
<file path=[Content_Types].xml><?xml version="1.0" encoding="utf-8"?>
<Types xmlns="http://schemas.openxmlformats.org/package/2006/content-types">
  <Default Extension="png" ContentType="image/png"/>
  <Default Extension="m4a" ContentType="audio/mp4"/>
  <Default Extension="rels" ContentType="application/vnd.openxmlformats-package.relationships+xml"/>
  <Default Extension="xml" ContentType="application/xml"/>
  <Default Extension="TIF" ContentType="image/tiff"/>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3.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4.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5.xml" ContentType="application/vnd.openxmlformats-officedocument.presentationml.tags+xml"/>
  <Override PartName="/ppt/notesSlides/notesSlide14.xml" ContentType="application/vnd.openxmlformats-officedocument.presentationml.notesSlide+xml"/>
  <Override PartName="/ppt/tags/tag6.xml" ContentType="application/vnd.openxmlformats-officedocument.presentationml.tags+xml"/>
  <Override PartName="/ppt/notesSlides/notesSlide15.xml" ContentType="application/vnd.openxmlformats-officedocument.presentationml.notesSlide+xml"/>
  <Override PartName="/ppt/tags/tag7.xml" ContentType="application/vnd.openxmlformats-officedocument.presentationml.tags+xml"/>
  <Override PartName="/ppt/notesSlides/notesSlide16.xml" ContentType="application/vnd.openxmlformats-officedocument.presentationml.notesSlide+xml"/>
  <Override PartName="/ppt/tags/tag8.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9.xml" ContentType="application/vnd.openxmlformats-officedocument.presentationml.tags+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tags/tag10.xml" ContentType="application/vnd.openxmlformats-officedocument.presentationml.tags+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tags/tag11.xml" ContentType="application/vnd.openxmlformats-officedocument.presentationml.tags+xml"/>
  <Override PartName="/ppt/notesSlides/notesSlide27.xml" ContentType="application/vnd.openxmlformats-officedocument.presentationml.notesSlide+xml"/>
  <Override PartName="/ppt/tags/tag12.xml" ContentType="application/vnd.openxmlformats-officedocument.presentationml.tags+xml"/>
  <Override PartName="/ppt/notesSlides/notesSlide28.xml" ContentType="application/vnd.openxmlformats-officedocument.presentationml.notesSlide+xml"/>
  <Override PartName="/ppt/tags/tag13.xml" ContentType="application/vnd.openxmlformats-officedocument.presentationml.tags+xml"/>
  <Override PartName="/ppt/notesSlides/notesSlide29.xml" ContentType="application/vnd.openxmlformats-officedocument.presentationml.notesSlide+xml"/>
  <Override PartName="/ppt/tags/tag14.xml" ContentType="application/vnd.openxmlformats-officedocument.presentationml.tags+xml"/>
  <Override PartName="/ppt/notesSlides/notesSlide30.xml" ContentType="application/vnd.openxmlformats-officedocument.presentationml.notesSlide+xml"/>
  <Override PartName="/ppt/tags/tag15.xml" ContentType="application/vnd.openxmlformats-officedocument.presentationml.tags+xml"/>
  <Override PartName="/ppt/notesSlides/notesSlide31.xml" ContentType="application/vnd.openxmlformats-officedocument.presentationml.notesSlide+xml"/>
  <Override PartName="/ppt/tags/tag16.xml" ContentType="application/vnd.openxmlformats-officedocument.presentationml.tags+xml"/>
  <Override PartName="/ppt/notesSlides/notesSlide32.xml" ContentType="application/vnd.openxmlformats-officedocument.presentationml.notesSlide+xml"/>
  <Override PartName="/ppt/tags/tag17.xml" ContentType="application/vnd.openxmlformats-officedocument.presentationml.tags+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notesMasterIdLst>
    <p:notesMasterId r:id="rId40"/>
  </p:notesMasterIdLst>
  <p:handoutMasterIdLst>
    <p:handoutMasterId r:id="rId41"/>
  </p:handoutMasterIdLst>
  <p:sldIdLst>
    <p:sldId id="351" r:id="rId2"/>
    <p:sldId id="334" r:id="rId3"/>
    <p:sldId id="371" r:id="rId4"/>
    <p:sldId id="372" r:id="rId5"/>
    <p:sldId id="373" r:id="rId6"/>
    <p:sldId id="333" r:id="rId7"/>
    <p:sldId id="352" r:id="rId8"/>
    <p:sldId id="353" r:id="rId9"/>
    <p:sldId id="354" r:id="rId10"/>
    <p:sldId id="355" r:id="rId11"/>
    <p:sldId id="356" r:id="rId12"/>
    <p:sldId id="307" r:id="rId13"/>
    <p:sldId id="357" r:id="rId14"/>
    <p:sldId id="340" r:id="rId15"/>
    <p:sldId id="302" r:id="rId16"/>
    <p:sldId id="358" r:id="rId17"/>
    <p:sldId id="342" r:id="rId18"/>
    <p:sldId id="303" r:id="rId19"/>
    <p:sldId id="345" r:id="rId20"/>
    <p:sldId id="317" r:id="rId21"/>
    <p:sldId id="344" r:id="rId22"/>
    <p:sldId id="346" r:id="rId23"/>
    <p:sldId id="348" r:id="rId24"/>
    <p:sldId id="359" r:id="rId25"/>
    <p:sldId id="360" r:id="rId26"/>
    <p:sldId id="310" r:id="rId27"/>
    <p:sldId id="361" r:id="rId28"/>
    <p:sldId id="363" r:id="rId29"/>
    <p:sldId id="315" r:id="rId30"/>
    <p:sldId id="316" r:id="rId31"/>
    <p:sldId id="313" r:id="rId32"/>
    <p:sldId id="365" r:id="rId33"/>
    <p:sldId id="349" r:id="rId34"/>
    <p:sldId id="350" r:id="rId35"/>
    <p:sldId id="366" r:id="rId36"/>
    <p:sldId id="369" r:id="rId37"/>
    <p:sldId id="370" r:id="rId38"/>
    <p:sldId id="368" r:id="rId39"/>
  </p:sldIdLst>
  <p:sldSz cx="12192000" cy="6858000"/>
  <p:notesSz cx="9236075" cy="70104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36"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00"/>
    <a:srgbClr val="0066FF"/>
    <a:srgbClr val="FFFFFF"/>
    <a:srgbClr val="FF00FF"/>
    <a:srgbClr val="0033CC"/>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668" autoAdjust="0"/>
    <p:restoredTop sz="56306" autoAdjust="0"/>
  </p:normalViewPr>
  <p:slideViewPr>
    <p:cSldViewPr snapToGrid="0">
      <p:cViewPr varScale="1">
        <p:scale>
          <a:sx n="62" d="100"/>
          <a:sy n="62" d="100"/>
        </p:scale>
        <p:origin x="834" y="66"/>
      </p:cViewPr>
      <p:guideLst>
        <p:guide orient="horz" pos="2136"/>
        <p:guide pos="3840"/>
      </p:guideLst>
    </p:cSldViewPr>
  </p:slideViewPr>
  <p:outlineViewPr>
    <p:cViewPr>
      <p:scale>
        <a:sx n="33" d="100"/>
        <a:sy n="33" d="100"/>
      </p:scale>
      <p:origin x="0" y="-5304"/>
    </p:cViewPr>
  </p:outlineViewPr>
  <p:notesTextViewPr>
    <p:cViewPr>
      <p:scale>
        <a:sx n="3" d="2"/>
        <a:sy n="3" d="2"/>
      </p:scale>
      <p:origin x="0" y="0"/>
    </p:cViewPr>
  </p:notesTextViewPr>
  <p:sorterViewPr>
    <p:cViewPr varScale="1">
      <p:scale>
        <a:sx n="100" d="100"/>
        <a:sy n="100" d="100"/>
      </p:scale>
      <p:origin x="0" y="-3966"/>
    </p:cViewPr>
  </p:sorterViewPr>
  <p:notesViewPr>
    <p:cSldViewPr snapToGrid="0">
      <p:cViewPr varScale="1">
        <p:scale>
          <a:sx n="99" d="100"/>
          <a:sy n="99" d="100"/>
        </p:scale>
        <p:origin x="3528" y="72"/>
      </p:cViewPr>
      <p:guideLst/>
    </p:cSldViewPr>
  </p:notesViewPr>
  <p:gridSpacing cx="91439" cy="91439"/>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4002930" cy="352425"/>
          </a:xfrm>
          <a:prstGeom prst="rect">
            <a:avLst/>
          </a:prstGeom>
        </p:spPr>
        <p:txBody>
          <a:bodyPr vert="horz" lIns="91440" tIns="45720" rIns="91440" bIns="45720" rtlCol="0"/>
          <a:lstStyle>
            <a:lvl1pPr algn="l">
              <a:defRPr sz="1200">
                <a:latin typeface="Arial" panose="020B0604020202020204" pitchFamily="34" charset="0"/>
              </a:defRPr>
            </a:lvl1pPr>
          </a:lstStyle>
          <a:p>
            <a:pPr>
              <a:defRPr/>
            </a:pPr>
            <a:endParaRPr lang="en-US"/>
          </a:p>
        </p:txBody>
      </p:sp>
      <p:sp>
        <p:nvSpPr>
          <p:cNvPr id="3" name="Date Placeholder 2"/>
          <p:cNvSpPr>
            <a:spLocks noGrp="1"/>
          </p:cNvSpPr>
          <p:nvPr>
            <p:ph type="dt" sz="quarter" idx="1"/>
          </p:nvPr>
        </p:nvSpPr>
        <p:spPr>
          <a:xfrm>
            <a:off x="5231569" y="1"/>
            <a:ext cx="4002930" cy="352425"/>
          </a:xfrm>
          <a:prstGeom prst="rect">
            <a:avLst/>
          </a:prstGeom>
        </p:spPr>
        <p:txBody>
          <a:bodyPr vert="horz" lIns="91440" tIns="45720" rIns="91440" bIns="45720" rtlCol="0"/>
          <a:lstStyle>
            <a:lvl1pPr algn="r">
              <a:defRPr sz="1200">
                <a:latin typeface="Arial" panose="020B0604020202020204" pitchFamily="34" charset="0"/>
              </a:defRPr>
            </a:lvl1pPr>
          </a:lstStyle>
          <a:p>
            <a:pPr>
              <a:defRPr/>
            </a:pPr>
            <a:fld id="{3BE974ED-E69D-4DA0-A626-046090E1A76F}" type="datetimeFigureOut">
              <a:rPr lang="en-US"/>
              <a:pPr>
                <a:defRPr/>
              </a:pPr>
              <a:t>9/21/2017</a:t>
            </a:fld>
            <a:endParaRPr lang="en-US"/>
          </a:p>
        </p:txBody>
      </p:sp>
      <p:sp>
        <p:nvSpPr>
          <p:cNvPr id="4" name="Footer Placeholder 3"/>
          <p:cNvSpPr>
            <a:spLocks noGrp="1"/>
          </p:cNvSpPr>
          <p:nvPr>
            <p:ph type="ftr" sz="quarter" idx="2"/>
          </p:nvPr>
        </p:nvSpPr>
        <p:spPr>
          <a:xfrm>
            <a:off x="1" y="6657976"/>
            <a:ext cx="4002930" cy="352425"/>
          </a:xfrm>
          <a:prstGeom prst="rect">
            <a:avLst/>
          </a:prstGeom>
        </p:spPr>
        <p:txBody>
          <a:bodyPr vert="horz" lIns="91440" tIns="45720" rIns="91440" bIns="45720" rtlCol="0" anchor="b"/>
          <a:lstStyle>
            <a:lvl1pPr algn="l">
              <a:defRPr sz="1200">
                <a:latin typeface="Arial" panose="020B0604020202020204" pitchFamily="34" charset="0"/>
              </a:defRPr>
            </a:lvl1pPr>
          </a:lstStyle>
          <a:p>
            <a:pPr>
              <a:defRPr/>
            </a:pPr>
            <a:endParaRPr lang="en-US"/>
          </a:p>
        </p:txBody>
      </p:sp>
      <p:sp>
        <p:nvSpPr>
          <p:cNvPr id="5" name="Slide Number Placeholder 4"/>
          <p:cNvSpPr>
            <a:spLocks noGrp="1"/>
          </p:cNvSpPr>
          <p:nvPr>
            <p:ph type="sldNum" sz="quarter" idx="3"/>
          </p:nvPr>
        </p:nvSpPr>
        <p:spPr>
          <a:xfrm>
            <a:off x="5231569" y="6657976"/>
            <a:ext cx="4002930" cy="352425"/>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66290BC0-89DE-42EB-8562-D41F1499EC34}" type="slidenum">
              <a:rPr lang="en-US" altLang="en-US"/>
              <a:pPr/>
              <a:t>‹#›</a:t>
            </a:fld>
            <a:endParaRPr lang="en-US" altLang="en-US"/>
          </a:p>
        </p:txBody>
      </p:sp>
    </p:spTree>
    <p:extLst>
      <p:ext uri="{BB962C8B-B14F-4D97-AF65-F5344CB8AC3E}">
        <p14:creationId xmlns:p14="http://schemas.microsoft.com/office/powerpoint/2010/main" val="231494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4002930" cy="352425"/>
          </a:xfrm>
          <a:prstGeom prst="rect">
            <a:avLst/>
          </a:prstGeom>
        </p:spPr>
        <p:txBody>
          <a:bodyPr vert="horz" lIns="91440" tIns="45720" rIns="91440" bIns="45720" rtlCol="0"/>
          <a:lstStyle>
            <a:lvl1pPr algn="l">
              <a:defRPr sz="1200">
                <a:latin typeface="Arial" panose="020B0604020202020204" pitchFamily="34" charset="0"/>
              </a:defRPr>
            </a:lvl1pPr>
          </a:lstStyle>
          <a:p>
            <a:pPr>
              <a:defRPr/>
            </a:pPr>
            <a:endParaRPr lang="en-US"/>
          </a:p>
        </p:txBody>
      </p:sp>
      <p:sp>
        <p:nvSpPr>
          <p:cNvPr id="3" name="Date Placeholder 2"/>
          <p:cNvSpPr>
            <a:spLocks noGrp="1"/>
          </p:cNvSpPr>
          <p:nvPr>
            <p:ph type="dt" idx="1"/>
          </p:nvPr>
        </p:nvSpPr>
        <p:spPr>
          <a:xfrm>
            <a:off x="5231569" y="1"/>
            <a:ext cx="4002930" cy="352425"/>
          </a:xfrm>
          <a:prstGeom prst="rect">
            <a:avLst/>
          </a:prstGeom>
        </p:spPr>
        <p:txBody>
          <a:bodyPr vert="horz" lIns="91440" tIns="45720" rIns="91440" bIns="45720" rtlCol="0"/>
          <a:lstStyle>
            <a:lvl1pPr algn="r">
              <a:defRPr sz="1200">
                <a:latin typeface="Arial" panose="020B0604020202020204" pitchFamily="34" charset="0"/>
              </a:defRPr>
            </a:lvl1pPr>
          </a:lstStyle>
          <a:p>
            <a:pPr>
              <a:defRPr/>
            </a:pPr>
            <a:fld id="{9B55A951-E132-45F6-82BB-425CAE41FB6E}" type="datetimeFigureOut">
              <a:rPr lang="en-US"/>
              <a:pPr>
                <a:defRPr/>
              </a:pPr>
              <a:t>9/21/2017</a:t>
            </a:fld>
            <a:endParaRPr lang="en-US"/>
          </a:p>
        </p:txBody>
      </p:sp>
      <p:sp>
        <p:nvSpPr>
          <p:cNvPr id="4" name="Slide Image Placeholder 3"/>
          <p:cNvSpPr>
            <a:spLocks noGrp="1" noRot="1" noChangeAspect="1"/>
          </p:cNvSpPr>
          <p:nvPr>
            <p:ph type="sldImg" idx="2"/>
          </p:nvPr>
        </p:nvSpPr>
        <p:spPr>
          <a:xfrm>
            <a:off x="2516188" y="876300"/>
            <a:ext cx="4203700" cy="2365375"/>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924239" y="3373438"/>
            <a:ext cx="7387598" cy="2760662"/>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1" y="6657976"/>
            <a:ext cx="4002930" cy="352425"/>
          </a:xfrm>
          <a:prstGeom prst="rect">
            <a:avLst/>
          </a:prstGeom>
        </p:spPr>
        <p:txBody>
          <a:bodyPr vert="horz" lIns="91440" tIns="45720" rIns="91440" bIns="45720" rtlCol="0" anchor="b"/>
          <a:lstStyle>
            <a:lvl1pPr algn="l">
              <a:defRPr sz="1200">
                <a:latin typeface="Arial" panose="020B0604020202020204" pitchFamily="34" charset="0"/>
              </a:defRPr>
            </a:lvl1pPr>
          </a:lstStyle>
          <a:p>
            <a:pPr>
              <a:defRPr/>
            </a:pPr>
            <a:endParaRPr lang="en-US"/>
          </a:p>
        </p:txBody>
      </p:sp>
      <p:sp>
        <p:nvSpPr>
          <p:cNvPr id="7" name="Slide Number Placeholder 6"/>
          <p:cNvSpPr>
            <a:spLocks noGrp="1"/>
          </p:cNvSpPr>
          <p:nvPr>
            <p:ph type="sldNum" sz="quarter" idx="5"/>
          </p:nvPr>
        </p:nvSpPr>
        <p:spPr>
          <a:xfrm>
            <a:off x="5231569" y="6657976"/>
            <a:ext cx="4002930" cy="352425"/>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338D6A25-EF72-4010-BE44-5401C5FF23EE}" type="slidenum">
              <a:rPr lang="en-US" altLang="en-US"/>
              <a:pPr/>
              <a:t>‹#›</a:t>
            </a:fld>
            <a:endParaRPr lang="en-US" altLang="en-US"/>
          </a:p>
        </p:txBody>
      </p:sp>
    </p:spTree>
    <p:extLst>
      <p:ext uri="{BB962C8B-B14F-4D97-AF65-F5344CB8AC3E}">
        <p14:creationId xmlns:p14="http://schemas.microsoft.com/office/powerpoint/2010/main" val="420780144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will provide a brief introduction to</a:t>
            </a:r>
            <a:r>
              <a:rPr lang="en-US" baseline="0" dirty="0"/>
              <a:t> the theory and practice of liquid chromatography.  Aspects of method development will be covered in a separate presentation.  Instrumentation often differs significantly among manufacturers, but the principles of operation are the same.  Analytical methods usually can be transferred from one instrument to another, as long as the basic requirements are maintained.  Some variability is to be expected based on differences in instrumentation, but the changes in performance can often be compensated by adjusting operational parameters.  </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1</a:t>
            </a:fld>
            <a:endParaRPr lang="en-US" altLang="en-US"/>
          </a:p>
        </p:txBody>
      </p:sp>
    </p:spTree>
    <p:extLst>
      <p:ext uri="{BB962C8B-B14F-4D97-AF65-F5344CB8AC3E}">
        <p14:creationId xmlns:p14="http://schemas.microsoft.com/office/powerpoint/2010/main" val="4471511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6188" y="876300"/>
            <a:ext cx="4203700" cy="2365375"/>
          </a:xfrm>
        </p:spPr>
      </p:sp>
      <p:sp>
        <p:nvSpPr>
          <p:cNvPr id="3" name="Notes Placeholder 2"/>
          <p:cNvSpPr>
            <a:spLocks noGrp="1"/>
          </p:cNvSpPr>
          <p:nvPr>
            <p:ph type="body" idx="1"/>
          </p:nvPr>
        </p:nvSpPr>
        <p:spPr/>
        <p:txBody>
          <a:bodyPr/>
          <a:lstStyle/>
          <a:p>
            <a:r>
              <a:rPr lang="en-US" dirty="0"/>
              <a:t>Chromatography is an example of a process by which a mixture is separated into at least</a:t>
            </a:r>
            <a:r>
              <a:rPr lang="en-US" baseline="0" dirty="0"/>
              <a:t> two fractions with different compositions.  Other separation methods exist, such as distillation, recrystallization, and extraction.</a:t>
            </a:r>
          </a:p>
          <a:p>
            <a:endParaRPr lang="en-US" baseline="0" dirty="0"/>
          </a:p>
          <a:p>
            <a:r>
              <a:rPr lang="en-US" baseline="0" dirty="0"/>
              <a:t>Chromatography was first described over 100 years ago by a Russian botanist named </a:t>
            </a:r>
            <a:r>
              <a:rPr lang="en-US" baseline="0" dirty="0" err="1"/>
              <a:t>Mikail</a:t>
            </a:r>
            <a:r>
              <a:rPr lang="en-US" baseline="0" dirty="0"/>
              <a:t> </a:t>
            </a:r>
            <a:r>
              <a:rPr lang="en-US" baseline="0" dirty="0" err="1"/>
              <a:t>Tswett</a:t>
            </a:r>
            <a:r>
              <a:rPr lang="en-US" baseline="0" dirty="0"/>
              <a:t>.  His research focused on the separation and purification of chlorophyll pigments from plant extracts.  Plant extracts were applied at the top of a tube containing a powdered chalky adsorbent, and a solvent was allowed to flow though the tube.  Bands appeared over time along the column that were created by the different plant pigments. For the development of this technique, </a:t>
            </a:r>
            <a:r>
              <a:rPr lang="en-US" baseline="0" dirty="0" err="1"/>
              <a:t>Tswett</a:t>
            </a:r>
            <a:r>
              <a:rPr lang="en-US" baseline="0" dirty="0"/>
              <a:t> is widely regarded as the father of chromatography.</a:t>
            </a:r>
          </a:p>
          <a:p>
            <a:endParaRPr lang="en-US" baseline="0" dirty="0"/>
          </a:p>
          <a:p>
            <a:r>
              <a:rPr lang="en-US" baseline="0" dirty="0"/>
              <a:t>Separations serve three purposes:  identification of the components in a mixture, measurement of how much of each component is present, and purification.</a:t>
            </a:r>
          </a:p>
          <a:p>
            <a:endParaRPr lang="en-US" baseline="0" dirty="0"/>
          </a:p>
          <a:p>
            <a:r>
              <a:rPr lang="en-US" baseline="0" dirty="0"/>
              <a:t>Although the original research was carried out with colored pigments, and the demonstration that will be shown in this presentation utilizes food dyes, the chromatographic process does not depend on color, but instead is based on chemical properties of the components and how they interact with the adsorbent.</a:t>
            </a:r>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2</a:t>
            </a:fld>
            <a:endParaRPr lang="en-US" dirty="0"/>
          </a:p>
        </p:txBody>
      </p:sp>
    </p:spTree>
    <p:extLst>
      <p:ext uri="{BB962C8B-B14F-4D97-AF65-F5344CB8AC3E}">
        <p14:creationId xmlns:p14="http://schemas.microsoft.com/office/powerpoint/2010/main" val="42587810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figure shows a</a:t>
            </a:r>
            <a:r>
              <a:rPr lang="en-US" baseline="0" dirty="0"/>
              <a:t> few basic aspects of chromatography.  </a:t>
            </a:r>
          </a:p>
          <a:p>
            <a:endParaRPr lang="en-US" baseline="0" dirty="0"/>
          </a:p>
          <a:p>
            <a:r>
              <a:rPr lang="en-US" baseline="0" dirty="0"/>
              <a:t>A chromatographic column consists of a tube that contains an adsorbent.  </a:t>
            </a:r>
          </a:p>
          <a:p>
            <a:endParaRPr lang="en-US" baseline="0" dirty="0"/>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US" sz="1200" kern="0" dirty="0"/>
              <a:t>1)	A mixture is introduced onto the “column” to begin the separation.</a:t>
            </a:r>
            <a:endParaRPr lang="en-US" baseline="0" dirty="0"/>
          </a:p>
          <a:p>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3</a:t>
            </a:fld>
            <a:endParaRPr lang="en-US"/>
          </a:p>
        </p:txBody>
      </p:sp>
    </p:spTree>
    <p:extLst>
      <p:ext uri="{BB962C8B-B14F-4D97-AF65-F5344CB8AC3E}">
        <p14:creationId xmlns:p14="http://schemas.microsoft.com/office/powerpoint/2010/main" val="8751582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Solvent flows though the tube either by gravity, or with the action of a pump, and the components move through the column at different rates, resulting in separations.  </a:t>
            </a:r>
          </a:p>
          <a:p>
            <a:endParaRPr lang="en-US" baseline="0" dirty="0"/>
          </a:p>
          <a:p>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4</a:t>
            </a:fld>
            <a:endParaRPr lang="en-US"/>
          </a:p>
        </p:txBody>
      </p:sp>
    </p:spTree>
    <p:extLst>
      <p:ext uri="{BB962C8B-B14F-4D97-AF65-F5344CB8AC3E}">
        <p14:creationId xmlns:p14="http://schemas.microsoft.com/office/powerpoint/2010/main" val="37687420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a:p>
            <a:r>
              <a:rPr lang="en-US" baseline="0" dirty="0"/>
              <a:t>When a component flows out of the bottom of the column, it can be detected, measured, and collected.</a:t>
            </a:r>
          </a:p>
          <a:p>
            <a:endParaRPr lang="en-US" baseline="0" dirty="0"/>
          </a:p>
          <a:p>
            <a:r>
              <a:rPr lang="en-US" baseline="0" dirty="0"/>
              <a:t>Thus, chromatography is used to analyze mixtures by identifying the components, determining the amount of each present, and in some cases, purifying the separate parts.</a:t>
            </a:r>
            <a:endParaRPr lang="en-US" dirty="0"/>
          </a:p>
          <a:p>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5</a:t>
            </a:fld>
            <a:endParaRPr lang="en-US" dirty="0"/>
          </a:p>
        </p:txBody>
      </p:sp>
    </p:spTree>
    <p:extLst>
      <p:ext uri="{BB962C8B-B14F-4D97-AF65-F5344CB8AC3E}">
        <p14:creationId xmlns:p14="http://schemas.microsoft.com/office/powerpoint/2010/main" val="8245071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figure illustrates the basic components of a</a:t>
            </a:r>
            <a:r>
              <a:rPr lang="en-US" baseline="0" dirty="0"/>
              <a:t> liquid chromatograph.  Different types of tubing are used for low and high pressure components, and different sized internal diameters is appropriate between various components.</a:t>
            </a:r>
          </a:p>
          <a:p>
            <a:endParaRPr lang="en-US" baseline="0" dirty="0"/>
          </a:p>
          <a:p>
            <a:r>
              <a:rPr lang="en-US" baseline="0" dirty="0"/>
              <a:t>Solvent reservoirs are connected to the liquid chromatography with low pressure, 1/8” polyethylene tubing (lines </a:t>
            </a:r>
            <a:r>
              <a:rPr lang="en-US" baseline="0" dirty="0" err="1"/>
              <a:t>a,b,c</a:t>
            </a:r>
            <a:r>
              <a:rPr lang="en-US" baseline="0" dirty="0"/>
              <a:t>) with either 1/8” Swagelok ferrules, or flangeless fittings, depending on the instrument</a:t>
            </a:r>
          </a:p>
          <a:p>
            <a:endParaRPr lang="en-US" baseline="0" dirty="0"/>
          </a:p>
          <a:p>
            <a:r>
              <a:rPr lang="en-US" baseline="0" dirty="0"/>
              <a:t>Lines indicated in red operate at high pressure.  For pressures less than about 7000 psi, PEEK polymeric tubing can be used.  For ultra high pressure liquid chromatographs, stainless steel tubing must be used.  0.010” tubing is typically used for these applications, although 0.007” or 0.005” tubing may occasionally be required to achieve low dead volume and highest system efficiency.</a:t>
            </a:r>
          </a:p>
          <a:p>
            <a:endParaRPr lang="en-US" baseline="0" dirty="0"/>
          </a:p>
          <a:p>
            <a:r>
              <a:rPr lang="en-US" baseline="0" dirty="0"/>
              <a:t>The lines indicated in blue are typically low pressure, perhaps 100 psi or less.  Tubing inside diameter should be 0.020” or larger to prevent possible blockage that could result in breakage of the detector cell.  In some instances, bubble formation in the cell can be reduced by adding a pressure restrictor to the outlet line.</a:t>
            </a:r>
          </a:p>
          <a:p>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6</a:t>
            </a:fld>
            <a:endParaRPr lang="en-US"/>
          </a:p>
        </p:txBody>
      </p:sp>
    </p:spTree>
    <p:extLst>
      <p:ext uri="{BB962C8B-B14F-4D97-AF65-F5344CB8AC3E}">
        <p14:creationId xmlns:p14="http://schemas.microsoft.com/office/powerpoint/2010/main" val="11515248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Most current chromatographic systems utilize one or more reciprocating pistons in</a:t>
            </a:r>
            <a:r>
              <a:rPr lang="en-US" baseline="0" dirty="0"/>
              <a:t> conjunction with check valves and other components to provide hydraulic potential.  Analytical methods may use isocratic conditions with a constant mobile phase composition, or gradient elution conditions with a changing mobile phase composition as a function of time.</a:t>
            </a:r>
          </a:p>
          <a:p>
            <a:endParaRPr lang="en-US" baseline="0" dirty="0"/>
          </a:p>
          <a:p>
            <a:r>
              <a:rPr lang="en-US" baseline="0" dirty="0"/>
              <a:t>The composition of the mobile phase is controlled by proportioned mixing of solvents at the inlet of the pump during the fill stroke of the pump, or by combining the high pressure flows from of two separate pumps at quantified flow rates.  </a:t>
            </a:r>
          </a:p>
          <a:p>
            <a:r>
              <a:rPr lang="en-US" baseline="0" dirty="0"/>
              <a:t>Fluid flow can be made more uniform by the action of pulse </a:t>
            </a:r>
            <a:r>
              <a:rPr lang="en-US" baseline="0" dirty="0" err="1"/>
              <a:t>dampner</a:t>
            </a:r>
            <a:r>
              <a:rPr lang="en-US" baseline="0" dirty="0"/>
              <a:t>.  This component acts to store and then release hydraulic pressure during the fill stroke of the pump.  When multiple pumps work in combination, flow can be more uniform since the fill and delivery strokes of each pump are independent.</a:t>
            </a:r>
          </a:p>
          <a:p>
            <a:endParaRPr lang="en-US" baseline="0" dirty="0"/>
          </a:p>
          <a:p>
            <a:r>
              <a:rPr lang="en-US" baseline="0" dirty="0"/>
              <a:t>Conventional LC pumps have an upper pressure limit of approximately 6000 psi.   This upper limit has been expanded in more recent instrumentation, and is often identified as ultrahigh pressure liquid chromatography or UHPLC.  </a:t>
            </a:r>
          </a:p>
          <a:p>
            <a:r>
              <a:rPr lang="en-US" baseline="0" dirty="0"/>
              <a:t>Other specialized instrumentation is available for use with microbore columns with internal diameter of approximately 1 mm, or capillary columns with even smaller inside diameters.  These instruments are optimized to work with the smaller scale components required for these applications.</a:t>
            </a:r>
          </a:p>
          <a:p>
            <a:endParaRPr lang="en-US" baseline="0" dirty="0"/>
          </a:p>
          <a:p>
            <a:endParaRPr lang="en-US" baseline="0"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7</a:t>
            </a:fld>
            <a:endParaRPr lang="en-US" altLang="en-US"/>
          </a:p>
        </p:txBody>
      </p:sp>
    </p:spTree>
    <p:extLst>
      <p:ext uri="{BB962C8B-B14F-4D97-AF65-F5344CB8AC3E}">
        <p14:creationId xmlns:p14="http://schemas.microsoft.com/office/powerpoint/2010/main" val="21265228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shows the principle of operation for</a:t>
            </a:r>
            <a:r>
              <a:rPr lang="en-US" baseline="0" dirty="0"/>
              <a:t> low pressure mixing chromatographic pumps.  The technology is well established for this type of solvent delivery, and this design approach is very common.</a:t>
            </a:r>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8</a:t>
            </a:fld>
            <a:endParaRPr lang="en-US" altLang="en-US"/>
          </a:p>
        </p:txBody>
      </p:sp>
    </p:spTree>
    <p:extLst>
      <p:ext uri="{BB962C8B-B14F-4D97-AF65-F5344CB8AC3E}">
        <p14:creationId xmlns:p14="http://schemas.microsoft.com/office/powerpoint/2010/main" val="32597324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High pressure mixing pumps are less common than pumps that</a:t>
            </a:r>
            <a:r>
              <a:rPr lang="en-US" baseline="0" dirty="0"/>
              <a:t> proportion mixing at the inlet.  It is sometimes argued that the use of dual pumps can help to provide a more even, pulse-free flow profile, and to reduce system volume.</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9</a:t>
            </a:fld>
            <a:endParaRPr lang="en-US" altLang="en-US"/>
          </a:p>
        </p:txBody>
      </p:sp>
    </p:spTree>
    <p:extLst>
      <p:ext uri="{BB962C8B-B14F-4D97-AF65-F5344CB8AC3E}">
        <p14:creationId xmlns:p14="http://schemas.microsoft.com/office/powerpoint/2010/main" val="11203109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precision of solvent</a:t>
            </a:r>
            <a:r>
              <a:rPr lang="en-US" baseline="0" dirty="0"/>
              <a:t> delivery systems to deliver individual solvents is reduced at low fractional compositions.  </a:t>
            </a:r>
          </a:p>
          <a:p>
            <a:endParaRPr lang="en-US" baseline="0" dirty="0"/>
          </a:p>
          <a:p>
            <a:r>
              <a:rPr lang="en-US" baseline="0" dirty="0"/>
              <a:t>If a method requires a composition that is less than about 1 to 2 %, it is better to prepare the mixed solvent manually, by mass.   </a:t>
            </a:r>
          </a:p>
          <a:p>
            <a:endParaRPr lang="en-US" baseline="0" dirty="0"/>
          </a:p>
          <a:p>
            <a:r>
              <a:rPr lang="en-US" baseline="0" dirty="0"/>
              <a:t>At fractions less than a percent, the proportioning valve might only be active for a few milliseconds during each fill stroke of the pump, resulting in poor reproducibility.  </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10</a:t>
            </a:fld>
            <a:endParaRPr lang="en-US" altLang="en-US"/>
          </a:p>
        </p:txBody>
      </p:sp>
    </p:spTree>
    <p:extLst>
      <p:ext uri="{BB962C8B-B14F-4D97-AF65-F5344CB8AC3E}">
        <p14:creationId xmlns:p14="http://schemas.microsoft.com/office/powerpoint/2010/main" val="38034662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dirty="0"/>
              <a:t>Check valves are a</a:t>
            </a:r>
            <a:r>
              <a:rPr lang="en-US" sz="1600" baseline="0" dirty="0"/>
              <a:t> key component in most pump designs.  These devices are used in pairs to direct solvent flow in a single direction.  Operation is dependent on the seal made between a small ball and ring.  At high pressure, the force on the seal is significant, and the components are typically made of synthetic sapphire or ruby because of the harness of these materials.  Foreign particulate matter and deposited solids from buffers reduce the effectiveness of check valves, and the result is poor pump performance.  If the check valve can be disassembled, it may be possible to clean the affected parts and restore function by sonication of the parts in an appropriate solvent.  Cartridge style check valves are intended for easy replacement, but it may be worth trying cleaning steps with these parts, as well.</a:t>
            </a:r>
            <a:endParaRPr lang="en-US" sz="1600"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11</a:t>
            </a:fld>
            <a:endParaRPr lang="en-US" altLang="en-US"/>
          </a:p>
        </p:txBody>
      </p:sp>
    </p:spTree>
    <p:extLst>
      <p:ext uri="{BB962C8B-B14F-4D97-AF65-F5344CB8AC3E}">
        <p14:creationId xmlns:p14="http://schemas.microsoft.com/office/powerpoint/2010/main" val="4188193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 manufacturers have designed pumps using active</a:t>
            </a:r>
            <a:r>
              <a:rPr lang="en-US" baseline="0" dirty="0"/>
              <a:t> inlet valves rather than the passive ball and seat design.  Operation is synchronized to the pump piston.  During the fill stroke, the valve is opened to permit flow of the solvent into the pump head.  The valve is then closed for the compression stroke.  This action provides less resistance to the solvent during the fill stroke, and as a result, there is less tendency for cavitation and less need to degas solvents.</a:t>
            </a:r>
          </a:p>
          <a:p>
            <a:endParaRPr lang="en-US" baseline="0" dirty="0"/>
          </a:p>
          <a:p>
            <a:r>
              <a:rPr lang="en-US" baseline="0" dirty="0"/>
              <a:t>Designs have been based on cam-driven and solenoid-actuated valves.</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12</a:t>
            </a:fld>
            <a:endParaRPr lang="en-US" altLang="en-US"/>
          </a:p>
        </p:txBody>
      </p:sp>
    </p:spTree>
    <p:extLst>
      <p:ext uri="{BB962C8B-B14F-4D97-AF65-F5344CB8AC3E}">
        <p14:creationId xmlns:p14="http://schemas.microsoft.com/office/powerpoint/2010/main" val="34957631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check valves</a:t>
            </a:r>
            <a:r>
              <a:rPr lang="en-US" baseline="0" dirty="0"/>
              <a:t> are allowed to fully dry, as may occur after long periods of non use, the part must primed for proper function.  Isopropanol is the best solvent for this purpose, due to its ability to wet surfaces, its compatibility with other solvents, and its relatively high viscosity.  To prime the check valves, initially try pumping isopropanol from one of the solvent reservoirs.   If this is not effective, isopropanol can be forced into the pump head using a syringe.  Be sure to direct the solvent into the inlet check valve of the pump.  When all bubbles are cleared from the pump, reassemble and purge the lines with the pump.</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13</a:t>
            </a:fld>
            <a:endParaRPr lang="en-US" altLang="en-US"/>
          </a:p>
        </p:txBody>
      </p:sp>
    </p:spTree>
    <p:extLst>
      <p:ext uri="{BB962C8B-B14F-4D97-AF65-F5344CB8AC3E}">
        <p14:creationId xmlns:p14="http://schemas.microsoft.com/office/powerpoint/2010/main" val="20939312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animation illustrates the function of the pump mechanism.  As the piston</a:t>
            </a:r>
            <a:r>
              <a:rPr lang="en-US" baseline="0" dirty="0"/>
              <a:t> is retracted during the fill stroke, solvent flows past the inlet check valve ball-and-seat into the pump head.  The outlet check valve prevent any backflow of solvent from the column, which is under pressure.</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14</a:t>
            </a:fld>
            <a:endParaRPr lang="en-US" altLang="en-US"/>
          </a:p>
        </p:txBody>
      </p:sp>
    </p:spTree>
    <p:extLst>
      <p:ext uri="{BB962C8B-B14F-4D97-AF65-F5344CB8AC3E}">
        <p14:creationId xmlns:p14="http://schemas.microsoft.com/office/powerpoint/2010/main" val="3684879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compression</a:t>
            </a:r>
            <a:r>
              <a:rPr lang="en-US" baseline="0" dirty="0"/>
              <a:t> stroke of the piston, the inlet check valve is sealed and the solvent is forced past the outlet check valve seat into the high pressure side of the apparatus.</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15</a:t>
            </a:fld>
            <a:endParaRPr lang="en-US" altLang="en-US"/>
          </a:p>
        </p:txBody>
      </p:sp>
    </p:spTree>
    <p:extLst>
      <p:ext uri="{BB962C8B-B14F-4D97-AF65-F5344CB8AC3E}">
        <p14:creationId xmlns:p14="http://schemas.microsoft.com/office/powerpoint/2010/main" val="31415084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the limit of this stroke, the ball in the outlet check valve again is seated on the ring, isolating the piston cylinder</a:t>
            </a:r>
            <a:r>
              <a:rPr lang="en-US" baseline="0" dirty="0"/>
              <a:t> from the high pressure solvent, and the cycle repeats.  When the check valves are functioning optimally, pressure in a closed line can be maintained without pump action.  The rate of loss in static pressure is symptomatic of problems with the outlet check valve.</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16</a:t>
            </a:fld>
            <a:endParaRPr lang="en-US" altLang="en-US"/>
          </a:p>
        </p:txBody>
      </p:sp>
    </p:spTree>
    <p:extLst>
      <p:ext uri="{BB962C8B-B14F-4D97-AF65-F5344CB8AC3E}">
        <p14:creationId xmlns:p14="http://schemas.microsoft.com/office/powerpoint/2010/main" val="29949424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the name indicates, the piston seal provides a</a:t>
            </a:r>
            <a:r>
              <a:rPr lang="en-US" baseline="0" dirty="0"/>
              <a:t> seal against the piston surface.  This part is a normal wear item that must be replaced periodically, and it is useful to be familiar with this maintenance procedure.  </a:t>
            </a:r>
          </a:p>
          <a:p>
            <a:endParaRPr lang="en-US" baseline="0" dirty="0"/>
          </a:p>
          <a:p>
            <a:r>
              <a:rPr lang="en-US" baseline="0" dirty="0"/>
              <a:t>The design of piston seals is interesting.  A circular spring separates the two edges of the seal that contact the piston and the pump head cylinder.  The spring helps to apply pressure against the piston at low pressure, but it also holds the seal open to permit solvent entry.  Solvent under pressure applies force to these surfaces such that the sealing action is improved with increased pressure.  </a:t>
            </a:r>
          </a:p>
          <a:p>
            <a:endParaRPr lang="en-US" baseline="0" dirty="0"/>
          </a:p>
          <a:p>
            <a:r>
              <a:rPr lang="en-US" baseline="0" dirty="0"/>
              <a:t>Some piston seals do not have a flange, and for such parts it may be possible to install replacements backwards.   In such cases, the mistake is immediately apparent as leaks will readily occur.  When a worn seal is removed for replacement, be sure to note the orientation of the spring relative to the piston.</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18</a:t>
            </a:fld>
            <a:endParaRPr lang="en-US" altLang="en-US"/>
          </a:p>
        </p:txBody>
      </p:sp>
    </p:spTree>
    <p:extLst>
      <p:ext uri="{BB962C8B-B14F-4D97-AF65-F5344CB8AC3E}">
        <p14:creationId xmlns:p14="http://schemas.microsoft.com/office/powerpoint/2010/main" val="28106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Several examples of injector bodies are shown in these photographs.  Injection valves</a:t>
            </a:r>
            <a:r>
              <a:rPr lang="en-US" baseline="0" dirty="0"/>
              <a:t> are either used as a stand alone device in combination with a syringe, or as part of an autosampler.  </a:t>
            </a:r>
          </a:p>
          <a:p>
            <a:endParaRPr lang="en-US" baseline="0" dirty="0"/>
          </a:p>
          <a:p>
            <a:r>
              <a:rPr lang="en-US" baseline="0" dirty="0"/>
              <a:t>As with pump seals, the rotor seal in an injector is subject to wear, and replacement may be required.  Fortunately, such maintenance  is needed only infrequently.  </a:t>
            </a:r>
          </a:p>
          <a:p>
            <a:endParaRPr lang="en-US" baseline="0" dirty="0"/>
          </a:p>
          <a:p>
            <a:r>
              <a:rPr lang="en-US" baseline="0" dirty="0"/>
              <a:t>The rotor seal in the photograph is highly worn.  The scratch between the machined slots will cause leaks or irreproducible injections.</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19</a:t>
            </a:fld>
            <a:endParaRPr lang="en-US" altLang="en-US"/>
          </a:p>
        </p:txBody>
      </p:sp>
    </p:spTree>
    <p:extLst>
      <p:ext uri="{BB962C8B-B14F-4D97-AF65-F5344CB8AC3E}">
        <p14:creationId xmlns:p14="http://schemas.microsoft.com/office/powerpoint/2010/main" val="28957535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The design and function of an injector should be understood so that modifications to instrumentation can be made, or custom hardware applications designed.</a:t>
            </a:r>
          </a:p>
          <a:p>
            <a:endParaRPr lang="en-US" baseline="0" dirty="0"/>
          </a:p>
          <a:p>
            <a:r>
              <a:rPr lang="en-US" baseline="0" dirty="0"/>
              <a:t>In the fill position, flow from the pump enters and exits the valve through a single circular groove, shown in red.  Also in this position, the sample is introduced into the injection loop shown in blue.  Any excess sample is directed to waste.  Excellent precision results when the loop is completely filled.  It is also possible to partially fill the injection loop, and the resulting injection precision depends on the precision of the syringe metering mechanism.  Injection precision for autosamplers is usually less than 1% RSD.</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20</a:t>
            </a:fld>
            <a:endParaRPr lang="en-US" altLang="en-US"/>
          </a:p>
        </p:txBody>
      </p:sp>
    </p:spTree>
    <p:extLst>
      <p:ext uri="{BB962C8B-B14F-4D97-AF65-F5344CB8AC3E}">
        <p14:creationId xmlns:p14="http://schemas.microsoft.com/office/powerpoint/2010/main" val="24967972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the</a:t>
            </a:r>
            <a:r>
              <a:rPr lang="en-US" baseline="0" dirty="0"/>
              <a:t> injector is switched, the flow from the pump is redirected to through the sample loop onto the column.  In this position, the sample introduction line is plumbed to waste, and this function is not used.</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21</a:t>
            </a:fld>
            <a:endParaRPr lang="en-US" altLang="en-US"/>
          </a:p>
        </p:txBody>
      </p:sp>
    </p:spTree>
    <p:extLst>
      <p:ext uri="{BB962C8B-B14F-4D97-AF65-F5344CB8AC3E}">
        <p14:creationId xmlns:p14="http://schemas.microsoft.com/office/powerpoint/2010/main" val="25633858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illustrates autosamplers</a:t>
            </a:r>
            <a:r>
              <a:rPr lang="en-US" baseline="0" dirty="0"/>
              <a:t> from two manufacturers.  Autosamplers are available with refrigerated sample trays and can accommodate different sized sample vials or well plates.</a:t>
            </a:r>
          </a:p>
          <a:p>
            <a:endParaRPr lang="en-US" baseline="0" dirty="0"/>
          </a:p>
          <a:p>
            <a:r>
              <a:rPr lang="en-US" baseline="0" dirty="0"/>
              <a:t>When using an autosampler after a period of non use, the system should be flushed to remove any lingering bubbles that might cling to the metering syringe.  A demonstration of this procedure will be provided later in this presentation as part of startup procedures.</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22</a:t>
            </a:fld>
            <a:endParaRPr lang="en-US" altLang="en-US"/>
          </a:p>
        </p:txBody>
      </p:sp>
    </p:spTree>
    <p:extLst>
      <p:ext uri="{BB962C8B-B14F-4D97-AF65-F5344CB8AC3E}">
        <p14:creationId xmlns:p14="http://schemas.microsoft.com/office/powerpoint/2010/main" val="20386579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dirty="0"/>
              <a:t>Column properties influence every aspect of the analytical method.  Column</a:t>
            </a:r>
            <a:r>
              <a:rPr lang="en-US" baseline="0" dirty="0"/>
              <a:t> selection is probably the single most important aspect of method development that will directly affect measurement accuracy and precision.  This topic will be discussed in detail in a separate presentation.</a:t>
            </a:r>
          </a:p>
          <a:p>
            <a:pPr marL="0" marR="0" indent="0" algn="l" defTabSz="914400" rtl="0" eaLnBrk="0" fontAlgn="base" latinLnBrk="0" hangingPunct="0">
              <a:lnSpc>
                <a:spcPct val="100000"/>
              </a:lnSpc>
              <a:spcBef>
                <a:spcPct val="30000"/>
              </a:spcBef>
              <a:spcAft>
                <a:spcPct val="0"/>
              </a:spcAft>
              <a:buClrTx/>
              <a:buSzTx/>
              <a:buFontTx/>
              <a:buNone/>
              <a:tabLst/>
              <a:defRPr/>
            </a:pPr>
            <a:endParaRPr lang="en-US" baseline="0" dirty="0"/>
          </a:p>
          <a:p>
            <a:pPr marL="0" marR="0" indent="0" algn="l" defTabSz="914400" rtl="0" eaLnBrk="0" fontAlgn="base" latinLnBrk="0" hangingPunct="0">
              <a:lnSpc>
                <a:spcPct val="100000"/>
              </a:lnSpc>
              <a:spcBef>
                <a:spcPct val="30000"/>
              </a:spcBef>
              <a:spcAft>
                <a:spcPct val="0"/>
              </a:spcAft>
              <a:buClrTx/>
              <a:buSzTx/>
              <a:buFontTx/>
              <a:buNone/>
              <a:tabLst/>
              <a:defRPr/>
            </a:pPr>
            <a:r>
              <a:rPr lang="en-US" baseline="0" dirty="0"/>
              <a:t>Several important column properties can be highlighted.</a:t>
            </a:r>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US" baseline="0" dirty="0"/>
              <a:t>The stationary phase is produced by chemical modification of the particulate substrate.  Numerous types of columns are available that offer different chromatographic selectivity</a:t>
            </a:r>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US" baseline="0" dirty="0"/>
              <a:t>The substrate provides a high surface area media to support the stationary phase.  Physical properties of the particles directly influence column efficiency, and chemical properties influence selectivity.</a:t>
            </a:r>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US" baseline="0" dirty="0"/>
              <a:t>Column dimensions affect details of the method, and impact method sensitivity and applicability to specific instrumentation</a:t>
            </a:r>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endParaRPr lang="en-US" baseline="0" dirty="0"/>
          </a:p>
          <a:p>
            <a:pPr marL="0" marR="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lang="en-US" baseline="0" dirty="0"/>
              <a:t>An understanding of physical and chemical properties of LC columns will greatly assist the development and optimization of robust </a:t>
            </a:r>
            <a:r>
              <a:rPr lang="en-US" baseline="0"/>
              <a:t>analytical methods.</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23</a:t>
            </a:fld>
            <a:endParaRPr lang="en-US" altLang="en-US"/>
          </a:p>
        </p:txBody>
      </p:sp>
    </p:spTree>
    <p:extLst>
      <p:ext uri="{BB962C8B-B14F-4D97-AF65-F5344CB8AC3E}">
        <p14:creationId xmlns:p14="http://schemas.microsoft.com/office/powerpoint/2010/main" val="32098151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1Detectors can be grouped</a:t>
            </a:r>
            <a:r>
              <a:rPr lang="en-US" baseline="0" dirty="0"/>
              <a:t> by their response characteristics to different compounds.  The designations of specific vs universal is somewhat arbitrary, but the intention is to provide some indication of how the detectors can be used.  For applications that require the detection of a few compounds in a complex matrix, a selective detector is appropriate; whereas if all compounds must be characterized, as is the case with purity analyses, the detector should have broad response characteristics.  Specific detectors depend on differences in functional groups and so such detectors often are sensitive to spectral differences.  Universal detectors depend on bulk property differences between the mobile phase and the solute.</a:t>
            </a:r>
          </a:p>
          <a:p>
            <a:endParaRPr lang="en-US" baseline="0" dirty="0"/>
          </a:p>
          <a:p>
            <a:r>
              <a:rPr lang="en-US" baseline="0" dirty="0"/>
              <a:t>A few examples can be provided for specific and universal detectors.</a:t>
            </a:r>
          </a:p>
          <a:p>
            <a:endParaRPr lang="en-US" baseline="0" dirty="0"/>
          </a:p>
          <a:p>
            <a:r>
              <a:rPr lang="en-US" baseline="0" dirty="0"/>
              <a:t>2Specific detectors include…</a:t>
            </a:r>
          </a:p>
          <a:p>
            <a:endParaRPr lang="en-US" baseline="0" dirty="0"/>
          </a:p>
          <a:p>
            <a:r>
              <a:rPr lang="en-US" baseline="0" dirty="0"/>
              <a:t>Examples of universal detectors include…</a:t>
            </a:r>
          </a:p>
          <a:p>
            <a:endParaRPr lang="en-US" baseline="0" dirty="0"/>
          </a:p>
          <a:p>
            <a:endParaRPr lang="en-US" baseline="0"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24</a:t>
            </a:fld>
            <a:endParaRPr lang="en-US" altLang="en-US"/>
          </a:p>
        </p:txBody>
      </p:sp>
    </p:spTree>
    <p:extLst>
      <p:ext uri="{BB962C8B-B14F-4D97-AF65-F5344CB8AC3E}">
        <p14:creationId xmlns:p14="http://schemas.microsoft.com/office/powerpoint/2010/main" val="261887239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a:t>
            </a:r>
            <a:r>
              <a:rPr lang="en-US" baseline="0" dirty="0"/>
              <a:t> general, specific detectors are usually more sensitive than universal detectors.  This table provides a few of the more important properties that must be considered when selecting a detector during method development.  Absorbance detectors are perhaps the most common general purpose detector, and they can exhibit high specificity and sensitivity.  In contrast, refractive index detectors offer broad response characteristics but with significantly lower sensitivity.  </a:t>
            </a:r>
          </a:p>
          <a:p>
            <a:endParaRPr lang="en-US" baseline="0" dirty="0"/>
          </a:p>
          <a:p>
            <a:r>
              <a:rPr lang="en-US" baseline="0" dirty="0"/>
              <a:t>In selecting a detector during method development, consider the requirements of the analysis, and balance the needs for sensitivity, selectivity, and mobile phase conditions.</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25</a:t>
            </a:fld>
            <a:endParaRPr lang="en-US" altLang="en-US"/>
          </a:p>
        </p:txBody>
      </p:sp>
    </p:spTree>
    <p:extLst>
      <p:ext uri="{BB962C8B-B14F-4D97-AF65-F5344CB8AC3E}">
        <p14:creationId xmlns:p14="http://schemas.microsoft.com/office/powerpoint/2010/main" val="1168961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Early in the development of modern liquid chromatography, fixed wavelength absorbance detectors were common.</a:t>
            </a:r>
            <a:r>
              <a:rPr lang="en-US" baseline="0" dirty="0"/>
              <a:t> These detectors utilized a mercury vapor lamp to provide a high intensity UV light source, typically in combination with a 254 nm filter.</a:t>
            </a:r>
          </a:p>
          <a:p>
            <a:endParaRPr lang="en-US" baseline="0" dirty="0"/>
          </a:p>
          <a:p>
            <a:r>
              <a:rPr lang="en-US" baseline="0" dirty="0"/>
              <a:t>Variable wavelength absorbance detectors use broadband sources in combination with a </a:t>
            </a:r>
            <a:r>
              <a:rPr lang="en-US" baseline="0" dirty="0" err="1"/>
              <a:t>monochrometer</a:t>
            </a:r>
            <a:r>
              <a:rPr lang="en-US" baseline="0" dirty="0"/>
              <a:t> to provide detection at specific wavelengths.  The practical range for these detectors is approximately 200 nm to 700 nm.  Depending on the control software used, the detection wavelength can be changed during the analysis to optimize selectivity and sensitivity for different analytes.  Absorbance spectra can be obtained by stopped flow scanning of spectra.</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26</a:t>
            </a:fld>
            <a:endParaRPr lang="en-US" altLang="en-US"/>
          </a:p>
        </p:txBody>
      </p:sp>
    </p:spTree>
    <p:extLst>
      <p:ext uri="{BB962C8B-B14F-4D97-AF65-F5344CB8AC3E}">
        <p14:creationId xmlns:p14="http://schemas.microsoft.com/office/powerpoint/2010/main" val="82969086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Diode array absorbance detectors are variable wavelength detectors that use an array of light</a:t>
            </a:r>
            <a:r>
              <a:rPr lang="en-US" baseline="0" dirty="0"/>
              <a:t> sensitive diodes </a:t>
            </a:r>
            <a:r>
              <a:rPr lang="en-US" dirty="0"/>
              <a:t>to</a:t>
            </a:r>
            <a:r>
              <a:rPr lang="en-US" baseline="0" dirty="0"/>
              <a:t> simultaneously collect the dispersed light from the </a:t>
            </a:r>
            <a:r>
              <a:rPr lang="en-US" baseline="0" dirty="0" err="1"/>
              <a:t>monochrometer</a:t>
            </a:r>
            <a:r>
              <a:rPr lang="en-US" baseline="0" dirty="0"/>
              <a:t>.   Continuous, real time absorbance spectra can be collected that can assist in the identification of unknown compounds and the determination of compound purity.  Because full spectral information can be saved, chromatograms can be reprocessed and detection optimized after the analyses are completed.</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27</a:t>
            </a:fld>
            <a:endParaRPr lang="en-US" altLang="en-US"/>
          </a:p>
        </p:txBody>
      </p:sp>
    </p:spTree>
    <p:extLst>
      <p:ext uri="{BB962C8B-B14F-4D97-AF65-F5344CB8AC3E}">
        <p14:creationId xmlns:p14="http://schemas.microsoft.com/office/powerpoint/2010/main" val="164481391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1Fluorescence detectors provide</a:t>
            </a:r>
            <a:r>
              <a:rPr lang="en-US" baseline="0" dirty="0"/>
              <a:t> very high selectivity and sensitivity.  </a:t>
            </a:r>
          </a:p>
          <a:p>
            <a:endParaRPr lang="en-US" baseline="0" dirty="0"/>
          </a:p>
          <a:p>
            <a:r>
              <a:rPr lang="en-US" baseline="0" dirty="0"/>
              <a:t>2Because relatively few compounds exhibit native fluorescence, if the analytes of interest do fluoresce, selective analyses are possible.</a:t>
            </a:r>
          </a:p>
          <a:p>
            <a:endParaRPr lang="en-US" baseline="0" dirty="0"/>
          </a:p>
          <a:p>
            <a:r>
              <a:rPr lang="en-US" baseline="0" dirty="0"/>
              <a:t>3Non-fluorescent analytes can sometimes be derivatized using fluorescent derivatizing reagents either before or after the chromatographic separation to permit fluorescence detection.  </a:t>
            </a:r>
          </a:p>
          <a:p>
            <a:endParaRPr lang="en-US" baseline="0" dirty="0"/>
          </a:p>
          <a:p>
            <a:r>
              <a:rPr lang="en-US" baseline="0" dirty="0"/>
              <a:t>4Time programed fluorescence detection is particularly useful to set individual excitation &amp; emission wavelengths that are optimized for individual analytes.  These steps add complexity to the overall analytical method, but may be warranted to achieve measurement goals.   Fluorescence detection has a few notable issues.  </a:t>
            </a:r>
          </a:p>
          <a:p>
            <a:endParaRPr lang="en-US" baseline="0" dirty="0"/>
          </a:p>
          <a:p>
            <a:r>
              <a:rPr lang="en-US" baseline="0" dirty="0"/>
              <a:t>5Response is influenced by environmental conditions that include temperature, pH, solvent properties, and dissolved oxygen.  </a:t>
            </a:r>
          </a:p>
          <a:p>
            <a:endParaRPr lang="en-US" baseline="0" dirty="0"/>
          </a:p>
          <a:p>
            <a:r>
              <a:rPr lang="en-US" baseline="0" dirty="0"/>
              <a:t>6Some compounds may exhibit photo decomposition due to the high intensity of the light source.  In practice, these parameters can be adequately controlled; however, the analyst should be aware of the potential issues.</a:t>
            </a:r>
          </a:p>
          <a:p>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28</a:t>
            </a:fld>
            <a:endParaRPr lang="en-US" altLang="en-US"/>
          </a:p>
        </p:txBody>
      </p:sp>
    </p:spTree>
    <p:extLst>
      <p:ext uri="{BB962C8B-B14F-4D97-AF65-F5344CB8AC3E}">
        <p14:creationId xmlns:p14="http://schemas.microsoft.com/office/powerpoint/2010/main" val="245033850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Refractive index detectors</a:t>
            </a:r>
            <a:r>
              <a:rPr lang="en-US" baseline="0" dirty="0"/>
              <a:t> offer broad applicability to many analytes, but with limited sensitivity. </a:t>
            </a:r>
          </a:p>
          <a:p>
            <a:endParaRPr lang="en-US" baseline="0" dirty="0"/>
          </a:p>
          <a:p>
            <a:r>
              <a:rPr lang="en-US" baseline="0" dirty="0"/>
              <a:t>1The principle of operation is based on the change in refractive index of the mobile phase as the solute passes through the flow cell.</a:t>
            </a:r>
          </a:p>
          <a:p>
            <a:endParaRPr lang="en-US" baseline="0" dirty="0"/>
          </a:p>
          <a:p>
            <a:pPr marL="0" marR="0" indent="0" algn="l" defTabSz="914400" rtl="0" eaLnBrk="0" fontAlgn="base" latinLnBrk="0" hangingPunct="0">
              <a:lnSpc>
                <a:spcPct val="100000"/>
              </a:lnSpc>
              <a:spcBef>
                <a:spcPct val="30000"/>
              </a:spcBef>
              <a:spcAft>
                <a:spcPct val="0"/>
              </a:spcAft>
              <a:buClrTx/>
              <a:buSzTx/>
              <a:buFontTx/>
              <a:buNone/>
              <a:tabLst/>
              <a:defRPr/>
            </a:pPr>
            <a:r>
              <a:rPr lang="en-US" baseline="0" dirty="0"/>
              <a:t>2Consequently, Refractive index detectors are used with isocratic elution methods, since the refractive index of the mobile phase changes with gradient elution.</a:t>
            </a:r>
            <a:endParaRPr lang="en-US" dirty="0"/>
          </a:p>
          <a:p>
            <a:endParaRPr lang="en-US" baseline="0" dirty="0"/>
          </a:p>
          <a:p>
            <a:r>
              <a:rPr lang="en-US" baseline="0" dirty="0"/>
              <a:t>3RI detectors are still commonly used for the analysis of polymers, but the low sensitivity of the technique precludes consideration for use in trace level applications or complex mixtures.  </a:t>
            </a:r>
          </a:p>
          <a:p>
            <a:endParaRPr lang="en-US" baseline="0" dirty="0"/>
          </a:p>
          <a:p>
            <a:r>
              <a:rPr lang="en-US" baseline="0" dirty="0"/>
              <a:t>4Refractive index is considered a universal detector since responses are observed for nearly every compound</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29</a:t>
            </a:fld>
            <a:endParaRPr lang="en-US" altLang="en-US"/>
          </a:p>
        </p:txBody>
      </p:sp>
    </p:spTree>
    <p:extLst>
      <p:ext uri="{BB962C8B-B14F-4D97-AF65-F5344CB8AC3E}">
        <p14:creationId xmlns:p14="http://schemas.microsoft.com/office/powerpoint/2010/main" val="187589696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evaporative light scattering detector,</a:t>
            </a:r>
            <a:r>
              <a:rPr lang="en-US" baseline="0" dirty="0"/>
              <a:t> or ELSD for short, is another example of a universal detector.  </a:t>
            </a:r>
          </a:p>
          <a:p>
            <a:endParaRPr lang="en-US" baseline="0" dirty="0"/>
          </a:p>
          <a:p>
            <a:r>
              <a:rPr lang="en-US" baseline="0" dirty="0"/>
              <a:t>The principle of operation is based on the formation of solute particles when a nebulized stream of the mobile phase is evaporated in a heated drift tube.  These particles scatter a beam of light, which is then detected.  Compounds must be less volatile than the mobile phase so that particles result when the solvents are evaporated.</a:t>
            </a:r>
          </a:p>
          <a:p>
            <a:endParaRPr lang="en-US" baseline="0" dirty="0"/>
          </a:p>
          <a:p>
            <a:r>
              <a:rPr lang="en-US" baseline="0" dirty="0"/>
              <a:t>The detector exhibits low sensitivity with a nonlinear response.  Unlike refractive index detection, this detector can be used with gradient elution.</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30</a:t>
            </a:fld>
            <a:endParaRPr lang="en-US" altLang="en-US"/>
          </a:p>
        </p:txBody>
      </p:sp>
    </p:spTree>
    <p:extLst>
      <p:ext uri="{BB962C8B-B14F-4D97-AF65-F5344CB8AC3E}">
        <p14:creationId xmlns:p14="http://schemas.microsoft.com/office/powerpoint/2010/main" val="195924767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family of detectors can be categorized</a:t>
            </a:r>
            <a:r>
              <a:rPr lang="en-US" baseline="0" dirty="0"/>
              <a:t> under the broad description of electrochemical detectors.  </a:t>
            </a:r>
          </a:p>
          <a:p>
            <a:r>
              <a:rPr lang="en-US" baseline="0" dirty="0"/>
              <a:t>1This approach to detection requires that the analytes are electroactive.  </a:t>
            </a:r>
          </a:p>
          <a:p>
            <a:r>
              <a:rPr lang="en-US" baseline="0" dirty="0"/>
              <a:t>2Electrochemical detectors can utilize measurement of resistance, </a:t>
            </a:r>
          </a:p>
          <a:p>
            <a:r>
              <a:rPr lang="en-US" baseline="0" dirty="0"/>
              <a:t>3voltage, </a:t>
            </a:r>
          </a:p>
          <a:p>
            <a:r>
              <a:rPr lang="en-US" baseline="0" dirty="0"/>
              <a:t>4current, or </a:t>
            </a:r>
          </a:p>
          <a:p>
            <a:r>
              <a:rPr lang="en-US" baseline="0" dirty="0"/>
              <a:t>5capacitance of the species.  </a:t>
            </a:r>
          </a:p>
          <a:p>
            <a:r>
              <a:rPr lang="en-US" baseline="0" dirty="0"/>
              <a:t>6Challenges exist in achieving stable and reproducible results, but difficulties in implementation may be offset by gains in selectivity and sensitivity that are commonly observed.</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31</a:t>
            </a:fld>
            <a:endParaRPr lang="en-US" altLang="en-US"/>
          </a:p>
        </p:txBody>
      </p:sp>
    </p:spTree>
    <p:extLst>
      <p:ext uri="{BB962C8B-B14F-4D97-AF65-F5344CB8AC3E}">
        <p14:creationId xmlns:p14="http://schemas.microsoft.com/office/powerpoint/2010/main" val="317926987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of the most powerful analytical</a:t>
            </a:r>
            <a:r>
              <a:rPr lang="en-US" baseline="0" dirty="0"/>
              <a:t> techniques results from the coupling of liquid chromatography with mass spectrometry.  This topic will be discussed in detail in a separate presentation, but a few aspects of the technology can be summarized.  </a:t>
            </a:r>
          </a:p>
          <a:p>
            <a:endParaRPr lang="en-US" baseline="0" dirty="0"/>
          </a:p>
          <a:p>
            <a:r>
              <a:rPr lang="en-US" baseline="0" dirty="0"/>
              <a:t>1 The effluent from the column is introduced into a mass spectrometer through an interface that eliminates most of the solvent.  </a:t>
            </a:r>
          </a:p>
          <a:p>
            <a:r>
              <a:rPr lang="en-US" baseline="0" dirty="0"/>
              <a:t>2 Ions created in the source are separated on the basis of their mass to charge ratio, and the abundance of each can be quantified.  </a:t>
            </a:r>
          </a:p>
          <a:p>
            <a:r>
              <a:rPr lang="en-US" baseline="0" dirty="0"/>
              <a:t>3 LCMS exhibits extremely high selectivity, since species are separated in both chromatographic and mass spectrometric domains.  </a:t>
            </a:r>
          </a:p>
          <a:p>
            <a:r>
              <a:rPr lang="en-US" baseline="0" dirty="0"/>
              <a:t>4 Sensitivity of the approach is exceptional, and quantitation of low nanograms mass levels is now routinely achieved.   </a:t>
            </a:r>
          </a:p>
          <a:p>
            <a:r>
              <a:rPr lang="en-US" baseline="0" dirty="0"/>
              <a:t>5 The resolution of a mass spectrometer depends on the type of mass analyzer employed, which commonly is based on quadrupole, time of flight, or ion trap technology.  </a:t>
            </a:r>
          </a:p>
          <a:p>
            <a:r>
              <a:rPr lang="en-US" baseline="0" dirty="0"/>
              <a:t>6 The use of multiple mass filters, such as triple quadrupole mass spectrometry or MS-MS for short, provides even greater selectivity.</a:t>
            </a:r>
          </a:p>
          <a:p>
            <a:endParaRPr lang="en-US" baseline="0"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32</a:t>
            </a:fld>
            <a:endParaRPr lang="en-US" altLang="en-US"/>
          </a:p>
        </p:txBody>
      </p:sp>
    </p:spTree>
    <p:extLst>
      <p:ext uri="{BB962C8B-B14F-4D97-AF65-F5344CB8AC3E}">
        <p14:creationId xmlns:p14="http://schemas.microsoft.com/office/powerpoint/2010/main" val="93668967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Startup procedures for liquid chromatography mostly involve elimination of air</a:t>
            </a:r>
            <a:r>
              <a:rPr lang="en-US" baseline="0" dirty="0"/>
              <a:t> bubbles from the fluid pathways, and wetting of seals and check valves.  Most flow reproducibility problems can be traced to these sources, or to worn seals.  More effort may be required to resolve these issues if an instrument has not be used for an extended period of time.  1 Begin by turning on the power to all modules.</a:t>
            </a:r>
          </a:p>
          <a:p>
            <a:r>
              <a:rPr lang="en-US" baseline="0" dirty="0"/>
              <a:t>2 Fill the solvent reservoirs and [3] eliminate air bubbles from the supply lines either manually with a syringe, or by running the pump at a high flow rate with the purge value open.</a:t>
            </a:r>
          </a:p>
          <a:p>
            <a:r>
              <a:rPr lang="en-US" baseline="0" dirty="0"/>
              <a:t>4 If the pump appears to operate normally and provide normal flow, assume that the check valves are operating properly.  This can be revisited later if there are indications of flow irreproducibility</a:t>
            </a:r>
          </a:p>
          <a:p>
            <a:r>
              <a:rPr lang="en-US" baseline="0" dirty="0"/>
              <a:t>5 If applicable, assess if bubbles are present in the autosampler metering syringe.  Some autosamplers use a different approach to sampling, so this may not apply.  Eliminate bubbles through priming or manual purging.</a:t>
            </a:r>
          </a:p>
          <a:p>
            <a:r>
              <a:rPr lang="en-US" baseline="0" dirty="0"/>
              <a:t>6 Replace inline filter frits and </a:t>
            </a:r>
            <a:r>
              <a:rPr lang="en-US" baseline="0" dirty="0" err="1"/>
              <a:t>precolumns</a:t>
            </a:r>
            <a:r>
              <a:rPr lang="en-US" baseline="0" dirty="0"/>
              <a:t> as warranted.</a:t>
            </a:r>
          </a:p>
          <a:p>
            <a:r>
              <a:rPr lang="en-US" baseline="0" dirty="0"/>
              <a:t>7 With the purge valve closed, apply flow at 1 mL/min of methanol or acetonitrile, and monitor the baseline and system pressure.  If a stable baseline and constant pressure is achieved, the flow system components are probably functioning OK.</a:t>
            </a:r>
          </a:p>
          <a:p>
            <a:r>
              <a:rPr lang="en-US" baseline="0" dirty="0"/>
              <a:t>8 Before attempting quantitative measurements, injection reproducibility of the autosampler should be assessed.  </a:t>
            </a:r>
          </a:p>
          <a:p>
            <a:r>
              <a:rPr lang="en-US" baseline="0" dirty="0"/>
              <a:t>Prepare a vial containing methanol or acetonitrile with a drop of acetone.  Inject the sample repeatedly, perhaps 10 to 20 times to determine injection reproducibility.  The nominal specification for most autosamplers is 1% relative standard deviation, or less.</a:t>
            </a:r>
          </a:p>
          <a:p>
            <a:r>
              <a:rPr lang="en-US" baseline="0" dirty="0"/>
              <a:t>9 If periodic fluctuations occur in the baseline, the problem may result from a bubble in the detector flow cell.  Flush the detector with isopropanol to eliminate bubbles.</a:t>
            </a:r>
          </a:p>
          <a:p>
            <a:endParaRPr lang="en-US" baseline="0" dirty="0"/>
          </a:p>
          <a:p>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33</a:t>
            </a:fld>
            <a:endParaRPr lang="en-US" altLang="en-US"/>
          </a:p>
        </p:txBody>
      </p:sp>
    </p:spTree>
    <p:extLst>
      <p:ext uri="{BB962C8B-B14F-4D97-AF65-F5344CB8AC3E}">
        <p14:creationId xmlns:p14="http://schemas.microsoft.com/office/powerpoint/2010/main" val="70421664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No special precautions are needed for instrument shutdown.  </a:t>
            </a:r>
          </a:p>
          <a:p>
            <a:r>
              <a:rPr lang="en-US" dirty="0"/>
              <a:t>2 To extend the life of detector lamps, efforts should be made to turn off detectors when they are not being used.  </a:t>
            </a:r>
          </a:p>
          <a:p>
            <a:r>
              <a:rPr lang="en-US" dirty="0"/>
              <a:t>3 Also, if buffers are employed,</a:t>
            </a:r>
            <a:r>
              <a:rPr lang="en-US" baseline="0" dirty="0"/>
              <a:t> all flow paths should be flushed with a compatible solvent if the system will not be used for an extended period of time.</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34</a:t>
            </a:fld>
            <a:endParaRPr lang="en-US" altLang="en-US"/>
          </a:p>
        </p:txBody>
      </p:sp>
    </p:spTree>
    <p:extLst>
      <p:ext uri="{BB962C8B-B14F-4D97-AF65-F5344CB8AC3E}">
        <p14:creationId xmlns:p14="http://schemas.microsoft.com/office/powerpoint/2010/main" val="347938675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video illustrates some of the steps involved in the startup</a:t>
            </a:r>
            <a:r>
              <a:rPr lang="en-US" baseline="0" dirty="0"/>
              <a:t> of a liquid chromatograph, particularly after an extended period of nonuse.  Begin by filling the solvent reservoirs with the appropriate solvents.</a:t>
            </a:r>
          </a:p>
          <a:p>
            <a:endParaRPr lang="en-US" baseline="0" dirty="0"/>
          </a:p>
          <a:p>
            <a:r>
              <a:rPr lang="en-US" baseline="0" dirty="0"/>
              <a:t>If the inlet tubing is fitted with a filter, it may be a good idea to replace the filter, especially if the existing filter shows any signs of discoloration that might indicate contamination with solids.</a:t>
            </a:r>
          </a:p>
          <a:p>
            <a:endParaRPr lang="en-US" baseline="0" dirty="0"/>
          </a:p>
          <a:p>
            <a:r>
              <a:rPr lang="en-US" baseline="0" dirty="0"/>
              <a:t>To clear the solvent lines of air, open the purge valve and activate the pump with the selection of the appropriate inlet.  Select a moderately high flow rate of 5 to 10 mL/min, and purge each line separately until all air bubbles are cleared.  The purge valve waste line should also indicate the absence of air bubbles.</a:t>
            </a:r>
          </a:p>
          <a:p>
            <a:endParaRPr lang="en-US" baseline="0" dirty="0"/>
          </a:p>
          <a:p>
            <a:r>
              <a:rPr lang="en-US" baseline="0" dirty="0"/>
              <a:t>If the autosampler has an accessible metering syringe, either inject solvent from a sample vial or activate the priming routine from the control software and observe the plunger.  No air bubbles should be visible as the plunger is retracted.  If bubbles are visible, the software priming routine may act to dislodge the bubbles.</a:t>
            </a:r>
          </a:p>
          <a:p>
            <a:endParaRPr lang="en-US" baseline="0" dirty="0"/>
          </a:p>
          <a:p>
            <a:r>
              <a:rPr lang="en-US" dirty="0"/>
              <a:t>If this is not effective, carefully remove the syringe and fill it with methanol or acetonitrile.  Replace the syringe in the autosampler and attach the plunger with the retaining screw.  Test the syringe to confirm that the bubble has been cleared.</a:t>
            </a:r>
          </a:p>
          <a:p>
            <a:endParaRPr lang="en-US" dirty="0"/>
          </a:p>
          <a:p>
            <a:r>
              <a:rPr lang="en-US" dirty="0"/>
              <a:t>Solvent lines can also be cleared manually by the use of a syringe fitted with a disposable pipet tip.  Trim the pipette tip with a razor blade</a:t>
            </a:r>
            <a:r>
              <a:rPr lang="en-US" baseline="0" dirty="0"/>
              <a:t> so that a seal is made with the syringe.  To use, simply insert the pipette tip into the end of the solvent line, and withdraw the syringe plunger.</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35</a:t>
            </a:fld>
            <a:endParaRPr lang="en-US" altLang="en-US"/>
          </a:p>
        </p:txBody>
      </p:sp>
    </p:spTree>
    <p:extLst>
      <p:ext uri="{BB962C8B-B14F-4D97-AF65-F5344CB8AC3E}">
        <p14:creationId xmlns:p14="http://schemas.microsoft.com/office/powerpoint/2010/main" val="65166902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Check valves</a:t>
            </a:r>
            <a:r>
              <a:rPr lang="en-US" baseline="0" dirty="0"/>
              <a:t> are integral components for most pump designs.  The ball and seat parts are highly susceptible to fouling by particulate matter, and when their operation is impeded, pressure delivered by the pump is erratic.  To determine proper function, collect the flow pumped through the column over at least a one minute period and compare this volume with the volume based on the specified flow rate.  If the collected volume is significantly less than the flowrate would indicate, then the check valves or pump seals are not fully functioning.  </a:t>
            </a:r>
          </a:p>
          <a:p>
            <a:endParaRPr lang="en-US" baseline="0" dirty="0"/>
          </a:p>
          <a:p>
            <a:r>
              <a:rPr lang="en-US" baseline="0" dirty="0"/>
              <a:t>To evaluate check valves for proper function, the flow path can be blocked after the pressure transducer, shown as point A in the figure.  Under normal operating conditions the pump will shut off as the pressure limit is exceeded.  This pressure should be maintained and only gradually decrease with time, if the check valves are functioning properly.  A rapid decrease in pressure indicates likely check valve malfunction.</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36</a:t>
            </a:fld>
            <a:endParaRPr lang="en-US" altLang="en-US"/>
          </a:p>
        </p:txBody>
      </p:sp>
    </p:spTree>
    <p:extLst>
      <p:ext uri="{BB962C8B-B14F-4D97-AF65-F5344CB8AC3E}">
        <p14:creationId xmlns:p14="http://schemas.microsoft.com/office/powerpoint/2010/main" val="227191446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Under isocratic conditions, system</a:t>
            </a:r>
            <a:r>
              <a:rPr lang="en-US" baseline="0" dirty="0"/>
              <a:t> pressure should be constant within a few psi.  If wide variations in pressure are evident, particularly timed with pump action, then this also indicates pump problems.  When irregular pressure is noted, the cause of the problem should be identified and remedied.  Pressure fluctuations invariably result in retention irreproducibility, and poor measurement precision.  The likely sources of the problems are the wear points of the check values and piston seals.  These should be replaced as needed.</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37</a:t>
            </a:fld>
            <a:endParaRPr lang="en-US" altLang="en-US"/>
          </a:p>
        </p:txBody>
      </p:sp>
    </p:spTree>
    <p:extLst>
      <p:ext uri="{BB962C8B-B14F-4D97-AF65-F5344CB8AC3E}">
        <p14:creationId xmlns:p14="http://schemas.microsoft.com/office/powerpoint/2010/main" val="246271060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To learn more about  the</a:t>
            </a:r>
            <a:r>
              <a:rPr lang="en-US" baseline="0" dirty="0"/>
              <a:t> National Institute of Standards and Technology, visit www.nist.gov.</a:t>
            </a:r>
            <a:endParaRPr lang="en-US" dirty="0"/>
          </a:p>
        </p:txBody>
      </p:sp>
      <p:sp>
        <p:nvSpPr>
          <p:cNvPr id="4" name="Slide Number Placeholder 3"/>
          <p:cNvSpPr>
            <a:spLocks noGrp="1"/>
          </p:cNvSpPr>
          <p:nvPr>
            <p:ph type="sldNum" sz="quarter" idx="10"/>
          </p:nvPr>
        </p:nvSpPr>
        <p:spPr/>
        <p:txBody>
          <a:bodyPr/>
          <a:lstStyle/>
          <a:p>
            <a:fld id="{338D6A25-EF72-4010-BE44-5401C5FF23EE}" type="slidenum">
              <a:rPr lang="en-US" altLang="en-US" smtClean="0"/>
              <a:pPr/>
              <a:t>38</a:t>
            </a:fld>
            <a:endParaRPr lang="en-US" altLang="en-US"/>
          </a:p>
        </p:txBody>
      </p:sp>
    </p:spTree>
    <p:extLst>
      <p:ext uri="{BB962C8B-B14F-4D97-AF65-F5344CB8AC3E}">
        <p14:creationId xmlns:p14="http://schemas.microsoft.com/office/powerpoint/2010/main" val="29199913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1"/>
        </a:solidFill>
        <a:effectLst/>
      </p:bgPr>
    </p:bg>
    <p:spTree>
      <p:nvGrpSpPr>
        <p:cNvPr id="1" name=""/>
        <p:cNvGrpSpPr/>
        <p:nvPr/>
      </p:nvGrpSpPr>
      <p:grpSpPr>
        <a:xfrm>
          <a:off x="0" y="0"/>
          <a:ext cx="0" cy="0"/>
          <a:chOff x="0" y="0"/>
          <a:chExt cx="0" cy="0"/>
        </a:xfrm>
      </p:grpSpPr>
      <p:grpSp>
        <p:nvGrpSpPr>
          <p:cNvPr id="4" name="Group 2"/>
          <p:cNvGrpSpPr>
            <a:grpSpLocks/>
          </p:cNvGrpSpPr>
          <p:nvPr userDrawn="1"/>
        </p:nvGrpSpPr>
        <p:grpSpPr bwMode="auto">
          <a:xfrm>
            <a:off x="0" y="0"/>
            <a:ext cx="11684000" cy="5943601"/>
            <a:chOff x="0" y="0"/>
            <a:chExt cx="5520" cy="3744"/>
          </a:xfrm>
        </p:grpSpPr>
        <p:sp>
          <p:nvSpPr>
            <p:cNvPr id="5" name="Rectangle 3"/>
            <p:cNvSpPr>
              <a:spLocks noChangeArrowheads="1"/>
            </p:cNvSpPr>
            <p:nvPr/>
          </p:nvSpPr>
          <p:spPr bwMode="auto">
            <a:xfrm>
              <a:off x="0" y="0"/>
              <a:ext cx="1104" cy="3072"/>
            </a:xfrm>
            <a:prstGeom prst="rect">
              <a:avLst/>
            </a:prstGeom>
            <a:solidFill>
              <a:schemeClr val="accent1"/>
            </a:solidFill>
            <a:ln>
              <a:noFill/>
            </a:ln>
            <a:effectLst/>
            <a:extLst>
              <a:ext uri="{91240B29-F687-4F45-9708-019B960494DF}">
                <a14:hiddenLine xmlns:a14="http://schemas.microsoft.com/office/drawing/2010/main" w="9525">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grpSp>
          <p:nvGrpSpPr>
            <p:cNvPr id="6" name="Group 4"/>
            <p:cNvGrpSpPr>
              <a:grpSpLocks/>
            </p:cNvGrpSpPr>
            <p:nvPr userDrawn="1"/>
          </p:nvGrpSpPr>
          <p:grpSpPr bwMode="auto">
            <a:xfrm>
              <a:off x="0" y="2208"/>
              <a:ext cx="5520" cy="1536"/>
              <a:chOff x="0" y="2208"/>
              <a:chExt cx="5520" cy="1536"/>
            </a:xfrm>
          </p:grpSpPr>
          <p:sp>
            <p:nvSpPr>
              <p:cNvPr id="10" name="Rectangle 5"/>
              <p:cNvSpPr>
                <a:spLocks noChangeArrowheads="1"/>
              </p:cNvSpPr>
              <p:nvPr userDrawn="1"/>
            </p:nvSpPr>
            <p:spPr bwMode="ltGray">
              <a:xfrm>
                <a:off x="624" y="2208"/>
                <a:ext cx="4896" cy="1536"/>
              </a:xfrm>
              <a:prstGeom prst="rect">
                <a:avLst/>
              </a:prstGeom>
              <a:solidFill>
                <a:schemeClr val="bg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sp>
            <p:nvSpPr>
              <p:cNvPr id="11" name="Rectangle 6"/>
              <p:cNvSpPr>
                <a:spLocks noChangeArrowheads="1"/>
              </p:cNvSpPr>
              <p:nvPr/>
            </p:nvSpPr>
            <p:spPr bwMode="white">
              <a:xfrm>
                <a:off x="654" y="2352"/>
                <a:ext cx="4818" cy="134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sp>
            <p:nvSpPr>
              <p:cNvPr id="12" name="Line 7"/>
              <p:cNvSpPr>
                <a:spLocks noChangeShapeType="1"/>
              </p:cNvSpPr>
              <p:nvPr/>
            </p:nvSpPr>
            <p:spPr bwMode="auto">
              <a:xfrm>
                <a:off x="0" y="3072"/>
                <a:ext cx="624" cy="0"/>
              </a:xfrm>
              <a:prstGeom prst="line">
                <a:avLst/>
              </a:prstGeom>
              <a:noFill/>
              <a:ln w="508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7" name="Group 8"/>
            <p:cNvGrpSpPr>
              <a:grpSpLocks/>
            </p:cNvGrpSpPr>
            <p:nvPr userDrawn="1"/>
          </p:nvGrpSpPr>
          <p:grpSpPr bwMode="auto">
            <a:xfrm>
              <a:off x="400" y="336"/>
              <a:ext cx="5088" cy="192"/>
              <a:chOff x="400" y="336"/>
              <a:chExt cx="5088" cy="192"/>
            </a:xfrm>
          </p:grpSpPr>
          <p:sp>
            <p:nvSpPr>
              <p:cNvPr id="8" name="Rectangle 9"/>
              <p:cNvSpPr>
                <a:spLocks noChangeArrowheads="1"/>
              </p:cNvSpPr>
              <p:nvPr/>
            </p:nvSpPr>
            <p:spPr bwMode="auto">
              <a:xfrm>
                <a:off x="3952" y="336"/>
                <a:ext cx="1536" cy="192"/>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sp>
            <p:nvSpPr>
              <p:cNvPr id="9" name="Line 10"/>
              <p:cNvSpPr>
                <a:spLocks noChangeShapeType="1"/>
              </p:cNvSpPr>
              <p:nvPr/>
            </p:nvSpPr>
            <p:spPr bwMode="auto">
              <a:xfrm>
                <a:off x="400" y="432"/>
                <a:ext cx="5088" cy="0"/>
              </a:xfrm>
              <a:prstGeom prst="line">
                <a:avLst/>
              </a:prstGeom>
              <a:noFill/>
              <a:ln w="444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sp>
        <p:nvSpPr>
          <p:cNvPr id="133131" name="Rectangle 11"/>
          <p:cNvSpPr>
            <a:spLocks noGrp="1" noChangeArrowheads="1"/>
          </p:cNvSpPr>
          <p:nvPr>
            <p:ph type="ctrTitle"/>
          </p:nvPr>
        </p:nvSpPr>
        <p:spPr>
          <a:xfrm>
            <a:off x="2743200" y="1143000"/>
            <a:ext cx="8839200" cy="2209800"/>
          </a:xfrm>
        </p:spPr>
        <p:txBody>
          <a:bodyPr/>
          <a:lstStyle>
            <a:lvl1pPr>
              <a:defRPr sz="4800"/>
            </a:lvl1pPr>
          </a:lstStyle>
          <a:p>
            <a:pPr lvl="0"/>
            <a:r>
              <a:rPr lang="en-US" noProof="0"/>
              <a:t>Click to edit Master title style</a:t>
            </a:r>
          </a:p>
        </p:txBody>
      </p:sp>
      <p:sp>
        <p:nvSpPr>
          <p:cNvPr id="133132" name="Rectangle 12"/>
          <p:cNvSpPr>
            <a:spLocks noGrp="1" noChangeArrowheads="1"/>
          </p:cNvSpPr>
          <p:nvPr>
            <p:ph type="subTitle" idx="1"/>
          </p:nvPr>
        </p:nvSpPr>
        <p:spPr>
          <a:xfrm>
            <a:off x="1828800" y="3962400"/>
            <a:ext cx="9144000" cy="1600200"/>
          </a:xfrm>
        </p:spPr>
        <p:txBody>
          <a:bodyPr anchor="ctr"/>
          <a:lstStyle>
            <a:lvl1pPr marL="0" indent="0" algn="ctr">
              <a:buFont typeface="Wingdings" pitchFamily="2" charset="2"/>
              <a:buNone/>
              <a:defRPr/>
            </a:lvl1pPr>
          </a:lstStyle>
          <a:p>
            <a:pPr lvl="0"/>
            <a:r>
              <a:rPr lang="en-US" noProof="0"/>
              <a:t>Click to edit Master subtitle style</a:t>
            </a:r>
          </a:p>
        </p:txBody>
      </p:sp>
      <p:sp>
        <p:nvSpPr>
          <p:cNvPr id="13" name="Rectangle 13"/>
          <p:cNvSpPr>
            <a:spLocks noGrp="1" noChangeArrowheads="1"/>
          </p:cNvSpPr>
          <p:nvPr>
            <p:ph type="dt" sz="half" idx="10"/>
          </p:nvPr>
        </p:nvSpPr>
        <p:spPr>
          <a:xfrm>
            <a:off x="1217084" y="6251575"/>
            <a:ext cx="2540000" cy="457200"/>
          </a:xfrm>
        </p:spPr>
        <p:txBody>
          <a:bodyPr/>
          <a:lstStyle>
            <a:lvl1pPr>
              <a:defRPr/>
            </a:lvl1pPr>
          </a:lstStyle>
          <a:p>
            <a:pPr>
              <a:defRPr/>
            </a:pPr>
            <a:endParaRPr lang="en-US"/>
          </a:p>
        </p:txBody>
      </p:sp>
      <p:sp>
        <p:nvSpPr>
          <p:cNvPr id="14" name="Rectangle 14"/>
          <p:cNvSpPr>
            <a:spLocks noGrp="1" noChangeArrowheads="1"/>
          </p:cNvSpPr>
          <p:nvPr>
            <p:ph type="ftr" sz="quarter" idx="11"/>
          </p:nvPr>
        </p:nvSpPr>
        <p:spPr>
          <a:xfrm>
            <a:off x="4472517" y="6248400"/>
            <a:ext cx="3860800" cy="457200"/>
          </a:xfrm>
        </p:spPr>
        <p:txBody>
          <a:bodyPr/>
          <a:lstStyle>
            <a:lvl1pPr>
              <a:defRPr/>
            </a:lvl1pPr>
          </a:lstStyle>
          <a:p>
            <a:pPr>
              <a:defRPr/>
            </a:pPr>
            <a:endParaRPr lang="en-US"/>
          </a:p>
        </p:txBody>
      </p:sp>
      <p:sp>
        <p:nvSpPr>
          <p:cNvPr id="15" name="Rectangle 15"/>
          <p:cNvSpPr>
            <a:spLocks noGrp="1" noChangeArrowheads="1"/>
          </p:cNvSpPr>
          <p:nvPr>
            <p:ph type="sldNum" sz="quarter" idx="12"/>
          </p:nvPr>
        </p:nvSpPr>
        <p:spPr/>
        <p:txBody>
          <a:bodyPr/>
          <a:lstStyle>
            <a:lvl1pPr>
              <a:defRPr/>
            </a:lvl1pPr>
          </a:lstStyle>
          <a:p>
            <a:fld id="{74EAFD99-60B1-4ABB-88C9-926026C1FF66}" type="slidenum">
              <a:rPr lang="en-US" altLang="en-US"/>
              <a:pPr/>
              <a:t>‹#›</a:t>
            </a:fld>
            <a:endParaRPr lang="en-US" altLang="en-US"/>
          </a:p>
        </p:txBody>
      </p:sp>
    </p:spTree>
    <p:extLst>
      <p:ext uri="{BB962C8B-B14F-4D97-AF65-F5344CB8AC3E}">
        <p14:creationId xmlns:p14="http://schemas.microsoft.com/office/powerpoint/2010/main" val="3901075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9"/>
          <p:cNvSpPr>
            <a:spLocks noGrp="1" noChangeArrowheads="1"/>
          </p:cNvSpPr>
          <p:nvPr>
            <p:ph type="dt" sz="half" idx="10"/>
          </p:nvPr>
        </p:nvSpPr>
        <p:spPr>
          <a:ln/>
        </p:spPr>
        <p:txBody>
          <a:bodyPr/>
          <a:lstStyle>
            <a:lvl1pPr>
              <a:defRPr/>
            </a:lvl1pPr>
          </a:lstStyle>
          <a:p>
            <a:pPr>
              <a:defRPr/>
            </a:pPr>
            <a:endParaRPr lang="en-US"/>
          </a:p>
        </p:txBody>
      </p:sp>
      <p:sp>
        <p:nvSpPr>
          <p:cNvPr id="5" name="Rectangle 10"/>
          <p:cNvSpPr>
            <a:spLocks noGrp="1" noChangeArrowheads="1"/>
          </p:cNvSpPr>
          <p:nvPr>
            <p:ph type="ftr" sz="quarter" idx="11"/>
          </p:nvPr>
        </p:nvSpPr>
        <p:spPr>
          <a:ln/>
        </p:spPr>
        <p:txBody>
          <a:bodyPr/>
          <a:lstStyle>
            <a:lvl1pPr>
              <a:defRPr/>
            </a:lvl1pPr>
          </a:lstStyle>
          <a:p>
            <a:pPr>
              <a:defRPr/>
            </a:pPr>
            <a:endParaRPr lang="en-US"/>
          </a:p>
        </p:txBody>
      </p:sp>
      <p:sp>
        <p:nvSpPr>
          <p:cNvPr id="6" name="Rectangle 11"/>
          <p:cNvSpPr>
            <a:spLocks noGrp="1" noChangeArrowheads="1"/>
          </p:cNvSpPr>
          <p:nvPr>
            <p:ph type="sldNum" sz="quarter" idx="12"/>
          </p:nvPr>
        </p:nvSpPr>
        <p:spPr>
          <a:ln/>
        </p:spPr>
        <p:txBody>
          <a:bodyPr/>
          <a:lstStyle>
            <a:lvl1pPr>
              <a:defRPr/>
            </a:lvl1pPr>
          </a:lstStyle>
          <a:p>
            <a:fld id="{5601D2FC-9E2F-43E7-9500-B935FB1DE9C8}" type="slidenum">
              <a:rPr lang="en-US" altLang="en-US"/>
              <a:pPr/>
              <a:t>‹#›</a:t>
            </a:fld>
            <a:endParaRPr lang="en-US" altLang="en-US"/>
          </a:p>
        </p:txBody>
      </p:sp>
    </p:spTree>
    <p:extLst>
      <p:ext uri="{BB962C8B-B14F-4D97-AF65-F5344CB8AC3E}">
        <p14:creationId xmlns:p14="http://schemas.microsoft.com/office/powerpoint/2010/main" val="3441582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9"/>
          <p:cNvSpPr>
            <a:spLocks noGrp="1" noChangeArrowheads="1"/>
          </p:cNvSpPr>
          <p:nvPr>
            <p:ph type="dt" sz="half" idx="10"/>
          </p:nvPr>
        </p:nvSpPr>
        <p:spPr>
          <a:ln/>
        </p:spPr>
        <p:txBody>
          <a:bodyPr/>
          <a:lstStyle>
            <a:lvl1pPr>
              <a:defRPr/>
            </a:lvl1pPr>
          </a:lstStyle>
          <a:p>
            <a:pPr>
              <a:defRPr/>
            </a:pPr>
            <a:endParaRPr lang="en-US"/>
          </a:p>
        </p:txBody>
      </p:sp>
      <p:sp>
        <p:nvSpPr>
          <p:cNvPr id="5" name="Rectangle 10"/>
          <p:cNvSpPr>
            <a:spLocks noGrp="1" noChangeArrowheads="1"/>
          </p:cNvSpPr>
          <p:nvPr>
            <p:ph type="ftr" sz="quarter" idx="11"/>
          </p:nvPr>
        </p:nvSpPr>
        <p:spPr>
          <a:ln/>
        </p:spPr>
        <p:txBody>
          <a:bodyPr/>
          <a:lstStyle>
            <a:lvl1pPr>
              <a:defRPr/>
            </a:lvl1pPr>
          </a:lstStyle>
          <a:p>
            <a:pPr>
              <a:defRPr/>
            </a:pPr>
            <a:endParaRPr lang="en-US"/>
          </a:p>
        </p:txBody>
      </p:sp>
      <p:sp>
        <p:nvSpPr>
          <p:cNvPr id="6" name="Rectangle 11"/>
          <p:cNvSpPr>
            <a:spLocks noGrp="1" noChangeArrowheads="1"/>
          </p:cNvSpPr>
          <p:nvPr>
            <p:ph type="sldNum" sz="quarter" idx="12"/>
          </p:nvPr>
        </p:nvSpPr>
        <p:spPr>
          <a:ln/>
        </p:spPr>
        <p:txBody>
          <a:bodyPr/>
          <a:lstStyle>
            <a:lvl1pPr>
              <a:defRPr/>
            </a:lvl1pPr>
          </a:lstStyle>
          <a:p>
            <a:fld id="{50476D93-475B-4DF4-8CDF-73B6636B5D86}" type="slidenum">
              <a:rPr lang="en-US" altLang="en-US"/>
              <a:pPr/>
              <a:t>‹#›</a:t>
            </a:fld>
            <a:endParaRPr lang="en-US" altLang="en-US"/>
          </a:p>
        </p:txBody>
      </p:sp>
    </p:spTree>
    <p:extLst>
      <p:ext uri="{BB962C8B-B14F-4D97-AF65-F5344CB8AC3E}">
        <p14:creationId xmlns:p14="http://schemas.microsoft.com/office/powerpoint/2010/main" val="192073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19200" y="1600201"/>
            <a:ext cx="50800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2400" y="1600201"/>
            <a:ext cx="50800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p:cNvSpPr>
            <a:spLocks noGrp="1" noChangeArrowheads="1"/>
          </p:cNvSpPr>
          <p:nvPr>
            <p:ph type="dt" sz="half" idx="10"/>
          </p:nvPr>
        </p:nvSpPr>
        <p:spPr>
          <a:ln/>
        </p:spPr>
        <p:txBody>
          <a:bodyPr/>
          <a:lstStyle>
            <a:lvl1pPr>
              <a:defRPr/>
            </a:lvl1pPr>
          </a:lstStyle>
          <a:p>
            <a:pPr>
              <a:defRPr/>
            </a:pPr>
            <a:endParaRPr lang="en-US"/>
          </a:p>
        </p:txBody>
      </p:sp>
      <p:sp>
        <p:nvSpPr>
          <p:cNvPr id="6" name="Rectangle 10"/>
          <p:cNvSpPr>
            <a:spLocks noGrp="1" noChangeArrowheads="1"/>
          </p:cNvSpPr>
          <p:nvPr>
            <p:ph type="ftr" sz="quarter" idx="11"/>
          </p:nvPr>
        </p:nvSpPr>
        <p:spPr>
          <a:ln/>
        </p:spPr>
        <p:txBody>
          <a:bodyPr/>
          <a:lstStyle>
            <a:lvl1pPr>
              <a:defRPr/>
            </a:lvl1pPr>
          </a:lstStyle>
          <a:p>
            <a:pPr>
              <a:defRPr/>
            </a:pPr>
            <a:endParaRPr lang="en-US"/>
          </a:p>
        </p:txBody>
      </p:sp>
      <p:sp>
        <p:nvSpPr>
          <p:cNvPr id="7" name="Rectangle 11"/>
          <p:cNvSpPr>
            <a:spLocks noGrp="1" noChangeArrowheads="1"/>
          </p:cNvSpPr>
          <p:nvPr>
            <p:ph type="sldNum" sz="quarter" idx="12"/>
          </p:nvPr>
        </p:nvSpPr>
        <p:spPr>
          <a:ln/>
        </p:spPr>
        <p:txBody>
          <a:bodyPr/>
          <a:lstStyle>
            <a:lvl1pPr>
              <a:defRPr/>
            </a:lvl1pPr>
          </a:lstStyle>
          <a:p>
            <a:fld id="{6C94F7E7-0230-4ADD-BF07-952B2E75E409}" type="slidenum">
              <a:rPr lang="en-US" altLang="en-US"/>
              <a:pPr/>
              <a:t>‹#›</a:t>
            </a:fld>
            <a:endParaRPr lang="en-US" altLang="en-US"/>
          </a:p>
        </p:txBody>
      </p:sp>
    </p:spTree>
    <p:extLst>
      <p:ext uri="{BB962C8B-B14F-4D97-AF65-F5344CB8AC3E}">
        <p14:creationId xmlns:p14="http://schemas.microsoft.com/office/powerpoint/2010/main" val="8859348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9"/>
          <p:cNvSpPr>
            <a:spLocks noGrp="1" noChangeArrowheads="1"/>
          </p:cNvSpPr>
          <p:nvPr>
            <p:ph type="dt" sz="half" idx="10"/>
          </p:nvPr>
        </p:nvSpPr>
        <p:spPr>
          <a:ln/>
        </p:spPr>
        <p:txBody>
          <a:bodyPr/>
          <a:lstStyle>
            <a:lvl1pPr>
              <a:defRPr/>
            </a:lvl1pPr>
          </a:lstStyle>
          <a:p>
            <a:pPr>
              <a:defRPr/>
            </a:pPr>
            <a:endParaRPr lang="en-US"/>
          </a:p>
        </p:txBody>
      </p:sp>
      <p:sp>
        <p:nvSpPr>
          <p:cNvPr id="8" name="Rectangle 10"/>
          <p:cNvSpPr>
            <a:spLocks noGrp="1" noChangeArrowheads="1"/>
          </p:cNvSpPr>
          <p:nvPr>
            <p:ph type="ftr" sz="quarter" idx="11"/>
          </p:nvPr>
        </p:nvSpPr>
        <p:spPr>
          <a:ln/>
        </p:spPr>
        <p:txBody>
          <a:bodyPr/>
          <a:lstStyle>
            <a:lvl1pPr>
              <a:defRPr/>
            </a:lvl1pPr>
          </a:lstStyle>
          <a:p>
            <a:pPr>
              <a:defRPr/>
            </a:pPr>
            <a:endParaRPr lang="en-US"/>
          </a:p>
        </p:txBody>
      </p:sp>
      <p:sp>
        <p:nvSpPr>
          <p:cNvPr id="9" name="Rectangle 11"/>
          <p:cNvSpPr>
            <a:spLocks noGrp="1" noChangeArrowheads="1"/>
          </p:cNvSpPr>
          <p:nvPr>
            <p:ph type="sldNum" sz="quarter" idx="12"/>
          </p:nvPr>
        </p:nvSpPr>
        <p:spPr>
          <a:ln/>
        </p:spPr>
        <p:txBody>
          <a:bodyPr/>
          <a:lstStyle>
            <a:lvl1pPr>
              <a:defRPr/>
            </a:lvl1pPr>
          </a:lstStyle>
          <a:p>
            <a:fld id="{88A8A79D-1FCE-4FDB-AFEF-D83D230745FB}" type="slidenum">
              <a:rPr lang="en-US" altLang="en-US"/>
              <a:pPr/>
              <a:t>‹#›</a:t>
            </a:fld>
            <a:endParaRPr lang="en-US" altLang="en-US"/>
          </a:p>
        </p:txBody>
      </p:sp>
    </p:spTree>
    <p:extLst>
      <p:ext uri="{BB962C8B-B14F-4D97-AF65-F5344CB8AC3E}">
        <p14:creationId xmlns:p14="http://schemas.microsoft.com/office/powerpoint/2010/main" val="4399746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9"/>
          <p:cNvSpPr>
            <a:spLocks noGrp="1" noChangeArrowheads="1"/>
          </p:cNvSpPr>
          <p:nvPr>
            <p:ph type="dt" sz="half" idx="10"/>
          </p:nvPr>
        </p:nvSpPr>
        <p:spPr>
          <a:ln/>
        </p:spPr>
        <p:txBody>
          <a:bodyPr/>
          <a:lstStyle>
            <a:lvl1pPr>
              <a:defRPr/>
            </a:lvl1pPr>
          </a:lstStyle>
          <a:p>
            <a:pPr>
              <a:defRPr/>
            </a:pPr>
            <a:endParaRPr lang="en-US"/>
          </a:p>
        </p:txBody>
      </p:sp>
      <p:sp>
        <p:nvSpPr>
          <p:cNvPr id="4" name="Rectangle 10"/>
          <p:cNvSpPr>
            <a:spLocks noGrp="1" noChangeArrowheads="1"/>
          </p:cNvSpPr>
          <p:nvPr>
            <p:ph type="ftr" sz="quarter" idx="11"/>
          </p:nvPr>
        </p:nvSpPr>
        <p:spPr>
          <a:ln/>
        </p:spPr>
        <p:txBody>
          <a:bodyPr/>
          <a:lstStyle>
            <a:lvl1pPr>
              <a:defRPr/>
            </a:lvl1pPr>
          </a:lstStyle>
          <a:p>
            <a:pPr>
              <a:defRPr/>
            </a:pPr>
            <a:endParaRPr lang="en-US"/>
          </a:p>
        </p:txBody>
      </p:sp>
      <p:sp>
        <p:nvSpPr>
          <p:cNvPr id="5" name="Rectangle 11"/>
          <p:cNvSpPr>
            <a:spLocks noGrp="1" noChangeArrowheads="1"/>
          </p:cNvSpPr>
          <p:nvPr>
            <p:ph type="sldNum" sz="quarter" idx="12"/>
          </p:nvPr>
        </p:nvSpPr>
        <p:spPr>
          <a:ln/>
        </p:spPr>
        <p:txBody>
          <a:bodyPr/>
          <a:lstStyle>
            <a:lvl1pPr>
              <a:defRPr/>
            </a:lvl1pPr>
          </a:lstStyle>
          <a:p>
            <a:fld id="{C92419D6-AA7C-4BA2-A1F7-C7FDF7819F43}" type="slidenum">
              <a:rPr lang="en-US" altLang="en-US"/>
              <a:pPr/>
              <a:t>‹#›</a:t>
            </a:fld>
            <a:endParaRPr lang="en-US" altLang="en-US"/>
          </a:p>
        </p:txBody>
      </p:sp>
    </p:spTree>
    <p:extLst>
      <p:ext uri="{BB962C8B-B14F-4D97-AF65-F5344CB8AC3E}">
        <p14:creationId xmlns:p14="http://schemas.microsoft.com/office/powerpoint/2010/main" val="668973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9"/>
          <p:cNvSpPr>
            <a:spLocks noGrp="1" noChangeArrowheads="1"/>
          </p:cNvSpPr>
          <p:nvPr>
            <p:ph type="dt" sz="half" idx="10"/>
          </p:nvPr>
        </p:nvSpPr>
        <p:spPr>
          <a:ln/>
        </p:spPr>
        <p:txBody>
          <a:bodyPr/>
          <a:lstStyle>
            <a:lvl1pPr>
              <a:defRPr/>
            </a:lvl1pPr>
          </a:lstStyle>
          <a:p>
            <a:pPr>
              <a:defRPr/>
            </a:pPr>
            <a:endParaRPr lang="en-US"/>
          </a:p>
        </p:txBody>
      </p:sp>
      <p:sp>
        <p:nvSpPr>
          <p:cNvPr id="3" name="Rectangle 10"/>
          <p:cNvSpPr>
            <a:spLocks noGrp="1" noChangeArrowheads="1"/>
          </p:cNvSpPr>
          <p:nvPr>
            <p:ph type="ftr" sz="quarter" idx="11"/>
          </p:nvPr>
        </p:nvSpPr>
        <p:spPr>
          <a:ln/>
        </p:spPr>
        <p:txBody>
          <a:bodyPr/>
          <a:lstStyle>
            <a:lvl1pPr>
              <a:defRPr/>
            </a:lvl1pPr>
          </a:lstStyle>
          <a:p>
            <a:pPr>
              <a:defRPr/>
            </a:pPr>
            <a:endParaRPr lang="en-US"/>
          </a:p>
        </p:txBody>
      </p:sp>
      <p:sp>
        <p:nvSpPr>
          <p:cNvPr id="4" name="Rectangle 11"/>
          <p:cNvSpPr>
            <a:spLocks noGrp="1" noChangeArrowheads="1"/>
          </p:cNvSpPr>
          <p:nvPr>
            <p:ph type="sldNum" sz="quarter" idx="12"/>
          </p:nvPr>
        </p:nvSpPr>
        <p:spPr>
          <a:ln/>
        </p:spPr>
        <p:txBody>
          <a:bodyPr/>
          <a:lstStyle>
            <a:lvl1pPr>
              <a:defRPr/>
            </a:lvl1pPr>
          </a:lstStyle>
          <a:p>
            <a:fld id="{7AFE21CC-40E6-4992-9549-E30BD19F317C}" type="slidenum">
              <a:rPr lang="en-US" altLang="en-US"/>
              <a:pPr/>
              <a:t>‹#›</a:t>
            </a:fld>
            <a:endParaRPr lang="en-US" altLang="en-US"/>
          </a:p>
        </p:txBody>
      </p:sp>
    </p:spTree>
    <p:extLst>
      <p:ext uri="{BB962C8B-B14F-4D97-AF65-F5344CB8AC3E}">
        <p14:creationId xmlns:p14="http://schemas.microsoft.com/office/powerpoint/2010/main" val="1697190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9"/>
          <p:cNvSpPr>
            <a:spLocks noGrp="1" noChangeArrowheads="1"/>
          </p:cNvSpPr>
          <p:nvPr>
            <p:ph type="dt" sz="half" idx="10"/>
          </p:nvPr>
        </p:nvSpPr>
        <p:spPr>
          <a:ln/>
        </p:spPr>
        <p:txBody>
          <a:bodyPr/>
          <a:lstStyle>
            <a:lvl1pPr>
              <a:defRPr/>
            </a:lvl1pPr>
          </a:lstStyle>
          <a:p>
            <a:pPr>
              <a:defRPr/>
            </a:pPr>
            <a:endParaRPr lang="en-US"/>
          </a:p>
        </p:txBody>
      </p:sp>
      <p:sp>
        <p:nvSpPr>
          <p:cNvPr id="6" name="Rectangle 10"/>
          <p:cNvSpPr>
            <a:spLocks noGrp="1" noChangeArrowheads="1"/>
          </p:cNvSpPr>
          <p:nvPr>
            <p:ph type="ftr" sz="quarter" idx="11"/>
          </p:nvPr>
        </p:nvSpPr>
        <p:spPr>
          <a:ln/>
        </p:spPr>
        <p:txBody>
          <a:bodyPr/>
          <a:lstStyle>
            <a:lvl1pPr>
              <a:defRPr/>
            </a:lvl1pPr>
          </a:lstStyle>
          <a:p>
            <a:pPr>
              <a:defRPr/>
            </a:pPr>
            <a:endParaRPr lang="en-US"/>
          </a:p>
        </p:txBody>
      </p:sp>
      <p:sp>
        <p:nvSpPr>
          <p:cNvPr id="7" name="Rectangle 11"/>
          <p:cNvSpPr>
            <a:spLocks noGrp="1" noChangeArrowheads="1"/>
          </p:cNvSpPr>
          <p:nvPr>
            <p:ph type="sldNum" sz="quarter" idx="12"/>
          </p:nvPr>
        </p:nvSpPr>
        <p:spPr>
          <a:ln/>
        </p:spPr>
        <p:txBody>
          <a:bodyPr/>
          <a:lstStyle>
            <a:lvl1pPr>
              <a:defRPr/>
            </a:lvl1pPr>
          </a:lstStyle>
          <a:p>
            <a:fld id="{A6F235E6-DD06-4F68-8B3E-19D5156E9411}" type="slidenum">
              <a:rPr lang="en-US" altLang="en-US"/>
              <a:pPr/>
              <a:t>‹#›</a:t>
            </a:fld>
            <a:endParaRPr lang="en-US" altLang="en-US"/>
          </a:p>
        </p:txBody>
      </p:sp>
    </p:spTree>
    <p:extLst>
      <p:ext uri="{BB962C8B-B14F-4D97-AF65-F5344CB8AC3E}">
        <p14:creationId xmlns:p14="http://schemas.microsoft.com/office/powerpoint/2010/main" val="304269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9"/>
          <p:cNvSpPr>
            <a:spLocks noGrp="1" noChangeArrowheads="1"/>
          </p:cNvSpPr>
          <p:nvPr>
            <p:ph type="dt" sz="half" idx="10"/>
          </p:nvPr>
        </p:nvSpPr>
        <p:spPr>
          <a:ln/>
        </p:spPr>
        <p:txBody>
          <a:bodyPr/>
          <a:lstStyle>
            <a:lvl1pPr>
              <a:defRPr/>
            </a:lvl1pPr>
          </a:lstStyle>
          <a:p>
            <a:pPr>
              <a:defRPr/>
            </a:pPr>
            <a:endParaRPr lang="en-US"/>
          </a:p>
        </p:txBody>
      </p:sp>
      <p:sp>
        <p:nvSpPr>
          <p:cNvPr id="6" name="Rectangle 10"/>
          <p:cNvSpPr>
            <a:spLocks noGrp="1" noChangeArrowheads="1"/>
          </p:cNvSpPr>
          <p:nvPr>
            <p:ph type="ftr" sz="quarter" idx="11"/>
          </p:nvPr>
        </p:nvSpPr>
        <p:spPr>
          <a:ln/>
        </p:spPr>
        <p:txBody>
          <a:bodyPr/>
          <a:lstStyle>
            <a:lvl1pPr>
              <a:defRPr/>
            </a:lvl1pPr>
          </a:lstStyle>
          <a:p>
            <a:pPr>
              <a:defRPr/>
            </a:pPr>
            <a:endParaRPr lang="en-US"/>
          </a:p>
        </p:txBody>
      </p:sp>
      <p:sp>
        <p:nvSpPr>
          <p:cNvPr id="7" name="Rectangle 11"/>
          <p:cNvSpPr>
            <a:spLocks noGrp="1" noChangeArrowheads="1"/>
          </p:cNvSpPr>
          <p:nvPr>
            <p:ph type="sldNum" sz="quarter" idx="12"/>
          </p:nvPr>
        </p:nvSpPr>
        <p:spPr>
          <a:ln/>
        </p:spPr>
        <p:txBody>
          <a:bodyPr/>
          <a:lstStyle>
            <a:lvl1pPr>
              <a:defRPr/>
            </a:lvl1pPr>
          </a:lstStyle>
          <a:p>
            <a:fld id="{DF704ADD-1252-4CE8-A10F-09D3D4F72F14}" type="slidenum">
              <a:rPr lang="en-US" altLang="en-US"/>
              <a:pPr/>
              <a:t>‹#›</a:t>
            </a:fld>
            <a:endParaRPr lang="en-US" altLang="en-US"/>
          </a:p>
        </p:txBody>
      </p:sp>
    </p:spTree>
    <p:extLst>
      <p:ext uri="{BB962C8B-B14F-4D97-AF65-F5344CB8AC3E}">
        <p14:creationId xmlns:p14="http://schemas.microsoft.com/office/powerpoint/2010/main" val="1028938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9"/>
          <p:cNvSpPr>
            <a:spLocks noGrp="1" noChangeArrowheads="1"/>
          </p:cNvSpPr>
          <p:nvPr>
            <p:ph type="dt" sz="half" idx="10"/>
          </p:nvPr>
        </p:nvSpPr>
        <p:spPr>
          <a:ln/>
        </p:spPr>
        <p:txBody>
          <a:bodyPr/>
          <a:lstStyle>
            <a:lvl1pPr>
              <a:defRPr/>
            </a:lvl1pPr>
          </a:lstStyle>
          <a:p>
            <a:pPr>
              <a:defRPr/>
            </a:pPr>
            <a:endParaRPr lang="en-US"/>
          </a:p>
        </p:txBody>
      </p:sp>
      <p:sp>
        <p:nvSpPr>
          <p:cNvPr id="5" name="Rectangle 10"/>
          <p:cNvSpPr>
            <a:spLocks noGrp="1" noChangeArrowheads="1"/>
          </p:cNvSpPr>
          <p:nvPr>
            <p:ph type="ftr" sz="quarter" idx="11"/>
          </p:nvPr>
        </p:nvSpPr>
        <p:spPr>
          <a:ln/>
        </p:spPr>
        <p:txBody>
          <a:bodyPr/>
          <a:lstStyle>
            <a:lvl1pPr>
              <a:defRPr/>
            </a:lvl1pPr>
          </a:lstStyle>
          <a:p>
            <a:pPr>
              <a:defRPr/>
            </a:pPr>
            <a:endParaRPr lang="en-US"/>
          </a:p>
        </p:txBody>
      </p:sp>
      <p:sp>
        <p:nvSpPr>
          <p:cNvPr id="6" name="Rectangle 11"/>
          <p:cNvSpPr>
            <a:spLocks noGrp="1" noChangeArrowheads="1"/>
          </p:cNvSpPr>
          <p:nvPr>
            <p:ph type="sldNum" sz="quarter" idx="12"/>
          </p:nvPr>
        </p:nvSpPr>
        <p:spPr>
          <a:ln/>
        </p:spPr>
        <p:txBody>
          <a:bodyPr/>
          <a:lstStyle>
            <a:lvl1pPr>
              <a:defRPr/>
            </a:lvl1pPr>
          </a:lstStyle>
          <a:p>
            <a:fld id="{C0A5DE1F-77F1-4EE9-BDCF-ABD6517C8D96}" type="slidenum">
              <a:rPr lang="en-US" altLang="en-US"/>
              <a:pPr/>
              <a:t>‹#›</a:t>
            </a:fld>
            <a:endParaRPr lang="en-US" altLang="en-US"/>
          </a:p>
        </p:txBody>
      </p:sp>
    </p:spTree>
    <p:extLst>
      <p:ext uri="{BB962C8B-B14F-4D97-AF65-F5344CB8AC3E}">
        <p14:creationId xmlns:p14="http://schemas.microsoft.com/office/powerpoint/2010/main" val="432340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277813"/>
            <a:ext cx="2590800" cy="585311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19200" y="277813"/>
            <a:ext cx="75692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9"/>
          <p:cNvSpPr>
            <a:spLocks noGrp="1" noChangeArrowheads="1"/>
          </p:cNvSpPr>
          <p:nvPr>
            <p:ph type="dt" sz="half" idx="10"/>
          </p:nvPr>
        </p:nvSpPr>
        <p:spPr>
          <a:ln/>
        </p:spPr>
        <p:txBody>
          <a:bodyPr/>
          <a:lstStyle>
            <a:lvl1pPr>
              <a:defRPr/>
            </a:lvl1pPr>
          </a:lstStyle>
          <a:p>
            <a:pPr>
              <a:defRPr/>
            </a:pPr>
            <a:endParaRPr lang="en-US"/>
          </a:p>
        </p:txBody>
      </p:sp>
      <p:sp>
        <p:nvSpPr>
          <p:cNvPr id="5" name="Rectangle 10"/>
          <p:cNvSpPr>
            <a:spLocks noGrp="1" noChangeArrowheads="1"/>
          </p:cNvSpPr>
          <p:nvPr>
            <p:ph type="ftr" sz="quarter" idx="11"/>
          </p:nvPr>
        </p:nvSpPr>
        <p:spPr>
          <a:ln/>
        </p:spPr>
        <p:txBody>
          <a:bodyPr/>
          <a:lstStyle>
            <a:lvl1pPr>
              <a:defRPr/>
            </a:lvl1pPr>
          </a:lstStyle>
          <a:p>
            <a:pPr>
              <a:defRPr/>
            </a:pPr>
            <a:endParaRPr lang="en-US"/>
          </a:p>
        </p:txBody>
      </p:sp>
      <p:sp>
        <p:nvSpPr>
          <p:cNvPr id="6" name="Rectangle 11"/>
          <p:cNvSpPr>
            <a:spLocks noGrp="1" noChangeArrowheads="1"/>
          </p:cNvSpPr>
          <p:nvPr>
            <p:ph type="sldNum" sz="quarter" idx="12"/>
          </p:nvPr>
        </p:nvSpPr>
        <p:spPr>
          <a:ln/>
        </p:spPr>
        <p:txBody>
          <a:bodyPr/>
          <a:lstStyle>
            <a:lvl1pPr>
              <a:defRPr/>
            </a:lvl1pPr>
          </a:lstStyle>
          <a:p>
            <a:fld id="{682CFF37-D01E-4097-868C-6A91C67C4825}" type="slidenum">
              <a:rPr lang="en-US" altLang="en-US"/>
              <a:pPr/>
              <a:t>‹#›</a:t>
            </a:fld>
            <a:endParaRPr lang="en-US" altLang="en-US"/>
          </a:p>
        </p:txBody>
      </p:sp>
    </p:spTree>
    <p:extLst>
      <p:ext uri="{BB962C8B-B14F-4D97-AF65-F5344CB8AC3E}">
        <p14:creationId xmlns:p14="http://schemas.microsoft.com/office/powerpoint/2010/main" val="28332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4"/>
            <a:ext cx="10363200" cy="636587"/>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24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p:cNvSpPr>
            <a:spLocks noGrp="1" noChangeArrowheads="1"/>
          </p:cNvSpPr>
          <p:nvPr>
            <p:ph type="dt" sz="half" idx="10"/>
          </p:nvPr>
        </p:nvSpPr>
        <p:spPr>
          <a:ln/>
        </p:spPr>
        <p:txBody>
          <a:bodyPr/>
          <a:lstStyle>
            <a:lvl1pPr>
              <a:defRPr/>
            </a:lvl1pPr>
          </a:lstStyle>
          <a:p>
            <a:pPr>
              <a:defRPr/>
            </a:pPr>
            <a:endParaRPr lang="en-US"/>
          </a:p>
        </p:txBody>
      </p:sp>
      <p:sp>
        <p:nvSpPr>
          <p:cNvPr id="6" name="Rectangle 10"/>
          <p:cNvSpPr>
            <a:spLocks noGrp="1" noChangeArrowheads="1"/>
          </p:cNvSpPr>
          <p:nvPr>
            <p:ph type="ftr" sz="quarter" idx="11"/>
          </p:nvPr>
        </p:nvSpPr>
        <p:spPr>
          <a:ln/>
        </p:spPr>
        <p:txBody>
          <a:bodyPr/>
          <a:lstStyle>
            <a:lvl1pPr>
              <a:defRPr/>
            </a:lvl1pPr>
          </a:lstStyle>
          <a:p>
            <a:pPr>
              <a:defRPr/>
            </a:pPr>
            <a:endParaRPr lang="en-US"/>
          </a:p>
        </p:txBody>
      </p:sp>
      <p:sp>
        <p:nvSpPr>
          <p:cNvPr id="7" name="Rectangle 11"/>
          <p:cNvSpPr>
            <a:spLocks noGrp="1" noChangeArrowheads="1"/>
          </p:cNvSpPr>
          <p:nvPr>
            <p:ph type="sldNum" sz="quarter" idx="12"/>
          </p:nvPr>
        </p:nvSpPr>
        <p:spPr>
          <a:ln/>
        </p:spPr>
        <p:txBody>
          <a:bodyPr/>
          <a:lstStyle>
            <a:lvl1pPr>
              <a:defRPr/>
            </a:lvl1pPr>
          </a:lstStyle>
          <a:p>
            <a:fld id="{DAB9DB02-A333-45AC-937F-9B645E049120}" type="slidenum">
              <a:rPr lang="en-US" altLang="en-US"/>
              <a:pPr/>
              <a:t>‹#›</a:t>
            </a:fld>
            <a:endParaRPr lang="en-US" altLang="en-US"/>
          </a:p>
        </p:txBody>
      </p:sp>
    </p:spTree>
    <p:extLst>
      <p:ext uri="{BB962C8B-B14F-4D97-AF65-F5344CB8AC3E}">
        <p14:creationId xmlns:p14="http://schemas.microsoft.com/office/powerpoint/2010/main" val="910989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4"/>
            <a:ext cx="10363200" cy="636587"/>
          </a:xfrm>
        </p:spPr>
        <p:txBody>
          <a:bodyPr/>
          <a:lstStyle/>
          <a:p>
            <a:r>
              <a:rPr lang="en-US"/>
              <a:t>Click to edit Master title style</a:t>
            </a:r>
          </a:p>
        </p:txBody>
      </p:sp>
      <p:sp>
        <p:nvSpPr>
          <p:cNvPr id="3" name="Content Placeholder 2"/>
          <p:cNvSpPr>
            <a:spLocks noGrp="1"/>
          </p:cNvSpPr>
          <p:nvPr>
            <p:ph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502400" y="1600201"/>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5024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9"/>
          <p:cNvSpPr>
            <a:spLocks noGrp="1" noChangeArrowheads="1"/>
          </p:cNvSpPr>
          <p:nvPr>
            <p:ph type="dt" sz="half" idx="10"/>
          </p:nvPr>
        </p:nvSpPr>
        <p:spPr>
          <a:ln/>
        </p:spPr>
        <p:txBody>
          <a:bodyPr/>
          <a:lstStyle>
            <a:lvl1pPr>
              <a:defRPr/>
            </a:lvl1pPr>
          </a:lstStyle>
          <a:p>
            <a:pPr>
              <a:defRPr/>
            </a:pPr>
            <a:endParaRPr lang="en-US"/>
          </a:p>
        </p:txBody>
      </p:sp>
      <p:sp>
        <p:nvSpPr>
          <p:cNvPr id="7" name="Rectangle 10"/>
          <p:cNvSpPr>
            <a:spLocks noGrp="1" noChangeArrowheads="1"/>
          </p:cNvSpPr>
          <p:nvPr>
            <p:ph type="ftr" sz="quarter" idx="11"/>
          </p:nvPr>
        </p:nvSpPr>
        <p:spPr>
          <a:ln/>
        </p:spPr>
        <p:txBody>
          <a:bodyPr/>
          <a:lstStyle>
            <a:lvl1pPr>
              <a:defRPr/>
            </a:lvl1pPr>
          </a:lstStyle>
          <a:p>
            <a:pPr>
              <a:defRPr/>
            </a:pPr>
            <a:endParaRPr lang="en-US"/>
          </a:p>
        </p:txBody>
      </p:sp>
      <p:sp>
        <p:nvSpPr>
          <p:cNvPr id="8" name="Rectangle 11"/>
          <p:cNvSpPr>
            <a:spLocks noGrp="1" noChangeArrowheads="1"/>
          </p:cNvSpPr>
          <p:nvPr>
            <p:ph type="sldNum" sz="quarter" idx="12"/>
          </p:nvPr>
        </p:nvSpPr>
        <p:spPr>
          <a:ln/>
        </p:spPr>
        <p:txBody>
          <a:bodyPr/>
          <a:lstStyle>
            <a:lvl1pPr>
              <a:defRPr/>
            </a:lvl1pPr>
          </a:lstStyle>
          <a:p>
            <a:fld id="{F0EE58BF-58CC-4FD0-96F3-3775CD46D602}" type="slidenum">
              <a:rPr lang="en-US" altLang="en-US"/>
              <a:pPr/>
              <a:t>‹#›</a:t>
            </a:fld>
            <a:endParaRPr lang="en-US" altLang="en-US"/>
          </a:p>
        </p:txBody>
      </p:sp>
    </p:spTree>
    <p:extLst>
      <p:ext uri="{BB962C8B-B14F-4D97-AF65-F5344CB8AC3E}">
        <p14:creationId xmlns:p14="http://schemas.microsoft.com/office/powerpoint/2010/main" val="1690732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1219200" y="277814"/>
            <a:ext cx="10363200" cy="636587"/>
          </a:xfrm>
        </p:spPr>
        <p:txBody>
          <a:bodyPr/>
          <a:lstStyle/>
          <a:p>
            <a:r>
              <a:rPr lang="en-US"/>
              <a:t>Click to edit Master title style</a:t>
            </a:r>
          </a:p>
        </p:txBody>
      </p:sp>
      <p:sp>
        <p:nvSpPr>
          <p:cNvPr id="3" name="Content Placeholder 2"/>
          <p:cNvSpPr>
            <a:spLocks noGrp="1"/>
          </p:cNvSpPr>
          <p:nvPr>
            <p:ph sz="quarter" idx="1"/>
          </p:nvPr>
        </p:nvSpPr>
        <p:spPr>
          <a:xfrm>
            <a:off x="1219200" y="1600201"/>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502400" y="1600201"/>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12192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5024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9"/>
          <p:cNvSpPr>
            <a:spLocks noGrp="1" noChangeArrowheads="1"/>
          </p:cNvSpPr>
          <p:nvPr>
            <p:ph type="dt" sz="half" idx="10"/>
          </p:nvPr>
        </p:nvSpPr>
        <p:spPr>
          <a:ln/>
        </p:spPr>
        <p:txBody>
          <a:bodyPr/>
          <a:lstStyle>
            <a:lvl1pPr>
              <a:defRPr/>
            </a:lvl1pPr>
          </a:lstStyle>
          <a:p>
            <a:pPr>
              <a:defRPr/>
            </a:pPr>
            <a:endParaRPr lang="en-US"/>
          </a:p>
        </p:txBody>
      </p:sp>
      <p:sp>
        <p:nvSpPr>
          <p:cNvPr id="8" name="Rectangle 10"/>
          <p:cNvSpPr>
            <a:spLocks noGrp="1" noChangeArrowheads="1"/>
          </p:cNvSpPr>
          <p:nvPr>
            <p:ph type="ftr" sz="quarter" idx="11"/>
          </p:nvPr>
        </p:nvSpPr>
        <p:spPr>
          <a:ln/>
        </p:spPr>
        <p:txBody>
          <a:bodyPr/>
          <a:lstStyle>
            <a:lvl1pPr>
              <a:defRPr/>
            </a:lvl1pPr>
          </a:lstStyle>
          <a:p>
            <a:pPr>
              <a:defRPr/>
            </a:pPr>
            <a:endParaRPr lang="en-US"/>
          </a:p>
        </p:txBody>
      </p:sp>
      <p:sp>
        <p:nvSpPr>
          <p:cNvPr id="9" name="Rectangle 11"/>
          <p:cNvSpPr>
            <a:spLocks noGrp="1" noChangeArrowheads="1"/>
          </p:cNvSpPr>
          <p:nvPr>
            <p:ph type="sldNum" sz="quarter" idx="12"/>
          </p:nvPr>
        </p:nvSpPr>
        <p:spPr>
          <a:ln/>
        </p:spPr>
        <p:txBody>
          <a:bodyPr/>
          <a:lstStyle>
            <a:lvl1pPr>
              <a:defRPr/>
            </a:lvl1pPr>
          </a:lstStyle>
          <a:p>
            <a:fld id="{60AC9AEF-5956-4A3B-870B-18C447B957AC}" type="slidenum">
              <a:rPr lang="en-US" altLang="en-US"/>
              <a:pPr/>
              <a:t>‹#›</a:t>
            </a:fld>
            <a:endParaRPr lang="en-US" altLang="en-US"/>
          </a:p>
        </p:txBody>
      </p:sp>
    </p:spTree>
    <p:extLst>
      <p:ext uri="{BB962C8B-B14F-4D97-AF65-F5344CB8AC3E}">
        <p14:creationId xmlns:p14="http://schemas.microsoft.com/office/powerpoint/2010/main" val="36379394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4"/>
            <a:ext cx="10363200" cy="636587"/>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502400" y="1600201"/>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5024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9"/>
          <p:cNvSpPr>
            <a:spLocks noGrp="1" noChangeArrowheads="1"/>
          </p:cNvSpPr>
          <p:nvPr>
            <p:ph type="dt" sz="half" idx="10"/>
          </p:nvPr>
        </p:nvSpPr>
        <p:spPr>
          <a:ln/>
        </p:spPr>
        <p:txBody>
          <a:bodyPr/>
          <a:lstStyle>
            <a:lvl1pPr>
              <a:defRPr/>
            </a:lvl1pPr>
          </a:lstStyle>
          <a:p>
            <a:pPr>
              <a:defRPr/>
            </a:pPr>
            <a:endParaRPr lang="en-US"/>
          </a:p>
        </p:txBody>
      </p:sp>
      <p:sp>
        <p:nvSpPr>
          <p:cNvPr id="7" name="Rectangle 10"/>
          <p:cNvSpPr>
            <a:spLocks noGrp="1" noChangeArrowheads="1"/>
          </p:cNvSpPr>
          <p:nvPr>
            <p:ph type="ftr" sz="quarter" idx="11"/>
          </p:nvPr>
        </p:nvSpPr>
        <p:spPr>
          <a:ln/>
        </p:spPr>
        <p:txBody>
          <a:bodyPr/>
          <a:lstStyle>
            <a:lvl1pPr>
              <a:defRPr/>
            </a:lvl1pPr>
          </a:lstStyle>
          <a:p>
            <a:pPr>
              <a:defRPr/>
            </a:pPr>
            <a:endParaRPr lang="en-US"/>
          </a:p>
        </p:txBody>
      </p:sp>
      <p:sp>
        <p:nvSpPr>
          <p:cNvPr id="8" name="Rectangle 11"/>
          <p:cNvSpPr>
            <a:spLocks noGrp="1" noChangeArrowheads="1"/>
          </p:cNvSpPr>
          <p:nvPr>
            <p:ph type="sldNum" sz="quarter" idx="12"/>
          </p:nvPr>
        </p:nvSpPr>
        <p:spPr>
          <a:ln/>
        </p:spPr>
        <p:txBody>
          <a:bodyPr/>
          <a:lstStyle>
            <a:lvl1pPr>
              <a:defRPr/>
            </a:lvl1pPr>
          </a:lstStyle>
          <a:p>
            <a:fld id="{E225ED9E-5D9C-47D8-93E1-3495F81019A1}" type="slidenum">
              <a:rPr lang="en-US" altLang="en-US"/>
              <a:pPr/>
              <a:t>‹#›</a:t>
            </a:fld>
            <a:endParaRPr lang="en-US" altLang="en-US"/>
          </a:p>
        </p:txBody>
      </p:sp>
    </p:spTree>
    <p:extLst>
      <p:ext uri="{BB962C8B-B14F-4D97-AF65-F5344CB8AC3E}">
        <p14:creationId xmlns:p14="http://schemas.microsoft.com/office/powerpoint/2010/main" val="3631300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7"/>
          <a:srcRect/>
          <a:stretch>
            <a:fillRect/>
          </a:stretch>
        </a:blipFill>
        <a:effectLst/>
      </p:bgPr>
    </p:bg>
    <p:spTree>
      <p:nvGrpSpPr>
        <p:cNvPr id="1" name=""/>
        <p:cNvGrpSpPr/>
        <p:nvPr/>
      </p:nvGrpSpPr>
      <p:grpSpPr>
        <a:xfrm>
          <a:off x="0" y="0"/>
          <a:ext cx="0" cy="0"/>
          <a:chOff x="0" y="0"/>
          <a:chExt cx="0" cy="0"/>
        </a:xfrm>
      </p:grpSpPr>
      <p:sp>
        <p:nvSpPr>
          <p:cNvPr id="1026" name="Rectangle 3"/>
          <p:cNvSpPr>
            <a:spLocks noChangeArrowheads="1"/>
          </p:cNvSpPr>
          <p:nvPr/>
        </p:nvSpPr>
        <p:spPr bwMode="auto">
          <a:xfrm>
            <a:off x="0" y="0"/>
            <a:ext cx="508000" cy="4876800"/>
          </a:xfrm>
          <a:prstGeom prst="rect">
            <a:avLst/>
          </a:prstGeom>
          <a:solidFill>
            <a:schemeClr val="accent1"/>
          </a:solidFill>
          <a:ln>
            <a:noFill/>
          </a:ln>
          <a:effectLst/>
          <a:extLst>
            <a:ext uri="{91240B29-F687-4F45-9708-019B960494DF}">
              <a14:hiddenLine xmlns:a14="http://schemas.microsoft.com/office/drawing/2010/main" w="9525">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grpSp>
        <p:nvGrpSpPr>
          <p:cNvPr id="1027" name="Group 4"/>
          <p:cNvGrpSpPr>
            <a:grpSpLocks/>
          </p:cNvGrpSpPr>
          <p:nvPr/>
        </p:nvGrpSpPr>
        <p:grpSpPr bwMode="auto">
          <a:xfrm>
            <a:off x="508000" y="990601"/>
            <a:ext cx="11684000" cy="182563"/>
            <a:chOff x="240" y="893"/>
            <a:chExt cx="5232" cy="115"/>
          </a:xfrm>
        </p:grpSpPr>
        <p:sp>
          <p:nvSpPr>
            <p:cNvPr id="1034" name="Rectangle 5"/>
            <p:cNvSpPr>
              <a:spLocks noChangeArrowheads="1"/>
            </p:cNvSpPr>
            <p:nvPr/>
          </p:nvSpPr>
          <p:spPr bwMode="auto">
            <a:xfrm>
              <a:off x="4320" y="893"/>
              <a:ext cx="1152" cy="115"/>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sp>
          <p:nvSpPr>
            <p:cNvPr id="1035" name="Line 6"/>
            <p:cNvSpPr>
              <a:spLocks noChangeShapeType="1"/>
            </p:cNvSpPr>
            <p:nvPr/>
          </p:nvSpPr>
          <p:spPr bwMode="auto">
            <a:xfrm>
              <a:off x="240" y="941"/>
              <a:ext cx="5232" cy="0"/>
            </a:xfrm>
            <a:prstGeom prst="line">
              <a:avLst/>
            </a:prstGeom>
            <a:noFill/>
            <a:ln w="190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1028" name="Rectangle 7"/>
          <p:cNvSpPr>
            <a:spLocks noGrp="1" noChangeArrowheads="1"/>
          </p:cNvSpPr>
          <p:nvPr>
            <p:ph type="title"/>
          </p:nvPr>
        </p:nvSpPr>
        <p:spPr bwMode="auto">
          <a:xfrm>
            <a:off x="1219200" y="277814"/>
            <a:ext cx="10363200" cy="636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9" name="Rectangle 8"/>
          <p:cNvSpPr>
            <a:spLocks noGrp="1" noChangeArrowheads="1"/>
          </p:cNvSpPr>
          <p:nvPr>
            <p:ph type="body" idx="1"/>
          </p:nvPr>
        </p:nvSpPr>
        <p:spPr bwMode="auto">
          <a:xfrm>
            <a:off x="1219200" y="1600201"/>
            <a:ext cx="10363200" cy="453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32105" name="Rectangle 9"/>
          <p:cNvSpPr>
            <a:spLocks noGrp="1" noChangeArrowheads="1"/>
          </p:cNvSpPr>
          <p:nvPr>
            <p:ph type="dt" sz="half" idx="2"/>
          </p:nvPr>
        </p:nvSpPr>
        <p:spPr bwMode="auto">
          <a:xfrm>
            <a:off x="1219200" y="6251575"/>
            <a:ext cx="2641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a:latin typeface="Arial" charset="0"/>
              </a:defRPr>
            </a:lvl1pPr>
          </a:lstStyle>
          <a:p>
            <a:pPr>
              <a:defRPr/>
            </a:pPr>
            <a:endParaRPr lang="en-US"/>
          </a:p>
        </p:txBody>
      </p:sp>
      <p:sp>
        <p:nvSpPr>
          <p:cNvPr id="132106" name="Rectangle 10"/>
          <p:cNvSpPr>
            <a:spLocks noGrp="1" noChangeArrowheads="1"/>
          </p:cNvSpPr>
          <p:nvPr>
            <p:ph type="ftr" sz="quarter" idx="3"/>
          </p:nvPr>
        </p:nvSpPr>
        <p:spPr bwMode="auto">
          <a:xfrm>
            <a:off x="4470400" y="6248400"/>
            <a:ext cx="3962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000">
                <a:latin typeface="Arial" charset="0"/>
              </a:defRPr>
            </a:lvl1pPr>
          </a:lstStyle>
          <a:p>
            <a:pPr>
              <a:defRPr/>
            </a:pPr>
            <a:endParaRPr lang="en-US"/>
          </a:p>
        </p:txBody>
      </p:sp>
      <p:sp>
        <p:nvSpPr>
          <p:cNvPr id="132107" name="Rectangle 11"/>
          <p:cNvSpPr>
            <a:spLocks noGrp="1" noChangeArrowheads="1"/>
          </p:cNvSpPr>
          <p:nvPr>
            <p:ph type="sldNum" sz="quarter" idx="4"/>
          </p:nvPr>
        </p:nvSpPr>
        <p:spPr bwMode="auto">
          <a:xfrm>
            <a:off x="9042400" y="6248400"/>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000"/>
            </a:lvl1pPr>
          </a:lstStyle>
          <a:p>
            <a:fld id="{FB2B0DC4-8523-4CFB-B39D-D676D30C3E1E}" type="slidenum">
              <a:rPr lang="en-US" altLang="en-US"/>
              <a:pPr/>
              <a:t>‹#›</a:t>
            </a:fld>
            <a:endParaRPr lang="en-US" altLang="en-US"/>
          </a:p>
        </p:txBody>
      </p:sp>
      <p:sp>
        <p:nvSpPr>
          <p:cNvPr id="1033" name="Line 12"/>
          <p:cNvSpPr>
            <a:spLocks noChangeShapeType="1"/>
          </p:cNvSpPr>
          <p:nvPr/>
        </p:nvSpPr>
        <p:spPr bwMode="auto">
          <a:xfrm>
            <a:off x="0" y="4876800"/>
            <a:ext cx="508000" cy="0"/>
          </a:xfrm>
          <a:prstGeom prst="line">
            <a:avLst/>
          </a:prstGeom>
          <a:noFill/>
          <a:ln w="444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cSld>
  <p:clrMap bg1="lt1" tx1="dk1" bg2="lt2" tx2="dk2" accent1="accent1" accent2="accent2" accent3="accent3" accent4="accent4" accent5="accent5" accent6="accent6" hlink="hlink" folHlink="folHlink"/>
  <p:sldLayoutIdLst>
    <p:sldLayoutId id="2147483930" r:id="rId1"/>
    <p:sldLayoutId id="2147483916" r:id="rId2"/>
    <p:sldLayoutId id="2147483917" r:id="rId3"/>
    <p:sldLayoutId id="2147483918" r:id="rId4"/>
    <p:sldLayoutId id="2147483919" r:id="rId5"/>
    <p:sldLayoutId id="2147483920" r:id="rId6"/>
    <p:sldLayoutId id="2147483921" r:id="rId7"/>
    <p:sldLayoutId id="2147483922" r:id="rId8"/>
    <p:sldLayoutId id="2147483923" r:id="rId9"/>
    <p:sldLayoutId id="2147483924" r:id="rId10"/>
    <p:sldLayoutId id="2147483925" r:id="rId11"/>
    <p:sldLayoutId id="2147483926" r:id="rId12"/>
    <p:sldLayoutId id="2147483927" r:id="rId13"/>
    <p:sldLayoutId id="2147483928" r:id="rId14"/>
    <p:sldLayoutId id="2147483929" r:id="rId15"/>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Times New Roman" pitchFamily="18" charset="0"/>
        </a:defRPr>
      </a:lvl2pPr>
      <a:lvl3pPr algn="l" rtl="0" eaLnBrk="0" fontAlgn="base" hangingPunct="0">
        <a:spcBef>
          <a:spcPct val="0"/>
        </a:spcBef>
        <a:spcAft>
          <a:spcPct val="0"/>
        </a:spcAft>
        <a:defRPr sz="4200">
          <a:solidFill>
            <a:schemeClr val="tx2"/>
          </a:solidFill>
          <a:latin typeface="Times New Roman" pitchFamily="18" charset="0"/>
        </a:defRPr>
      </a:lvl3pPr>
      <a:lvl4pPr algn="l" rtl="0" eaLnBrk="0" fontAlgn="base" hangingPunct="0">
        <a:spcBef>
          <a:spcPct val="0"/>
        </a:spcBef>
        <a:spcAft>
          <a:spcPct val="0"/>
        </a:spcAft>
        <a:defRPr sz="4200">
          <a:solidFill>
            <a:schemeClr val="tx2"/>
          </a:solidFill>
          <a:latin typeface="Times New Roman" pitchFamily="18" charset="0"/>
        </a:defRPr>
      </a:lvl4pPr>
      <a:lvl5pPr algn="l" rtl="0" eaLnBrk="0" fontAlgn="base" hangingPunct="0">
        <a:spcBef>
          <a:spcPct val="0"/>
        </a:spcBef>
        <a:spcAft>
          <a:spcPct val="0"/>
        </a:spcAft>
        <a:defRPr sz="4200">
          <a:solidFill>
            <a:schemeClr val="tx2"/>
          </a:solidFill>
          <a:latin typeface="Times New Roman" pitchFamily="18" charset="0"/>
        </a:defRPr>
      </a:lvl5pPr>
      <a:lvl6pPr marL="457200" algn="l" rtl="0" fontAlgn="base">
        <a:spcBef>
          <a:spcPct val="0"/>
        </a:spcBef>
        <a:spcAft>
          <a:spcPct val="0"/>
        </a:spcAft>
        <a:defRPr sz="4200">
          <a:solidFill>
            <a:schemeClr val="tx2"/>
          </a:solidFill>
          <a:latin typeface="Times New Roman" pitchFamily="18" charset="0"/>
        </a:defRPr>
      </a:lvl6pPr>
      <a:lvl7pPr marL="914400" algn="l" rtl="0" fontAlgn="base">
        <a:spcBef>
          <a:spcPct val="0"/>
        </a:spcBef>
        <a:spcAft>
          <a:spcPct val="0"/>
        </a:spcAft>
        <a:defRPr sz="4200">
          <a:solidFill>
            <a:schemeClr val="tx2"/>
          </a:solidFill>
          <a:latin typeface="Times New Roman" pitchFamily="18" charset="0"/>
        </a:defRPr>
      </a:lvl7pPr>
      <a:lvl8pPr marL="1371600" algn="l" rtl="0" fontAlgn="base">
        <a:spcBef>
          <a:spcPct val="0"/>
        </a:spcBef>
        <a:spcAft>
          <a:spcPct val="0"/>
        </a:spcAft>
        <a:defRPr sz="4200">
          <a:solidFill>
            <a:schemeClr val="tx2"/>
          </a:solidFill>
          <a:latin typeface="Times New Roman" pitchFamily="18" charset="0"/>
        </a:defRPr>
      </a:lvl8pPr>
      <a:lvl9pPr marL="1828800" algn="l" rtl="0" fontAlgn="base">
        <a:spcBef>
          <a:spcPct val="0"/>
        </a:spcBef>
        <a:spcAft>
          <a:spcPct val="0"/>
        </a:spcAft>
        <a:defRPr sz="42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lr>
          <a:schemeClr val="folHlink"/>
        </a:buClr>
        <a:buSzPct val="90000"/>
        <a:buFont typeface="Wingdings" panose="05000000000000000000" pitchFamily="2" charset="2"/>
        <a:buChar char="n"/>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SzPct val="75000"/>
        <a:buFont typeface="Wingdings" panose="05000000000000000000" pitchFamily="2" charset="2"/>
        <a:buChar char="n"/>
        <a:defRPr sz="2600">
          <a:solidFill>
            <a:schemeClr val="tx1"/>
          </a:solidFill>
          <a:latin typeface="+mn-lt"/>
        </a:defRPr>
      </a:lvl2pPr>
      <a:lvl3pPr marL="1143000" indent="-228600" algn="l" rtl="0" eaLnBrk="0" fontAlgn="base" hangingPunct="0">
        <a:spcBef>
          <a:spcPct val="20000"/>
        </a:spcBef>
        <a:spcAft>
          <a:spcPct val="0"/>
        </a:spcAft>
        <a:buClr>
          <a:schemeClr val="folHlink"/>
        </a:buClr>
        <a:buSzPct val="55000"/>
        <a:buFont typeface="Wingdings" panose="05000000000000000000" pitchFamily="2" charset="2"/>
        <a:buChar char="n"/>
        <a:defRPr sz="2300">
          <a:solidFill>
            <a:schemeClr val="tx1"/>
          </a:solidFill>
          <a:latin typeface="+mn-lt"/>
        </a:defRPr>
      </a:lvl3pPr>
      <a:lvl4pPr marL="16002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defRPr>
      </a:lvl4pPr>
      <a:lvl5pPr marL="20574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defRPr>
      </a:lvl5pPr>
      <a:lvl6pPr marL="25146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6pPr>
      <a:lvl7pPr marL="29718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7pPr>
      <a:lvl8pPr marL="34290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8pPr>
      <a:lvl9pPr marL="38862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TIF"/><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audio" Target="../media/media2.m4a"/><Relationship Id="rId7" Type="http://schemas.openxmlformats.org/officeDocument/2006/relationships/image" Target="../media/image4.TIF"/><Relationship Id="rId2" Type="http://schemas.microsoft.com/office/2007/relationships/media" Target="../media/media2.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notesSlide" Target="../notesSlides/notesSlide2.xml"/><Relationship Id="rId4"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2" Type="http://schemas.microsoft.com/office/2007/relationships/media" Target="../media/media3.m4a"/><Relationship Id="rId1" Type="http://schemas.openxmlformats.org/officeDocument/2006/relationships/tags" Target="../tags/tag2.xml"/><Relationship Id="rId6" Type="http://schemas.openxmlformats.org/officeDocument/2006/relationships/image" Target="../media/image2.png"/><Relationship Id="rId5" Type="http://schemas.openxmlformats.org/officeDocument/2006/relationships/notesSlide" Target="../notesSlides/notesSlide3.xml"/><Relationship Id="rId4"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3.xml"/><Relationship Id="rId6" Type="http://schemas.openxmlformats.org/officeDocument/2006/relationships/image" Target="../media/image2.png"/><Relationship Id="rId5" Type="http://schemas.openxmlformats.org/officeDocument/2006/relationships/notesSlide" Target="../notesSlides/notesSlide5.xml"/><Relationship Id="rId4"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5.TIF"/><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7" Type="http://schemas.openxmlformats.org/officeDocument/2006/relationships/image" Target="../media/image6.TIF"/><Relationship Id="rId2" Type="http://schemas.microsoft.com/office/2007/relationships/media" Target="../media/media7.m4a"/><Relationship Id="rId1" Type="http://schemas.openxmlformats.org/officeDocument/2006/relationships/tags" Target="../tags/tag4.xml"/><Relationship Id="rId6" Type="http://schemas.openxmlformats.org/officeDocument/2006/relationships/image" Target="../media/image2.pn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7.TIF"/><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8.TIF"/><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9.TIF"/><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0.TIF"/><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1.TIF"/><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2.TIF"/><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audio" Target="../media/media14.m4a"/><Relationship Id="rId2" Type="http://schemas.microsoft.com/office/2007/relationships/media" Target="../media/media14.m4a"/><Relationship Id="rId1" Type="http://schemas.openxmlformats.org/officeDocument/2006/relationships/tags" Target="../tags/tag5.xml"/><Relationship Id="rId6" Type="http://schemas.openxmlformats.org/officeDocument/2006/relationships/image" Target="../media/image2.png"/><Relationship Id="rId5" Type="http://schemas.openxmlformats.org/officeDocument/2006/relationships/notesSlide" Target="../notesSlides/notesSlide14.xml"/><Relationship Id="rId4"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audio" Target="../media/media15.m4a"/><Relationship Id="rId2" Type="http://schemas.microsoft.com/office/2007/relationships/media" Target="../media/media15.m4a"/><Relationship Id="rId1" Type="http://schemas.openxmlformats.org/officeDocument/2006/relationships/tags" Target="../tags/tag6.xml"/><Relationship Id="rId6" Type="http://schemas.openxmlformats.org/officeDocument/2006/relationships/image" Target="../media/image2.png"/><Relationship Id="rId5" Type="http://schemas.openxmlformats.org/officeDocument/2006/relationships/notesSlide" Target="../notesSlides/notesSlide15.xml"/><Relationship Id="rId4"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audio" Target="../media/media16.m4a"/><Relationship Id="rId2" Type="http://schemas.microsoft.com/office/2007/relationships/media" Target="../media/media16.m4a"/><Relationship Id="rId1" Type="http://schemas.openxmlformats.org/officeDocument/2006/relationships/tags" Target="../tags/tag7.xml"/><Relationship Id="rId6" Type="http://schemas.openxmlformats.org/officeDocument/2006/relationships/image" Target="../media/image2.png"/><Relationship Id="rId5" Type="http://schemas.openxmlformats.org/officeDocument/2006/relationships/notesSlide" Target="../notesSlides/notesSlide16.xml"/><Relationship Id="rId4"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audio" Target="../media/media17.m4a"/><Relationship Id="rId2" Type="http://schemas.microsoft.com/office/2007/relationships/media" Target="../media/media17.m4a"/><Relationship Id="rId1" Type="http://schemas.openxmlformats.org/officeDocument/2006/relationships/tags" Target="../tags/tag8.xml"/><Relationship Id="rId5" Type="http://schemas.openxmlformats.org/officeDocument/2006/relationships/image" Target="../media/image13.png"/><Relationship Id="rId4"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14.TIF"/><Relationship Id="rId5" Type="http://schemas.openxmlformats.org/officeDocument/2006/relationships/image" Target="../media/image2.png"/><Relationship Id="rId4"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15.TIF"/><Relationship Id="rId5" Type="http://schemas.openxmlformats.org/officeDocument/2006/relationships/image" Target="../media/image2.png"/><Relationship Id="rId4" Type="http://schemas.openxmlformats.org/officeDocument/2006/relationships/notesSlide" Target="../notesSlides/notesSlide18.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16.TIF"/><Relationship Id="rId5" Type="http://schemas.openxmlformats.org/officeDocument/2006/relationships/image" Target="../media/image2.png"/><Relationship Id="rId4" Type="http://schemas.openxmlformats.org/officeDocument/2006/relationships/notesSlide" Target="../notesSlides/notesSlide19.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17.TIF"/><Relationship Id="rId5" Type="http://schemas.openxmlformats.org/officeDocument/2006/relationships/image" Target="../media/image2.png"/><Relationship Id="rId4" Type="http://schemas.openxmlformats.org/officeDocument/2006/relationships/notesSlide" Target="../notesSlides/notesSlide20.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18.TIF"/><Relationship Id="rId5" Type="http://schemas.openxmlformats.org/officeDocument/2006/relationships/image" Target="../media/image2.png"/><Relationship Id="rId4" Type="http://schemas.openxmlformats.org/officeDocument/2006/relationships/notesSlide" Target="../notesSlides/notesSlide21.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19.TIF"/><Relationship Id="rId5" Type="http://schemas.openxmlformats.org/officeDocument/2006/relationships/image" Target="../media/image2.png"/><Relationship Id="rId4" Type="http://schemas.openxmlformats.org/officeDocument/2006/relationships/notesSlide" Target="../notesSlides/notesSlide22.xml"/></Relationships>
</file>

<file path=ppt/slides/_rels/slide24.xml.rels><?xml version="1.0" encoding="UTF-8" standalone="yes"?>
<Relationships xmlns="http://schemas.openxmlformats.org/package/2006/relationships"><Relationship Id="rId3" Type="http://schemas.openxmlformats.org/officeDocument/2006/relationships/audio" Target="../media/media24.m4a"/><Relationship Id="rId7" Type="http://schemas.openxmlformats.org/officeDocument/2006/relationships/image" Target="../media/image20.TIF"/><Relationship Id="rId2" Type="http://schemas.microsoft.com/office/2007/relationships/media" Target="../media/media24.m4a"/><Relationship Id="rId1" Type="http://schemas.openxmlformats.org/officeDocument/2006/relationships/tags" Target="../tags/tag9.xml"/><Relationship Id="rId6" Type="http://schemas.openxmlformats.org/officeDocument/2006/relationships/image" Target="../media/image2.png"/><Relationship Id="rId5" Type="http://schemas.openxmlformats.org/officeDocument/2006/relationships/notesSlide" Target="../notesSlides/notesSlide23.xml"/><Relationship Id="rId4"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21.TIF"/><Relationship Id="rId5" Type="http://schemas.openxmlformats.org/officeDocument/2006/relationships/image" Target="../media/image2.png"/><Relationship Id="rId4" Type="http://schemas.openxmlformats.org/officeDocument/2006/relationships/notesSlide" Target="../notesSlides/notesSlide24.xml"/></Relationships>
</file>

<file path=ppt/slides/_rels/slide26.xml.rels><?xml version="1.0" encoding="UTF-8" standalone="yes"?>
<Relationships xmlns="http://schemas.openxmlformats.org/package/2006/relationships"><Relationship Id="rId3" Type="http://schemas.openxmlformats.org/officeDocument/2006/relationships/audio" Target="../media/media26.m4a"/><Relationship Id="rId7" Type="http://schemas.openxmlformats.org/officeDocument/2006/relationships/image" Target="../media/image22.TIF"/><Relationship Id="rId2" Type="http://schemas.microsoft.com/office/2007/relationships/media" Target="../media/media26.m4a"/><Relationship Id="rId1" Type="http://schemas.openxmlformats.org/officeDocument/2006/relationships/tags" Target="../tags/tag10.xml"/><Relationship Id="rId6" Type="http://schemas.openxmlformats.org/officeDocument/2006/relationships/image" Target="../media/image2.png"/><Relationship Id="rId5" Type="http://schemas.openxmlformats.org/officeDocument/2006/relationships/notesSlide" Target="../notesSlides/notesSlide25.xml"/><Relationship Id="rId4"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23.TIF"/><Relationship Id="rId5" Type="http://schemas.openxmlformats.org/officeDocument/2006/relationships/image" Target="../media/image2.png"/><Relationship Id="rId4" Type="http://schemas.openxmlformats.org/officeDocument/2006/relationships/notesSlide" Target="../notesSlides/notesSlide26.xml"/></Relationships>
</file>

<file path=ppt/slides/_rels/slide28.xml.rels><?xml version="1.0" encoding="UTF-8" standalone="yes"?>
<Relationships xmlns="http://schemas.openxmlformats.org/package/2006/relationships"><Relationship Id="rId3" Type="http://schemas.openxmlformats.org/officeDocument/2006/relationships/audio" Target="../media/media28.m4a"/><Relationship Id="rId7" Type="http://schemas.openxmlformats.org/officeDocument/2006/relationships/image" Target="../media/image24.TIF"/><Relationship Id="rId2" Type="http://schemas.microsoft.com/office/2007/relationships/media" Target="../media/media28.m4a"/><Relationship Id="rId1" Type="http://schemas.openxmlformats.org/officeDocument/2006/relationships/tags" Target="../tags/tag11.xml"/><Relationship Id="rId6" Type="http://schemas.openxmlformats.org/officeDocument/2006/relationships/image" Target="../media/image2.png"/><Relationship Id="rId5" Type="http://schemas.openxmlformats.org/officeDocument/2006/relationships/notesSlide" Target="../notesSlides/notesSlide27.xml"/><Relationship Id="rId4"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audio" Target="../media/media29.m4a"/><Relationship Id="rId7" Type="http://schemas.openxmlformats.org/officeDocument/2006/relationships/image" Target="../media/image25.TIF"/><Relationship Id="rId2" Type="http://schemas.microsoft.com/office/2007/relationships/media" Target="../media/media29.m4a"/><Relationship Id="rId1" Type="http://schemas.openxmlformats.org/officeDocument/2006/relationships/tags" Target="../tags/tag12.xml"/><Relationship Id="rId6" Type="http://schemas.openxmlformats.org/officeDocument/2006/relationships/image" Target="../media/image2.png"/><Relationship Id="rId5" Type="http://schemas.openxmlformats.org/officeDocument/2006/relationships/notesSlide" Target="../notesSlides/notesSlide28.xml"/><Relationship Id="rId4"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audio" Target="../media/media30.m4a"/><Relationship Id="rId7" Type="http://schemas.openxmlformats.org/officeDocument/2006/relationships/image" Target="../media/image26.TIF"/><Relationship Id="rId2" Type="http://schemas.microsoft.com/office/2007/relationships/media" Target="../media/media30.m4a"/><Relationship Id="rId1" Type="http://schemas.openxmlformats.org/officeDocument/2006/relationships/tags" Target="../tags/tag13.xml"/><Relationship Id="rId6" Type="http://schemas.openxmlformats.org/officeDocument/2006/relationships/image" Target="../media/image2.png"/><Relationship Id="rId5" Type="http://schemas.openxmlformats.org/officeDocument/2006/relationships/notesSlide" Target="../notesSlides/notesSlide29.xml"/><Relationship Id="rId4"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audio" Target="../media/media31.m4a"/><Relationship Id="rId7" Type="http://schemas.openxmlformats.org/officeDocument/2006/relationships/image" Target="../media/image27.TIF"/><Relationship Id="rId2" Type="http://schemas.microsoft.com/office/2007/relationships/media" Target="../media/media31.m4a"/><Relationship Id="rId1" Type="http://schemas.openxmlformats.org/officeDocument/2006/relationships/tags" Target="../tags/tag14.xml"/><Relationship Id="rId6" Type="http://schemas.openxmlformats.org/officeDocument/2006/relationships/image" Target="../media/image2.png"/><Relationship Id="rId5" Type="http://schemas.openxmlformats.org/officeDocument/2006/relationships/notesSlide" Target="../notesSlides/notesSlide30.xml"/><Relationship Id="rId4"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audio" Target="../media/media32.m4a"/><Relationship Id="rId7" Type="http://schemas.openxmlformats.org/officeDocument/2006/relationships/image" Target="../media/image28.TIF"/><Relationship Id="rId2" Type="http://schemas.microsoft.com/office/2007/relationships/media" Target="../media/media32.m4a"/><Relationship Id="rId1" Type="http://schemas.openxmlformats.org/officeDocument/2006/relationships/tags" Target="../tags/tag15.xml"/><Relationship Id="rId6" Type="http://schemas.openxmlformats.org/officeDocument/2006/relationships/image" Target="../media/image2.png"/><Relationship Id="rId5" Type="http://schemas.openxmlformats.org/officeDocument/2006/relationships/notesSlide" Target="../notesSlides/notesSlide31.xml"/><Relationship Id="rId4"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audio" Target="../media/media33.m4a"/><Relationship Id="rId7" Type="http://schemas.openxmlformats.org/officeDocument/2006/relationships/image" Target="../media/image29.TIF"/><Relationship Id="rId2" Type="http://schemas.microsoft.com/office/2007/relationships/media" Target="../media/media33.m4a"/><Relationship Id="rId1" Type="http://schemas.openxmlformats.org/officeDocument/2006/relationships/tags" Target="../tags/tag16.xml"/><Relationship Id="rId6" Type="http://schemas.openxmlformats.org/officeDocument/2006/relationships/image" Target="../media/image2.png"/><Relationship Id="rId5" Type="http://schemas.openxmlformats.org/officeDocument/2006/relationships/notesSlide" Target="../notesSlides/notesSlide32.xml"/><Relationship Id="rId4"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audio" Target="../media/media34.m4a"/><Relationship Id="rId7" Type="http://schemas.openxmlformats.org/officeDocument/2006/relationships/image" Target="../media/image30.TIF"/><Relationship Id="rId2" Type="http://schemas.microsoft.com/office/2007/relationships/media" Target="../media/media34.m4a"/><Relationship Id="rId1" Type="http://schemas.openxmlformats.org/officeDocument/2006/relationships/tags" Target="../tags/tag17.xml"/><Relationship Id="rId6" Type="http://schemas.openxmlformats.org/officeDocument/2006/relationships/image" Target="../media/image2.png"/><Relationship Id="rId5" Type="http://schemas.openxmlformats.org/officeDocument/2006/relationships/notesSlide" Target="../notesSlides/notesSlide33.xml"/><Relationship Id="rId4"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5.mp4"/><Relationship Id="rId1" Type="http://schemas.microsoft.com/office/2007/relationships/media" Target="../media/media35.mp4"/><Relationship Id="rId5" Type="http://schemas.openxmlformats.org/officeDocument/2006/relationships/image" Target="../media/image31.png"/><Relationship Id="rId4" Type="http://schemas.openxmlformats.org/officeDocument/2006/relationships/notesSlide" Target="../notesSlides/notesSlide34.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image" Target="../media/image32.TIF"/><Relationship Id="rId5" Type="http://schemas.openxmlformats.org/officeDocument/2006/relationships/image" Target="../media/image2.png"/><Relationship Id="rId4" Type="http://schemas.openxmlformats.org/officeDocument/2006/relationships/notesSlide" Target="../notesSlides/notesSlide35.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image" Target="../media/image33.TIF"/><Relationship Id="rId5" Type="http://schemas.openxmlformats.org/officeDocument/2006/relationships/image" Target="../media/image2.png"/><Relationship Id="rId4" Type="http://schemas.openxmlformats.org/officeDocument/2006/relationships/notesSlide" Target="../notesSlides/notesSlide36.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image" Target="../media/image35.TIF"/><Relationship Id="rId5" Type="http://schemas.openxmlformats.org/officeDocument/2006/relationships/image" Target="../media/image34.png"/><Relationship Id="rId4" Type="http://schemas.openxmlformats.org/officeDocument/2006/relationships/notesSlide" Target="../notesSlides/notesSlide3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Media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539731" y="5945154"/>
            <a:ext cx="609600" cy="609600"/>
          </a:xfrm>
          <a:prstGeom prst="rect">
            <a:avLst/>
          </a:prstGeom>
        </p:spPr>
      </p:pic>
      <p:pic>
        <p:nvPicPr>
          <p:cNvPr id="9" name="Picture 8">
            <a:extLst>
              <a:ext uri="{FF2B5EF4-FFF2-40B4-BE49-F238E27FC236}">
                <a16:creationId xmlns:a16="http://schemas.microsoft.com/office/drawing/2014/main" id="{082F2E62-1ACB-4E0C-A42A-A74530EB7DE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advTm="37526">
        <p:fade/>
      </p:transition>
    </mc:Choice>
    <mc:Fallback xmlns="">
      <p:transition spd="med" advTm="3752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54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Media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2396636" y="6060583"/>
            <a:ext cx="609600" cy="609600"/>
          </a:xfrm>
          <a:prstGeom prst="rect">
            <a:avLst/>
          </a:prstGeom>
        </p:spPr>
      </p:pic>
      <p:pic>
        <p:nvPicPr>
          <p:cNvPr id="10" name="Picture 9">
            <a:extLst>
              <a:ext uri="{FF2B5EF4-FFF2-40B4-BE49-F238E27FC236}">
                <a16:creationId xmlns:a16="http://schemas.microsoft.com/office/drawing/2014/main" id="{8F1F6D9B-BD7F-4432-9A87-21EAD23B950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ustDataLst>
      <p:tags r:id="rId1"/>
    </p:custDataLst>
    <p:extLst>
      <p:ext uri="{BB962C8B-B14F-4D97-AF65-F5344CB8AC3E}">
        <p14:creationId xmlns:p14="http://schemas.microsoft.com/office/powerpoint/2010/main" val="135107923"/>
      </p:ext>
    </p:extLst>
  </p:cSld>
  <p:clrMapOvr>
    <a:masterClrMapping/>
  </p:clrMapOvr>
  <mc:AlternateContent xmlns:mc="http://schemas.openxmlformats.org/markup-compatibility/2006" xmlns:p14="http://schemas.microsoft.com/office/powerpoint/2010/main">
    <mc:Choice Requires="p14">
      <p:transition spd="med" p14:dur="700" advTm="84797">
        <p:fade/>
      </p:transition>
    </mc:Choice>
    <mc:Fallback xmlns="">
      <p:transition spd="med" advTm="8479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479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does chromatography work?</a:t>
            </a:r>
          </a:p>
        </p:txBody>
      </p:sp>
      <p:sp>
        <p:nvSpPr>
          <p:cNvPr id="4" name="Content Placeholder 2"/>
          <p:cNvSpPr txBox="1">
            <a:spLocks/>
          </p:cNvSpPr>
          <p:nvPr/>
        </p:nvSpPr>
        <p:spPr>
          <a:xfrm>
            <a:off x="6248361" y="1295957"/>
            <a:ext cx="4342269" cy="5256431"/>
          </a:xfrm>
          <a:prstGeom prst="rect">
            <a:avLst/>
          </a:prstGeom>
        </p:spPr>
        <p:txBody>
          <a:bodyPr/>
          <a:lstStyle>
            <a:lvl1pPr marL="342900" indent="-342900" algn="l" rtl="0" eaLnBrk="0" fontAlgn="base" hangingPunct="0">
              <a:spcBef>
                <a:spcPct val="20000"/>
              </a:spcBef>
              <a:spcAft>
                <a:spcPct val="0"/>
              </a:spcAft>
              <a:buClr>
                <a:schemeClr val="folHlink"/>
              </a:buClr>
              <a:buSzPct val="90000"/>
              <a:buFont typeface="Wingdings" panose="05000000000000000000" pitchFamily="2" charset="2"/>
              <a:buChar char="n"/>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SzPct val="75000"/>
              <a:buFont typeface="Wingdings" panose="05000000000000000000" pitchFamily="2" charset="2"/>
              <a:buChar char="n"/>
              <a:defRPr sz="2600">
                <a:solidFill>
                  <a:schemeClr val="tx1"/>
                </a:solidFill>
                <a:latin typeface="+mn-lt"/>
              </a:defRPr>
            </a:lvl2pPr>
            <a:lvl3pPr marL="1143000" indent="-228600" algn="l" rtl="0" eaLnBrk="0" fontAlgn="base" hangingPunct="0">
              <a:spcBef>
                <a:spcPct val="20000"/>
              </a:spcBef>
              <a:spcAft>
                <a:spcPct val="0"/>
              </a:spcAft>
              <a:buClr>
                <a:schemeClr val="folHlink"/>
              </a:buClr>
              <a:buSzPct val="55000"/>
              <a:buFont typeface="Wingdings" panose="05000000000000000000" pitchFamily="2" charset="2"/>
              <a:buChar char="n"/>
              <a:defRPr sz="2300">
                <a:solidFill>
                  <a:schemeClr val="tx1"/>
                </a:solidFill>
                <a:latin typeface="+mn-lt"/>
              </a:defRPr>
            </a:lvl3pPr>
            <a:lvl4pPr marL="16002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defRPr>
            </a:lvl4pPr>
            <a:lvl5pPr marL="20574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defRPr>
            </a:lvl5pPr>
            <a:lvl6pPr marL="25146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6pPr>
            <a:lvl7pPr marL="29718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7pPr>
            <a:lvl8pPr marL="34290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8pPr>
            <a:lvl9pPr marL="38862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9pPr>
          </a:lstStyle>
          <a:p>
            <a:pPr>
              <a:spcAft>
                <a:spcPts val="0"/>
              </a:spcAft>
            </a:pPr>
            <a:r>
              <a:rPr lang="en-US" sz="1799" kern="0" dirty="0"/>
              <a:t>A mixture is introduced onto a “column” that contains an adsorbent</a:t>
            </a:r>
          </a:p>
        </p:txBody>
      </p:sp>
      <p:sp>
        <p:nvSpPr>
          <p:cNvPr id="49" name="Rectangle 48"/>
          <p:cNvSpPr/>
          <p:nvPr/>
        </p:nvSpPr>
        <p:spPr>
          <a:xfrm>
            <a:off x="1379242" y="1313240"/>
            <a:ext cx="4113728" cy="5239146"/>
          </a:xfrm>
          <a:prstGeom prst="rect">
            <a:avLst/>
          </a:prstGeom>
          <a:solidFill>
            <a:srgbClr val="81DEFF"/>
          </a:solidFill>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16" tIns="45708" rIns="91416" bIns="45708" numCol="1" spcCol="0" rtlCol="0" fromWordArt="0" anchor="ctr" anchorCtr="0" forceAA="0" compatLnSpc="1">
            <a:prstTxWarp prst="textNoShape">
              <a:avLst/>
            </a:prstTxWarp>
            <a:noAutofit/>
          </a:bodyPr>
          <a:lstStyle/>
          <a:p>
            <a:pPr algn="ctr"/>
            <a:endParaRPr lang="en-US"/>
          </a:p>
        </p:txBody>
      </p:sp>
      <p:sp>
        <p:nvSpPr>
          <p:cNvPr id="50" name="AutoShape 17"/>
          <p:cNvSpPr>
            <a:spLocks noChangeAspect="1" noChangeArrowheads="1" noTextEdit="1"/>
          </p:cNvSpPr>
          <p:nvPr/>
        </p:nvSpPr>
        <p:spPr bwMode="auto">
          <a:xfrm>
            <a:off x="2644941" y="2102196"/>
            <a:ext cx="441100" cy="4285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51" name="Freeform 19"/>
          <p:cNvSpPr>
            <a:spLocks/>
          </p:cNvSpPr>
          <p:nvPr/>
        </p:nvSpPr>
        <p:spPr bwMode="auto">
          <a:xfrm>
            <a:off x="2696386" y="2524099"/>
            <a:ext cx="338213" cy="3035756"/>
          </a:xfrm>
          <a:custGeom>
            <a:avLst/>
            <a:gdLst>
              <a:gd name="T0" fmla="*/ 309 w 309"/>
              <a:gd name="T1" fmla="*/ 0 h 2770"/>
              <a:gd name="T2" fmla="*/ 309 w 309"/>
              <a:gd name="T3" fmla="*/ 2617 h 2770"/>
              <a:gd name="T4" fmla="*/ 307 w 309"/>
              <a:gd name="T5" fmla="*/ 2632 h 2770"/>
              <a:gd name="T6" fmla="*/ 306 w 309"/>
              <a:gd name="T7" fmla="*/ 2648 h 2770"/>
              <a:gd name="T8" fmla="*/ 301 w 309"/>
              <a:gd name="T9" fmla="*/ 2662 h 2770"/>
              <a:gd name="T10" fmla="*/ 296 w 309"/>
              <a:gd name="T11" fmla="*/ 2676 h 2770"/>
              <a:gd name="T12" fmla="*/ 290 w 309"/>
              <a:gd name="T13" fmla="*/ 2691 h 2770"/>
              <a:gd name="T14" fmla="*/ 282 w 309"/>
              <a:gd name="T15" fmla="*/ 2703 h 2770"/>
              <a:gd name="T16" fmla="*/ 272 w 309"/>
              <a:gd name="T17" fmla="*/ 2715 h 2770"/>
              <a:gd name="T18" fmla="*/ 263 w 309"/>
              <a:gd name="T19" fmla="*/ 2726 h 2770"/>
              <a:gd name="T20" fmla="*/ 251 w 309"/>
              <a:gd name="T21" fmla="*/ 2735 h 2770"/>
              <a:gd name="T22" fmla="*/ 240 w 309"/>
              <a:gd name="T23" fmla="*/ 2745 h 2770"/>
              <a:gd name="T24" fmla="*/ 228 w 309"/>
              <a:gd name="T25" fmla="*/ 2753 h 2770"/>
              <a:gd name="T26" fmla="*/ 213 w 309"/>
              <a:gd name="T27" fmla="*/ 2759 h 2770"/>
              <a:gd name="T28" fmla="*/ 199 w 309"/>
              <a:gd name="T29" fmla="*/ 2764 h 2770"/>
              <a:gd name="T30" fmla="*/ 185 w 309"/>
              <a:gd name="T31" fmla="*/ 2767 h 2770"/>
              <a:gd name="T32" fmla="*/ 170 w 309"/>
              <a:gd name="T33" fmla="*/ 2770 h 2770"/>
              <a:gd name="T34" fmla="*/ 154 w 309"/>
              <a:gd name="T35" fmla="*/ 2770 h 2770"/>
              <a:gd name="T36" fmla="*/ 138 w 309"/>
              <a:gd name="T37" fmla="*/ 2770 h 2770"/>
              <a:gd name="T38" fmla="*/ 122 w 309"/>
              <a:gd name="T39" fmla="*/ 2767 h 2770"/>
              <a:gd name="T40" fmla="*/ 108 w 309"/>
              <a:gd name="T41" fmla="*/ 2764 h 2770"/>
              <a:gd name="T42" fmla="*/ 94 w 309"/>
              <a:gd name="T43" fmla="*/ 2759 h 2770"/>
              <a:gd name="T44" fmla="*/ 81 w 309"/>
              <a:gd name="T45" fmla="*/ 2753 h 2770"/>
              <a:gd name="T46" fmla="*/ 68 w 309"/>
              <a:gd name="T47" fmla="*/ 2745 h 2770"/>
              <a:gd name="T48" fmla="*/ 56 w 309"/>
              <a:gd name="T49" fmla="*/ 2735 h 2770"/>
              <a:gd name="T50" fmla="*/ 44 w 309"/>
              <a:gd name="T51" fmla="*/ 2726 h 2770"/>
              <a:gd name="T52" fmla="*/ 35 w 309"/>
              <a:gd name="T53" fmla="*/ 2715 h 2770"/>
              <a:gd name="T54" fmla="*/ 25 w 309"/>
              <a:gd name="T55" fmla="*/ 2703 h 2770"/>
              <a:gd name="T56" fmla="*/ 19 w 309"/>
              <a:gd name="T57" fmla="*/ 2691 h 2770"/>
              <a:gd name="T58" fmla="*/ 11 w 309"/>
              <a:gd name="T59" fmla="*/ 2676 h 2770"/>
              <a:gd name="T60" fmla="*/ 6 w 309"/>
              <a:gd name="T61" fmla="*/ 2662 h 2770"/>
              <a:gd name="T62" fmla="*/ 3 w 309"/>
              <a:gd name="T63" fmla="*/ 2648 h 2770"/>
              <a:gd name="T64" fmla="*/ 0 w 309"/>
              <a:gd name="T65" fmla="*/ 2632 h 2770"/>
              <a:gd name="T66" fmla="*/ 0 w 309"/>
              <a:gd name="T67" fmla="*/ 2617 h 2770"/>
              <a:gd name="T68" fmla="*/ 0 w 309"/>
              <a:gd name="T69" fmla="*/ 0 h 2770"/>
              <a:gd name="T70" fmla="*/ 309 w 309"/>
              <a:gd name="T71" fmla="*/ 0 h 27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309" h="2770">
                <a:moveTo>
                  <a:pt x="309" y="0"/>
                </a:moveTo>
                <a:lnTo>
                  <a:pt x="309" y="2617"/>
                </a:lnTo>
                <a:lnTo>
                  <a:pt x="307" y="2632"/>
                </a:lnTo>
                <a:lnTo>
                  <a:pt x="306" y="2648"/>
                </a:lnTo>
                <a:lnTo>
                  <a:pt x="301" y="2662"/>
                </a:lnTo>
                <a:lnTo>
                  <a:pt x="296" y="2676"/>
                </a:lnTo>
                <a:lnTo>
                  <a:pt x="290" y="2691"/>
                </a:lnTo>
                <a:lnTo>
                  <a:pt x="282" y="2703"/>
                </a:lnTo>
                <a:lnTo>
                  <a:pt x="272" y="2715"/>
                </a:lnTo>
                <a:lnTo>
                  <a:pt x="263" y="2726"/>
                </a:lnTo>
                <a:lnTo>
                  <a:pt x="251" y="2735"/>
                </a:lnTo>
                <a:lnTo>
                  <a:pt x="240" y="2745"/>
                </a:lnTo>
                <a:lnTo>
                  <a:pt x="228" y="2753"/>
                </a:lnTo>
                <a:lnTo>
                  <a:pt x="213" y="2759"/>
                </a:lnTo>
                <a:lnTo>
                  <a:pt x="199" y="2764"/>
                </a:lnTo>
                <a:lnTo>
                  <a:pt x="185" y="2767"/>
                </a:lnTo>
                <a:lnTo>
                  <a:pt x="170" y="2770"/>
                </a:lnTo>
                <a:lnTo>
                  <a:pt x="154" y="2770"/>
                </a:lnTo>
                <a:lnTo>
                  <a:pt x="138" y="2770"/>
                </a:lnTo>
                <a:lnTo>
                  <a:pt x="122" y="2767"/>
                </a:lnTo>
                <a:lnTo>
                  <a:pt x="108" y="2764"/>
                </a:lnTo>
                <a:lnTo>
                  <a:pt x="94" y="2759"/>
                </a:lnTo>
                <a:lnTo>
                  <a:pt x="81" y="2753"/>
                </a:lnTo>
                <a:lnTo>
                  <a:pt x="68" y="2745"/>
                </a:lnTo>
                <a:lnTo>
                  <a:pt x="56" y="2735"/>
                </a:lnTo>
                <a:lnTo>
                  <a:pt x="44" y="2726"/>
                </a:lnTo>
                <a:lnTo>
                  <a:pt x="35" y="2715"/>
                </a:lnTo>
                <a:lnTo>
                  <a:pt x="25" y="2703"/>
                </a:lnTo>
                <a:lnTo>
                  <a:pt x="19" y="2691"/>
                </a:lnTo>
                <a:lnTo>
                  <a:pt x="11" y="2676"/>
                </a:lnTo>
                <a:lnTo>
                  <a:pt x="6" y="2662"/>
                </a:lnTo>
                <a:lnTo>
                  <a:pt x="3" y="2648"/>
                </a:lnTo>
                <a:lnTo>
                  <a:pt x="0" y="2632"/>
                </a:lnTo>
                <a:lnTo>
                  <a:pt x="0" y="2617"/>
                </a:lnTo>
                <a:lnTo>
                  <a:pt x="0" y="0"/>
                </a:lnTo>
                <a:lnTo>
                  <a:pt x="309" y="0"/>
                </a:lnTo>
                <a:close/>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57" name="TextBox 56"/>
          <p:cNvSpPr txBox="1"/>
          <p:nvPr/>
        </p:nvSpPr>
        <p:spPr>
          <a:xfrm>
            <a:off x="2010129" y="1313241"/>
            <a:ext cx="1710725" cy="646331"/>
          </a:xfrm>
          <a:prstGeom prst="rect">
            <a:avLst/>
          </a:prstGeom>
          <a:noFill/>
        </p:spPr>
        <p:txBody>
          <a:bodyPr wrap="none" rtlCol="0">
            <a:spAutoFit/>
          </a:bodyPr>
          <a:lstStyle/>
          <a:p>
            <a:pPr algn="ctr"/>
            <a:r>
              <a:rPr lang="en-US" dirty="0"/>
              <a:t>Solvent</a:t>
            </a:r>
          </a:p>
          <a:p>
            <a:pPr algn="ctr"/>
            <a:r>
              <a:rPr lang="en-US" dirty="0"/>
              <a:t>(mobile phase)</a:t>
            </a:r>
          </a:p>
        </p:txBody>
      </p:sp>
      <p:cxnSp>
        <p:nvCxnSpPr>
          <p:cNvPr id="58" name="Straight Arrow Connector 57"/>
          <p:cNvCxnSpPr/>
          <p:nvPr/>
        </p:nvCxnSpPr>
        <p:spPr>
          <a:xfrm>
            <a:off x="2865491" y="1968881"/>
            <a:ext cx="0" cy="40498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9" name="Straight Arrow Connector 58"/>
          <p:cNvCxnSpPr/>
          <p:nvPr/>
        </p:nvCxnSpPr>
        <p:spPr>
          <a:xfrm flipH="1">
            <a:off x="3066494" y="2118806"/>
            <a:ext cx="433438" cy="43343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60" name="TextBox 59"/>
          <p:cNvSpPr txBox="1"/>
          <p:nvPr/>
        </p:nvSpPr>
        <p:spPr>
          <a:xfrm>
            <a:off x="3499933" y="1934187"/>
            <a:ext cx="1993038" cy="369236"/>
          </a:xfrm>
          <a:prstGeom prst="rect">
            <a:avLst/>
          </a:prstGeom>
          <a:noFill/>
        </p:spPr>
        <p:txBody>
          <a:bodyPr wrap="square" rtlCol="0">
            <a:spAutoFit/>
          </a:bodyPr>
          <a:lstStyle/>
          <a:p>
            <a:r>
              <a:rPr lang="en-US" dirty="0"/>
              <a:t>Plant pigments </a:t>
            </a:r>
          </a:p>
        </p:txBody>
      </p:sp>
      <p:cxnSp>
        <p:nvCxnSpPr>
          <p:cNvPr id="61" name="Straight Arrow Connector 60"/>
          <p:cNvCxnSpPr/>
          <p:nvPr/>
        </p:nvCxnSpPr>
        <p:spPr>
          <a:xfrm flipH="1">
            <a:off x="3066494" y="3174753"/>
            <a:ext cx="433438" cy="43343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62" name="TextBox 61"/>
          <p:cNvSpPr txBox="1"/>
          <p:nvPr/>
        </p:nvSpPr>
        <p:spPr>
          <a:xfrm>
            <a:off x="3503037" y="2724363"/>
            <a:ext cx="1989935" cy="923330"/>
          </a:xfrm>
          <a:prstGeom prst="rect">
            <a:avLst/>
          </a:prstGeom>
          <a:noFill/>
        </p:spPr>
        <p:txBody>
          <a:bodyPr wrap="square" rtlCol="0">
            <a:spAutoFit/>
          </a:bodyPr>
          <a:lstStyle/>
          <a:p>
            <a:r>
              <a:rPr lang="en-US" dirty="0"/>
              <a:t>Packing material</a:t>
            </a:r>
          </a:p>
          <a:p>
            <a:r>
              <a:rPr lang="en-US" dirty="0"/>
              <a:t>(Stationary phase)</a:t>
            </a:r>
          </a:p>
        </p:txBody>
      </p:sp>
      <p:sp>
        <p:nvSpPr>
          <p:cNvPr id="63" name="Freeform 20"/>
          <p:cNvSpPr>
            <a:spLocks noEditPoints="1"/>
          </p:cNvSpPr>
          <p:nvPr/>
        </p:nvSpPr>
        <p:spPr bwMode="auto">
          <a:xfrm>
            <a:off x="2689270" y="2189759"/>
            <a:ext cx="352442" cy="3378853"/>
          </a:xfrm>
          <a:custGeom>
            <a:avLst/>
            <a:gdLst>
              <a:gd name="T0" fmla="*/ 322 w 322"/>
              <a:gd name="T1" fmla="*/ 0 h 3159"/>
              <a:gd name="T2" fmla="*/ 161 w 322"/>
              <a:gd name="T3" fmla="*/ 3159 h 3159"/>
              <a:gd name="T4" fmla="*/ 176 w 322"/>
              <a:gd name="T5" fmla="*/ 3145 h 3159"/>
              <a:gd name="T6" fmla="*/ 198 w 322"/>
              <a:gd name="T7" fmla="*/ 3140 h 3159"/>
              <a:gd name="T8" fmla="*/ 219 w 322"/>
              <a:gd name="T9" fmla="*/ 3134 h 3159"/>
              <a:gd name="T10" fmla="*/ 238 w 322"/>
              <a:gd name="T11" fmla="*/ 3124 h 3159"/>
              <a:gd name="T12" fmla="*/ 255 w 322"/>
              <a:gd name="T13" fmla="*/ 3112 h 3159"/>
              <a:gd name="T14" fmla="*/ 270 w 322"/>
              <a:gd name="T15" fmla="*/ 3097 h 3159"/>
              <a:gd name="T16" fmla="*/ 284 w 322"/>
              <a:gd name="T17" fmla="*/ 3080 h 3159"/>
              <a:gd name="T18" fmla="*/ 294 w 322"/>
              <a:gd name="T19" fmla="*/ 3062 h 3159"/>
              <a:gd name="T20" fmla="*/ 301 w 322"/>
              <a:gd name="T21" fmla="*/ 3041 h 3159"/>
              <a:gd name="T22" fmla="*/ 306 w 322"/>
              <a:gd name="T23" fmla="*/ 3021 h 3159"/>
              <a:gd name="T24" fmla="*/ 308 w 322"/>
              <a:gd name="T25" fmla="*/ 2998 h 3159"/>
              <a:gd name="T26" fmla="*/ 321 w 322"/>
              <a:gd name="T27" fmla="*/ 3014 h 3159"/>
              <a:gd name="T28" fmla="*/ 317 w 322"/>
              <a:gd name="T29" fmla="*/ 3038 h 3159"/>
              <a:gd name="T30" fmla="*/ 309 w 322"/>
              <a:gd name="T31" fmla="*/ 3061 h 3159"/>
              <a:gd name="T32" fmla="*/ 298 w 322"/>
              <a:gd name="T33" fmla="*/ 3081 h 3159"/>
              <a:gd name="T34" fmla="*/ 286 w 322"/>
              <a:gd name="T35" fmla="*/ 3100 h 3159"/>
              <a:gd name="T36" fmla="*/ 270 w 322"/>
              <a:gd name="T37" fmla="*/ 3116 h 3159"/>
              <a:gd name="T38" fmla="*/ 250 w 322"/>
              <a:gd name="T39" fmla="*/ 3131 h 3159"/>
              <a:gd name="T40" fmla="*/ 231 w 322"/>
              <a:gd name="T41" fmla="*/ 3143 h 3159"/>
              <a:gd name="T42" fmla="*/ 209 w 322"/>
              <a:gd name="T43" fmla="*/ 3151 h 3159"/>
              <a:gd name="T44" fmla="*/ 185 w 322"/>
              <a:gd name="T45" fmla="*/ 3156 h 3159"/>
              <a:gd name="T46" fmla="*/ 161 w 322"/>
              <a:gd name="T47" fmla="*/ 3159 h 3159"/>
              <a:gd name="T48" fmla="*/ 161 w 322"/>
              <a:gd name="T49" fmla="*/ 3151 h 3159"/>
              <a:gd name="T50" fmla="*/ 13 w 322"/>
              <a:gd name="T51" fmla="*/ 3005 h 3159"/>
              <a:gd name="T52" fmla="*/ 16 w 322"/>
              <a:gd name="T53" fmla="*/ 3027 h 3159"/>
              <a:gd name="T54" fmla="*/ 23 w 322"/>
              <a:gd name="T55" fmla="*/ 3048 h 3159"/>
              <a:gd name="T56" fmla="*/ 31 w 322"/>
              <a:gd name="T57" fmla="*/ 3069 h 3159"/>
              <a:gd name="T58" fmla="*/ 42 w 322"/>
              <a:gd name="T59" fmla="*/ 3086 h 3159"/>
              <a:gd name="T60" fmla="*/ 56 w 322"/>
              <a:gd name="T61" fmla="*/ 3102 h 3159"/>
              <a:gd name="T62" fmla="*/ 72 w 322"/>
              <a:gd name="T63" fmla="*/ 3116 h 3159"/>
              <a:gd name="T64" fmla="*/ 91 w 322"/>
              <a:gd name="T65" fmla="*/ 3128 h 3159"/>
              <a:gd name="T66" fmla="*/ 110 w 322"/>
              <a:gd name="T67" fmla="*/ 3137 h 3159"/>
              <a:gd name="T68" fmla="*/ 131 w 322"/>
              <a:gd name="T69" fmla="*/ 3142 h 3159"/>
              <a:gd name="T70" fmla="*/ 153 w 322"/>
              <a:gd name="T71" fmla="*/ 3145 h 3159"/>
              <a:gd name="T72" fmla="*/ 153 w 322"/>
              <a:gd name="T73" fmla="*/ 3158 h 3159"/>
              <a:gd name="T74" fmla="*/ 128 w 322"/>
              <a:gd name="T75" fmla="*/ 3156 h 3159"/>
              <a:gd name="T76" fmla="*/ 106 w 322"/>
              <a:gd name="T77" fmla="*/ 3148 h 3159"/>
              <a:gd name="T78" fmla="*/ 85 w 322"/>
              <a:gd name="T79" fmla="*/ 3139 h 3159"/>
              <a:gd name="T80" fmla="*/ 64 w 322"/>
              <a:gd name="T81" fmla="*/ 3126 h 3159"/>
              <a:gd name="T82" fmla="*/ 47 w 322"/>
              <a:gd name="T83" fmla="*/ 3112 h 3159"/>
              <a:gd name="T84" fmla="*/ 32 w 322"/>
              <a:gd name="T85" fmla="*/ 3094 h 3159"/>
              <a:gd name="T86" fmla="*/ 20 w 322"/>
              <a:gd name="T87" fmla="*/ 3075 h 3159"/>
              <a:gd name="T88" fmla="*/ 10 w 322"/>
              <a:gd name="T89" fmla="*/ 3053 h 3159"/>
              <a:gd name="T90" fmla="*/ 4 w 322"/>
              <a:gd name="T91" fmla="*/ 3030 h 3159"/>
              <a:gd name="T92" fmla="*/ 0 w 322"/>
              <a:gd name="T93" fmla="*/ 3006 h 3159"/>
              <a:gd name="T94" fmla="*/ 13 w 322"/>
              <a:gd name="T95" fmla="*/ 2998 h 3159"/>
              <a:gd name="T96" fmla="*/ 13 w 322"/>
              <a:gd name="T97" fmla="*/ 0 h 3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322" h="3159">
                <a:moveTo>
                  <a:pt x="308" y="2998"/>
                </a:moveTo>
                <a:lnTo>
                  <a:pt x="308" y="0"/>
                </a:lnTo>
                <a:lnTo>
                  <a:pt x="322" y="0"/>
                </a:lnTo>
                <a:lnTo>
                  <a:pt x="322" y="2998"/>
                </a:lnTo>
                <a:lnTo>
                  <a:pt x="308" y="2998"/>
                </a:lnTo>
                <a:close/>
                <a:moveTo>
                  <a:pt x="161" y="3159"/>
                </a:moveTo>
                <a:lnTo>
                  <a:pt x="161" y="3145"/>
                </a:lnTo>
                <a:lnTo>
                  <a:pt x="168" y="3145"/>
                </a:lnTo>
                <a:lnTo>
                  <a:pt x="176" y="3145"/>
                </a:lnTo>
                <a:lnTo>
                  <a:pt x="184" y="3143"/>
                </a:lnTo>
                <a:lnTo>
                  <a:pt x="190" y="3142"/>
                </a:lnTo>
                <a:lnTo>
                  <a:pt x="198" y="3140"/>
                </a:lnTo>
                <a:lnTo>
                  <a:pt x="204" y="3139"/>
                </a:lnTo>
                <a:lnTo>
                  <a:pt x="212" y="3137"/>
                </a:lnTo>
                <a:lnTo>
                  <a:pt x="219" y="3134"/>
                </a:lnTo>
                <a:lnTo>
                  <a:pt x="225" y="3131"/>
                </a:lnTo>
                <a:lnTo>
                  <a:pt x="231" y="3128"/>
                </a:lnTo>
                <a:lnTo>
                  <a:pt x="238" y="3124"/>
                </a:lnTo>
                <a:lnTo>
                  <a:pt x="243" y="3120"/>
                </a:lnTo>
                <a:lnTo>
                  <a:pt x="249" y="3116"/>
                </a:lnTo>
                <a:lnTo>
                  <a:pt x="255" y="3112"/>
                </a:lnTo>
                <a:lnTo>
                  <a:pt x="260" y="3107"/>
                </a:lnTo>
                <a:lnTo>
                  <a:pt x="265" y="3102"/>
                </a:lnTo>
                <a:lnTo>
                  <a:pt x="270" y="3097"/>
                </a:lnTo>
                <a:lnTo>
                  <a:pt x="274" y="3091"/>
                </a:lnTo>
                <a:lnTo>
                  <a:pt x="279" y="3086"/>
                </a:lnTo>
                <a:lnTo>
                  <a:pt x="284" y="3080"/>
                </a:lnTo>
                <a:lnTo>
                  <a:pt x="287" y="3075"/>
                </a:lnTo>
                <a:lnTo>
                  <a:pt x="290" y="3069"/>
                </a:lnTo>
                <a:lnTo>
                  <a:pt x="294" y="3062"/>
                </a:lnTo>
                <a:lnTo>
                  <a:pt x="297" y="3056"/>
                </a:lnTo>
                <a:lnTo>
                  <a:pt x="300" y="3048"/>
                </a:lnTo>
                <a:lnTo>
                  <a:pt x="301" y="3041"/>
                </a:lnTo>
                <a:lnTo>
                  <a:pt x="303" y="3035"/>
                </a:lnTo>
                <a:lnTo>
                  <a:pt x="306" y="3027"/>
                </a:lnTo>
                <a:lnTo>
                  <a:pt x="306" y="3021"/>
                </a:lnTo>
                <a:lnTo>
                  <a:pt x="308" y="3013"/>
                </a:lnTo>
                <a:lnTo>
                  <a:pt x="308" y="3005"/>
                </a:lnTo>
                <a:lnTo>
                  <a:pt x="308" y="2998"/>
                </a:lnTo>
                <a:lnTo>
                  <a:pt x="322" y="2998"/>
                </a:lnTo>
                <a:lnTo>
                  <a:pt x="322" y="3006"/>
                </a:lnTo>
                <a:lnTo>
                  <a:pt x="321" y="3014"/>
                </a:lnTo>
                <a:lnTo>
                  <a:pt x="321" y="3022"/>
                </a:lnTo>
                <a:lnTo>
                  <a:pt x="319" y="3030"/>
                </a:lnTo>
                <a:lnTo>
                  <a:pt x="317" y="3038"/>
                </a:lnTo>
                <a:lnTo>
                  <a:pt x="314" y="3046"/>
                </a:lnTo>
                <a:lnTo>
                  <a:pt x="313" y="3053"/>
                </a:lnTo>
                <a:lnTo>
                  <a:pt x="309" y="3061"/>
                </a:lnTo>
                <a:lnTo>
                  <a:pt x="306" y="3067"/>
                </a:lnTo>
                <a:lnTo>
                  <a:pt x="303" y="3075"/>
                </a:lnTo>
                <a:lnTo>
                  <a:pt x="298" y="3081"/>
                </a:lnTo>
                <a:lnTo>
                  <a:pt x="295" y="3088"/>
                </a:lnTo>
                <a:lnTo>
                  <a:pt x="290" y="3094"/>
                </a:lnTo>
                <a:lnTo>
                  <a:pt x="286" y="3100"/>
                </a:lnTo>
                <a:lnTo>
                  <a:pt x="281" y="3105"/>
                </a:lnTo>
                <a:lnTo>
                  <a:pt x="274" y="3112"/>
                </a:lnTo>
                <a:lnTo>
                  <a:pt x="270" y="3116"/>
                </a:lnTo>
                <a:lnTo>
                  <a:pt x="263" y="3121"/>
                </a:lnTo>
                <a:lnTo>
                  <a:pt x="257" y="3126"/>
                </a:lnTo>
                <a:lnTo>
                  <a:pt x="250" y="3131"/>
                </a:lnTo>
                <a:lnTo>
                  <a:pt x="244" y="3135"/>
                </a:lnTo>
                <a:lnTo>
                  <a:pt x="238" y="3139"/>
                </a:lnTo>
                <a:lnTo>
                  <a:pt x="231" y="3143"/>
                </a:lnTo>
                <a:lnTo>
                  <a:pt x="223" y="3147"/>
                </a:lnTo>
                <a:lnTo>
                  <a:pt x="215" y="3148"/>
                </a:lnTo>
                <a:lnTo>
                  <a:pt x="209" y="3151"/>
                </a:lnTo>
                <a:lnTo>
                  <a:pt x="201" y="3153"/>
                </a:lnTo>
                <a:lnTo>
                  <a:pt x="193" y="3156"/>
                </a:lnTo>
                <a:lnTo>
                  <a:pt x="185" y="3156"/>
                </a:lnTo>
                <a:lnTo>
                  <a:pt x="177" y="3158"/>
                </a:lnTo>
                <a:lnTo>
                  <a:pt x="169" y="3158"/>
                </a:lnTo>
                <a:lnTo>
                  <a:pt x="161" y="3159"/>
                </a:lnTo>
                <a:close/>
                <a:moveTo>
                  <a:pt x="161" y="3151"/>
                </a:moveTo>
                <a:lnTo>
                  <a:pt x="161" y="3159"/>
                </a:lnTo>
                <a:lnTo>
                  <a:pt x="161" y="3151"/>
                </a:lnTo>
                <a:close/>
                <a:moveTo>
                  <a:pt x="0" y="2998"/>
                </a:moveTo>
                <a:lnTo>
                  <a:pt x="13" y="2998"/>
                </a:lnTo>
                <a:lnTo>
                  <a:pt x="13" y="3005"/>
                </a:lnTo>
                <a:lnTo>
                  <a:pt x="15" y="3013"/>
                </a:lnTo>
                <a:lnTo>
                  <a:pt x="15" y="3021"/>
                </a:lnTo>
                <a:lnTo>
                  <a:pt x="16" y="3027"/>
                </a:lnTo>
                <a:lnTo>
                  <a:pt x="18" y="3035"/>
                </a:lnTo>
                <a:lnTo>
                  <a:pt x="20" y="3041"/>
                </a:lnTo>
                <a:lnTo>
                  <a:pt x="23" y="3048"/>
                </a:lnTo>
                <a:lnTo>
                  <a:pt x="24" y="3056"/>
                </a:lnTo>
                <a:lnTo>
                  <a:pt x="27" y="3062"/>
                </a:lnTo>
                <a:lnTo>
                  <a:pt x="31" y="3069"/>
                </a:lnTo>
                <a:lnTo>
                  <a:pt x="34" y="3075"/>
                </a:lnTo>
                <a:lnTo>
                  <a:pt x="39" y="3080"/>
                </a:lnTo>
                <a:lnTo>
                  <a:pt x="42" y="3086"/>
                </a:lnTo>
                <a:lnTo>
                  <a:pt x="47" y="3091"/>
                </a:lnTo>
                <a:lnTo>
                  <a:pt x="51" y="3097"/>
                </a:lnTo>
                <a:lnTo>
                  <a:pt x="56" y="3102"/>
                </a:lnTo>
                <a:lnTo>
                  <a:pt x="61" y="3107"/>
                </a:lnTo>
                <a:lnTo>
                  <a:pt x="67" y="3112"/>
                </a:lnTo>
                <a:lnTo>
                  <a:pt x="72" y="3116"/>
                </a:lnTo>
                <a:lnTo>
                  <a:pt x="78" y="3120"/>
                </a:lnTo>
                <a:lnTo>
                  <a:pt x="85" y="3124"/>
                </a:lnTo>
                <a:lnTo>
                  <a:pt x="91" y="3128"/>
                </a:lnTo>
                <a:lnTo>
                  <a:pt x="98" y="3131"/>
                </a:lnTo>
                <a:lnTo>
                  <a:pt x="104" y="3134"/>
                </a:lnTo>
                <a:lnTo>
                  <a:pt x="110" y="3137"/>
                </a:lnTo>
                <a:lnTo>
                  <a:pt x="117" y="3139"/>
                </a:lnTo>
                <a:lnTo>
                  <a:pt x="125" y="3140"/>
                </a:lnTo>
                <a:lnTo>
                  <a:pt x="131" y="3142"/>
                </a:lnTo>
                <a:lnTo>
                  <a:pt x="139" y="3143"/>
                </a:lnTo>
                <a:lnTo>
                  <a:pt x="145" y="3145"/>
                </a:lnTo>
                <a:lnTo>
                  <a:pt x="153" y="3145"/>
                </a:lnTo>
                <a:lnTo>
                  <a:pt x="161" y="3145"/>
                </a:lnTo>
                <a:lnTo>
                  <a:pt x="161" y="3159"/>
                </a:lnTo>
                <a:lnTo>
                  <a:pt x="153" y="3158"/>
                </a:lnTo>
                <a:lnTo>
                  <a:pt x="144" y="3158"/>
                </a:lnTo>
                <a:lnTo>
                  <a:pt x="136" y="3156"/>
                </a:lnTo>
                <a:lnTo>
                  <a:pt x="128" y="3156"/>
                </a:lnTo>
                <a:lnTo>
                  <a:pt x="120" y="3153"/>
                </a:lnTo>
                <a:lnTo>
                  <a:pt x="114" y="3151"/>
                </a:lnTo>
                <a:lnTo>
                  <a:pt x="106" y="3148"/>
                </a:lnTo>
                <a:lnTo>
                  <a:pt x="98" y="3147"/>
                </a:lnTo>
                <a:lnTo>
                  <a:pt x="91" y="3143"/>
                </a:lnTo>
                <a:lnTo>
                  <a:pt x="85" y="3139"/>
                </a:lnTo>
                <a:lnTo>
                  <a:pt x="77" y="3135"/>
                </a:lnTo>
                <a:lnTo>
                  <a:pt x="71" y="3131"/>
                </a:lnTo>
                <a:lnTo>
                  <a:pt x="64" y="3126"/>
                </a:lnTo>
                <a:lnTo>
                  <a:pt x="58" y="3121"/>
                </a:lnTo>
                <a:lnTo>
                  <a:pt x="53" y="3116"/>
                </a:lnTo>
                <a:lnTo>
                  <a:pt x="47" y="3112"/>
                </a:lnTo>
                <a:lnTo>
                  <a:pt x="42" y="3105"/>
                </a:lnTo>
                <a:lnTo>
                  <a:pt x="37" y="3100"/>
                </a:lnTo>
                <a:lnTo>
                  <a:pt x="32" y="3094"/>
                </a:lnTo>
                <a:lnTo>
                  <a:pt x="27" y="3088"/>
                </a:lnTo>
                <a:lnTo>
                  <a:pt x="23" y="3081"/>
                </a:lnTo>
                <a:lnTo>
                  <a:pt x="20" y="3075"/>
                </a:lnTo>
                <a:lnTo>
                  <a:pt x="16" y="3067"/>
                </a:lnTo>
                <a:lnTo>
                  <a:pt x="13" y="3061"/>
                </a:lnTo>
                <a:lnTo>
                  <a:pt x="10" y="3053"/>
                </a:lnTo>
                <a:lnTo>
                  <a:pt x="7" y="3046"/>
                </a:lnTo>
                <a:lnTo>
                  <a:pt x="5" y="3038"/>
                </a:lnTo>
                <a:lnTo>
                  <a:pt x="4" y="3030"/>
                </a:lnTo>
                <a:lnTo>
                  <a:pt x="2" y="3022"/>
                </a:lnTo>
                <a:lnTo>
                  <a:pt x="0" y="3014"/>
                </a:lnTo>
                <a:lnTo>
                  <a:pt x="0" y="3006"/>
                </a:lnTo>
                <a:lnTo>
                  <a:pt x="0" y="2998"/>
                </a:lnTo>
                <a:close/>
                <a:moveTo>
                  <a:pt x="13" y="0"/>
                </a:moveTo>
                <a:lnTo>
                  <a:pt x="13" y="2998"/>
                </a:lnTo>
                <a:lnTo>
                  <a:pt x="0" y="2998"/>
                </a:lnTo>
                <a:lnTo>
                  <a:pt x="0" y="0"/>
                </a:lnTo>
                <a:lnTo>
                  <a:pt x="13" y="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64" name="Rectangle 63"/>
          <p:cNvSpPr/>
          <p:nvPr/>
        </p:nvSpPr>
        <p:spPr>
          <a:xfrm>
            <a:off x="1379242" y="5571798"/>
            <a:ext cx="4113728" cy="974934"/>
          </a:xfrm>
          <a:prstGeom prst="rect">
            <a:avLst/>
          </a:prstGeom>
          <a:solidFill>
            <a:srgbClr val="81DEFF"/>
          </a:solidFill>
          <a:ln>
            <a:noFill/>
          </a:ln>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16" tIns="45708" rIns="91416" bIns="45708" numCol="1" spcCol="0" rtlCol="0" fromWordArt="0" anchor="ctr" anchorCtr="0" forceAA="0" compatLnSpc="1">
            <a:prstTxWarp prst="textNoShape">
              <a:avLst/>
            </a:prstTxWarp>
            <a:noAutofit/>
          </a:bodyPr>
          <a:lstStyle/>
          <a:p>
            <a:pPr algn="ctr"/>
            <a:endParaRPr lang="en-US"/>
          </a:p>
        </p:txBody>
      </p:sp>
      <p:sp>
        <p:nvSpPr>
          <p:cNvPr id="65" name="Rectangle 21"/>
          <p:cNvSpPr>
            <a:spLocks noChangeArrowheads="1"/>
          </p:cNvSpPr>
          <p:nvPr/>
        </p:nvSpPr>
        <p:spPr bwMode="auto">
          <a:xfrm>
            <a:off x="2820068" y="5888220"/>
            <a:ext cx="90846" cy="484883"/>
          </a:xfrm>
          <a:prstGeom prst="rect">
            <a:avLst/>
          </a:prstGeom>
          <a:solidFill>
            <a:srgbClr val="FEFEF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66" name="Freeform 22"/>
          <p:cNvSpPr>
            <a:spLocks noEditPoints="1"/>
          </p:cNvSpPr>
          <p:nvPr/>
        </p:nvSpPr>
        <p:spPr bwMode="auto">
          <a:xfrm>
            <a:off x="2813502" y="5879462"/>
            <a:ext cx="103981" cy="501300"/>
          </a:xfrm>
          <a:custGeom>
            <a:avLst/>
            <a:gdLst>
              <a:gd name="T0" fmla="*/ 89 w 95"/>
              <a:gd name="T1" fmla="*/ 458 h 458"/>
              <a:gd name="T2" fmla="*/ 6 w 95"/>
              <a:gd name="T3" fmla="*/ 458 h 458"/>
              <a:gd name="T4" fmla="*/ 6 w 95"/>
              <a:gd name="T5" fmla="*/ 445 h 458"/>
              <a:gd name="T6" fmla="*/ 89 w 95"/>
              <a:gd name="T7" fmla="*/ 445 h 458"/>
              <a:gd name="T8" fmla="*/ 95 w 95"/>
              <a:gd name="T9" fmla="*/ 451 h 458"/>
              <a:gd name="T10" fmla="*/ 89 w 95"/>
              <a:gd name="T11" fmla="*/ 458 h 458"/>
              <a:gd name="T12" fmla="*/ 95 w 95"/>
              <a:gd name="T13" fmla="*/ 451 h 458"/>
              <a:gd name="T14" fmla="*/ 95 w 95"/>
              <a:gd name="T15" fmla="*/ 458 h 458"/>
              <a:gd name="T16" fmla="*/ 89 w 95"/>
              <a:gd name="T17" fmla="*/ 458 h 458"/>
              <a:gd name="T18" fmla="*/ 95 w 95"/>
              <a:gd name="T19" fmla="*/ 451 h 458"/>
              <a:gd name="T20" fmla="*/ 95 w 95"/>
              <a:gd name="T21" fmla="*/ 8 h 458"/>
              <a:gd name="T22" fmla="*/ 95 w 95"/>
              <a:gd name="T23" fmla="*/ 451 h 458"/>
              <a:gd name="T24" fmla="*/ 81 w 95"/>
              <a:gd name="T25" fmla="*/ 451 h 458"/>
              <a:gd name="T26" fmla="*/ 81 w 95"/>
              <a:gd name="T27" fmla="*/ 8 h 458"/>
              <a:gd name="T28" fmla="*/ 89 w 95"/>
              <a:gd name="T29" fmla="*/ 0 h 458"/>
              <a:gd name="T30" fmla="*/ 95 w 95"/>
              <a:gd name="T31" fmla="*/ 8 h 458"/>
              <a:gd name="T32" fmla="*/ 89 w 95"/>
              <a:gd name="T33" fmla="*/ 0 h 458"/>
              <a:gd name="T34" fmla="*/ 95 w 95"/>
              <a:gd name="T35" fmla="*/ 0 h 458"/>
              <a:gd name="T36" fmla="*/ 95 w 95"/>
              <a:gd name="T37" fmla="*/ 8 h 458"/>
              <a:gd name="T38" fmla="*/ 89 w 95"/>
              <a:gd name="T39" fmla="*/ 0 h 458"/>
              <a:gd name="T40" fmla="*/ 6 w 95"/>
              <a:gd name="T41" fmla="*/ 0 h 458"/>
              <a:gd name="T42" fmla="*/ 89 w 95"/>
              <a:gd name="T43" fmla="*/ 0 h 458"/>
              <a:gd name="T44" fmla="*/ 89 w 95"/>
              <a:gd name="T45" fmla="*/ 14 h 458"/>
              <a:gd name="T46" fmla="*/ 6 w 95"/>
              <a:gd name="T47" fmla="*/ 14 h 458"/>
              <a:gd name="T48" fmla="*/ 0 w 95"/>
              <a:gd name="T49" fmla="*/ 8 h 458"/>
              <a:gd name="T50" fmla="*/ 6 w 95"/>
              <a:gd name="T51" fmla="*/ 0 h 458"/>
              <a:gd name="T52" fmla="*/ 0 w 95"/>
              <a:gd name="T53" fmla="*/ 8 h 458"/>
              <a:gd name="T54" fmla="*/ 0 w 95"/>
              <a:gd name="T55" fmla="*/ 0 h 458"/>
              <a:gd name="T56" fmla="*/ 6 w 95"/>
              <a:gd name="T57" fmla="*/ 0 h 458"/>
              <a:gd name="T58" fmla="*/ 0 w 95"/>
              <a:gd name="T59" fmla="*/ 8 h 458"/>
              <a:gd name="T60" fmla="*/ 0 w 95"/>
              <a:gd name="T61" fmla="*/ 451 h 458"/>
              <a:gd name="T62" fmla="*/ 0 w 95"/>
              <a:gd name="T63" fmla="*/ 8 h 458"/>
              <a:gd name="T64" fmla="*/ 12 w 95"/>
              <a:gd name="T65" fmla="*/ 8 h 458"/>
              <a:gd name="T66" fmla="*/ 12 w 95"/>
              <a:gd name="T67" fmla="*/ 451 h 458"/>
              <a:gd name="T68" fmla="*/ 6 w 95"/>
              <a:gd name="T69" fmla="*/ 458 h 458"/>
              <a:gd name="T70" fmla="*/ 0 w 95"/>
              <a:gd name="T71" fmla="*/ 451 h 458"/>
              <a:gd name="T72" fmla="*/ 6 w 95"/>
              <a:gd name="T73" fmla="*/ 458 h 458"/>
              <a:gd name="T74" fmla="*/ 0 w 95"/>
              <a:gd name="T75" fmla="*/ 458 h 458"/>
              <a:gd name="T76" fmla="*/ 0 w 95"/>
              <a:gd name="T77" fmla="*/ 451 h 458"/>
              <a:gd name="T78" fmla="*/ 6 w 95"/>
              <a:gd name="T79" fmla="*/ 458 h 4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95" h="458">
                <a:moveTo>
                  <a:pt x="89" y="458"/>
                </a:moveTo>
                <a:lnTo>
                  <a:pt x="6" y="458"/>
                </a:lnTo>
                <a:lnTo>
                  <a:pt x="6" y="445"/>
                </a:lnTo>
                <a:lnTo>
                  <a:pt x="89" y="445"/>
                </a:lnTo>
                <a:lnTo>
                  <a:pt x="95" y="451"/>
                </a:lnTo>
                <a:lnTo>
                  <a:pt x="89" y="458"/>
                </a:lnTo>
                <a:close/>
                <a:moveTo>
                  <a:pt x="95" y="451"/>
                </a:moveTo>
                <a:lnTo>
                  <a:pt x="95" y="458"/>
                </a:lnTo>
                <a:lnTo>
                  <a:pt x="89" y="458"/>
                </a:lnTo>
                <a:lnTo>
                  <a:pt x="95" y="451"/>
                </a:lnTo>
                <a:close/>
                <a:moveTo>
                  <a:pt x="95" y="8"/>
                </a:moveTo>
                <a:lnTo>
                  <a:pt x="95" y="451"/>
                </a:lnTo>
                <a:lnTo>
                  <a:pt x="81" y="451"/>
                </a:lnTo>
                <a:lnTo>
                  <a:pt x="81" y="8"/>
                </a:lnTo>
                <a:lnTo>
                  <a:pt x="89" y="0"/>
                </a:lnTo>
                <a:lnTo>
                  <a:pt x="95" y="8"/>
                </a:lnTo>
                <a:close/>
                <a:moveTo>
                  <a:pt x="89" y="0"/>
                </a:moveTo>
                <a:lnTo>
                  <a:pt x="95" y="0"/>
                </a:lnTo>
                <a:lnTo>
                  <a:pt x="95" y="8"/>
                </a:lnTo>
                <a:lnTo>
                  <a:pt x="89" y="0"/>
                </a:lnTo>
                <a:close/>
                <a:moveTo>
                  <a:pt x="6" y="0"/>
                </a:moveTo>
                <a:lnTo>
                  <a:pt x="89" y="0"/>
                </a:lnTo>
                <a:lnTo>
                  <a:pt x="89" y="14"/>
                </a:lnTo>
                <a:lnTo>
                  <a:pt x="6" y="14"/>
                </a:lnTo>
                <a:lnTo>
                  <a:pt x="0" y="8"/>
                </a:lnTo>
                <a:lnTo>
                  <a:pt x="6" y="0"/>
                </a:lnTo>
                <a:close/>
                <a:moveTo>
                  <a:pt x="0" y="8"/>
                </a:moveTo>
                <a:lnTo>
                  <a:pt x="0" y="0"/>
                </a:lnTo>
                <a:lnTo>
                  <a:pt x="6" y="0"/>
                </a:lnTo>
                <a:lnTo>
                  <a:pt x="0" y="8"/>
                </a:lnTo>
                <a:close/>
                <a:moveTo>
                  <a:pt x="0" y="451"/>
                </a:moveTo>
                <a:lnTo>
                  <a:pt x="0" y="8"/>
                </a:lnTo>
                <a:lnTo>
                  <a:pt x="12" y="8"/>
                </a:lnTo>
                <a:lnTo>
                  <a:pt x="12" y="451"/>
                </a:lnTo>
                <a:lnTo>
                  <a:pt x="6" y="458"/>
                </a:lnTo>
                <a:lnTo>
                  <a:pt x="0" y="451"/>
                </a:lnTo>
                <a:close/>
                <a:moveTo>
                  <a:pt x="6" y="458"/>
                </a:moveTo>
                <a:lnTo>
                  <a:pt x="0" y="458"/>
                </a:lnTo>
                <a:lnTo>
                  <a:pt x="0" y="451"/>
                </a:lnTo>
                <a:lnTo>
                  <a:pt x="6" y="458"/>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67" name="Rectangle 23"/>
          <p:cNvSpPr>
            <a:spLocks noChangeArrowheads="1"/>
          </p:cNvSpPr>
          <p:nvPr/>
        </p:nvSpPr>
        <p:spPr bwMode="auto">
          <a:xfrm>
            <a:off x="2820068" y="5550005"/>
            <a:ext cx="90846" cy="134629"/>
          </a:xfrm>
          <a:prstGeom prst="rect">
            <a:avLst/>
          </a:prstGeom>
          <a:solidFill>
            <a:srgbClr val="E6E7E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68" name="Freeform 24"/>
          <p:cNvSpPr>
            <a:spLocks noEditPoints="1"/>
          </p:cNvSpPr>
          <p:nvPr/>
        </p:nvSpPr>
        <p:spPr bwMode="auto">
          <a:xfrm>
            <a:off x="2813502" y="5541249"/>
            <a:ext cx="103981" cy="149953"/>
          </a:xfrm>
          <a:custGeom>
            <a:avLst/>
            <a:gdLst>
              <a:gd name="T0" fmla="*/ 89 w 95"/>
              <a:gd name="T1" fmla="*/ 137 h 137"/>
              <a:gd name="T2" fmla="*/ 6 w 95"/>
              <a:gd name="T3" fmla="*/ 137 h 137"/>
              <a:gd name="T4" fmla="*/ 6 w 95"/>
              <a:gd name="T5" fmla="*/ 124 h 137"/>
              <a:gd name="T6" fmla="*/ 89 w 95"/>
              <a:gd name="T7" fmla="*/ 124 h 137"/>
              <a:gd name="T8" fmla="*/ 95 w 95"/>
              <a:gd name="T9" fmla="*/ 131 h 137"/>
              <a:gd name="T10" fmla="*/ 89 w 95"/>
              <a:gd name="T11" fmla="*/ 137 h 137"/>
              <a:gd name="T12" fmla="*/ 95 w 95"/>
              <a:gd name="T13" fmla="*/ 131 h 137"/>
              <a:gd name="T14" fmla="*/ 95 w 95"/>
              <a:gd name="T15" fmla="*/ 137 h 137"/>
              <a:gd name="T16" fmla="*/ 89 w 95"/>
              <a:gd name="T17" fmla="*/ 137 h 137"/>
              <a:gd name="T18" fmla="*/ 95 w 95"/>
              <a:gd name="T19" fmla="*/ 131 h 137"/>
              <a:gd name="T20" fmla="*/ 95 w 95"/>
              <a:gd name="T21" fmla="*/ 8 h 137"/>
              <a:gd name="T22" fmla="*/ 95 w 95"/>
              <a:gd name="T23" fmla="*/ 131 h 137"/>
              <a:gd name="T24" fmla="*/ 81 w 95"/>
              <a:gd name="T25" fmla="*/ 131 h 137"/>
              <a:gd name="T26" fmla="*/ 81 w 95"/>
              <a:gd name="T27" fmla="*/ 8 h 137"/>
              <a:gd name="T28" fmla="*/ 89 w 95"/>
              <a:gd name="T29" fmla="*/ 0 h 137"/>
              <a:gd name="T30" fmla="*/ 95 w 95"/>
              <a:gd name="T31" fmla="*/ 8 h 137"/>
              <a:gd name="T32" fmla="*/ 89 w 95"/>
              <a:gd name="T33" fmla="*/ 0 h 137"/>
              <a:gd name="T34" fmla="*/ 95 w 95"/>
              <a:gd name="T35" fmla="*/ 0 h 137"/>
              <a:gd name="T36" fmla="*/ 95 w 95"/>
              <a:gd name="T37" fmla="*/ 8 h 137"/>
              <a:gd name="T38" fmla="*/ 89 w 95"/>
              <a:gd name="T39" fmla="*/ 0 h 137"/>
              <a:gd name="T40" fmla="*/ 6 w 95"/>
              <a:gd name="T41" fmla="*/ 0 h 137"/>
              <a:gd name="T42" fmla="*/ 89 w 95"/>
              <a:gd name="T43" fmla="*/ 0 h 137"/>
              <a:gd name="T44" fmla="*/ 89 w 95"/>
              <a:gd name="T45" fmla="*/ 14 h 137"/>
              <a:gd name="T46" fmla="*/ 6 w 95"/>
              <a:gd name="T47" fmla="*/ 14 h 137"/>
              <a:gd name="T48" fmla="*/ 0 w 95"/>
              <a:gd name="T49" fmla="*/ 8 h 137"/>
              <a:gd name="T50" fmla="*/ 6 w 95"/>
              <a:gd name="T51" fmla="*/ 0 h 137"/>
              <a:gd name="T52" fmla="*/ 0 w 95"/>
              <a:gd name="T53" fmla="*/ 8 h 137"/>
              <a:gd name="T54" fmla="*/ 0 w 95"/>
              <a:gd name="T55" fmla="*/ 0 h 137"/>
              <a:gd name="T56" fmla="*/ 6 w 95"/>
              <a:gd name="T57" fmla="*/ 0 h 137"/>
              <a:gd name="T58" fmla="*/ 0 w 95"/>
              <a:gd name="T59" fmla="*/ 8 h 137"/>
              <a:gd name="T60" fmla="*/ 0 w 95"/>
              <a:gd name="T61" fmla="*/ 131 h 137"/>
              <a:gd name="T62" fmla="*/ 0 w 95"/>
              <a:gd name="T63" fmla="*/ 8 h 137"/>
              <a:gd name="T64" fmla="*/ 12 w 95"/>
              <a:gd name="T65" fmla="*/ 8 h 137"/>
              <a:gd name="T66" fmla="*/ 12 w 95"/>
              <a:gd name="T67" fmla="*/ 131 h 137"/>
              <a:gd name="T68" fmla="*/ 6 w 95"/>
              <a:gd name="T69" fmla="*/ 137 h 137"/>
              <a:gd name="T70" fmla="*/ 0 w 95"/>
              <a:gd name="T71" fmla="*/ 131 h 137"/>
              <a:gd name="T72" fmla="*/ 6 w 95"/>
              <a:gd name="T73" fmla="*/ 137 h 137"/>
              <a:gd name="T74" fmla="*/ 0 w 95"/>
              <a:gd name="T75" fmla="*/ 137 h 137"/>
              <a:gd name="T76" fmla="*/ 0 w 95"/>
              <a:gd name="T77" fmla="*/ 131 h 137"/>
              <a:gd name="T78" fmla="*/ 6 w 95"/>
              <a:gd name="T79" fmla="*/ 13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95" h="137">
                <a:moveTo>
                  <a:pt x="89" y="137"/>
                </a:moveTo>
                <a:lnTo>
                  <a:pt x="6" y="137"/>
                </a:lnTo>
                <a:lnTo>
                  <a:pt x="6" y="124"/>
                </a:lnTo>
                <a:lnTo>
                  <a:pt x="89" y="124"/>
                </a:lnTo>
                <a:lnTo>
                  <a:pt x="95" y="131"/>
                </a:lnTo>
                <a:lnTo>
                  <a:pt x="89" y="137"/>
                </a:lnTo>
                <a:close/>
                <a:moveTo>
                  <a:pt x="95" y="131"/>
                </a:moveTo>
                <a:lnTo>
                  <a:pt x="95" y="137"/>
                </a:lnTo>
                <a:lnTo>
                  <a:pt x="89" y="137"/>
                </a:lnTo>
                <a:lnTo>
                  <a:pt x="95" y="131"/>
                </a:lnTo>
                <a:close/>
                <a:moveTo>
                  <a:pt x="95" y="8"/>
                </a:moveTo>
                <a:lnTo>
                  <a:pt x="95" y="131"/>
                </a:lnTo>
                <a:lnTo>
                  <a:pt x="81" y="131"/>
                </a:lnTo>
                <a:lnTo>
                  <a:pt x="81" y="8"/>
                </a:lnTo>
                <a:lnTo>
                  <a:pt x="89" y="0"/>
                </a:lnTo>
                <a:lnTo>
                  <a:pt x="95" y="8"/>
                </a:lnTo>
                <a:close/>
                <a:moveTo>
                  <a:pt x="89" y="0"/>
                </a:moveTo>
                <a:lnTo>
                  <a:pt x="95" y="0"/>
                </a:lnTo>
                <a:lnTo>
                  <a:pt x="95" y="8"/>
                </a:lnTo>
                <a:lnTo>
                  <a:pt x="89" y="0"/>
                </a:lnTo>
                <a:close/>
                <a:moveTo>
                  <a:pt x="6" y="0"/>
                </a:moveTo>
                <a:lnTo>
                  <a:pt x="89" y="0"/>
                </a:lnTo>
                <a:lnTo>
                  <a:pt x="89" y="14"/>
                </a:lnTo>
                <a:lnTo>
                  <a:pt x="6" y="14"/>
                </a:lnTo>
                <a:lnTo>
                  <a:pt x="0" y="8"/>
                </a:lnTo>
                <a:lnTo>
                  <a:pt x="6" y="0"/>
                </a:lnTo>
                <a:close/>
                <a:moveTo>
                  <a:pt x="0" y="8"/>
                </a:moveTo>
                <a:lnTo>
                  <a:pt x="0" y="0"/>
                </a:lnTo>
                <a:lnTo>
                  <a:pt x="6" y="0"/>
                </a:lnTo>
                <a:lnTo>
                  <a:pt x="0" y="8"/>
                </a:lnTo>
                <a:close/>
                <a:moveTo>
                  <a:pt x="0" y="131"/>
                </a:moveTo>
                <a:lnTo>
                  <a:pt x="0" y="8"/>
                </a:lnTo>
                <a:lnTo>
                  <a:pt x="12" y="8"/>
                </a:lnTo>
                <a:lnTo>
                  <a:pt x="12" y="131"/>
                </a:lnTo>
                <a:lnTo>
                  <a:pt x="6" y="137"/>
                </a:lnTo>
                <a:lnTo>
                  <a:pt x="0" y="131"/>
                </a:lnTo>
                <a:close/>
                <a:moveTo>
                  <a:pt x="6" y="137"/>
                </a:moveTo>
                <a:lnTo>
                  <a:pt x="0" y="137"/>
                </a:lnTo>
                <a:lnTo>
                  <a:pt x="0" y="131"/>
                </a:lnTo>
                <a:lnTo>
                  <a:pt x="6" y="137"/>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69" name="Freeform 25"/>
          <p:cNvSpPr>
            <a:spLocks/>
          </p:cNvSpPr>
          <p:nvPr/>
        </p:nvSpPr>
        <p:spPr bwMode="auto">
          <a:xfrm>
            <a:off x="2702952" y="5628812"/>
            <a:ext cx="325078" cy="326174"/>
          </a:xfrm>
          <a:custGeom>
            <a:avLst/>
            <a:gdLst>
              <a:gd name="T0" fmla="*/ 164 w 297"/>
              <a:gd name="T1" fmla="*/ 1 h 298"/>
              <a:gd name="T2" fmla="*/ 194 w 297"/>
              <a:gd name="T3" fmla="*/ 6 h 298"/>
              <a:gd name="T4" fmla="*/ 219 w 297"/>
              <a:gd name="T5" fmla="*/ 17 h 298"/>
              <a:gd name="T6" fmla="*/ 243 w 297"/>
              <a:gd name="T7" fmla="*/ 33 h 298"/>
              <a:gd name="T8" fmla="*/ 264 w 297"/>
              <a:gd name="T9" fmla="*/ 54 h 298"/>
              <a:gd name="T10" fmla="*/ 280 w 297"/>
              <a:gd name="T11" fmla="*/ 78 h 298"/>
              <a:gd name="T12" fmla="*/ 291 w 297"/>
              <a:gd name="T13" fmla="*/ 105 h 298"/>
              <a:gd name="T14" fmla="*/ 297 w 297"/>
              <a:gd name="T15" fmla="*/ 133 h 298"/>
              <a:gd name="T16" fmla="*/ 297 w 297"/>
              <a:gd name="T17" fmla="*/ 164 h 298"/>
              <a:gd name="T18" fmla="*/ 291 w 297"/>
              <a:gd name="T19" fmla="*/ 194 h 298"/>
              <a:gd name="T20" fmla="*/ 280 w 297"/>
              <a:gd name="T21" fmla="*/ 220 h 298"/>
              <a:gd name="T22" fmla="*/ 264 w 297"/>
              <a:gd name="T23" fmla="*/ 243 h 298"/>
              <a:gd name="T24" fmla="*/ 243 w 297"/>
              <a:gd name="T25" fmla="*/ 264 h 298"/>
              <a:gd name="T26" fmla="*/ 219 w 297"/>
              <a:gd name="T27" fmla="*/ 280 h 298"/>
              <a:gd name="T28" fmla="*/ 194 w 297"/>
              <a:gd name="T29" fmla="*/ 291 h 298"/>
              <a:gd name="T30" fmla="*/ 164 w 297"/>
              <a:gd name="T31" fmla="*/ 298 h 298"/>
              <a:gd name="T32" fmla="*/ 133 w 297"/>
              <a:gd name="T33" fmla="*/ 298 h 298"/>
              <a:gd name="T34" fmla="*/ 105 w 297"/>
              <a:gd name="T35" fmla="*/ 291 h 298"/>
              <a:gd name="T36" fmla="*/ 78 w 297"/>
              <a:gd name="T37" fmla="*/ 280 h 298"/>
              <a:gd name="T38" fmla="*/ 54 w 297"/>
              <a:gd name="T39" fmla="*/ 264 h 298"/>
              <a:gd name="T40" fmla="*/ 33 w 297"/>
              <a:gd name="T41" fmla="*/ 243 h 298"/>
              <a:gd name="T42" fmla="*/ 17 w 297"/>
              <a:gd name="T43" fmla="*/ 220 h 298"/>
              <a:gd name="T44" fmla="*/ 6 w 297"/>
              <a:gd name="T45" fmla="*/ 194 h 298"/>
              <a:gd name="T46" fmla="*/ 1 w 297"/>
              <a:gd name="T47" fmla="*/ 164 h 298"/>
              <a:gd name="T48" fmla="*/ 1 w 297"/>
              <a:gd name="T49" fmla="*/ 133 h 298"/>
              <a:gd name="T50" fmla="*/ 6 w 297"/>
              <a:gd name="T51" fmla="*/ 105 h 298"/>
              <a:gd name="T52" fmla="*/ 17 w 297"/>
              <a:gd name="T53" fmla="*/ 78 h 298"/>
              <a:gd name="T54" fmla="*/ 33 w 297"/>
              <a:gd name="T55" fmla="*/ 54 h 298"/>
              <a:gd name="T56" fmla="*/ 54 w 297"/>
              <a:gd name="T57" fmla="*/ 33 h 298"/>
              <a:gd name="T58" fmla="*/ 78 w 297"/>
              <a:gd name="T59" fmla="*/ 17 h 298"/>
              <a:gd name="T60" fmla="*/ 105 w 297"/>
              <a:gd name="T61" fmla="*/ 6 h 298"/>
              <a:gd name="T62" fmla="*/ 133 w 297"/>
              <a:gd name="T63" fmla="*/ 1 h 2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97" h="298">
                <a:moveTo>
                  <a:pt x="149" y="0"/>
                </a:moveTo>
                <a:lnTo>
                  <a:pt x="164" y="1"/>
                </a:lnTo>
                <a:lnTo>
                  <a:pt x="180" y="3"/>
                </a:lnTo>
                <a:lnTo>
                  <a:pt x="194" y="6"/>
                </a:lnTo>
                <a:lnTo>
                  <a:pt x="207" y="11"/>
                </a:lnTo>
                <a:lnTo>
                  <a:pt x="219" y="17"/>
                </a:lnTo>
                <a:lnTo>
                  <a:pt x="232" y="25"/>
                </a:lnTo>
                <a:lnTo>
                  <a:pt x="243" y="33"/>
                </a:lnTo>
                <a:lnTo>
                  <a:pt x="254" y="44"/>
                </a:lnTo>
                <a:lnTo>
                  <a:pt x="264" y="54"/>
                </a:lnTo>
                <a:lnTo>
                  <a:pt x="272" y="65"/>
                </a:lnTo>
                <a:lnTo>
                  <a:pt x="280" y="78"/>
                </a:lnTo>
                <a:lnTo>
                  <a:pt x="286" y="90"/>
                </a:lnTo>
                <a:lnTo>
                  <a:pt x="291" y="105"/>
                </a:lnTo>
                <a:lnTo>
                  <a:pt x="294" y="119"/>
                </a:lnTo>
                <a:lnTo>
                  <a:pt x="297" y="133"/>
                </a:lnTo>
                <a:lnTo>
                  <a:pt x="297" y="149"/>
                </a:lnTo>
                <a:lnTo>
                  <a:pt x="297" y="164"/>
                </a:lnTo>
                <a:lnTo>
                  <a:pt x="294" y="180"/>
                </a:lnTo>
                <a:lnTo>
                  <a:pt x="291" y="194"/>
                </a:lnTo>
                <a:lnTo>
                  <a:pt x="286" y="207"/>
                </a:lnTo>
                <a:lnTo>
                  <a:pt x="280" y="220"/>
                </a:lnTo>
                <a:lnTo>
                  <a:pt x="272" y="232"/>
                </a:lnTo>
                <a:lnTo>
                  <a:pt x="264" y="243"/>
                </a:lnTo>
                <a:lnTo>
                  <a:pt x="254" y="255"/>
                </a:lnTo>
                <a:lnTo>
                  <a:pt x="243" y="264"/>
                </a:lnTo>
                <a:lnTo>
                  <a:pt x="232" y="272"/>
                </a:lnTo>
                <a:lnTo>
                  <a:pt x="219" y="280"/>
                </a:lnTo>
                <a:lnTo>
                  <a:pt x="207" y="287"/>
                </a:lnTo>
                <a:lnTo>
                  <a:pt x="194" y="291"/>
                </a:lnTo>
                <a:lnTo>
                  <a:pt x="180" y="294"/>
                </a:lnTo>
                <a:lnTo>
                  <a:pt x="164" y="298"/>
                </a:lnTo>
                <a:lnTo>
                  <a:pt x="149" y="298"/>
                </a:lnTo>
                <a:lnTo>
                  <a:pt x="133" y="298"/>
                </a:lnTo>
                <a:lnTo>
                  <a:pt x="119" y="294"/>
                </a:lnTo>
                <a:lnTo>
                  <a:pt x="105" y="291"/>
                </a:lnTo>
                <a:lnTo>
                  <a:pt x="90" y="287"/>
                </a:lnTo>
                <a:lnTo>
                  <a:pt x="78" y="280"/>
                </a:lnTo>
                <a:lnTo>
                  <a:pt x="65" y="272"/>
                </a:lnTo>
                <a:lnTo>
                  <a:pt x="54" y="264"/>
                </a:lnTo>
                <a:lnTo>
                  <a:pt x="44" y="255"/>
                </a:lnTo>
                <a:lnTo>
                  <a:pt x="33" y="243"/>
                </a:lnTo>
                <a:lnTo>
                  <a:pt x="25" y="232"/>
                </a:lnTo>
                <a:lnTo>
                  <a:pt x="17" y="220"/>
                </a:lnTo>
                <a:lnTo>
                  <a:pt x="11" y="207"/>
                </a:lnTo>
                <a:lnTo>
                  <a:pt x="6" y="194"/>
                </a:lnTo>
                <a:lnTo>
                  <a:pt x="3" y="180"/>
                </a:lnTo>
                <a:lnTo>
                  <a:pt x="1" y="164"/>
                </a:lnTo>
                <a:lnTo>
                  <a:pt x="0" y="149"/>
                </a:lnTo>
                <a:lnTo>
                  <a:pt x="1" y="133"/>
                </a:lnTo>
                <a:lnTo>
                  <a:pt x="3" y="119"/>
                </a:lnTo>
                <a:lnTo>
                  <a:pt x="6" y="105"/>
                </a:lnTo>
                <a:lnTo>
                  <a:pt x="11" y="90"/>
                </a:lnTo>
                <a:lnTo>
                  <a:pt x="17" y="78"/>
                </a:lnTo>
                <a:lnTo>
                  <a:pt x="25" y="65"/>
                </a:lnTo>
                <a:lnTo>
                  <a:pt x="33" y="54"/>
                </a:lnTo>
                <a:lnTo>
                  <a:pt x="44" y="44"/>
                </a:lnTo>
                <a:lnTo>
                  <a:pt x="54" y="33"/>
                </a:lnTo>
                <a:lnTo>
                  <a:pt x="65" y="25"/>
                </a:lnTo>
                <a:lnTo>
                  <a:pt x="78" y="17"/>
                </a:lnTo>
                <a:lnTo>
                  <a:pt x="90" y="11"/>
                </a:lnTo>
                <a:lnTo>
                  <a:pt x="105" y="6"/>
                </a:lnTo>
                <a:lnTo>
                  <a:pt x="119" y="3"/>
                </a:lnTo>
                <a:lnTo>
                  <a:pt x="133" y="1"/>
                </a:lnTo>
                <a:lnTo>
                  <a:pt x="149" y="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70" name="Freeform 26"/>
          <p:cNvSpPr>
            <a:spLocks/>
          </p:cNvSpPr>
          <p:nvPr/>
        </p:nvSpPr>
        <p:spPr bwMode="auto">
          <a:xfrm>
            <a:off x="2702952" y="5628812"/>
            <a:ext cx="325078" cy="326174"/>
          </a:xfrm>
          <a:custGeom>
            <a:avLst/>
            <a:gdLst>
              <a:gd name="T0" fmla="*/ 164 w 297"/>
              <a:gd name="T1" fmla="*/ 1 h 298"/>
              <a:gd name="T2" fmla="*/ 194 w 297"/>
              <a:gd name="T3" fmla="*/ 6 h 298"/>
              <a:gd name="T4" fmla="*/ 219 w 297"/>
              <a:gd name="T5" fmla="*/ 17 h 298"/>
              <a:gd name="T6" fmla="*/ 243 w 297"/>
              <a:gd name="T7" fmla="*/ 33 h 298"/>
              <a:gd name="T8" fmla="*/ 264 w 297"/>
              <a:gd name="T9" fmla="*/ 54 h 298"/>
              <a:gd name="T10" fmla="*/ 280 w 297"/>
              <a:gd name="T11" fmla="*/ 78 h 298"/>
              <a:gd name="T12" fmla="*/ 291 w 297"/>
              <a:gd name="T13" fmla="*/ 105 h 298"/>
              <a:gd name="T14" fmla="*/ 297 w 297"/>
              <a:gd name="T15" fmla="*/ 133 h 298"/>
              <a:gd name="T16" fmla="*/ 297 w 297"/>
              <a:gd name="T17" fmla="*/ 164 h 298"/>
              <a:gd name="T18" fmla="*/ 291 w 297"/>
              <a:gd name="T19" fmla="*/ 194 h 298"/>
              <a:gd name="T20" fmla="*/ 280 w 297"/>
              <a:gd name="T21" fmla="*/ 220 h 298"/>
              <a:gd name="T22" fmla="*/ 264 w 297"/>
              <a:gd name="T23" fmla="*/ 243 h 298"/>
              <a:gd name="T24" fmla="*/ 243 w 297"/>
              <a:gd name="T25" fmla="*/ 264 h 298"/>
              <a:gd name="T26" fmla="*/ 219 w 297"/>
              <a:gd name="T27" fmla="*/ 280 h 298"/>
              <a:gd name="T28" fmla="*/ 194 w 297"/>
              <a:gd name="T29" fmla="*/ 291 h 298"/>
              <a:gd name="T30" fmla="*/ 164 w 297"/>
              <a:gd name="T31" fmla="*/ 298 h 298"/>
              <a:gd name="T32" fmla="*/ 133 w 297"/>
              <a:gd name="T33" fmla="*/ 298 h 298"/>
              <a:gd name="T34" fmla="*/ 105 w 297"/>
              <a:gd name="T35" fmla="*/ 291 h 298"/>
              <a:gd name="T36" fmla="*/ 78 w 297"/>
              <a:gd name="T37" fmla="*/ 280 h 298"/>
              <a:gd name="T38" fmla="*/ 54 w 297"/>
              <a:gd name="T39" fmla="*/ 264 h 298"/>
              <a:gd name="T40" fmla="*/ 33 w 297"/>
              <a:gd name="T41" fmla="*/ 243 h 298"/>
              <a:gd name="T42" fmla="*/ 17 w 297"/>
              <a:gd name="T43" fmla="*/ 220 h 298"/>
              <a:gd name="T44" fmla="*/ 6 w 297"/>
              <a:gd name="T45" fmla="*/ 194 h 298"/>
              <a:gd name="T46" fmla="*/ 1 w 297"/>
              <a:gd name="T47" fmla="*/ 164 h 298"/>
              <a:gd name="T48" fmla="*/ 1 w 297"/>
              <a:gd name="T49" fmla="*/ 133 h 298"/>
              <a:gd name="T50" fmla="*/ 6 w 297"/>
              <a:gd name="T51" fmla="*/ 105 h 298"/>
              <a:gd name="T52" fmla="*/ 17 w 297"/>
              <a:gd name="T53" fmla="*/ 78 h 298"/>
              <a:gd name="T54" fmla="*/ 33 w 297"/>
              <a:gd name="T55" fmla="*/ 54 h 298"/>
              <a:gd name="T56" fmla="*/ 54 w 297"/>
              <a:gd name="T57" fmla="*/ 33 h 298"/>
              <a:gd name="T58" fmla="*/ 78 w 297"/>
              <a:gd name="T59" fmla="*/ 17 h 298"/>
              <a:gd name="T60" fmla="*/ 105 w 297"/>
              <a:gd name="T61" fmla="*/ 6 h 298"/>
              <a:gd name="T62" fmla="*/ 133 w 297"/>
              <a:gd name="T63" fmla="*/ 1 h 2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97" h="298">
                <a:moveTo>
                  <a:pt x="149" y="0"/>
                </a:moveTo>
                <a:lnTo>
                  <a:pt x="164" y="1"/>
                </a:lnTo>
                <a:lnTo>
                  <a:pt x="180" y="3"/>
                </a:lnTo>
                <a:lnTo>
                  <a:pt x="194" y="6"/>
                </a:lnTo>
                <a:lnTo>
                  <a:pt x="207" y="11"/>
                </a:lnTo>
                <a:lnTo>
                  <a:pt x="219" y="17"/>
                </a:lnTo>
                <a:lnTo>
                  <a:pt x="232" y="25"/>
                </a:lnTo>
                <a:lnTo>
                  <a:pt x="243" y="33"/>
                </a:lnTo>
                <a:lnTo>
                  <a:pt x="254" y="44"/>
                </a:lnTo>
                <a:lnTo>
                  <a:pt x="264" y="54"/>
                </a:lnTo>
                <a:lnTo>
                  <a:pt x="272" y="65"/>
                </a:lnTo>
                <a:lnTo>
                  <a:pt x="280" y="78"/>
                </a:lnTo>
                <a:lnTo>
                  <a:pt x="286" y="90"/>
                </a:lnTo>
                <a:lnTo>
                  <a:pt x="291" y="105"/>
                </a:lnTo>
                <a:lnTo>
                  <a:pt x="294" y="119"/>
                </a:lnTo>
                <a:lnTo>
                  <a:pt x="297" y="133"/>
                </a:lnTo>
                <a:lnTo>
                  <a:pt x="297" y="149"/>
                </a:lnTo>
                <a:lnTo>
                  <a:pt x="297" y="164"/>
                </a:lnTo>
                <a:lnTo>
                  <a:pt x="294" y="180"/>
                </a:lnTo>
                <a:lnTo>
                  <a:pt x="291" y="194"/>
                </a:lnTo>
                <a:lnTo>
                  <a:pt x="286" y="207"/>
                </a:lnTo>
                <a:lnTo>
                  <a:pt x="280" y="220"/>
                </a:lnTo>
                <a:lnTo>
                  <a:pt x="272" y="232"/>
                </a:lnTo>
                <a:lnTo>
                  <a:pt x="264" y="243"/>
                </a:lnTo>
                <a:lnTo>
                  <a:pt x="254" y="255"/>
                </a:lnTo>
                <a:lnTo>
                  <a:pt x="243" y="264"/>
                </a:lnTo>
                <a:lnTo>
                  <a:pt x="232" y="272"/>
                </a:lnTo>
                <a:lnTo>
                  <a:pt x="219" y="280"/>
                </a:lnTo>
                <a:lnTo>
                  <a:pt x="207" y="287"/>
                </a:lnTo>
                <a:lnTo>
                  <a:pt x="194" y="291"/>
                </a:lnTo>
                <a:lnTo>
                  <a:pt x="180" y="294"/>
                </a:lnTo>
                <a:lnTo>
                  <a:pt x="164" y="298"/>
                </a:lnTo>
                <a:lnTo>
                  <a:pt x="149" y="298"/>
                </a:lnTo>
                <a:lnTo>
                  <a:pt x="133" y="298"/>
                </a:lnTo>
                <a:lnTo>
                  <a:pt x="119" y="294"/>
                </a:lnTo>
                <a:lnTo>
                  <a:pt x="105" y="291"/>
                </a:lnTo>
                <a:lnTo>
                  <a:pt x="90" y="287"/>
                </a:lnTo>
                <a:lnTo>
                  <a:pt x="78" y="280"/>
                </a:lnTo>
                <a:lnTo>
                  <a:pt x="65" y="272"/>
                </a:lnTo>
                <a:lnTo>
                  <a:pt x="54" y="264"/>
                </a:lnTo>
                <a:lnTo>
                  <a:pt x="44" y="255"/>
                </a:lnTo>
                <a:lnTo>
                  <a:pt x="33" y="243"/>
                </a:lnTo>
                <a:lnTo>
                  <a:pt x="25" y="232"/>
                </a:lnTo>
                <a:lnTo>
                  <a:pt x="17" y="220"/>
                </a:lnTo>
                <a:lnTo>
                  <a:pt x="11" y="207"/>
                </a:lnTo>
                <a:lnTo>
                  <a:pt x="6" y="194"/>
                </a:lnTo>
                <a:lnTo>
                  <a:pt x="3" y="180"/>
                </a:lnTo>
                <a:lnTo>
                  <a:pt x="1" y="164"/>
                </a:lnTo>
                <a:lnTo>
                  <a:pt x="0" y="149"/>
                </a:lnTo>
                <a:lnTo>
                  <a:pt x="1" y="133"/>
                </a:lnTo>
                <a:lnTo>
                  <a:pt x="3" y="119"/>
                </a:lnTo>
                <a:lnTo>
                  <a:pt x="6" y="105"/>
                </a:lnTo>
                <a:lnTo>
                  <a:pt x="11" y="90"/>
                </a:lnTo>
                <a:lnTo>
                  <a:pt x="17" y="78"/>
                </a:lnTo>
                <a:lnTo>
                  <a:pt x="25" y="65"/>
                </a:lnTo>
                <a:lnTo>
                  <a:pt x="33" y="54"/>
                </a:lnTo>
                <a:lnTo>
                  <a:pt x="44" y="44"/>
                </a:lnTo>
                <a:lnTo>
                  <a:pt x="54" y="33"/>
                </a:lnTo>
                <a:lnTo>
                  <a:pt x="65" y="25"/>
                </a:lnTo>
                <a:lnTo>
                  <a:pt x="78" y="17"/>
                </a:lnTo>
                <a:lnTo>
                  <a:pt x="90" y="11"/>
                </a:lnTo>
                <a:lnTo>
                  <a:pt x="105" y="6"/>
                </a:lnTo>
                <a:lnTo>
                  <a:pt x="119" y="3"/>
                </a:lnTo>
                <a:lnTo>
                  <a:pt x="133" y="1"/>
                </a:lnTo>
                <a:lnTo>
                  <a:pt x="149" y="0"/>
                </a:lnTo>
                <a:close/>
              </a:path>
            </a:pathLst>
          </a:custGeom>
          <a:noFill/>
          <a:ln w="3175">
            <a:solidFill>
              <a:srgbClr val="373435"/>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16" tIns="45708" rIns="91416" bIns="45708" numCol="1" anchor="t" anchorCtr="0" compatLnSpc="1">
            <a:prstTxWarp prst="textNoShape">
              <a:avLst/>
            </a:prstTxWarp>
          </a:bodyPr>
          <a:lstStyle/>
          <a:p>
            <a:endParaRPr lang="en-US"/>
          </a:p>
        </p:txBody>
      </p:sp>
      <p:sp>
        <p:nvSpPr>
          <p:cNvPr id="71" name="Rectangle 27"/>
          <p:cNvSpPr>
            <a:spLocks noChangeArrowheads="1"/>
          </p:cNvSpPr>
          <p:nvPr/>
        </p:nvSpPr>
        <p:spPr bwMode="auto">
          <a:xfrm>
            <a:off x="2652603" y="5747024"/>
            <a:ext cx="425776" cy="90847"/>
          </a:xfrm>
          <a:prstGeom prst="rect">
            <a:avLst/>
          </a:prstGeom>
          <a:solidFill>
            <a:srgbClr val="E6E7E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29" name="Rectangle 32"/>
          <p:cNvSpPr>
            <a:spLocks noChangeArrowheads="1"/>
          </p:cNvSpPr>
          <p:nvPr/>
        </p:nvSpPr>
        <p:spPr bwMode="auto">
          <a:xfrm>
            <a:off x="2696386" y="2524099"/>
            <a:ext cx="338213" cy="143326"/>
          </a:xfrm>
          <a:prstGeom prst="rect">
            <a:avLst/>
          </a:prstGeom>
          <a:solidFill>
            <a:srgbClr val="4A590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16" tIns="45708" rIns="91416" bIns="45708" numCol="1" anchor="t" anchorCtr="0" compatLnSpc="1">
            <a:prstTxWarp prst="textNoShape">
              <a:avLst/>
            </a:prstTxWarp>
          </a:bodyPr>
          <a:lstStyle/>
          <a:p>
            <a:endParaRPr lang="en-US"/>
          </a:p>
        </p:txBody>
      </p:sp>
      <p:pic>
        <p:nvPicPr>
          <p:cNvPr id="5" name="Media3">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2378856" y="6192567"/>
            <a:ext cx="609600" cy="609600"/>
          </a:xfrm>
          <a:prstGeom prst="rect">
            <a:avLst/>
          </a:prstGeom>
        </p:spPr>
      </p:pic>
    </p:spTree>
    <p:custDataLst>
      <p:tags r:id="rId1"/>
    </p:custDataLst>
    <p:extLst>
      <p:ext uri="{BB962C8B-B14F-4D97-AF65-F5344CB8AC3E}">
        <p14:creationId xmlns:p14="http://schemas.microsoft.com/office/powerpoint/2010/main" val="2027849934"/>
      </p:ext>
    </p:extLst>
  </p:cSld>
  <p:clrMapOvr>
    <a:masterClrMapping/>
  </p:clrMapOvr>
  <mc:AlternateContent xmlns:mc="http://schemas.openxmlformats.org/markup-compatibility/2006" xmlns:p14="http://schemas.microsoft.com/office/powerpoint/2010/main">
    <mc:Choice Requires="p14">
      <p:transition spd="med" p14:dur="700" advTm="15837">
        <p:fade/>
      </p:transition>
    </mc:Choice>
    <mc:Fallback xmlns="">
      <p:transition spd="med" advTm="1583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648"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17" fill="hold" display="0">
                  <p:stCondLst>
                    <p:cond delay="indefinite"/>
                  </p:stCondLst>
                  <p:endCondLst>
                    <p:cond evt="onStopAudio" delay="0">
                      <p:tgtEl>
                        <p:sldTgt/>
                      </p:tgtEl>
                    </p:cond>
                  </p:endCondLst>
                </p:cTn>
                <p:tgtEl>
                  <p:spTgt spid="5"/>
                </p:tgtEl>
              </p:cMediaNode>
            </p:audio>
          </p:childTnLst>
        </p:cTn>
      </p:par>
    </p:tnLst>
    <p:bldLst>
      <p:bldP spid="4" grpId="0"/>
      <p:bldP spid="60" grpId="0"/>
      <p:bldP spid="2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does chromatography work?</a:t>
            </a:r>
          </a:p>
        </p:txBody>
      </p:sp>
      <p:sp>
        <p:nvSpPr>
          <p:cNvPr id="4" name="Content Placeholder 2"/>
          <p:cNvSpPr txBox="1">
            <a:spLocks/>
          </p:cNvSpPr>
          <p:nvPr/>
        </p:nvSpPr>
        <p:spPr>
          <a:xfrm>
            <a:off x="6248361" y="1295957"/>
            <a:ext cx="4342269" cy="5256431"/>
          </a:xfrm>
          <a:prstGeom prst="rect">
            <a:avLst/>
          </a:prstGeom>
        </p:spPr>
        <p:txBody>
          <a:bodyPr/>
          <a:lstStyle>
            <a:lvl1pPr marL="342900" indent="-342900" algn="l" rtl="0" eaLnBrk="0" fontAlgn="base" hangingPunct="0">
              <a:spcBef>
                <a:spcPct val="20000"/>
              </a:spcBef>
              <a:spcAft>
                <a:spcPct val="0"/>
              </a:spcAft>
              <a:buClr>
                <a:schemeClr val="folHlink"/>
              </a:buClr>
              <a:buSzPct val="90000"/>
              <a:buFont typeface="Wingdings" panose="05000000000000000000" pitchFamily="2" charset="2"/>
              <a:buChar char="n"/>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SzPct val="75000"/>
              <a:buFont typeface="Wingdings" panose="05000000000000000000" pitchFamily="2" charset="2"/>
              <a:buChar char="n"/>
              <a:defRPr sz="2600">
                <a:solidFill>
                  <a:schemeClr val="tx1"/>
                </a:solidFill>
                <a:latin typeface="+mn-lt"/>
              </a:defRPr>
            </a:lvl2pPr>
            <a:lvl3pPr marL="1143000" indent="-228600" algn="l" rtl="0" eaLnBrk="0" fontAlgn="base" hangingPunct="0">
              <a:spcBef>
                <a:spcPct val="20000"/>
              </a:spcBef>
              <a:spcAft>
                <a:spcPct val="0"/>
              </a:spcAft>
              <a:buClr>
                <a:schemeClr val="folHlink"/>
              </a:buClr>
              <a:buSzPct val="55000"/>
              <a:buFont typeface="Wingdings" panose="05000000000000000000" pitchFamily="2" charset="2"/>
              <a:buChar char="n"/>
              <a:defRPr sz="2300">
                <a:solidFill>
                  <a:schemeClr val="tx1"/>
                </a:solidFill>
                <a:latin typeface="+mn-lt"/>
              </a:defRPr>
            </a:lvl3pPr>
            <a:lvl4pPr marL="16002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defRPr>
            </a:lvl4pPr>
            <a:lvl5pPr marL="20574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defRPr>
            </a:lvl5pPr>
            <a:lvl6pPr marL="25146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6pPr>
            <a:lvl7pPr marL="29718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7pPr>
            <a:lvl8pPr marL="34290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8pPr>
            <a:lvl9pPr marL="38862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9pPr>
          </a:lstStyle>
          <a:p>
            <a:pPr>
              <a:spcAft>
                <a:spcPts val="0"/>
              </a:spcAft>
            </a:pPr>
            <a:r>
              <a:rPr lang="en-US" sz="1799" kern="0" dirty="0"/>
              <a:t>A mixture is introduced onto a “column” that contains an adsorbent</a:t>
            </a:r>
          </a:p>
          <a:p>
            <a:pPr>
              <a:spcAft>
                <a:spcPts val="0"/>
              </a:spcAft>
            </a:pPr>
            <a:endParaRPr lang="en-US" sz="1799" kern="0" dirty="0"/>
          </a:p>
          <a:p>
            <a:pPr>
              <a:spcAft>
                <a:spcPts val="0"/>
              </a:spcAft>
            </a:pPr>
            <a:r>
              <a:rPr lang="en-US" sz="1799" kern="0" dirty="0"/>
              <a:t>Solvent flows through the column and components move at different rates, resulting in separations</a:t>
            </a:r>
          </a:p>
          <a:p>
            <a:pPr marL="0" indent="0">
              <a:spcAft>
                <a:spcPts val="0"/>
              </a:spcAft>
              <a:buNone/>
            </a:pPr>
            <a:endParaRPr lang="en-US" sz="1799" kern="0" dirty="0"/>
          </a:p>
        </p:txBody>
      </p:sp>
      <p:sp>
        <p:nvSpPr>
          <p:cNvPr id="49" name="Rectangle 48"/>
          <p:cNvSpPr/>
          <p:nvPr/>
        </p:nvSpPr>
        <p:spPr>
          <a:xfrm>
            <a:off x="1379242" y="1313240"/>
            <a:ext cx="4113728" cy="5239146"/>
          </a:xfrm>
          <a:prstGeom prst="rect">
            <a:avLst/>
          </a:prstGeom>
          <a:solidFill>
            <a:srgbClr val="81DEFF"/>
          </a:solidFill>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16" tIns="45708" rIns="91416" bIns="45708" numCol="1" spcCol="0" rtlCol="0" fromWordArt="0" anchor="ctr" anchorCtr="0" forceAA="0" compatLnSpc="1">
            <a:prstTxWarp prst="textNoShape">
              <a:avLst/>
            </a:prstTxWarp>
            <a:noAutofit/>
          </a:bodyPr>
          <a:lstStyle/>
          <a:p>
            <a:pPr algn="ctr"/>
            <a:endParaRPr lang="en-US"/>
          </a:p>
        </p:txBody>
      </p:sp>
      <p:sp>
        <p:nvSpPr>
          <p:cNvPr id="50" name="AutoShape 17"/>
          <p:cNvSpPr>
            <a:spLocks noChangeAspect="1" noChangeArrowheads="1" noTextEdit="1"/>
          </p:cNvSpPr>
          <p:nvPr/>
        </p:nvSpPr>
        <p:spPr bwMode="auto">
          <a:xfrm>
            <a:off x="2644941" y="2102196"/>
            <a:ext cx="441100" cy="4285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51" name="Freeform 19"/>
          <p:cNvSpPr>
            <a:spLocks/>
          </p:cNvSpPr>
          <p:nvPr/>
        </p:nvSpPr>
        <p:spPr bwMode="auto">
          <a:xfrm>
            <a:off x="2696386" y="2524099"/>
            <a:ext cx="338213" cy="3035756"/>
          </a:xfrm>
          <a:custGeom>
            <a:avLst/>
            <a:gdLst>
              <a:gd name="T0" fmla="*/ 309 w 309"/>
              <a:gd name="T1" fmla="*/ 0 h 2770"/>
              <a:gd name="T2" fmla="*/ 309 w 309"/>
              <a:gd name="T3" fmla="*/ 2617 h 2770"/>
              <a:gd name="T4" fmla="*/ 307 w 309"/>
              <a:gd name="T5" fmla="*/ 2632 h 2770"/>
              <a:gd name="T6" fmla="*/ 306 w 309"/>
              <a:gd name="T7" fmla="*/ 2648 h 2770"/>
              <a:gd name="T8" fmla="*/ 301 w 309"/>
              <a:gd name="T9" fmla="*/ 2662 h 2770"/>
              <a:gd name="T10" fmla="*/ 296 w 309"/>
              <a:gd name="T11" fmla="*/ 2676 h 2770"/>
              <a:gd name="T12" fmla="*/ 290 w 309"/>
              <a:gd name="T13" fmla="*/ 2691 h 2770"/>
              <a:gd name="T14" fmla="*/ 282 w 309"/>
              <a:gd name="T15" fmla="*/ 2703 h 2770"/>
              <a:gd name="T16" fmla="*/ 272 w 309"/>
              <a:gd name="T17" fmla="*/ 2715 h 2770"/>
              <a:gd name="T18" fmla="*/ 263 w 309"/>
              <a:gd name="T19" fmla="*/ 2726 h 2770"/>
              <a:gd name="T20" fmla="*/ 251 w 309"/>
              <a:gd name="T21" fmla="*/ 2735 h 2770"/>
              <a:gd name="T22" fmla="*/ 240 w 309"/>
              <a:gd name="T23" fmla="*/ 2745 h 2770"/>
              <a:gd name="T24" fmla="*/ 228 w 309"/>
              <a:gd name="T25" fmla="*/ 2753 h 2770"/>
              <a:gd name="T26" fmla="*/ 213 w 309"/>
              <a:gd name="T27" fmla="*/ 2759 h 2770"/>
              <a:gd name="T28" fmla="*/ 199 w 309"/>
              <a:gd name="T29" fmla="*/ 2764 h 2770"/>
              <a:gd name="T30" fmla="*/ 185 w 309"/>
              <a:gd name="T31" fmla="*/ 2767 h 2770"/>
              <a:gd name="T32" fmla="*/ 170 w 309"/>
              <a:gd name="T33" fmla="*/ 2770 h 2770"/>
              <a:gd name="T34" fmla="*/ 154 w 309"/>
              <a:gd name="T35" fmla="*/ 2770 h 2770"/>
              <a:gd name="T36" fmla="*/ 138 w 309"/>
              <a:gd name="T37" fmla="*/ 2770 h 2770"/>
              <a:gd name="T38" fmla="*/ 122 w 309"/>
              <a:gd name="T39" fmla="*/ 2767 h 2770"/>
              <a:gd name="T40" fmla="*/ 108 w 309"/>
              <a:gd name="T41" fmla="*/ 2764 h 2770"/>
              <a:gd name="T42" fmla="*/ 94 w 309"/>
              <a:gd name="T43" fmla="*/ 2759 h 2770"/>
              <a:gd name="T44" fmla="*/ 81 w 309"/>
              <a:gd name="T45" fmla="*/ 2753 h 2770"/>
              <a:gd name="T46" fmla="*/ 68 w 309"/>
              <a:gd name="T47" fmla="*/ 2745 h 2770"/>
              <a:gd name="T48" fmla="*/ 56 w 309"/>
              <a:gd name="T49" fmla="*/ 2735 h 2770"/>
              <a:gd name="T50" fmla="*/ 44 w 309"/>
              <a:gd name="T51" fmla="*/ 2726 h 2770"/>
              <a:gd name="T52" fmla="*/ 35 w 309"/>
              <a:gd name="T53" fmla="*/ 2715 h 2770"/>
              <a:gd name="T54" fmla="*/ 25 w 309"/>
              <a:gd name="T55" fmla="*/ 2703 h 2770"/>
              <a:gd name="T56" fmla="*/ 19 w 309"/>
              <a:gd name="T57" fmla="*/ 2691 h 2770"/>
              <a:gd name="T58" fmla="*/ 11 w 309"/>
              <a:gd name="T59" fmla="*/ 2676 h 2770"/>
              <a:gd name="T60" fmla="*/ 6 w 309"/>
              <a:gd name="T61" fmla="*/ 2662 h 2770"/>
              <a:gd name="T62" fmla="*/ 3 w 309"/>
              <a:gd name="T63" fmla="*/ 2648 h 2770"/>
              <a:gd name="T64" fmla="*/ 0 w 309"/>
              <a:gd name="T65" fmla="*/ 2632 h 2770"/>
              <a:gd name="T66" fmla="*/ 0 w 309"/>
              <a:gd name="T67" fmla="*/ 2617 h 2770"/>
              <a:gd name="T68" fmla="*/ 0 w 309"/>
              <a:gd name="T69" fmla="*/ 0 h 2770"/>
              <a:gd name="T70" fmla="*/ 309 w 309"/>
              <a:gd name="T71" fmla="*/ 0 h 27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309" h="2770">
                <a:moveTo>
                  <a:pt x="309" y="0"/>
                </a:moveTo>
                <a:lnTo>
                  <a:pt x="309" y="2617"/>
                </a:lnTo>
                <a:lnTo>
                  <a:pt x="307" y="2632"/>
                </a:lnTo>
                <a:lnTo>
                  <a:pt x="306" y="2648"/>
                </a:lnTo>
                <a:lnTo>
                  <a:pt x="301" y="2662"/>
                </a:lnTo>
                <a:lnTo>
                  <a:pt x="296" y="2676"/>
                </a:lnTo>
                <a:lnTo>
                  <a:pt x="290" y="2691"/>
                </a:lnTo>
                <a:lnTo>
                  <a:pt x="282" y="2703"/>
                </a:lnTo>
                <a:lnTo>
                  <a:pt x="272" y="2715"/>
                </a:lnTo>
                <a:lnTo>
                  <a:pt x="263" y="2726"/>
                </a:lnTo>
                <a:lnTo>
                  <a:pt x="251" y="2735"/>
                </a:lnTo>
                <a:lnTo>
                  <a:pt x="240" y="2745"/>
                </a:lnTo>
                <a:lnTo>
                  <a:pt x="228" y="2753"/>
                </a:lnTo>
                <a:lnTo>
                  <a:pt x="213" y="2759"/>
                </a:lnTo>
                <a:lnTo>
                  <a:pt x="199" y="2764"/>
                </a:lnTo>
                <a:lnTo>
                  <a:pt x="185" y="2767"/>
                </a:lnTo>
                <a:lnTo>
                  <a:pt x="170" y="2770"/>
                </a:lnTo>
                <a:lnTo>
                  <a:pt x="154" y="2770"/>
                </a:lnTo>
                <a:lnTo>
                  <a:pt x="138" y="2770"/>
                </a:lnTo>
                <a:lnTo>
                  <a:pt x="122" y="2767"/>
                </a:lnTo>
                <a:lnTo>
                  <a:pt x="108" y="2764"/>
                </a:lnTo>
                <a:lnTo>
                  <a:pt x="94" y="2759"/>
                </a:lnTo>
                <a:lnTo>
                  <a:pt x="81" y="2753"/>
                </a:lnTo>
                <a:lnTo>
                  <a:pt x="68" y="2745"/>
                </a:lnTo>
                <a:lnTo>
                  <a:pt x="56" y="2735"/>
                </a:lnTo>
                <a:lnTo>
                  <a:pt x="44" y="2726"/>
                </a:lnTo>
                <a:lnTo>
                  <a:pt x="35" y="2715"/>
                </a:lnTo>
                <a:lnTo>
                  <a:pt x="25" y="2703"/>
                </a:lnTo>
                <a:lnTo>
                  <a:pt x="19" y="2691"/>
                </a:lnTo>
                <a:lnTo>
                  <a:pt x="11" y="2676"/>
                </a:lnTo>
                <a:lnTo>
                  <a:pt x="6" y="2662"/>
                </a:lnTo>
                <a:lnTo>
                  <a:pt x="3" y="2648"/>
                </a:lnTo>
                <a:lnTo>
                  <a:pt x="0" y="2632"/>
                </a:lnTo>
                <a:lnTo>
                  <a:pt x="0" y="2617"/>
                </a:lnTo>
                <a:lnTo>
                  <a:pt x="0" y="0"/>
                </a:lnTo>
                <a:lnTo>
                  <a:pt x="309" y="0"/>
                </a:lnTo>
                <a:close/>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52" name="Rectangle 28"/>
          <p:cNvSpPr>
            <a:spLocks noChangeArrowheads="1"/>
          </p:cNvSpPr>
          <p:nvPr/>
        </p:nvSpPr>
        <p:spPr bwMode="auto">
          <a:xfrm>
            <a:off x="2696386" y="2525411"/>
            <a:ext cx="338213" cy="143326"/>
          </a:xfrm>
          <a:prstGeom prst="rect">
            <a:avLst/>
          </a:prstGeom>
          <a:solidFill>
            <a:srgbClr val="AFBD7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53" name="Rectangle 29"/>
          <p:cNvSpPr>
            <a:spLocks noChangeArrowheads="1"/>
          </p:cNvSpPr>
          <p:nvPr/>
        </p:nvSpPr>
        <p:spPr bwMode="auto">
          <a:xfrm>
            <a:off x="2696386" y="2525411"/>
            <a:ext cx="338213" cy="143326"/>
          </a:xfrm>
          <a:prstGeom prst="rect">
            <a:avLst/>
          </a:prstGeom>
          <a:solidFill>
            <a:srgbClr val="E6DE06"/>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54" name="Rectangle 30"/>
          <p:cNvSpPr>
            <a:spLocks noChangeArrowheads="1"/>
          </p:cNvSpPr>
          <p:nvPr/>
        </p:nvSpPr>
        <p:spPr bwMode="auto">
          <a:xfrm>
            <a:off x="2696386" y="2525411"/>
            <a:ext cx="338213" cy="143326"/>
          </a:xfrm>
          <a:prstGeom prst="rect">
            <a:avLst/>
          </a:prstGeom>
          <a:solidFill>
            <a:srgbClr val="C39E0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55" name="Rectangle 31"/>
          <p:cNvSpPr>
            <a:spLocks noChangeArrowheads="1"/>
          </p:cNvSpPr>
          <p:nvPr/>
        </p:nvSpPr>
        <p:spPr bwMode="auto">
          <a:xfrm>
            <a:off x="2696386" y="2525411"/>
            <a:ext cx="338213" cy="143326"/>
          </a:xfrm>
          <a:prstGeom prst="rect">
            <a:avLst/>
          </a:prstGeom>
          <a:solidFill>
            <a:srgbClr val="09AA5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56" name="Rectangle 32"/>
          <p:cNvSpPr>
            <a:spLocks noChangeArrowheads="1"/>
          </p:cNvSpPr>
          <p:nvPr/>
        </p:nvSpPr>
        <p:spPr bwMode="auto">
          <a:xfrm>
            <a:off x="2696386" y="2524099"/>
            <a:ext cx="338213" cy="143326"/>
          </a:xfrm>
          <a:prstGeom prst="rect">
            <a:avLst/>
          </a:prstGeom>
          <a:solidFill>
            <a:srgbClr val="4A590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57" name="TextBox 56"/>
          <p:cNvSpPr txBox="1"/>
          <p:nvPr/>
        </p:nvSpPr>
        <p:spPr>
          <a:xfrm>
            <a:off x="2010129" y="1313241"/>
            <a:ext cx="1710725" cy="646331"/>
          </a:xfrm>
          <a:prstGeom prst="rect">
            <a:avLst/>
          </a:prstGeom>
          <a:noFill/>
        </p:spPr>
        <p:txBody>
          <a:bodyPr wrap="none" rtlCol="0">
            <a:spAutoFit/>
          </a:bodyPr>
          <a:lstStyle/>
          <a:p>
            <a:pPr algn="ctr"/>
            <a:r>
              <a:rPr lang="en-US" dirty="0"/>
              <a:t>Solvent</a:t>
            </a:r>
          </a:p>
          <a:p>
            <a:pPr algn="ctr"/>
            <a:r>
              <a:rPr lang="en-US" dirty="0"/>
              <a:t>(mobile phase)</a:t>
            </a:r>
          </a:p>
        </p:txBody>
      </p:sp>
      <p:cxnSp>
        <p:nvCxnSpPr>
          <p:cNvPr id="58" name="Straight Arrow Connector 57"/>
          <p:cNvCxnSpPr/>
          <p:nvPr/>
        </p:nvCxnSpPr>
        <p:spPr>
          <a:xfrm>
            <a:off x="2865491" y="1968881"/>
            <a:ext cx="0" cy="40498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9" name="Straight Arrow Connector 58"/>
          <p:cNvCxnSpPr/>
          <p:nvPr/>
        </p:nvCxnSpPr>
        <p:spPr>
          <a:xfrm flipH="1">
            <a:off x="3066494" y="2118806"/>
            <a:ext cx="433438" cy="43343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60" name="TextBox 59"/>
          <p:cNvSpPr txBox="1"/>
          <p:nvPr/>
        </p:nvSpPr>
        <p:spPr>
          <a:xfrm>
            <a:off x="3499933" y="1934187"/>
            <a:ext cx="2849775" cy="369236"/>
          </a:xfrm>
          <a:prstGeom prst="rect">
            <a:avLst/>
          </a:prstGeom>
          <a:noFill/>
        </p:spPr>
        <p:txBody>
          <a:bodyPr wrap="square" rtlCol="0">
            <a:spAutoFit/>
          </a:bodyPr>
          <a:lstStyle/>
          <a:p>
            <a:r>
              <a:rPr lang="en-US" dirty="0"/>
              <a:t>Plant pigments </a:t>
            </a:r>
          </a:p>
        </p:txBody>
      </p:sp>
      <p:cxnSp>
        <p:nvCxnSpPr>
          <p:cNvPr id="61" name="Straight Arrow Connector 60"/>
          <p:cNvCxnSpPr/>
          <p:nvPr/>
        </p:nvCxnSpPr>
        <p:spPr>
          <a:xfrm flipH="1">
            <a:off x="3066494" y="3174753"/>
            <a:ext cx="433438" cy="43343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62" name="TextBox 61"/>
          <p:cNvSpPr txBox="1"/>
          <p:nvPr/>
        </p:nvSpPr>
        <p:spPr>
          <a:xfrm>
            <a:off x="3503037" y="2724363"/>
            <a:ext cx="1989935" cy="923330"/>
          </a:xfrm>
          <a:prstGeom prst="rect">
            <a:avLst/>
          </a:prstGeom>
          <a:noFill/>
        </p:spPr>
        <p:txBody>
          <a:bodyPr wrap="square" rtlCol="0">
            <a:spAutoFit/>
          </a:bodyPr>
          <a:lstStyle/>
          <a:p>
            <a:r>
              <a:rPr lang="en-US" dirty="0"/>
              <a:t>Packing material</a:t>
            </a:r>
          </a:p>
          <a:p>
            <a:r>
              <a:rPr lang="en-US" dirty="0"/>
              <a:t>(Stationary phase)</a:t>
            </a:r>
          </a:p>
        </p:txBody>
      </p:sp>
      <p:sp>
        <p:nvSpPr>
          <p:cNvPr id="63" name="Freeform 20"/>
          <p:cNvSpPr>
            <a:spLocks noEditPoints="1"/>
          </p:cNvSpPr>
          <p:nvPr/>
        </p:nvSpPr>
        <p:spPr bwMode="auto">
          <a:xfrm>
            <a:off x="2689270" y="2189759"/>
            <a:ext cx="352442" cy="3378853"/>
          </a:xfrm>
          <a:custGeom>
            <a:avLst/>
            <a:gdLst>
              <a:gd name="T0" fmla="*/ 322 w 322"/>
              <a:gd name="T1" fmla="*/ 0 h 3159"/>
              <a:gd name="T2" fmla="*/ 161 w 322"/>
              <a:gd name="T3" fmla="*/ 3159 h 3159"/>
              <a:gd name="T4" fmla="*/ 176 w 322"/>
              <a:gd name="T5" fmla="*/ 3145 h 3159"/>
              <a:gd name="T6" fmla="*/ 198 w 322"/>
              <a:gd name="T7" fmla="*/ 3140 h 3159"/>
              <a:gd name="T8" fmla="*/ 219 w 322"/>
              <a:gd name="T9" fmla="*/ 3134 h 3159"/>
              <a:gd name="T10" fmla="*/ 238 w 322"/>
              <a:gd name="T11" fmla="*/ 3124 h 3159"/>
              <a:gd name="T12" fmla="*/ 255 w 322"/>
              <a:gd name="T13" fmla="*/ 3112 h 3159"/>
              <a:gd name="T14" fmla="*/ 270 w 322"/>
              <a:gd name="T15" fmla="*/ 3097 h 3159"/>
              <a:gd name="T16" fmla="*/ 284 w 322"/>
              <a:gd name="T17" fmla="*/ 3080 h 3159"/>
              <a:gd name="T18" fmla="*/ 294 w 322"/>
              <a:gd name="T19" fmla="*/ 3062 h 3159"/>
              <a:gd name="T20" fmla="*/ 301 w 322"/>
              <a:gd name="T21" fmla="*/ 3041 h 3159"/>
              <a:gd name="T22" fmla="*/ 306 w 322"/>
              <a:gd name="T23" fmla="*/ 3021 h 3159"/>
              <a:gd name="T24" fmla="*/ 308 w 322"/>
              <a:gd name="T25" fmla="*/ 2998 h 3159"/>
              <a:gd name="T26" fmla="*/ 321 w 322"/>
              <a:gd name="T27" fmla="*/ 3014 h 3159"/>
              <a:gd name="T28" fmla="*/ 317 w 322"/>
              <a:gd name="T29" fmla="*/ 3038 h 3159"/>
              <a:gd name="T30" fmla="*/ 309 w 322"/>
              <a:gd name="T31" fmla="*/ 3061 h 3159"/>
              <a:gd name="T32" fmla="*/ 298 w 322"/>
              <a:gd name="T33" fmla="*/ 3081 h 3159"/>
              <a:gd name="T34" fmla="*/ 286 w 322"/>
              <a:gd name="T35" fmla="*/ 3100 h 3159"/>
              <a:gd name="T36" fmla="*/ 270 w 322"/>
              <a:gd name="T37" fmla="*/ 3116 h 3159"/>
              <a:gd name="T38" fmla="*/ 250 w 322"/>
              <a:gd name="T39" fmla="*/ 3131 h 3159"/>
              <a:gd name="T40" fmla="*/ 231 w 322"/>
              <a:gd name="T41" fmla="*/ 3143 h 3159"/>
              <a:gd name="T42" fmla="*/ 209 w 322"/>
              <a:gd name="T43" fmla="*/ 3151 h 3159"/>
              <a:gd name="T44" fmla="*/ 185 w 322"/>
              <a:gd name="T45" fmla="*/ 3156 h 3159"/>
              <a:gd name="T46" fmla="*/ 161 w 322"/>
              <a:gd name="T47" fmla="*/ 3159 h 3159"/>
              <a:gd name="T48" fmla="*/ 161 w 322"/>
              <a:gd name="T49" fmla="*/ 3151 h 3159"/>
              <a:gd name="T50" fmla="*/ 13 w 322"/>
              <a:gd name="T51" fmla="*/ 3005 h 3159"/>
              <a:gd name="T52" fmla="*/ 16 w 322"/>
              <a:gd name="T53" fmla="*/ 3027 h 3159"/>
              <a:gd name="T54" fmla="*/ 23 w 322"/>
              <a:gd name="T55" fmla="*/ 3048 h 3159"/>
              <a:gd name="T56" fmla="*/ 31 w 322"/>
              <a:gd name="T57" fmla="*/ 3069 h 3159"/>
              <a:gd name="T58" fmla="*/ 42 w 322"/>
              <a:gd name="T59" fmla="*/ 3086 h 3159"/>
              <a:gd name="T60" fmla="*/ 56 w 322"/>
              <a:gd name="T61" fmla="*/ 3102 h 3159"/>
              <a:gd name="T62" fmla="*/ 72 w 322"/>
              <a:gd name="T63" fmla="*/ 3116 h 3159"/>
              <a:gd name="T64" fmla="*/ 91 w 322"/>
              <a:gd name="T65" fmla="*/ 3128 h 3159"/>
              <a:gd name="T66" fmla="*/ 110 w 322"/>
              <a:gd name="T67" fmla="*/ 3137 h 3159"/>
              <a:gd name="T68" fmla="*/ 131 w 322"/>
              <a:gd name="T69" fmla="*/ 3142 h 3159"/>
              <a:gd name="T70" fmla="*/ 153 w 322"/>
              <a:gd name="T71" fmla="*/ 3145 h 3159"/>
              <a:gd name="T72" fmla="*/ 153 w 322"/>
              <a:gd name="T73" fmla="*/ 3158 h 3159"/>
              <a:gd name="T74" fmla="*/ 128 w 322"/>
              <a:gd name="T75" fmla="*/ 3156 h 3159"/>
              <a:gd name="T76" fmla="*/ 106 w 322"/>
              <a:gd name="T77" fmla="*/ 3148 h 3159"/>
              <a:gd name="T78" fmla="*/ 85 w 322"/>
              <a:gd name="T79" fmla="*/ 3139 h 3159"/>
              <a:gd name="T80" fmla="*/ 64 w 322"/>
              <a:gd name="T81" fmla="*/ 3126 h 3159"/>
              <a:gd name="T82" fmla="*/ 47 w 322"/>
              <a:gd name="T83" fmla="*/ 3112 h 3159"/>
              <a:gd name="T84" fmla="*/ 32 w 322"/>
              <a:gd name="T85" fmla="*/ 3094 h 3159"/>
              <a:gd name="T86" fmla="*/ 20 w 322"/>
              <a:gd name="T87" fmla="*/ 3075 h 3159"/>
              <a:gd name="T88" fmla="*/ 10 w 322"/>
              <a:gd name="T89" fmla="*/ 3053 h 3159"/>
              <a:gd name="T90" fmla="*/ 4 w 322"/>
              <a:gd name="T91" fmla="*/ 3030 h 3159"/>
              <a:gd name="T92" fmla="*/ 0 w 322"/>
              <a:gd name="T93" fmla="*/ 3006 h 3159"/>
              <a:gd name="T94" fmla="*/ 13 w 322"/>
              <a:gd name="T95" fmla="*/ 2998 h 3159"/>
              <a:gd name="T96" fmla="*/ 13 w 322"/>
              <a:gd name="T97" fmla="*/ 0 h 3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322" h="3159">
                <a:moveTo>
                  <a:pt x="308" y="2998"/>
                </a:moveTo>
                <a:lnTo>
                  <a:pt x="308" y="0"/>
                </a:lnTo>
                <a:lnTo>
                  <a:pt x="322" y="0"/>
                </a:lnTo>
                <a:lnTo>
                  <a:pt x="322" y="2998"/>
                </a:lnTo>
                <a:lnTo>
                  <a:pt x="308" y="2998"/>
                </a:lnTo>
                <a:close/>
                <a:moveTo>
                  <a:pt x="161" y="3159"/>
                </a:moveTo>
                <a:lnTo>
                  <a:pt x="161" y="3145"/>
                </a:lnTo>
                <a:lnTo>
                  <a:pt x="168" y="3145"/>
                </a:lnTo>
                <a:lnTo>
                  <a:pt x="176" y="3145"/>
                </a:lnTo>
                <a:lnTo>
                  <a:pt x="184" y="3143"/>
                </a:lnTo>
                <a:lnTo>
                  <a:pt x="190" y="3142"/>
                </a:lnTo>
                <a:lnTo>
                  <a:pt x="198" y="3140"/>
                </a:lnTo>
                <a:lnTo>
                  <a:pt x="204" y="3139"/>
                </a:lnTo>
                <a:lnTo>
                  <a:pt x="212" y="3137"/>
                </a:lnTo>
                <a:lnTo>
                  <a:pt x="219" y="3134"/>
                </a:lnTo>
                <a:lnTo>
                  <a:pt x="225" y="3131"/>
                </a:lnTo>
                <a:lnTo>
                  <a:pt x="231" y="3128"/>
                </a:lnTo>
                <a:lnTo>
                  <a:pt x="238" y="3124"/>
                </a:lnTo>
                <a:lnTo>
                  <a:pt x="243" y="3120"/>
                </a:lnTo>
                <a:lnTo>
                  <a:pt x="249" y="3116"/>
                </a:lnTo>
                <a:lnTo>
                  <a:pt x="255" y="3112"/>
                </a:lnTo>
                <a:lnTo>
                  <a:pt x="260" y="3107"/>
                </a:lnTo>
                <a:lnTo>
                  <a:pt x="265" y="3102"/>
                </a:lnTo>
                <a:lnTo>
                  <a:pt x="270" y="3097"/>
                </a:lnTo>
                <a:lnTo>
                  <a:pt x="274" y="3091"/>
                </a:lnTo>
                <a:lnTo>
                  <a:pt x="279" y="3086"/>
                </a:lnTo>
                <a:lnTo>
                  <a:pt x="284" y="3080"/>
                </a:lnTo>
                <a:lnTo>
                  <a:pt x="287" y="3075"/>
                </a:lnTo>
                <a:lnTo>
                  <a:pt x="290" y="3069"/>
                </a:lnTo>
                <a:lnTo>
                  <a:pt x="294" y="3062"/>
                </a:lnTo>
                <a:lnTo>
                  <a:pt x="297" y="3056"/>
                </a:lnTo>
                <a:lnTo>
                  <a:pt x="300" y="3048"/>
                </a:lnTo>
                <a:lnTo>
                  <a:pt x="301" y="3041"/>
                </a:lnTo>
                <a:lnTo>
                  <a:pt x="303" y="3035"/>
                </a:lnTo>
                <a:lnTo>
                  <a:pt x="306" y="3027"/>
                </a:lnTo>
                <a:lnTo>
                  <a:pt x="306" y="3021"/>
                </a:lnTo>
                <a:lnTo>
                  <a:pt x="308" y="3013"/>
                </a:lnTo>
                <a:lnTo>
                  <a:pt x="308" y="3005"/>
                </a:lnTo>
                <a:lnTo>
                  <a:pt x="308" y="2998"/>
                </a:lnTo>
                <a:lnTo>
                  <a:pt x="322" y="2998"/>
                </a:lnTo>
                <a:lnTo>
                  <a:pt x="322" y="3006"/>
                </a:lnTo>
                <a:lnTo>
                  <a:pt x="321" y="3014"/>
                </a:lnTo>
                <a:lnTo>
                  <a:pt x="321" y="3022"/>
                </a:lnTo>
                <a:lnTo>
                  <a:pt x="319" y="3030"/>
                </a:lnTo>
                <a:lnTo>
                  <a:pt x="317" y="3038"/>
                </a:lnTo>
                <a:lnTo>
                  <a:pt x="314" y="3046"/>
                </a:lnTo>
                <a:lnTo>
                  <a:pt x="313" y="3053"/>
                </a:lnTo>
                <a:lnTo>
                  <a:pt x="309" y="3061"/>
                </a:lnTo>
                <a:lnTo>
                  <a:pt x="306" y="3067"/>
                </a:lnTo>
                <a:lnTo>
                  <a:pt x="303" y="3075"/>
                </a:lnTo>
                <a:lnTo>
                  <a:pt x="298" y="3081"/>
                </a:lnTo>
                <a:lnTo>
                  <a:pt x="295" y="3088"/>
                </a:lnTo>
                <a:lnTo>
                  <a:pt x="290" y="3094"/>
                </a:lnTo>
                <a:lnTo>
                  <a:pt x="286" y="3100"/>
                </a:lnTo>
                <a:lnTo>
                  <a:pt x="281" y="3105"/>
                </a:lnTo>
                <a:lnTo>
                  <a:pt x="274" y="3112"/>
                </a:lnTo>
                <a:lnTo>
                  <a:pt x="270" y="3116"/>
                </a:lnTo>
                <a:lnTo>
                  <a:pt x="263" y="3121"/>
                </a:lnTo>
                <a:lnTo>
                  <a:pt x="257" y="3126"/>
                </a:lnTo>
                <a:lnTo>
                  <a:pt x="250" y="3131"/>
                </a:lnTo>
                <a:lnTo>
                  <a:pt x="244" y="3135"/>
                </a:lnTo>
                <a:lnTo>
                  <a:pt x="238" y="3139"/>
                </a:lnTo>
                <a:lnTo>
                  <a:pt x="231" y="3143"/>
                </a:lnTo>
                <a:lnTo>
                  <a:pt x="223" y="3147"/>
                </a:lnTo>
                <a:lnTo>
                  <a:pt x="215" y="3148"/>
                </a:lnTo>
                <a:lnTo>
                  <a:pt x="209" y="3151"/>
                </a:lnTo>
                <a:lnTo>
                  <a:pt x="201" y="3153"/>
                </a:lnTo>
                <a:lnTo>
                  <a:pt x="193" y="3156"/>
                </a:lnTo>
                <a:lnTo>
                  <a:pt x="185" y="3156"/>
                </a:lnTo>
                <a:lnTo>
                  <a:pt x="177" y="3158"/>
                </a:lnTo>
                <a:lnTo>
                  <a:pt x="169" y="3158"/>
                </a:lnTo>
                <a:lnTo>
                  <a:pt x="161" y="3159"/>
                </a:lnTo>
                <a:close/>
                <a:moveTo>
                  <a:pt x="161" y="3151"/>
                </a:moveTo>
                <a:lnTo>
                  <a:pt x="161" y="3159"/>
                </a:lnTo>
                <a:lnTo>
                  <a:pt x="161" y="3151"/>
                </a:lnTo>
                <a:close/>
                <a:moveTo>
                  <a:pt x="0" y="2998"/>
                </a:moveTo>
                <a:lnTo>
                  <a:pt x="13" y="2998"/>
                </a:lnTo>
                <a:lnTo>
                  <a:pt x="13" y="3005"/>
                </a:lnTo>
                <a:lnTo>
                  <a:pt x="15" y="3013"/>
                </a:lnTo>
                <a:lnTo>
                  <a:pt x="15" y="3021"/>
                </a:lnTo>
                <a:lnTo>
                  <a:pt x="16" y="3027"/>
                </a:lnTo>
                <a:lnTo>
                  <a:pt x="18" y="3035"/>
                </a:lnTo>
                <a:lnTo>
                  <a:pt x="20" y="3041"/>
                </a:lnTo>
                <a:lnTo>
                  <a:pt x="23" y="3048"/>
                </a:lnTo>
                <a:lnTo>
                  <a:pt x="24" y="3056"/>
                </a:lnTo>
                <a:lnTo>
                  <a:pt x="27" y="3062"/>
                </a:lnTo>
                <a:lnTo>
                  <a:pt x="31" y="3069"/>
                </a:lnTo>
                <a:lnTo>
                  <a:pt x="34" y="3075"/>
                </a:lnTo>
                <a:lnTo>
                  <a:pt x="39" y="3080"/>
                </a:lnTo>
                <a:lnTo>
                  <a:pt x="42" y="3086"/>
                </a:lnTo>
                <a:lnTo>
                  <a:pt x="47" y="3091"/>
                </a:lnTo>
                <a:lnTo>
                  <a:pt x="51" y="3097"/>
                </a:lnTo>
                <a:lnTo>
                  <a:pt x="56" y="3102"/>
                </a:lnTo>
                <a:lnTo>
                  <a:pt x="61" y="3107"/>
                </a:lnTo>
                <a:lnTo>
                  <a:pt x="67" y="3112"/>
                </a:lnTo>
                <a:lnTo>
                  <a:pt x="72" y="3116"/>
                </a:lnTo>
                <a:lnTo>
                  <a:pt x="78" y="3120"/>
                </a:lnTo>
                <a:lnTo>
                  <a:pt x="85" y="3124"/>
                </a:lnTo>
                <a:lnTo>
                  <a:pt x="91" y="3128"/>
                </a:lnTo>
                <a:lnTo>
                  <a:pt x="98" y="3131"/>
                </a:lnTo>
                <a:lnTo>
                  <a:pt x="104" y="3134"/>
                </a:lnTo>
                <a:lnTo>
                  <a:pt x="110" y="3137"/>
                </a:lnTo>
                <a:lnTo>
                  <a:pt x="117" y="3139"/>
                </a:lnTo>
                <a:lnTo>
                  <a:pt x="125" y="3140"/>
                </a:lnTo>
                <a:lnTo>
                  <a:pt x="131" y="3142"/>
                </a:lnTo>
                <a:lnTo>
                  <a:pt x="139" y="3143"/>
                </a:lnTo>
                <a:lnTo>
                  <a:pt x="145" y="3145"/>
                </a:lnTo>
                <a:lnTo>
                  <a:pt x="153" y="3145"/>
                </a:lnTo>
                <a:lnTo>
                  <a:pt x="161" y="3145"/>
                </a:lnTo>
                <a:lnTo>
                  <a:pt x="161" y="3159"/>
                </a:lnTo>
                <a:lnTo>
                  <a:pt x="153" y="3158"/>
                </a:lnTo>
                <a:lnTo>
                  <a:pt x="144" y="3158"/>
                </a:lnTo>
                <a:lnTo>
                  <a:pt x="136" y="3156"/>
                </a:lnTo>
                <a:lnTo>
                  <a:pt x="128" y="3156"/>
                </a:lnTo>
                <a:lnTo>
                  <a:pt x="120" y="3153"/>
                </a:lnTo>
                <a:lnTo>
                  <a:pt x="114" y="3151"/>
                </a:lnTo>
                <a:lnTo>
                  <a:pt x="106" y="3148"/>
                </a:lnTo>
                <a:lnTo>
                  <a:pt x="98" y="3147"/>
                </a:lnTo>
                <a:lnTo>
                  <a:pt x="91" y="3143"/>
                </a:lnTo>
                <a:lnTo>
                  <a:pt x="85" y="3139"/>
                </a:lnTo>
                <a:lnTo>
                  <a:pt x="77" y="3135"/>
                </a:lnTo>
                <a:lnTo>
                  <a:pt x="71" y="3131"/>
                </a:lnTo>
                <a:lnTo>
                  <a:pt x="64" y="3126"/>
                </a:lnTo>
                <a:lnTo>
                  <a:pt x="58" y="3121"/>
                </a:lnTo>
                <a:lnTo>
                  <a:pt x="53" y="3116"/>
                </a:lnTo>
                <a:lnTo>
                  <a:pt x="47" y="3112"/>
                </a:lnTo>
                <a:lnTo>
                  <a:pt x="42" y="3105"/>
                </a:lnTo>
                <a:lnTo>
                  <a:pt x="37" y="3100"/>
                </a:lnTo>
                <a:lnTo>
                  <a:pt x="32" y="3094"/>
                </a:lnTo>
                <a:lnTo>
                  <a:pt x="27" y="3088"/>
                </a:lnTo>
                <a:lnTo>
                  <a:pt x="23" y="3081"/>
                </a:lnTo>
                <a:lnTo>
                  <a:pt x="20" y="3075"/>
                </a:lnTo>
                <a:lnTo>
                  <a:pt x="16" y="3067"/>
                </a:lnTo>
                <a:lnTo>
                  <a:pt x="13" y="3061"/>
                </a:lnTo>
                <a:lnTo>
                  <a:pt x="10" y="3053"/>
                </a:lnTo>
                <a:lnTo>
                  <a:pt x="7" y="3046"/>
                </a:lnTo>
                <a:lnTo>
                  <a:pt x="5" y="3038"/>
                </a:lnTo>
                <a:lnTo>
                  <a:pt x="4" y="3030"/>
                </a:lnTo>
                <a:lnTo>
                  <a:pt x="2" y="3022"/>
                </a:lnTo>
                <a:lnTo>
                  <a:pt x="0" y="3014"/>
                </a:lnTo>
                <a:lnTo>
                  <a:pt x="0" y="3006"/>
                </a:lnTo>
                <a:lnTo>
                  <a:pt x="0" y="2998"/>
                </a:lnTo>
                <a:close/>
                <a:moveTo>
                  <a:pt x="13" y="0"/>
                </a:moveTo>
                <a:lnTo>
                  <a:pt x="13" y="2998"/>
                </a:lnTo>
                <a:lnTo>
                  <a:pt x="0" y="2998"/>
                </a:lnTo>
                <a:lnTo>
                  <a:pt x="0" y="0"/>
                </a:lnTo>
                <a:lnTo>
                  <a:pt x="13" y="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64" name="Rectangle 63"/>
          <p:cNvSpPr/>
          <p:nvPr/>
        </p:nvSpPr>
        <p:spPr>
          <a:xfrm>
            <a:off x="1379242" y="5571798"/>
            <a:ext cx="4113728" cy="974934"/>
          </a:xfrm>
          <a:prstGeom prst="rect">
            <a:avLst/>
          </a:prstGeom>
          <a:solidFill>
            <a:srgbClr val="81DEFF"/>
          </a:solidFill>
          <a:ln>
            <a:noFill/>
          </a:ln>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16" tIns="45708" rIns="91416" bIns="45708" numCol="1" spcCol="0" rtlCol="0" fromWordArt="0" anchor="ctr" anchorCtr="0" forceAA="0" compatLnSpc="1">
            <a:prstTxWarp prst="textNoShape">
              <a:avLst/>
            </a:prstTxWarp>
            <a:noAutofit/>
          </a:bodyPr>
          <a:lstStyle/>
          <a:p>
            <a:pPr algn="ctr"/>
            <a:endParaRPr lang="en-US"/>
          </a:p>
        </p:txBody>
      </p:sp>
      <p:sp>
        <p:nvSpPr>
          <p:cNvPr id="65" name="Rectangle 21"/>
          <p:cNvSpPr>
            <a:spLocks noChangeArrowheads="1"/>
          </p:cNvSpPr>
          <p:nvPr/>
        </p:nvSpPr>
        <p:spPr bwMode="auto">
          <a:xfrm>
            <a:off x="2820068" y="5888220"/>
            <a:ext cx="90846" cy="484883"/>
          </a:xfrm>
          <a:prstGeom prst="rect">
            <a:avLst/>
          </a:prstGeom>
          <a:solidFill>
            <a:srgbClr val="FEFEF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66" name="Freeform 22"/>
          <p:cNvSpPr>
            <a:spLocks noEditPoints="1"/>
          </p:cNvSpPr>
          <p:nvPr/>
        </p:nvSpPr>
        <p:spPr bwMode="auto">
          <a:xfrm>
            <a:off x="2813502" y="5879462"/>
            <a:ext cx="103981" cy="501300"/>
          </a:xfrm>
          <a:custGeom>
            <a:avLst/>
            <a:gdLst>
              <a:gd name="T0" fmla="*/ 89 w 95"/>
              <a:gd name="T1" fmla="*/ 458 h 458"/>
              <a:gd name="T2" fmla="*/ 6 w 95"/>
              <a:gd name="T3" fmla="*/ 458 h 458"/>
              <a:gd name="T4" fmla="*/ 6 w 95"/>
              <a:gd name="T5" fmla="*/ 445 h 458"/>
              <a:gd name="T6" fmla="*/ 89 w 95"/>
              <a:gd name="T7" fmla="*/ 445 h 458"/>
              <a:gd name="T8" fmla="*/ 95 w 95"/>
              <a:gd name="T9" fmla="*/ 451 h 458"/>
              <a:gd name="T10" fmla="*/ 89 w 95"/>
              <a:gd name="T11" fmla="*/ 458 h 458"/>
              <a:gd name="T12" fmla="*/ 95 w 95"/>
              <a:gd name="T13" fmla="*/ 451 h 458"/>
              <a:gd name="T14" fmla="*/ 95 w 95"/>
              <a:gd name="T15" fmla="*/ 458 h 458"/>
              <a:gd name="T16" fmla="*/ 89 w 95"/>
              <a:gd name="T17" fmla="*/ 458 h 458"/>
              <a:gd name="T18" fmla="*/ 95 w 95"/>
              <a:gd name="T19" fmla="*/ 451 h 458"/>
              <a:gd name="T20" fmla="*/ 95 w 95"/>
              <a:gd name="T21" fmla="*/ 8 h 458"/>
              <a:gd name="T22" fmla="*/ 95 w 95"/>
              <a:gd name="T23" fmla="*/ 451 h 458"/>
              <a:gd name="T24" fmla="*/ 81 w 95"/>
              <a:gd name="T25" fmla="*/ 451 h 458"/>
              <a:gd name="T26" fmla="*/ 81 w 95"/>
              <a:gd name="T27" fmla="*/ 8 h 458"/>
              <a:gd name="T28" fmla="*/ 89 w 95"/>
              <a:gd name="T29" fmla="*/ 0 h 458"/>
              <a:gd name="T30" fmla="*/ 95 w 95"/>
              <a:gd name="T31" fmla="*/ 8 h 458"/>
              <a:gd name="T32" fmla="*/ 89 w 95"/>
              <a:gd name="T33" fmla="*/ 0 h 458"/>
              <a:gd name="T34" fmla="*/ 95 w 95"/>
              <a:gd name="T35" fmla="*/ 0 h 458"/>
              <a:gd name="T36" fmla="*/ 95 w 95"/>
              <a:gd name="T37" fmla="*/ 8 h 458"/>
              <a:gd name="T38" fmla="*/ 89 w 95"/>
              <a:gd name="T39" fmla="*/ 0 h 458"/>
              <a:gd name="T40" fmla="*/ 6 w 95"/>
              <a:gd name="T41" fmla="*/ 0 h 458"/>
              <a:gd name="T42" fmla="*/ 89 w 95"/>
              <a:gd name="T43" fmla="*/ 0 h 458"/>
              <a:gd name="T44" fmla="*/ 89 w 95"/>
              <a:gd name="T45" fmla="*/ 14 h 458"/>
              <a:gd name="T46" fmla="*/ 6 w 95"/>
              <a:gd name="T47" fmla="*/ 14 h 458"/>
              <a:gd name="T48" fmla="*/ 0 w 95"/>
              <a:gd name="T49" fmla="*/ 8 h 458"/>
              <a:gd name="T50" fmla="*/ 6 w 95"/>
              <a:gd name="T51" fmla="*/ 0 h 458"/>
              <a:gd name="T52" fmla="*/ 0 w 95"/>
              <a:gd name="T53" fmla="*/ 8 h 458"/>
              <a:gd name="T54" fmla="*/ 0 w 95"/>
              <a:gd name="T55" fmla="*/ 0 h 458"/>
              <a:gd name="T56" fmla="*/ 6 w 95"/>
              <a:gd name="T57" fmla="*/ 0 h 458"/>
              <a:gd name="T58" fmla="*/ 0 w 95"/>
              <a:gd name="T59" fmla="*/ 8 h 458"/>
              <a:gd name="T60" fmla="*/ 0 w 95"/>
              <a:gd name="T61" fmla="*/ 451 h 458"/>
              <a:gd name="T62" fmla="*/ 0 w 95"/>
              <a:gd name="T63" fmla="*/ 8 h 458"/>
              <a:gd name="T64" fmla="*/ 12 w 95"/>
              <a:gd name="T65" fmla="*/ 8 h 458"/>
              <a:gd name="T66" fmla="*/ 12 w 95"/>
              <a:gd name="T67" fmla="*/ 451 h 458"/>
              <a:gd name="T68" fmla="*/ 6 w 95"/>
              <a:gd name="T69" fmla="*/ 458 h 458"/>
              <a:gd name="T70" fmla="*/ 0 w 95"/>
              <a:gd name="T71" fmla="*/ 451 h 458"/>
              <a:gd name="T72" fmla="*/ 6 w 95"/>
              <a:gd name="T73" fmla="*/ 458 h 458"/>
              <a:gd name="T74" fmla="*/ 0 w 95"/>
              <a:gd name="T75" fmla="*/ 458 h 458"/>
              <a:gd name="T76" fmla="*/ 0 w 95"/>
              <a:gd name="T77" fmla="*/ 451 h 458"/>
              <a:gd name="T78" fmla="*/ 6 w 95"/>
              <a:gd name="T79" fmla="*/ 458 h 4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95" h="458">
                <a:moveTo>
                  <a:pt x="89" y="458"/>
                </a:moveTo>
                <a:lnTo>
                  <a:pt x="6" y="458"/>
                </a:lnTo>
                <a:lnTo>
                  <a:pt x="6" y="445"/>
                </a:lnTo>
                <a:lnTo>
                  <a:pt x="89" y="445"/>
                </a:lnTo>
                <a:lnTo>
                  <a:pt x="95" y="451"/>
                </a:lnTo>
                <a:lnTo>
                  <a:pt x="89" y="458"/>
                </a:lnTo>
                <a:close/>
                <a:moveTo>
                  <a:pt x="95" y="451"/>
                </a:moveTo>
                <a:lnTo>
                  <a:pt x="95" y="458"/>
                </a:lnTo>
                <a:lnTo>
                  <a:pt x="89" y="458"/>
                </a:lnTo>
                <a:lnTo>
                  <a:pt x="95" y="451"/>
                </a:lnTo>
                <a:close/>
                <a:moveTo>
                  <a:pt x="95" y="8"/>
                </a:moveTo>
                <a:lnTo>
                  <a:pt x="95" y="451"/>
                </a:lnTo>
                <a:lnTo>
                  <a:pt x="81" y="451"/>
                </a:lnTo>
                <a:lnTo>
                  <a:pt x="81" y="8"/>
                </a:lnTo>
                <a:lnTo>
                  <a:pt x="89" y="0"/>
                </a:lnTo>
                <a:lnTo>
                  <a:pt x="95" y="8"/>
                </a:lnTo>
                <a:close/>
                <a:moveTo>
                  <a:pt x="89" y="0"/>
                </a:moveTo>
                <a:lnTo>
                  <a:pt x="95" y="0"/>
                </a:lnTo>
                <a:lnTo>
                  <a:pt x="95" y="8"/>
                </a:lnTo>
                <a:lnTo>
                  <a:pt x="89" y="0"/>
                </a:lnTo>
                <a:close/>
                <a:moveTo>
                  <a:pt x="6" y="0"/>
                </a:moveTo>
                <a:lnTo>
                  <a:pt x="89" y="0"/>
                </a:lnTo>
                <a:lnTo>
                  <a:pt x="89" y="14"/>
                </a:lnTo>
                <a:lnTo>
                  <a:pt x="6" y="14"/>
                </a:lnTo>
                <a:lnTo>
                  <a:pt x="0" y="8"/>
                </a:lnTo>
                <a:lnTo>
                  <a:pt x="6" y="0"/>
                </a:lnTo>
                <a:close/>
                <a:moveTo>
                  <a:pt x="0" y="8"/>
                </a:moveTo>
                <a:lnTo>
                  <a:pt x="0" y="0"/>
                </a:lnTo>
                <a:lnTo>
                  <a:pt x="6" y="0"/>
                </a:lnTo>
                <a:lnTo>
                  <a:pt x="0" y="8"/>
                </a:lnTo>
                <a:close/>
                <a:moveTo>
                  <a:pt x="0" y="451"/>
                </a:moveTo>
                <a:lnTo>
                  <a:pt x="0" y="8"/>
                </a:lnTo>
                <a:lnTo>
                  <a:pt x="12" y="8"/>
                </a:lnTo>
                <a:lnTo>
                  <a:pt x="12" y="451"/>
                </a:lnTo>
                <a:lnTo>
                  <a:pt x="6" y="458"/>
                </a:lnTo>
                <a:lnTo>
                  <a:pt x="0" y="451"/>
                </a:lnTo>
                <a:close/>
                <a:moveTo>
                  <a:pt x="6" y="458"/>
                </a:moveTo>
                <a:lnTo>
                  <a:pt x="0" y="458"/>
                </a:lnTo>
                <a:lnTo>
                  <a:pt x="0" y="451"/>
                </a:lnTo>
                <a:lnTo>
                  <a:pt x="6" y="458"/>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67" name="Rectangle 23"/>
          <p:cNvSpPr>
            <a:spLocks noChangeArrowheads="1"/>
          </p:cNvSpPr>
          <p:nvPr/>
        </p:nvSpPr>
        <p:spPr bwMode="auto">
          <a:xfrm>
            <a:off x="2820068" y="5550005"/>
            <a:ext cx="90846" cy="134629"/>
          </a:xfrm>
          <a:prstGeom prst="rect">
            <a:avLst/>
          </a:prstGeom>
          <a:solidFill>
            <a:srgbClr val="E6E7E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68" name="Freeform 24"/>
          <p:cNvSpPr>
            <a:spLocks noEditPoints="1"/>
          </p:cNvSpPr>
          <p:nvPr/>
        </p:nvSpPr>
        <p:spPr bwMode="auto">
          <a:xfrm>
            <a:off x="2813502" y="5541249"/>
            <a:ext cx="103981" cy="149953"/>
          </a:xfrm>
          <a:custGeom>
            <a:avLst/>
            <a:gdLst>
              <a:gd name="T0" fmla="*/ 89 w 95"/>
              <a:gd name="T1" fmla="*/ 137 h 137"/>
              <a:gd name="T2" fmla="*/ 6 w 95"/>
              <a:gd name="T3" fmla="*/ 137 h 137"/>
              <a:gd name="T4" fmla="*/ 6 w 95"/>
              <a:gd name="T5" fmla="*/ 124 h 137"/>
              <a:gd name="T6" fmla="*/ 89 w 95"/>
              <a:gd name="T7" fmla="*/ 124 h 137"/>
              <a:gd name="T8" fmla="*/ 95 w 95"/>
              <a:gd name="T9" fmla="*/ 131 h 137"/>
              <a:gd name="T10" fmla="*/ 89 w 95"/>
              <a:gd name="T11" fmla="*/ 137 h 137"/>
              <a:gd name="T12" fmla="*/ 95 w 95"/>
              <a:gd name="T13" fmla="*/ 131 h 137"/>
              <a:gd name="T14" fmla="*/ 95 w 95"/>
              <a:gd name="T15" fmla="*/ 137 h 137"/>
              <a:gd name="T16" fmla="*/ 89 w 95"/>
              <a:gd name="T17" fmla="*/ 137 h 137"/>
              <a:gd name="T18" fmla="*/ 95 w 95"/>
              <a:gd name="T19" fmla="*/ 131 h 137"/>
              <a:gd name="T20" fmla="*/ 95 w 95"/>
              <a:gd name="T21" fmla="*/ 8 h 137"/>
              <a:gd name="T22" fmla="*/ 95 w 95"/>
              <a:gd name="T23" fmla="*/ 131 h 137"/>
              <a:gd name="T24" fmla="*/ 81 w 95"/>
              <a:gd name="T25" fmla="*/ 131 h 137"/>
              <a:gd name="T26" fmla="*/ 81 w 95"/>
              <a:gd name="T27" fmla="*/ 8 h 137"/>
              <a:gd name="T28" fmla="*/ 89 w 95"/>
              <a:gd name="T29" fmla="*/ 0 h 137"/>
              <a:gd name="T30" fmla="*/ 95 w 95"/>
              <a:gd name="T31" fmla="*/ 8 h 137"/>
              <a:gd name="T32" fmla="*/ 89 w 95"/>
              <a:gd name="T33" fmla="*/ 0 h 137"/>
              <a:gd name="T34" fmla="*/ 95 w 95"/>
              <a:gd name="T35" fmla="*/ 0 h 137"/>
              <a:gd name="T36" fmla="*/ 95 w 95"/>
              <a:gd name="T37" fmla="*/ 8 h 137"/>
              <a:gd name="T38" fmla="*/ 89 w 95"/>
              <a:gd name="T39" fmla="*/ 0 h 137"/>
              <a:gd name="T40" fmla="*/ 6 w 95"/>
              <a:gd name="T41" fmla="*/ 0 h 137"/>
              <a:gd name="T42" fmla="*/ 89 w 95"/>
              <a:gd name="T43" fmla="*/ 0 h 137"/>
              <a:gd name="T44" fmla="*/ 89 w 95"/>
              <a:gd name="T45" fmla="*/ 14 h 137"/>
              <a:gd name="T46" fmla="*/ 6 w 95"/>
              <a:gd name="T47" fmla="*/ 14 h 137"/>
              <a:gd name="T48" fmla="*/ 0 w 95"/>
              <a:gd name="T49" fmla="*/ 8 h 137"/>
              <a:gd name="T50" fmla="*/ 6 w 95"/>
              <a:gd name="T51" fmla="*/ 0 h 137"/>
              <a:gd name="T52" fmla="*/ 0 w 95"/>
              <a:gd name="T53" fmla="*/ 8 h 137"/>
              <a:gd name="T54" fmla="*/ 0 w 95"/>
              <a:gd name="T55" fmla="*/ 0 h 137"/>
              <a:gd name="T56" fmla="*/ 6 w 95"/>
              <a:gd name="T57" fmla="*/ 0 h 137"/>
              <a:gd name="T58" fmla="*/ 0 w 95"/>
              <a:gd name="T59" fmla="*/ 8 h 137"/>
              <a:gd name="T60" fmla="*/ 0 w 95"/>
              <a:gd name="T61" fmla="*/ 131 h 137"/>
              <a:gd name="T62" fmla="*/ 0 w 95"/>
              <a:gd name="T63" fmla="*/ 8 h 137"/>
              <a:gd name="T64" fmla="*/ 12 w 95"/>
              <a:gd name="T65" fmla="*/ 8 h 137"/>
              <a:gd name="T66" fmla="*/ 12 w 95"/>
              <a:gd name="T67" fmla="*/ 131 h 137"/>
              <a:gd name="T68" fmla="*/ 6 w 95"/>
              <a:gd name="T69" fmla="*/ 137 h 137"/>
              <a:gd name="T70" fmla="*/ 0 w 95"/>
              <a:gd name="T71" fmla="*/ 131 h 137"/>
              <a:gd name="T72" fmla="*/ 6 w 95"/>
              <a:gd name="T73" fmla="*/ 137 h 137"/>
              <a:gd name="T74" fmla="*/ 0 w 95"/>
              <a:gd name="T75" fmla="*/ 137 h 137"/>
              <a:gd name="T76" fmla="*/ 0 w 95"/>
              <a:gd name="T77" fmla="*/ 131 h 137"/>
              <a:gd name="T78" fmla="*/ 6 w 95"/>
              <a:gd name="T79" fmla="*/ 13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95" h="137">
                <a:moveTo>
                  <a:pt x="89" y="137"/>
                </a:moveTo>
                <a:lnTo>
                  <a:pt x="6" y="137"/>
                </a:lnTo>
                <a:lnTo>
                  <a:pt x="6" y="124"/>
                </a:lnTo>
                <a:lnTo>
                  <a:pt x="89" y="124"/>
                </a:lnTo>
                <a:lnTo>
                  <a:pt x="95" y="131"/>
                </a:lnTo>
                <a:lnTo>
                  <a:pt x="89" y="137"/>
                </a:lnTo>
                <a:close/>
                <a:moveTo>
                  <a:pt x="95" y="131"/>
                </a:moveTo>
                <a:lnTo>
                  <a:pt x="95" y="137"/>
                </a:lnTo>
                <a:lnTo>
                  <a:pt x="89" y="137"/>
                </a:lnTo>
                <a:lnTo>
                  <a:pt x="95" y="131"/>
                </a:lnTo>
                <a:close/>
                <a:moveTo>
                  <a:pt x="95" y="8"/>
                </a:moveTo>
                <a:lnTo>
                  <a:pt x="95" y="131"/>
                </a:lnTo>
                <a:lnTo>
                  <a:pt x="81" y="131"/>
                </a:lnTo>
                <a:lnTo>
                  <a:pt x="81" y="8"/>
                </a:lnTo>
                <a:lnTo>
                  <a:pt x="89" y="0"/>
                </a:lnTo>
                <a:lnTo>
                  <a:pt x="95" y="8"/>
                </a:lnTo>
                <a:close/>
                <a:moveTo>
                  <a:pt x="89" y="0"/>
                </a:moveTo>
                <a:lnTo>
                  <a:pt x="95" y="0"/>
                </a:lnTo>
                <a:lnTo>
                  <a:pt x="95" y="8"/>
                </a:lnTo>
                <a:lnTo>
                  <a:pt x="89" y="0"/>
                </a:lnTo>
                <a:close/>
                <a:moveTo>
                  <a:pt x="6" y="0"/>
                </a:moveTo>
                <a:lnTo>
                  <a:pt x="89" y="0"/>
                </a:lnTo>
                <a:lnTo>
                  <a:pt x="89" y="14"/>
                </a:lnTo>
                <a:lnTo>
                  <a:pt x="6" y="14"/>
                </a:lnTo>
                <a:lnTo>
                  <a:pt x="0" y="8"/>
                </a:lnTo>
                <a:lnTo>
                  <a:pt x="6" y="0"/>
                </a:lnTo>
                <a:close/>
                <a:moveTo>
                  <a:pt x="0" y="8"/>
                </a:moveTo>
                <a:lnTo>
                  <a:pt x="0" y="0"/>
                </a:lnTo>
                <a:lnTo>
                  <a:pt x="6" y="0"/>
                </a:lnTo>
                <a:lnTo>
                  <a:pt x="0" y="8"/>
                </a:lnTo>
                <a:close/>
                <a:moveTo>
                  <a:pt x="0" y="131"/>
                </a:moveTo>
                <a:lnTo>
                  <a:pt x="0" y="8"/>
                </a:lnTo>
                <a:lnTo>
                  <a:pt x="12" y="8"/>
                </a:lnTo>
                <a:lnTo>
                  <a:pt x="12" y="131"/>
                </a:lnTo>
                <a:lnTo>
                  <a:pt x="6" y="137"/>
                </a:lnTo>
                <a:lnTo>
                  <a:pt x="0" y="131"/>
                </a:lnTo>
                <a:close/>
                <a:moveTo>
                  <a:pt x="6" y="137"/>
                </a:moveTo>
                <a:lnTo>
                  <a:pt x="0" y="137"/>
                </a:lnTo>
                <a:lnTo>
                  <a:pt x="0" y="131"/>
                </a:lnTo>
                <a:lnTo>
                  <a:pt x="6" y="137"/>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69" name="Freeform 25"/>
          <p:cNvSpPr>
            <a:spLocks/>
          </p:cNvSpPr>
          <p:nvPr/>
        </p:nvSpPr>
        <p:spPr bwMode="auto">
          <a:xfrm>
            <a:off x="2702952" y="5628812"/>
            <a:ext cx="325078" cy="326174"/>
          </a:xfrm>
          <a:custGeom>
            <a:avLst/>
            <a:gdLst>
              <a:gd name="T0" fmla="*/ 164 w 297"/>
              <a:gd name="T1" fmla="*/ 1 h 298"/>
              <a:gd name="T2" fmla="*/ 194 w 297"/>
              <a:gd name="T3" fmla="*/ 6 h 298"/>
              <a:gd name="T4" fmla="*/ 219 w 297"/>
              <a:gd name="T5" fmla="*/ 17 h 298"/>
              <a:gd name="T6" fmla="*/ 243 w 297"/>
              <a:gd name="T7" fmla="*/ 33 h 298"/>
              <a:gd name="T8" fmla="*/ 264 w 297"/>
              <a:gd name="T9" fmla="*/ 54 h 298"/>
              <a:gd name="T10" fmla="*/ 280 w 297"/>
              <a:gd name="T11" fmla="*/ 78 h 298"/>
              <a:gd name="T12" fmla="*/ 291 w 297"/>
              <a:gd name="T13" fmla="*/ 105 h 298"/>
              <a:gd name="T14" fmla="*/ 297 w 297"/>
              <a:gd name="T15" fmla="*/ 133 h 298"/>
              <a:gd name="T16" fmla="*/ 297 w 297"/>
              <a:gd name="T17" fmla="*/ 164 h 298"/>
              <a:gd name="T18" fmla="*/ 291 w 297"/>
              <a:gd name="T19" fmla="*/ 194 h 298"/>
              <a:gd name="T20" fmla="*/ 280 w 297"/>
              <a:gd name="T21" fmla="*/ 220 h 298"/>
              <a:gd name="T22" fmla="*/ 264 w 297"/>
              <a:gd name="T23" fmla="*/ 243 h 298"/>
              <a:gd name="T24" fmla="*/ 243 w 297"/>
              <a:gd name="T25" fmla="*/ 264 h 298"/>
              <a:gd name="T26" fmla="*/ 219 w 297"/>
              <a:gd name="T27" fmla="*/ 280 h 298"/>
              <a:gd name="T28" fmla="*/ 194 w 297"/>
              <a:gd name="T29" fmla="*/ 291 h 298"/>
              <a:gd name="T30" fmla="*/ 164 w 297"/>
              <a:gd name="T31" fmla="*/ 298 h 298"/>
              <a:gd name="T32" fmla="*/ 133 w 297"/>
              <a:gd name="T33" fmla="*/ 298 h 298"/>
              <a:gd name="T34" fmla="*/ 105 w 297"/>
              <a:gd name="T35" fmla="*/ 291 h 298"/>
              <a:gd name="T36" fmla="*/ 78 w 297"/>
              <a:gd name="T37" fmla="*/ 280 h 298"/>
              <a:gd name="T38" fmla="*/ 54 w 297"/>
              <a:gd name="T39" fmla="*/ 264 h 298"/>
              <a:gd name="T40" fmla="*/ 33 w 297"/>
              <a:gd name="T41" fmla="*/ 243 h 298"/>
              <a:gd name="T42" fmla="*/ 17 w 297"/>
              <a:gd name="T43" fmla="*/ 220 h 298"/>
              <a:gd name="T44" fmla="*/ 6 w 297"/>
              <a:gd name="T45" fmla="*/ 194 h 298"/>
              <a:gd name="T46" fmla="*/ 1 w 297"/>
              <a:gd name="T47" fmla="*/ 164 h 298"/>
              <a:gd name="T48" fmla="*/ 1 w 297"/>
              <a:gd name="T49" fmla="*/ 133 h 298"/>
              <a:gd name="T50" fmla="*/ 6 w 297"/>
              <a:gd name="T51" fmla="*/ 105 h 298"/>
              <a:gd name="T52" fmla="*/ 17 w 297"/>
              <a:gd name="T53" fmla="*/ 78 h 298"/>
              <a:gd name="T54" fmla="*/ 33 w 297"/>
              <a:gd name="T55" fmla="*/ 54 h 298"/>
              <a:gd name="T56" fmla="*/ 54 w 297"/>
              <a:gd name="T57" fmla="*/ 33 h 298"/>
              <a:gd name="T58" fmla="*/ 78 w 297"/>
              <a:gd name="T59" fmla="*/ 17 h 298"/>
              <a:gd name="T60" fmla="*/ 105 w 297"/>
              <a:gd name="T61" fmla="*/ 6 h 298"/>
              <a:gd name="T62" fmla="*/ 133 w 297"/>
              <a:gd name="T63" fmla="*/ 1 h 2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97" h="298">
                <a:moveTo>
                  <a:pt x="149" y="0"/>
                </a:moveTo>
                <a:lnTo>
                  <a:pt x="164" y="1"/>
                </a:lnTo>
                <a:lnTo>
                  <a:pt x="180" y="3"/>
                </a:lnTo>
                <a:lnTo>
                  <a:pt x="194" y="6"/>
                </a:lnTo>
                <a:lnTo>
                  <a:pt x="207" y="11"/>
                </a:lnTo>
                <a:lnTo>
                  <a:pt x="219" y="17"/>
                </a:lnTo>
                <a:lnTo>
                  <a:pt x="232" y="25"/>
                </a:lnTo>
                <a:lnTo>
                  <a:pt x="243" y="33"/>
                </a:lnTo>
                <a:lnTo>
                  <a:pt x="254" y="44"/>
                </a:lnTo>
                <a:lnTo>
                  <a:pt x="264" y="54"/>
                </a:lnTo>
                <a:lnTo>
                  <a:pt x="272" y="65"/>
                </a:lnTo>
                <a:lnTo>
                  <a:pt x="280" y="78"/>
                </a:lnTo>
                <a:lnTo>
                  <a:pt x="286" y="90"/>
                </a:lnTo>
                <a:lnTo>
                  <a:pt x="291" y="105"/>
                </a:lnTo>
                <a:lnTo>
                  <a:pt x="294" y="119"/>
                </a:lnTo>
                <a:lnTo>
                  <a:pt x="297" y="133"/>
                </a:lnTo>
                <a:lnTo>
                  <a:pt x="297" y="149"/>
                </a:lnTo>
                <a:lnTo>
                  <a:pt x="297" y="164"/>
                </a:lnTo>
                <a:lnTo>
                  <a:pt x="294" y="180"/>
                </a:lnTo>
                <a:lnTo>
                  <a:pt x="291" y="194"/>
                </a:lnTo>
                <a:lnTo>
                  <a:pt x="286" y="207"/>
                </a:lnTo>
                <a:lnTo>
                  <a:pt x="280" y="220"/>
                </a:lnTo>
                <a:lnTo>
                  <a:pt x="272" y="232"/>
                </a:lnTo>
                <a:lnTo>
                  <a:pt x="264" y="243"/>
                </a:lnTo>
                <a:lnTo>
                  <a:pt x="254" y="255"/>
                </a:lnTo>
                <a:lnTo>
                  <a:pt x="243" y="264"/>
                </a:lnTo>
                <a:lnTo>
                  <a:pt x="232" y="272"/>
                </a:lnTo>
                <a:lnTo>
                  <a:pt x="219" y="280"/>
                </a:lnTo>
                <a:lnTo>
                  <a:pt x="207" y="287"/>
                </a:lnTo>
                <a:lnTo>
                  <a:pt x="194" y="291"/>
                </a:lnTo>
                <a:lnTo>
                  <a:pt x="180" y="294"/>
                </a:lnTo>
                <a:lnTo>
                  <a:pt x="164" y="298"/>
                </a:lnTo>
                <a:lnTo>
                  <a:pt x="149" y="298"/>
                </a:lnTo>
                <a:lnTo>
                  <a:pt x="133" y="298"/>
                </a:lnTo>
                <a:lnTo>
                  <a:pt x="119" y="294"/>
                </a:lnTo>
                <a:lnTo>
                  <a:pt x="105" y="291"/>
                </a:lnTo>
                <a:lnTo>
                  <a:pt x="90" y="287"/>
                </a:lnTo>
                <a:lnTo>
                  <a:pt x="78" y="280"/>
                </a:lnTo>
                <a:lnTo>
                  <a:pt x="65" y="272"/>
                </a:lnTo>
                <a:lnTo>
                  <a:pt x="54" y="264"/>
                </a:lnTo>
                <a:lnTo>
                  <a:pt x="44" y="255"/>
                </a:lnTo>
                <a:lnTo>
                  <a:pt x="33" y="243"/>
                </a:lnTo>
                <a:lnTo>
                  <a:pt x="25" y="232"/>
                </a:lnTo>
                <a:lnTo>
                  <a:pt x="17" y="220"/>
                </a:lnTo>
                <a:lnTo>
                  <a:pt x="11" y="207"/>
                </a:lnTo>
                <a:lnTo>
                  <a:pt x="6" y="194"/>
                </a:lnTo>
                <a:lnTo>
                  <a:pt x="3" y="180"/>
                </a:lnTo>
                <a:lnTo>
                  <a:pt x="1" y="164"/>
                </a:lnTo>
                <a:lnTo>
                  <a:pt x="0" y="149"/>
                </a:lnTo>
                <a:lnTo>
                  <a:pt x="1" y="133"/>
                </a:lnTo>
                <a:lnTo>
                  <a:pt x="3" y="119"/>
                </a:lnTo>
                <a:lnTo>
                  <a:pt x="6" y="105"/>
                </a:lnTo>
                <a:lnTo>
                  <a:pt x="11" y="90"/>
                </a:lnTo>
                <a:lnTo>
                  <a:pt x="17" y="78"/>
                </a:lnTo>
                <a:lnTo>
                  <a:pt x="25" y="65"/>
                </a:lnTo>
                <a:lnTo>
                  <a:pt x="33" y="54"/>
                </a:lnTo>
                <a:lnTo>
                  <a:pt x="44" y="44"/>
                </a:lnTo>
                <a:lnTo>
                  <a:pt x="54" y="33"/>
                </a:lnTo>
                <a:lnTo>
                  <a:pt x="65" y="25"/>
                </a:lnTo>
                <a:lnTo>
                  <a:pt x="78" y="17"/>
                </a:lnTo>
                <a:lnTo>
                  <a:pt x="90" y="11"/>
                </a:lnTo>
                <a:lnTo>
                  <a:pt x="105" y="6"/>
                </a:lnTo>
                <a:lnTo>
                  <a:pt x="119" y="3"/>
                </a:lnTo>
                <a:lnTo>
                  <a:pt x="133" y="1"/>
                </a:lnTo>
                <a:lnTo>
                  <a:pt x="149" y="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70" name="Freeform 26"/>
          <p:cNvSpPr>
            <a:spLocks/>
          </p:cNvSpPr>
          <p:nvPr/>
        </p:nvSpPr>
        <p:spPr bwMode="auto">
          <a:xfrm>
            <a:off x="2702952" y="5628812"/>
            <a:ext cx="325078" cy="326174"/>
          </a:xfrm>
          <a:custGeom>
            <a:avLst/>
            <a:gdLst>
              <a:gd name="T0" fmla="*/ 164 w 297"/>
              <a:gd name="T1" fmla="*/ 1 h 298"/>
              <a:gd name="T2" fmla="*/ 194 w 297"/>
              <a:gd name="T3" fmla="*/ 6 h 298"/>
              <a:gd name="T4" fmla="*/ 219 w 297"/>
              <a:gd name="T5" fmla="*/ 17 h 298"/>
              <a:gd name="T6" fmla="*/ 243 w 297"/>
              <a:gd name="T7" fmla="*/ 33 h 298"/>
              <a:gd name="T8" fmla="*/ 264 w 297"/>
              <a:gd name="T9" fmla="*/ 54 h 298"/>
              <a:gd name="T10" fmla="*/ 280 w 297"/>
              <a:gd name="T11" fmla="*/ 78 h 298"/>
              <a:gd name="T12" fmla="*/ 291 w 297"/>
              <a:gd name="T13" fmla="*/ 105 h 298"/>
              <a:gd name="T14" fmla="*/ 297 w 297"/>
              <a:gd name="T15" fmla="*/ 133 h 298"/>
              <a:gd name="T16" fmla="*/ 297 w 297"/>
              <a:gd name="T17" fmla="*/ 164 h 298"/>
              <a:gd name="T18" fmla="*/ 291 w 297"/>
              <a:gd name="T19" fmla="*/ 194 h 298"/>
              <a:gd name="T20" fmla="*/ 280 w 297"/>
              <a:gd name="T21" fmla="*/ 220 h 298"/>
              <a:gd name="T22" fmla="*/ 264 w 297"/>
              <a:gd name="T23" fmla="*/ 243 h 298"/>
              <a:gd name="T24" fmla="*/ 243 w 297"/>
              <a:gd name="T25" fmla="*/ 264 h 298"/>
              <a:gd name="T26" fmla="*/ 219 w 297"/>
              <a:gd name="T27" fmla="*/ 280 h 298"/>
              <a:gd name="T28" fmla="*/ 194 w 297"/>
              <a:gd name="T29" fmla="*/ 291 h 298"/>
              <a:gd name="T30" fmla="*/ 164 w 297"/>
              <a:gd name="T31" fmla="*/ 298 h 298"/>
              <a:gd name="T32" fmla="*/ 133 w 297"/>
              <a:gd name="T33" fmla="*/ 298 h 298"/>
              <a:gd name="T34" fmla="*/ 105 w 297"/>
              <a:gd name="T35" fmla="*/ 291 h 298"/>
              <a:gd name="T36" fmla="*/ 78 w 297"/>
              <a:gd name="T37" fmla="*/ 280 h 298"/>
              <a:gd name="T38" fmla="*/ 54 w 297"/>
              <a:gd name="T39" fmla="*/ 264 h 298"/>
              <a:gd name="T40" fmla="*/ 33 w 297"/>
              <a:gd name="T41" fmla="*/ 243 h 298"/>
              <a:gd name="T42" fmla="*/ 17 w 297"/>
              <a:gd name="T43" fmla="*/ 220 h 298"/>
              <a:gd name="T44" fmla="*/ 6 w 297"/>
              <a:gd name="T45" fmla="*/ 194 h 298"/>
              <a:gd name="T46" fmla="*/ 1 w 297"/>
              <a:gd name="T47" fmla="*/ 164 h 298"/>
              <a:gd name="T48" fmla="*/ 1 w 297"/>
              <a:gd name="T49" fmla="*/ 133 h 298"/>
              <a:gd name="T50" fmla="*/ 6 w 297"/>
              <a:gd name="T51" fmla="*/ 105 h 298"/>
              <a:gd name="T52" fmla="*/ 17 w 297"/>
              <a:gd name="T53" fmla="*/ 78 h 298"/>
              <a:gd name="T54" fmla="*/ 33 w 297"/>
              <a:gd name="T55" fmla="*/ 54 h 298"/>
              <a:gd name="T56" fmla="*/ 54 w 297"/>
              <a:gd name="T57" fmla="*/ 33 h 298"/>
              <a:gd name="T58" fmla="*/ 78 w 297"/>
              <a:gd name="T59" fmla="*/ 17 h 298"/>
              <a:gd name="T60" fmla="*/ 105 w 297"/>
              <a:gd name="T61" fmla="*/ 6 h 298"/>
              <a:gd name="T62" fmla="*/ 133 w 297"/>
              <a:gd name="T63" fmla="*/ 1 h 2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97" h="298">
                <a:moveTo>
                  <a:pt x="149" y="0"/>
                </a:moveTo>
                <a:lnTo>
                  <a:pt x="164" y="1"/>
                </a:lnTo>
                <a:lnTo>
                  <a:pt x="180" y="3"/>
                </a:lnTo>
                <a:lnTo>
                  <a:pt x="194" y="6"/>
                </a:lnTo>
                <a:lnTo>
                  <a:pt x="207" y="11"/>
                </a:lnTo>
                <a:lnTo>
                  <a:pt x="219" y="17"/>
                </a:lnTo>
                <a:lnTo>
                  <a:pt x="232" y="25"/>
                </a:lnTo>
                <a:lnTo>
                  <a:pt x="243" y="33"/>
                </a:lnTo>
                <a:lnTo>
                  <a:pt x="254" y="44"/>
                </a:lnTo>
                <a:lnTo>
                  <a:pt x="264" y="54"/>
                </a:lnTo>
                <a:lnTo>
                  <a:pt x="272" y="65"/>
                </a:lnTo>
                <a:lnTo>
                  <a:pt x="280" y="78"/>
                </a:lnTo>
                <a:lnTo>
                  <a:pt x="286" y="90"/>
                </a:lnTo>
                <a:lnTo>
                  <a:pt x="291" y="105"/>
                </a:lnTo>
                <a:lnTo>
                  <a:pt x="294" y="119"/>
                </a:lnTo>
                <a:lnTo>
                  <a:pt x="297" y="133"/>
                </a:lnTo>
                <a:lnTo>
                  <a:pt x="297" y="149"/>
                </a:lnTo>
                <a:lnTo>
                  <a:pt x="297" y="164"/>
                </a:lnTo>
                <a:lnTo>
                  <a:pt x="294" y="180"/>
                </a:lnTo>
                <a:lnTo>
                  <a:pt x="291" y="194"/>
                </a:lnTo>
                <a:lnTo>
                  <a:pt x="286" y="207"/>
                </a:lnTo>
                <a:lnTo>
                  <a:pt x="280" y="220"/>
                </a:lnTo>
                <a:lnTo>
                  <a:pt x="272" y="232"/>
                </a:lnTo>
                <a:lnTo>
                  <a:pt x="264" y="243"/>
                </a:lnTo>
                <a:lnTo>
                  <a:pt x="254" y="255"/>
                </a:lnTo>
                <a:lnTo>
                  <a:pt x="243" y="264"/>
                </a:lnTo>
                <a:lnTo>
                  <a:pt x="232" y="272"/>
                </a:lnTo>
                <a:lnTo>
                  <a:pt x="219" y="280"/>
                </a:lnTo>
                <a:lnTo>
                  <a:pt x="207" y="287"/>
                </a:lnTo>
                <a:lnTo>
                  <a:pt x="194" y="291"/>
                </a:lnTo>
                <a:lnTo>
                  <a:pt x="180" y="294"/>
                </a:lnTo>
                <a:lnTo>
                  <a:pt x="164" y="298"/>
                </a:lnTo>
                <a:lnTo>
                  <a:pt x="149" y="298"/>
                </a:lnTo>
                <a:lnTo>
                  <a:pt x="133" y="298"/>
                </a:lnTo>
                <a:lnTo>
                  <a:pt x="119" y="294"/>
                </a:lnTo>
                <a:lnTo>
                  <a:pt x="105" y="291"/>
                </a:lnTo>
                <a:lnTo>
                  <a:pt x="90" y="287"/>
                </a:lnTo>
                <a:lnTo>
                  <a:pt x="78" y="280"/>
                </a:lnTo>
                <a:lnTo>
                  <a:pt x="65" y="272"/>
                </a:lnTo>
                <a:lnTo>
                  <a:pt x="54" y="264"/>
                </a:lnTo>
                <a:lnTo>
                  <a:pt x="44" y="255"/>
                </a:lnTo>
                <a:lnTo>
                  <a:pt x="33" y="243"/>
                </a:lnTo>
                <a:lnTo>
                  <a:pt x="25" y="232"/>
                </a:lnTo>
                <a:lnTo>
                  <a:pt x="17" y="220"/>
                </a:lnTo>
                <a:lnTo>
                  <a:pt x="11" y="207"/>
                </a:lnTo>
                <a:lnTo>
                  <a:pt x="6" y="194"/>
                </a:lnTo>
                <a:lnTo>
                  <a:pt x="3" y="180"/>
                </a:lnTo>
                <a:lnTo>
                  <a:pt x="1" y="164"/>
                </a:lnTo>
                <a:lnTo>
                  <a:pt x="0" y="149"/>
                </a:lnTo>
                <a:lnTo>
                  <a:pt x="1" y="133"/>
                </a:lnTo>
                <a:lnTo>
                  <a:pt x="3" y="119"/>
                </a:lnTo>
                <a:lnTo>
                  <a:pt x="6" y="105"/>
                </a:lnTo>
                <a:lnTo>
                  <a:pt x="11" y="90"/>
                </a:lnTo>
                <a:lnTo>
                  <a:pt x="17" y="78"/>
                </a:lnTo>
                <a:lnTo>
                  <a:pt x="25" y="65"/>
                </a:lnTo>
                <a:lnTo>
                  <a:pt x="33" y="54"/>
                </a:lnTo>
                <a:lnTo>
                  <a:pt x="44" y="44"/>
                </a:lnTo>
                <a:lnTo>
                  <a:pt x="54" y="33"/>
                </a:lnTo>
                <a:lnTo>
                  <a:pt x="65" y="25"/>
                </a:lnTo>
                <a:lnTo>
                  <a:pt x="78" y="17"/>
                </a:lnTo>
                <a:lnTo>
                  <a:pt x="90" y="11"/>
                </a:lnTo>
                <a:lnTo>
                  <a:pt x="105" y="6"/>
                </a:lnTo>
                <a:lnTo>
                  <a:pt x="119" y="3"/>
                </a:lnTo>
                <a:lnTo>
                  <a:pt x="133" y="1"/>
                </a:lnTo>
                <a:lnTo>
                  <a:pt x="149" y="0"/>
                </a:lnTo>
                <a:close/>
              </a:path>
            </a:pathLst>
          </a:custGeom>
          <a:noFill/>
          <a:ln w="3175">
            <a:solidFill>
              <a:srgbClr val="373435"/>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16" tIns="45708" rIns="91416" bIns="45708" numCol="1" anchor="t" anchorCtr="0" compatLnSpc="1">
            <a:prstTxWarp prst="textNoShape">
              <a:avLst/>
            </a:prstTxWarp>
          </a:bodyPr>
          <a:lstStyle/>
          <a:p>
            <a:endParaRPr lang="en-US"/>
          </a:p>
        </p:txBody>
      </p:sp>
      <p:sp>
        <p:nvSpPr>
          <p:cNvPr id="71" name="Rectangle 27"/>
          <p:cNvSpPr>
            <a:spLocks noChangeArrowheads="1"/>
          </p:cNvSpPr>
          <p:nvPr/>
        </p:nvSpPr>
        <p:spPr bwMode="auto">
          <a:xfrm>
            <a:off x="2652603" y="5747024"/>
            <a:ext cx="425776" cy="90847"/>
          </a:xfrm>
          <a:prstGeom prst="rect">
            <a:avLst/>
          </a:prstGeom>
          <a:solidFill>
            <a:srgbClr val="E6E7E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16" tIns="45708" rIns="91416" bIns="45708" numCol="1" anchor="t" anchorCtr="0" compatLnSpc="1">
            <a:prstTxWarp prst="textNoShape">
              <a:avLst/>
            </a:prstTxWarp>
          </a:bodyPr>
          <a:lstStyle/>
          <a:p>
            <a:endParaRPr lang="en-US"/>
          </a:p>
        </p:txBody>
      </p:sp>
      <p:pic>
        <p:nvPicPr>
          <p:cNvPr id="3" name="Media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337693" y="5954986"/>
            <a:ext cx="609600" cy="609600"/>
          </a:xfrm>
          <a:prstGeom prst="rect">
            <a:avLst/>
          </a:prstGeom>
        </p:spPr>
      </p:pic>
    </p:spTree>
    <p:extLst>
      <p:ext uri="{BB962C8B-B14F-4D97-AF65-F5344CB8AC3E}">
        <p14:creationId xmlns:p14="http://schemas.microsoft.com/office/powerpoint/2010/main" val="4229368762"/>
      </p:ext>
    </p:extLst>
  </p:cSld>
  <p:clrMapOvr>
    <a:masterClrMapping/>
  </p:clrMapOvr>
  <mc:AlternateContent xmlns:mc="http://schemas.openxmlformats.org/markup-compatibility/2006" xmlns:p14="http://schemas.microsoft.com/office/powerpoint/2010/main">
    <mc:Choice Requires="p14">
      <p:transition spd="med" p14:dur="700" advTm="11118">
        <p:fade/>
      </p:transition>
    </mc:Choice>
    <mc:Fallback xmlns="">
      <p:transition spd="med" advTm="1111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par>
                                <p:cTn id="7" presetID="42" presetClass="path" presetSubtype="0" accel="50000" decel="50000" fill="hold" grpId="0" nodeType="withEffect">
                                  <p:stCondLst>
                                    <p:cond delay="0"/>
                                  </p:stCondLst>
                                  <p:childTnLst>
                                    <p:animMotion origin="layout" path="M 2.97994E-6 -2.22222E-6 L 0.00026 0.3956 " pathEditMode="relative" rAng="0" ptsTypes="AA">
                                      <p:cBhvr>
                                        <p:cTn id="8" dur="2000" fill="hold"/>
                                        <p:tgtEl>
                                          <p:spTgt spid="56"/>
                                        </p:tgtEl>
                                        <p:attrNameLst>
                                          <p:attrName>ppt_x</p:attrName>
                                          <p:attrName>ppt_y</p:attrName>
                                        </p:attrNameLst>
                                      </p:cBhvr>
                                      <p:rCtr x="13" y="19769"/>
                                    </p:animMotion>
                                  </p:childTnLst>
                                </p:cTn>
                              </p:par>
                              <p:par>
                                <p:cTn id="9" presetID="42" presetClass="path" presetSubtype="0" accel="50000" decel="50000" fill="hold" grpId="0" nodeType="withEffect">
                                  <p:stCondLst>
                                    <p:cond delay="0"/>
                                  </p:stCondLst>
                                  <p:childTnLst>
                                    <p:animMotion origin="layout" path="M 2.97994E-6 -3.7037E-6 L 0.00026 0.06621 " pathEditMode="relative" rAng="0" ptsTypes="AA">
                                      <p:cBhvr>
                                        <p:cTn id="10" dur="2000" fill="hold"/>
                                        <p:tgtEl>
                                          <p:spTgt spid="55"/>
                                        </p:tgtEl>
                                        <p:attrNameLst>
                                          <p:attrName>ppt_x</p:attrName>
                                          <p:attrName>ppt_y</p:attrName>
                                        </p:attrNameLst>
                                      </p:cBhvr>
                                      <p:rCtr x="13" y="3310"/>
                                    </p:animMotion>
                                  </p:childTnLst>
                                </p:cTn>
                              </p:par>
                              <p:par>
                                <p:cTn id="11" presetID="42" presetClass="path" presetSubtype="0" accel="50000" decel="50000" fill="hold" grpId="0" nodeType="withEffect">
                                  <p:stCondLst>
                                    <p:cond delay="0"/>
                                  </p:stCondLst>
                                  <p:childTnLst>
                                    <p:animMotion origin="layout" path="M -0.00091 0.00047 L 2.97994E-6 0.20301 " pathEditMode="relative" rAng="0" ptsTypes="AA">
                                      <p:cBhvr>
                                        <p:cTn id="12" dur="2000" fill="hold"/>
                                        <p:tgtEl>
                                          <p:spTgt spid="54"/>
                                        </p:tgtEl>
                                        <p:attrNameLst>
                                          <p:attrName>ppt_x</p:attrName>
                                          <p:attrName>ppt_y</p:attrName>
                                        </p:attrNameLst>
                                      </p:cBhvr>
                                      <p:rCtr x="39" y="10116"/>
                                    </p:animMotion>
                                  </p:childTnLst>
                                </p:cTn>
                              </p:par>
                              <p:par>
                                <p:cTn id="13" presetID="42" presetClass="path" presetSubtype="0" accel="50000" decel="50000" fill="hold" grpId="0" nodeType="withEffect">
                                  <p:stCondLst>
                                    <p:cond delay="0"/>
                                  </p:stCondLst>
                                  <p:childTnLst>
                                    <p:animMotion origin="layout" path="M 2.97994E-6 -3.7037E-6 L 2.97994E-6 0.23982 " pathEditMode="relative" rAng="0" ptsTypes="AA">
                                      <p:cBhvr>
                                        <p:cTn id="14" dur="2000" fill="hold"/>
                                        <p:tgtEl>
                                          <p:spTgt spid="52"/>
                                        </p:tgtEl>
                                        <p:attrNameLst>
                                          <p:attrName>ppt_x</p:attrName>
                                          <p:attrName>ppt_y</p:attrName>
                                        </p:attrNameLst>
                                      </p:cBhvr>
                                      <p:rCtr x="0" y="11991"/>
                                    </p:animMotion>
                                  </p:childTnLst>
                                </p:cTn>
                              </p:par>
                              <p:par>
                                <p:cTn id="15" presetID="42" presetClass="path" presetSubtype="0" accel="50000" decel="50000" fill="hold" grpId="0" nodeType="withEffect">
                                  <p:stCondLst>
                                    <p:cond delay="0"/>
                                  </p:stCondLst>
                                  <p:childTnLst>
                                    <p:animMotion origin="layout" path="M 2.97994E-6 -3.7037E-6 L 2.97994E-6 0.34445 " pathEditMode="relative" rAng="0" ptsTypes="AA">
                                      <p:cBhvr>
                                        <p:cTn id="16" dur="2000" fill="hold"/>
                                        <p:tgtEl>
                                          <p:spTgt spid="53"/>
                                        </p:tgtEl>
                                        <p:attrNameLst>
                                          <p:attrName>ppt_x</p:attrName>
                                          <p:attrName>ppt_y</p:attrName>
                                        </p:attrNameLst>
                                      </p:cBhvr>
                                      <p:rCtr x="0" y="17222"/>
                                    </p:animMotion>
                                  </p:childTnLst>
                                </p:cTn>
                              </p:par>
                            </p:childTnLst>
                          </p:cTn>
                        </p:par>
                        <p:par>
                          <p:cTn id="17" fill="hold">
                            <p:stCondLst>
                              <p:cond delay="2000"/>
                            </p:stCondLst>
                            <p:childTnLst>
                              <p:par>
                                <p:cTn id="18" presetID="1" presetClass="mediacall" presetSubtype="0" fill="hold" nodeType="afterEffect">
                                  <p:stCondLst>
                                    <p:cond delay="0"/>
                                  </p:stCondLst>
                                  <p:childTnLst>
                                    <p:cmd type="call" cmd="playFrom(0.0)">
                                      <p:cBhvr>
                                        <p:cTn id="19" dur="1112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20" fill="hold" display="0">
                  <p:stCondLst>
                    <p:cond delay="indefinite"/>
                  </p:stCondLst>
                  <p:endCondLst>
                    <p:cond evt="onStopAudio" delay="0">
                      <p:tgtEl>
                        <p:sldTgt/>
                      </p:tgtEl>
                    </p:cond>
                  </p:endCondLst>
                </p:cTn>
                <p:tgtEl>
                  <p:spTgt spid="3"/>
                </p:tgtEl>
              </p:cMediaNode>
            </p:audio>
          </p:childTnLst>
        </p:cTn>
      </p:par>
    </p:tnLst>
    <p:bldLst>
      <p:bldP spid="52" grpId="0" animBg="1"/>
      <p:bldP spid="53" grpId="0" animBg="1"/>
      <p:bldP spid="54" grpId="0" animBg="1"/>
      <p:bldP spid="55" grpId="0" animBg="1"/>
      <p:bldP spid="5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Rectangle 48"/>
          <p:cNvSpPr/>
          <p:nvPr/>
        </p:nvSpPr>
        <p:spPr>
          <a:xfrm>
            <a:off x="1379242" y="1313240"/>
            <a:ext cx="4113728" cy="5239146"/>
          </a:xfrm>
          <a:prstGeom prst="rect">
            <a:avLst/>
          </a:prstGeom>
          <a:solidFill>
            <a:srgbClr val="81DEFF"/>
          </a:solidFill>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16" tIns="45708" rIns="91416" bIns="45708" numCol="1" spcCol="0" rtlCol="0" fromWordArt="0" anchor="ctr" anchorCtr="0" forceAA="0" compatLnSpc="1">
            <a:prstTxWarp prst="textNoShape">
              <a:avLst/>
            </a:prstTxWarp>
            <a:noAutofit/>
          </a:bodyPr>
          <a:lstStyle/>
          <a:p>
            <a:pPr algn="ctr"/>
            <a:endParaRPr lang="en-US"/>
          </a:p>
        </p:txBody>
      </p:sp>
      <p:sp>
        <p:nvSpPr>
          <p:cNvPr id="65" name="Rectangle 21"/>
          <p:cNvSpPr>
            <a:spLocks noChangeArrowheads="1"/>
          </p:cNvSpPr>
          <p:nvPr/>
        </p:nvSpPr>
        <p:spPr bwMode="auto">
          <a:xfrm>
            <a:off x="2820068" y="5888220"/>
            <a:ext cx="90846" cy="484883"/>
          </a:xfrm>
          <a:prstGeom prst="rect">
            <a:avLst/>
          </a:prstGeom>
          <a:solidFill>
            <a:srgbClr val="FEFEF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66" name="Freeform 22"/>
          <p:cNvSpPr>
            <a:spLocks noEditPoints="1"/>
          </p:cNvSpPr>
          <p:nvPr/>
        </p:nvSpPr>
        <p:spPr bwMode="auto">
          <a:xfrm>
            <a:off x="2813502" y="5879462"/>
            <a:ext cx="103981" cy="501300"/>
          </a:xfrm>
          <a:custGeom>
            <a:avLst/>
            <a:gdLst>
              <a:gd name="T0" fmla="*/ 89 w 95"/>
              <a:gd name="T1" fmla="*/ 458 h 458"/>
              <a:gd name="T2" fmla="*/ 6 w 95"/>
              <a:gd name="T3" fmla="*/ 458 h 458"/>
              <a:gd name="T4" fmla="*/ 6 w 95"/>
              <a:gd name="T5" fmla="*/ 445 h 458"/>
              <a:gd name="T6" fmla="*/ 89 w 95"/>
              <a:gd name="T7" fmla="*/ 445 h 458"/>
              <a:gd name="T8" fmla="*/ 95 w 95"/>
              <a:gd name="T9" fmla="*/ 451 h 458"/>
              <a:gd name="T10" fmla="*/ 89 w 95"/>
              <a:gd name="T11" fmla="*/ 458 h 458"/>
              <a:gd name="T12" fmla="*/ 95 w 95"/>
              <a:gd name="T13" fmla="*/ 451 h 458"/>
              <a:gd name="T14" fmla="*/ 95 w 95"/>
              <a:gd name="T15" fmla="*/ 458 h 458"/>
              <a:gd name="T16" fmla="*/ 89 w 95"/>
              <a:gd name="T17" fmla="*/ 458 h 458"/>
              <a:gd name="T18" fmla="*/ 95 w 95"/>
              <a:gd name="T19" fmla="*/ 451 h 458"/>
              <a:gd name="T20" fmla="*/ 95 w 95"/>
              <a:gd name="T21" fmla="*/ 8 h 458"/>
              <a:gd name="T22" fmla="*/ 95 w 95"/>
              <a:gd name="T23" fmla="*/ 451 h 458"/>
              <a:gd name="T24" fmla="*/ 81 w 95"/>
              <a:gd name="T25" fmla="*/ 451 h 458"/>
              <a:gd name="T26" fmla="*/ 81 w 95"/>
              <a:gd name="T27" fmla="*/ 8 h 458"/>
              <a:gd name="T28" fmla="*/ 89 w 95"/>
              <a:gd name="T29" fmla="*/ 0 h 458"/>
              <a:gd name="T30" fmla="*/ 95 w 95"/>
              <a:gd name="T31" fmla="*/ 8 h 458"/>
              <a:gd name="T32" fmla="*/ 89 w 95"/>
              <a:gd name="T33" fmla="*/ 0 h 458"/>
              <a:gd name="T34" fmla="*/ 95 w 95"/>
              <a:gd name="T35" fmla="*/ 0 h 458"/>
              <a:gd name="T36" fmla="*/ 95 w 95"/>
              <a:gd name="T37" fmla="*/ 8 h 458"/>
              <a:gd name="T38" fmla="*/ 89 w 95"/>
              <a:gd name="T39" fmla="*/ 0 h 458"/>
              <a:gd name="T40" fmla="*/ 6 w 95"/>
              <a:gd name="T41" fmla="*/ 0 h 458"/>
              <a:gd name="T42" fmla="*/ 89 w 95"/>
              <a:gd name="T43" fmla="*/ 0 h 458"/>
              <a:gd name="T44" fmla="*/ 89 w 95"/>
              <a:gd name="T45" fmla="*/ 14 h 458"/>
              <a:gd name="T46" fmla="*/ 6 w 95"/>
              <a:gd name="T47" fmla="*/ 14 h 458"/>
              <a:gd name="T48" fmla="*/ 0 w 95"/>
              <a:gd name="T49" fmla="*/ 8 h 458"/>
              <a:gd name="T50" fmla="*/ 6 w 95"/>
              <a:gd name="T51" fmla="*/ 0 h 458"/>
              <a:gd name="T52" fmla="*/ 0 w 95"/>
              <a:gd name="T53" fmla="*/ 8 h 458"/>
              <a:gd name="T54" fmla="*/ 0 w 95"/>
              <a:gd name="T55" fmla="*/ 0 h 458"/>
              <a:gd name="T56" fmla="*/ 6 w 95"/>
              <a:gd name="T57" fmla="*/ 0 h 458"/>
              <a:gd name="T58" fmla="*/ 0 w 95"/>
              <a:gd name="T59" fmla="*/ 8 h 458"/>
              <a:gd name="T60" fmla="*/ 0 w 95"/>
              <a:gd name="T61" fmla="*/ 451 h 458"/>
              <a:gd name="T62" fmla="*/ 0 w 95"/>
              <a:gd name="T63" fmla="*/ 8 h 458"/>
              <a:gd name="T64" fmla="*/ 12 w 95"/>
              <a:gd name="T65" fmla="*/ 8 h 458"/>
              <a:gd name="T66" fmla="*/ 12 w 95"/>
              <a:gd name="T67" fmla="*/ 451 h 458"/>
              <a:gd name="T68" fmla="*/ 6 w 95"/>
              <a:gd name="T69" fmla="*/ 458 h 458"/>
              <a:gd name="T70" fmla="*/ 0 w 95"/>
              <a:gd name="T71" fmla="*/ 451 h 458"/>
              <a:gd name="T72" fmla="*/ 6 w 95"/>
              <a:gd name="T73" fmla="*/ 458 h 458"/>
              <a:gd name="T74" fmla="*/ 0 w 95"/>
              <a:gd name="T75" fmla="*/ 458 h 458"/>
              <a:gd name="T76" fmla="*/ 0 w 95"/>
              <a:gd name="T77" fmla="*/ 451 h 458"/>
              <a:gd name="T78" fmla="*/ 6 w 95"/>
              <a:gd name="T79" fmla="*/ 458 h 4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95" h="458">
                <a:moveTo>
                  <a:pt x="89" y="458"/>
                </a:moveTo>
                <a:lnTo>
                  <a:pt x="6" y="458"/>
                </a:lnTo>
                <a:lnTo>
                  <a:pt x="6" y="445"/>
                </a:lnTo>
                <a:lnTo>
                  <a:pt x="89" y="445"/>
                </a:lnTo>
                <a:lnTo>
                  <a:pt x="95" y="451"/>
                </a:lnTo>
                <a:lnTo>
                  <a:pt x="89" y="458"/>
                </a:lnTo>
                <a:close/>
                <a:moveTo>
                  <a:pt x="95" y="451"/>
                </a:moveTo>
                <a:lnTo>
                  <a:pt x="95" y="458"/>
                </a:lnTo>
                <a:lnTo>
                  <a:pt x="89" y="458"/>
                </a:lnTo>
                <a:lnTo>
                  <a:pt x="95" y="451"/>
                </a:lnTo>
                <a:close/>
                <a:moveTo>
                  <a:pt x="95" y="8"/>
                </a:moveTo>
                <a:lnTo>
                  <a:pt x="95" y="451"/>
                </a:lnTo>
                <a:lnTo>
                  <a:pt x="81" y="451"/>
                </a:lnTo>
                <a:lnTo>
                  <a:pt x="81" y="8"/>
                </a:lnTo>
                <a:lnTo>
                  <a:pt x="89" y="0"/>
                </a:lnTo>
                <a:lnTo>
                  <a:pt x="95" y="8"/>
                </a:lnTo>
                <a:close/>
                <a:moveTo>
                  <a:pt x="89" y="0"/>
                </a:moveTo>
                <a:lnTo>
                  <a:pt x="95" y="0"/>
                </a:lnTo>
                <a:lnTo>
                  <a:pt x="95" y="8"/>
                </a:lnTo>
                <a:lnTo>
                  <a:pt x="89" y="0"/>
                </a:lnTo>
                <a:close/>
                <a:moveTo>
                  <a:pt x="6" y="0"/>
                </a:moveTo>
                <a:lnTo>
                  <a:pt x="89" y="0"/>
                </a:lnTo>
                <a:lnTo>
                  <a:pt x="89" y="14"/>
                </a:lnTo>
                <a:lnTo>
                  <a:pt x="6" y="14"/>
                </a:lnTo>
                <a:lnTo>
                  <a:pt x="0" y="8"/>
                </a:lnTo>
                <a:lnTo>
                  <a:pt x="6" y="0"/>
                </a:lnTo>
                <a:close/>
                <a:moveTo>
                  <a:pt x="0" y="8"/>
                </a:moveTo>
                <a:lnTo>
                  <a:pt x="0" y="0"/>
                </a:lnTo>
                <a:lnTo>
                  <a:pt x="6" y="0"/>
                </a:lnTo>
                <a:lnTo>
                  <a:pt x="0" y="8"/>
                </a:lnTo>
                <a:close/>
                <a:moveTo>
                  <a:pt x="0" y="451"/>
                </a:moveTo>
                <a:lnTo>
                  <a:pt x="0" y="8"/>
                </a:lnTo>
                <a:lnTo>
                  <a:pt x="12" y="8"/>
                </a:lnTo>
                <a:lnTo>
                  <a:pt x="12" y="451"/>
                </a:lnTo>
                <a:lnTo>
                  <a:pt x="6" y="458"/>
                </a:lnTo>
                <a:lnTo>
                  <a:pt x="0" y="451"/>
                </a:lnTo>
                <a:close/>
                <a:moveTo>
                  <a:pt x="6" y="458"/>
                </a:moveTo>
                <a:lnTo>
                  <a:pt x="0" y="458"/>
                </a:lnTo>
                <a:lnTo>
                  <a:pt x="0" y="451"/>
                </a:lnTo>
                <a:lnTo>
                  <a:pt x="6" y="458"/>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67" name="Rectangle 23"/>
          <p:cNvSpPr>
            <a:spLocks noChangeArrowheads="1"/>
          </p:cNvSpPr>
          <p:nvPr/>
        </p:nvSpPr>
        <p:spPr bwMode="auto">
          <a:xfrm>
            <a:off x="2820068" y="5550005"/>
            <a:ext cx="90846" cy="134629"/>
          </a:xfrm>
          <a:prstGeom prst="rect">
            <a:avLst/>
          </a:prstGeom>
          <a:solidFill>
            <a:srgbClr val="E6E7E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68" name="Freeform 24"/>
          <p:cNvSpPr>
            <a:spLocks noEditPoints="1"/>
          </p:cNvSpPr>
          <p:nvPr/>
        </p:nvSpPr>
        <p:spPr bwMode="auto">
          <a:xfrm>
            <a:off x="2813502" y="5541249"/>
            <a:ext cx="103981" cy="149953"/>
          </a:xfrm>
          <a:custGeom>
            <a:avLst/>
            <a:gdLst>
              <a:gd name="T0" fmla="*/ 89 w 95"/>
              <a:gd name="T1" fmla="*/ 137 h 137"/>
              <a:gd name="T2" fmla="*/ 6 w 95"/>
              <a:gd name="T3" fmla="*/ 137 h 137"/>
              <a:gd name="T4" fmla="*/ 6 w 95"/>
              <a:gd name="T5" fmla="*/ 124 h 137"/>
              <a:gd name="T6" fmla="*/ 89 w 95"/>
              <a:gd name="T7" fmla="*/ 124 h 137"/>
              <a:gd name="T8" fmla="*/ 95 w 95"/>
              <a:gd name="T9" fmla="*/ 131 h 137"/>
              <a:gd name="T10" fmla="*/ 89 w 95"/>
              <a:gd name="T11" fmla="*/ 137 h 137"/>
              <a:gd name="T12" fmla="*/ 95 w 95"/>
              <a:gd name="T13" fmla="*/ 131 h 137"/>
              <a:gd name="T14" fmla="*/ 95 w 95"/>
              <a:gd name="T15" fmla="*/ 137 h 137"/>
              <a:gd name="T16" fmla="*/ 89 w 95"/>
              <a:gd name="T17" fmla="*/ 137 h 137"/>
              <a:gd name="T18" fmla="*/ 95 w 95"/>
              <a:gd name="T19" fmla="*/ 131 h 137"/>
              <a:gd name="T20" fmla="*/ 95 w 95"/>
              <a:gd name="T21" fmla="*/ 8 h 137"/>
              <a:gd name="T22" fmla="*/ 95 w 95"/>
              <a:gd name="T23" fmla="*/ 131 h 137"/>
              <a:gd name="T24" fmla="*/ 81 w 95"/>
              <a:gd name="T25" fmla="*/ 131 h 137"/>
              <a:gd name="T26" fmla="*/ 81 w 95"/>
              <a:gd name="T27" fmla="*/ 8 h 137"/>
              <a:gd name="T28" fmla="*/ 89 w 95"/>
              <a:gd name="T29" fmla="*/ 0 h 137"/>
              <a:gd name="T30" fmla="*/ 95 w 95"/>
              <a:gd name="T31" fmla="*/ 8 h 137"/>
              <a:gd name="T32" fmla="*/ 89 w 95"/>
              <a:gd name="T33" fmla="*/ 0 h 137"/>
              <a:gd name="T34" fmla="*/ 95 w 95"/>
              <a:gd name="T35" fmla="*/ 0 h 137"/>
              <a:gd name="T36" fmla="*/ 95 w 95"/>
              <a:gd name="T37" fmla="*/ 8 h 137"/>
              <a:gd name="T38" fmla="*/ 89 w 95"/>
              <a:gd name="T39" fmla="*/ 0 h 137"/>
              <a:gd name="T40" fmla="*/ 6 w 95"/>
              <a:gd name="T41" fmla="*/ 0 h 137"/>
              <a:gd name="T42" fmla="*/ 89 w 95"/>
              <a:gd name="T43" fmla="*/ 0 h 137"/>
              <a:gd name="T44" fmla="*/ 89 w 95"/>
              <a:gd name="T45" fmla="*/ 14 h 137"/>
              <a:gd name="T46" fmla="*/ 6 w 95"/>
              <a:gd name="T47" fmla="*/ 14 h 137"/>
              <a:gd name="T48" fmla="*/ 0 w 95"/>
              <a:gd name="T49" fmla="*/ 8 h 137"/>
              <a:gd name="T50" fmla="*/ 6 w 95"/>
              <a:gd name="T51" fmla="*/ 0 h 137"/>
              <a:gd name="T52" fmla="*/ 0 w 95"/>
              <a:gd name="T53" fmla="*/ 8 h 137"/>
              <a:gd name="T54" fmla="*/ 0 w 95"/>
              <a:gd name="T55" fmla="*/ 0 h 137"/>
              <a:gd name="T56" fmla="*/ 6 w 95"/>
              <a:gd name="T57" fmla="*/ 0 h 137"/>
              <a:gd name="T58" fmla="*/ 0 w 95"/>
              <a:gd name="T59" fmla="*/ 8 h 137"/>
              <a:gd name="T60" fmla="*/ 0 w 95"/>
              <a:gd name="T61" fmla="*/ 131 h 137"/>
              <a:gd name="T62" fmla="*/ 0 w 95"/>
              <a:gd name="T63" fmla="*/ 8 h 137"/>
              <a:gd name="T64" fmla="*/ 12 w 95"/>
              <a:gd name="T65" fmla="*/ 8 h 137"/>
              <a:gd name="T66" fmla="*/ 12 w 95"/>
              <a:gd name="T67" fmla="*/ 131 h 137"/>
              <a:gd name="T68" fmla="*/ 6 w 95"/>
              <a:gd name="T69" fmla="*/ 137 h 137"/>
              <a:gd name="T70" fmla="*/ 0 w 95"/>
              <a:gd name="T71" fmla="*/ 131 h 137"/>
              <a:gd name="T72" fmla="*/ 6 w 95"/>
              <a:gd name="T73" fmla="*/ 137 h 137"/>
              <a:gd name="T74" fmla="*/ 0 w 95"/>
              <a:gd name="T75" fmla="*/ 137 h 137"/>
              <a:gd name="T76" fmla="*/ 0 w 95"/>
              <a:gd name="T77" fmla="*/ 131 h 137"/>
              <a:gd name="T78" fmla="*/ 6 w 95"/>
              <a:gd name="T79" fmla="*/ 13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95" h="137">
                <a:moveTo>
                  <a:pt x="89" y="137"/>
                </a:moveTo>
                <a:lnTo>
                  <a:pt x="6" y="137"/>
                </a:lnTo>
                <a:lnTo>
                  <a:pt x="6" y="124"/>
                </a:lnTo>
                <a:lnTo>
                  <a:pt x="89" y="124"/>
                </a:lnTo>
                <a:lnTo>
                  <a:pt x="95" y="131"/>
                </a:lnTo>
                <a:lnTo>
                  <a:pt x="89" y="137"/>
                </a:lnTo>
                <a:close/>
                <a:moveTo>
                  <a:pt x="95" y="131"/>
                </a:moveTo>
                <a:lnTo>
                  <a:pt x="95" y="137"/>
                </a:lnTo>
                <a:lnTo>
                  <a:pt x="89" y="137"/>
                </a:lnTo>
                <a:lnTo>
                  <a:pt x="95" y="131"/>
                </a:lnTo>
                <a:close/>
                <a:moveTo>
                  <a:pt x="95" y="8"/>
                </a:moveTo>
                <a:lnTo>
                  <a:pt x="95" y="131"/>
                </a:lnTo>
                <a:lnTo>
                  <a:pt x="81" y="131"/>
                </a:lnTo>
                <a:lnTo>
                  <a:pt x="81" y="8"/>
                </a:lnTo>
                <a:lnTo>
                  <a:pt x="89" y="0"/>
                </a:lnTo>
                <a:lnTo>
                  <a:pt x="95" y="8"/>
                </a:lnTo>
                <a:close/>
                <a:moveTo>
                  <a:pt x="89" y="0"/>
                </a:moveTo>
                <a:lnTo>
                  <a:pt x="95" y="0"/>
                </a:lnTo>
                <a:lnTo>
                  <a:pt x="95" y="8"/>
                </a:lnTo>
                <a:lnTo>
                  <a:pt x="89" y="0"/>
                </a:lnTo>
                <a:close/>
                <a:moveTo>
                  <a:pt x="6" y="0"/>
                </a:moveTo>
                <a:lnTo>
                  <a:pt x="89" y="0"/>
                </a:lnTo>
                <a:lnTo>
                  <a:pt x="89" y="14"/>
                </a:lnTo>
                <a:lnTo>
                  <a:pt x="6" y="14"/>
                </a:lnTo>
                <a:lnTo>
                  <a:pt x="0" y="8"/>
                </a:lnTo>
                <a:lnTo>
                  <a:pt x="6" y="0"/>
                </a:lnTo>
                <a:close/>
                <a:moveTo>
                  <a:pt x="0" y="8"/>
                </a:moveTo>
                <a:lnTo>
                  <a:pt x="0" y="0"/>
                </a:lnTo>
                <a:lnTo>
                  <a:pt x="6" y="0"/>
                </a:lnTo>
                <a:lnTo>
                  <a:pt x="0" y="8"/>
                </a:lnTo>
                <a:close/>
                <a:moveTo>
                  <a:pt x="0" y="131"/>
                </a:moveTo>
                <a:lnTo>
                  <a:pt x="0" y="8"/>
                </a:lnTo>
                <a:lnTo>
                  <a:pt x="12" y="8"/>
                </a:lnTo>
                <a:lnTo>
                  <a:pt x="12" y="131"/>
                </a:lnTo>
                <a:lnTo>
                  <a:pt x="6" y="137"/>
                </a:lnTo>
                <a:lnTo>
                  <a:pt x="0" y="131"/>
                </a:lnTo>
                <a:close/>
                <a:moveTo>
                  <a:pt x="6" y="137"/>
                </a:moveTo>
                <a:lnTo>
                  <a:pt x="0" y="137"/>
                </a:lnTo>
                <a:lnTo>
                  <a:pt x="0" y="131"/>
                </a:lnTo>
                <a:lnTo>
                  <a:pt x="6" y="137"/>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2" name="Title 1"/>
          <p:cNvSpPr>
            <a:spLocks noGrp="1"/>
          </p:cNvSpPr>
          <p:nvPr>
            <p:ph type="title"/>
          </p:nvPr>
        </p:nvSpPr>
        <p:spPr/>
        <p:txBody>
          <a:bodyPr/>
          <a:lstStyle/>
          <a:p>
            <a:r>
              <a:rPr lang="en-US" dirty="0"/>
              <a:t>How does chromatography work?</a:t>
            </a:r>
          </a:p>
        </p:txBody>
      </p:sp>
      <p:sp>
        <p:nvSpPr>
          <p:cNvPr id="26" name="Content Placeholder 2"/>
          <p:cNvSpPr txBox="1">
            <a:spLocks/>
          </p:cNvSpPr>
          <p:nvPr/>
        </p:nvSpPr>
        <p:spPr>
          <a:xfrm>
            <a:off x="6248361" y="1295957"/>
            <a:ext cx="4342269" cy="5256431"/>
          </a:xfrm>
          <a:prstGeom prst="rect">
            <a:avLst/>
          </a:prstGeom>
        </p:spPr>
        <p:txBody>
          <a:bodyPr/>
          <a:lstStyle>
            <a:lvl1pPr marL="342900" indent="-342900" algn="l" rtl="0" eaLnBrk="0" fontAlgn="base" hangingPunct="0">
              <a:spcBef>
                <a:spcPct val="20000"/>
              </a:spcBef>
              <a:spcAft>
                <a:spcPct val="0"/>
              </a:spcAft>
              <a:buClr>
                <a:schemeClr val="folHlink"/>
              </a:buClr>
              <a:buSzPct val="90000"/>
              <a:buFont typeface="Wingdings" panose="05000000000000000000" pitchFamily="2" charset="2"/>
              <a:buChar char="n"/>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SzPct val="75000"/>
              <a:buFont typeface="Wingdings" panose="05000000000000000000" pitchFamily="2" charset="2"/>
              <a:buChar char="n"/>
              <a:defRPr sz="2600">
                <a:solidFill>
                  <a:schemeClr val="tx1"/>
                </a:solidFill>
                <a:latin typeface="+mn-lt"/>
              </a:defRPr>
            </a:lvl2pPr>
            <a:lvl3pPr marL="1143000" indent="-228600" algn="l" rtl="0" eaLnBrk="0" fontAlgn="base" hangingPunct="0">
              <a:spcBef>
                <a:spcPct val="20000"/>
              </a:spcBef>
              <a:spcAft>
                <a:spcPct val="0"/>
              </a:spcAft>
              <a:buClr>
                <a:schemeClr val="folHlink"/>
              </a:buClr>
              <a:buSzPct val="55000"/>
              <a:buFont typeface="Wingdings" panose="05000000000000000000" pitchFamily="2" charset="2"/>
              <a:buChar char="n"/>
              <a:defRPr sz="2300">
                <a:solidFill>
                  <a:schemeClr val="tx1"/>
                </a:solidFill>
                <a:latin typeface="+mn-lt"/>
              </a:defRPr>
            </a:lvl3pPr>
            <a:lvl4pPr marL="16002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defRPr>
            </a:lvl4pPr>
            <a:lvl5pPr marL="20574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defRPr>
            </a:lvl5pPr>
            <a:lvl6pPr marL="25146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6pPr>
            <a:lvl7pPr marL="29718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7pPr>
            <a:lvl8pPr marL="34290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8pPr>
            <a:lvl9pPr marL="38862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9pPr>
          </a:lstStyle>
          <a:p>
            <a:pPr>
              <a:spcAft>
                <a:spcPts val="0"/>
              </a:spcAft>
            </a:pPr>
            <a:r>
              <a:rPr lang="en-US" sz="1799" kern="0" dirty="0"/>
              <a:t>A mixture is introduced onto a “column” that contains an adsorbent</a:t>
            </a:r>
          </a:p>
          <a:p>
            <a:pPr>
              <a:spcAft>
                <a:spcPts val="0"/>
              </a:spcAft>
            </a:pPr>
            <a:endParaRPr lang="en-US" sz="1799" kern="0" dirty="0"/>
          </a:p>
          <a:p>
            <a:pPr>
              <a:spcAft>
                <a:spcPts val="0"/>
              </a:spcAft>
            </a:pPr>
            <a:r>
              <a:rPr lang="en-US" sz="1799" kern="0" dirty="0"/>
              <a:t>Solvent flows through the column and components move at different rates, resulting in separations</a:t>
            </a:r>
          </a:p>
          <a:p>
            <a:pPr>
              <a:spcAft>
                <a:spcPts val="0"/>
              </a:spcAft>
            </a:pPr>
            <a:endParaRPr lang="en-US" sz="1799" kern="0" dirty="0"/>
          </a:p>
          <a:p>
            <a:pPr>
              <a:spcAft>
                <a:spcPts val="0"/>
              </a:spcAft>
            </a:pPr>
            <a:r>
              <a:rPr lang="en-US" sz="1799" kern="0" dirty="0"/>
              <a:t>The components flow out of the column and can be collected individually or measured</a:t>
            </a:r>
          </a:p>
          <a:p>
            <a:pPr>
              <a:spcAft>
                <a:spcPts val="0"/>
              </a:spcAft>
            </a:pPr>
            <a:endParaRPr lang="en-US" sz="1799" kern="0" dirty="0"/>
          </a:p>
          <a:p>
            <a:pPr>
              <a:spcAft>
                <a:spcPts val="0"/>
              </a:spcAft>
            </a:pPr>
            <a:r>
              <a:rPr lang="en-US" sz="1799" kern="0" dirty="0"/>
              <a:t>Chromatography is used to:</a:t>
            </a:r>
          </a:p>
          <a:p>
            <a:pPr lvl="1">
              <a:spcAft>
                <a:spcPts val="0"/>
              </a:spcAft>
            </a:pPr>
            <a:r>
              <a:rPr lang="en-US" sz="1600" kern="0" dirty="0"/>
              <a:t>Identify components</a:t>
            </a:r>
          </a:p>
          <a:p>
            <a:pPr lvl="1">
              <a:spcAft>
                <a:spcPts val="0"/>
              </a:spcAft>
            </a:pPr>
            <a:r>
              <a:rPr lang="en-US" sz="1600" kern="0" dirty="0"/>
              <a:t>Determine how much </a:t>
            </a:r>
          </a:p>
          <a:p>
            <a:pPr lvl="1">
              <a:spcAft>
                <a:spcPts val="0"/>
              </a:spcAft>
            </a:pPr>
            <a:r>
              <a:rPr lang="en-US" sz="1600" kern="0" dirty="0"/>
              <a:t>Purify substances</a:t>
            </a:r>
          </a:p>
        </p:txBody>
      </p:sp>
      <p:sp>
        <p:nvSpPr>
          <p:cNvPr id="50" name="AutoShape 17"/>
          <p:cNvSpPr>
            <a:spLocks noChangeAspect="1" noChangeArrowheads="1" noTextEdit="1"/>
          </p:cNvSpPr>
          <p:nvPr/>
        </p:nvSpPr>
        <p:spPr bwMode="auto">
          <a:xfrm>
            <a:off x="2644941" y="2102196"/>
            <a:ext cx="441100" cy="4285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51" name="Freeform 19"/>
          <p:cNvSpPr>
            <a:spLocks/>
          </p:cNvSpPr>
          <p:nvPr/>
        </p:nvSpPr>
        <p:spPr bwMode="auto">
          <a:xfrm>
            <a:off x="2696386" y="2524099"/>
            <a:ext cx="338213" cy="3035756"/>
          </a:xfrm>
          <a:custGeom>
            <a:avLst/>
            <a:gdLst>
              <a:gd name="T0" fmla="*/ 309 w 309"/>
              <a:gd name="T1" fmla="*/ 0 h 2770"/>
              <a:gd name="T2" fmla="*/ 309 w 309"/>
              <a:gd name="T3" fmla="*/ 2617 h 2770"/>
              <a:gd name="T4" fmla="*/ 307 w 309"/>
              <a:gd name="T5" fmla="*/ 2632 h 2770"/>
              <a:gd name="T6" fmla="*/ 306 w 309"/>
              <a:gd name="T7" fmla="*/ 2648 h 2770"/>
              <a:gd name="T8" fmla="*/ 301 w 309"/>
              <a:gd name="T9" fmla="*/ 2662 h 2770"/>
              <a:gd name="T10" fmla="*/ 296 w 309"/>
              <a:gd name="T11" fmla="*/ 2676 h 2770"/>
              <a:gd name="T12" fmla="*/ 290 w 309"/>
              <a:gd name="T13" fmla="*/ 2691 h 2770"/>
              <a:gd name="T14" fmla="*/ 282 w 309"/>
              <a:gd name="T15" fmla="*/ 2703 h 2770"/>
              <a:gd name="T16" fmla="*/ 272 w 309"/>
              <a:gd name="T17" fmla="*/ 2715 h 2770"/>
              <a:gd name="T18" fmla="*/ 263 w 309"/>
              <a:gd name="T19" fmla="*/ 2726 h 2770"/>
              <a:gd name="T20" fmla="*/ 251 w 309"/>
              <a:gd name="T21" fmla="*/ 2735 h 2770"/>
              <a:gd name="T22" fmla="*/ 240 w 309"/>
              <a:gd name="T23" fmla="*/ 2745 h 2770"/>
              <a:gd name="T24" fmla="*/ 228 w 309"/>
              <a:gd name="T25" fmla="*/ 2753 h 2770"/>
              <a:gd name="T26" fmla="*/ 213 w 309"/>
              <a:gd name="T27" fmla="*/ 2759 h 2770"/>
              <a:gd name="T28" fmla="*/ 199 w 309"/>
              <a:gd name="T29" fmla="*/ 2764 h 2770"/>
              <a:gd name="T30" fmla="*/ 185 w 309"/>
              <a:gd name="T31" fmla="*/ 2767 h 2770"/>
              <a:gd name="T32" fmla="*/ 170 w 309"/>
              <a:gd name="T33" fmla="*/ 2770 h 2770"/>
              <a:gd name="T34" fmla="*/ 154 w 309"/>
              <a:gd name="T35" fmla="*/ 2770 h 2770"/>
              <a:gd name="T36" fmla="*/ 138 w 309"/>
              <a:gd name="T37" fmla="*/ 2770 h 2770"/>
              <a:gd name="T38" fmla="*/ 122 w 309"/>
              <a:gd name="T39" fmla="*/ 2767 h 2770"/>
              <a:gd name="T40" fmla="*/ 108 w 309"/>
              <a:gd name="T41" fmla="*/ 2764 h 2770"/>
              <a:gd name="T42" fmla="*/ 94 w 309"/>
              <a:gd name="T43" fmla="*/ 2759 h 2770"/>
              <a:gd name="T44" fmla="*/ 81 w 309"/>
              <a:gd name="T45" fmla="*/ 2753 h 2770"/>
              <a:gd name="T46" fmla="*/ 68 w 309"/>
              <a:gd name="T47" fmla="*/ 2745 h 2770"/>
              <a:gd name="T48" fmla="*/ 56 w 309"/>
              <a:gd name="T49" fmla="*/ 2735 h 2770"/>
              <a:gd name="T50" fmla="*/ 44 w 309"/>
              <a:gd name="T51" fmla="*/ 2726 h 2770"/>
              <a:gd name="T52" fmla="*/ 35 w 309"/>
              <a:gd name="T53" fmla="*/ 2715 h 2770"/>
              <a:gd name="T54" fmla="*/ 25 w 309"/>
              <a:gd name="T55" fmla="*/ 2703 h 2770"/>
              <a:gd name="T56" fmla="*/ 19 w 309"/>
              <a:gd name="T57" fmla="*/ 2691 h 2770"/>
              <a:gd name="T58" fmla="*/ 11 w 309"/>
              <a:gd name="T59" fmla="*/ 2676 h 2770"/>
              <a:gd name="T60" fmla="*/ 6 w 309"/>
              <a:gd name="T61" fmla="*/ 2662 h 2770"/>
              <a:gd name="T62" fmla="*/ 3 w 309"/>
              <a:gd name="T63" fmla="*/ 2648 h 2770"/>
              <a:gd name="T64" fmla="*/ 0 w 309"/>
              <a:gd name="T65" fmla="*/ 2632 h 2770"/>
              <a:gd name="T66" fmla="*/ 0 w 309"/>
              <a:gd name="T67" fmla="*/ 2617 h 2770"/>
              <a:gd name="T68" fmla="*/ 0 w 309"/>
              <a:gd name="T69" fmla="*/ 0 h 2770"/>
              <a:gd name="T70" fmla="*/ 309 w 309"/>
              <a:gd name="T71" fmla="*/ 0 h 27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309" h="2770">
                <a:moveTo>
                  <a:pt x="309" y="0"/>
                </a:moveTo>
                <a:lnTo>
                  <a:pt x="309" y="2617"/>
                </a:lnTo>
                <a:lnTo>
                  <a:pt x="307" y="2632"/>
                </a:lnTo>
                <a:lnTo>
                  <a:pt x="306" y="2648"/>
                </a:lnTo>
                <a:lnTo>
                  <a:pt x="301" y="2662"/>
                </a:lnTo>
                <a:lnTo>
                  <a:pt x="296" y="2676"/>
                </a:lnTo>
                <a:lnTo>
                  <a:pt x="290" y="2691"/>
                </a:lnTo>
                <a:lnTo>
                  <a:pt x="282" y="2703"/>
                </a:lnTo>
                <a:lnTo>
                  <a:pt x="272" y="2715"/>
                </a:lnTo>
                <a:lnTo>
                  <a:pt x="263" y="2726"/>
                </a:lnTo>
                <a:lnTo>
                  <a:pt x="251" y="2735"/>
                </a:lnTo>
                <a:lnTo>
                  <a:pt x="240" y="2745"/>
                </a:lnTo>
                <a:lnTo>
                  <a:pt x="228" y="2753"/>
                </a:lnTo>
                <a:lnTo>
                  <a:pt x="213" y="2759"/>
                </a:lnTo>
                <a:lnTo>
                  <a:pt x="199" y="2764"/>
                </a:lnTo>
                <a:lnTo>
                  <a:pt x="185" y="2767"/>
                </a:lnTo>
                <a:lnTo>
                  <a:pt x="170" y="2770"/>
                </a:lnTo>
                <a:lnTo>
                  <a:pt x="154" y="2770"/>
                </a:lnTo>
                <a:lnTo>
                  <a:pt x="138" y="2770"/>
                </a:lnTo>
                <a:lnTo>
                  <a:pt x="122" y="2767"/>
                </a:lnTo>
                <a:lnTo>
                  <a:pt x="108" y="2764"/>
                </a:lnTo>
                <a:lnTo>
                  <a:pt x="94" y="2759"/>
                </a:lnTo>
                <a:lnTo>
                  <a:pt x="81" y="2753"/>
                </a:lnTo>
                <a:lnTo>
                  <a:pt x="68" y="2745"/>
                </a:lnTo>
                <a:lnTo>
                  <a:pt x="56" y="2735"/>
                </a:lnTo>
                <a:lnTo>
                  <a:pt x="44" y="2726"/>
                </a:lnTo>
                <a:lnTo>
                  <a:pt x="35" y="2715"/>
                </a:lnTo>
                <a:lnTo>
                  <a:pt x="25" y="2703"/>
                </a:lnTo>
                <a:lnTo>
                  <a:pt x="19" y="2691"/>
                </a:lnTo>
                <a:lnTo>
                  <a:pt x="11" y="2676"/>
                </a:lnTo>
                <a:lnTo>
                  <a:pt x="6" y="2662"/>
                </a:lnTo>
                <a:lnTo>
                  <a:pt x="3" y="2648"/>
                </a:lnTo>
                <a:lnTo>
                  <a:pt x="0" y="2632"/>
                </a:lnTo>
                <a:lnTo>
                  <a:pt x="0" y="2617"/>
                </a:lnTo>
                <a:lnTo>
                  <a:pt x="0" y="0"/>
                </a:lnTo>
                <a:lnTo>
                  <a:pt x="309" y="0"/>
                </a:lnTo>
                <a:close/>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52" name="TextBox 51"/>
          <p:cNvSpPr txBox="1"/>
          <p:nvPr/>
        </p:nvSpPr>
        <p:spPr>
          <a:xfrm>
            <a:off x="2010129" y="1313241"/>
            <a:ext cx="1710725" cy="646331"/>
          </a:xfrm>
          <a:prstGeom prst="rect">
            <a:avLst/>
          </a:prstGeom>
          <a:noFill/>
        </p:spPr>
        <p:txBody>
          <a:bodyPr wrap="none" rtlCol="0">
            <a:spAutoFit/>
          </a:bodyPr>
          <a:lstStyle/>
          <a:p>
            <a:pPr algn="ctr"/>
            <a:r>
              <a:rPr lang="en-US" dirty="0"/>
              <a:t>Solvent</a:t>
            </a:r>
          </a:p>
          <a:p>
            <a:pPr algn="ctr"/>
            <a:r>
              <a:rPr lang="en-US" dirty="0"/>
              <a:t>(mobile phase)</a:t>
            </a:r>
          </a:p>
        </p:txBody>
      </p:sp>
      <p:cxnSp>
        <p:nvCxnSpPr>
          <p:cNvPr id="53" name="Straight Arrow Connector 52"/>
          <p:cNvCxnSpPr/>
          <p:nvPr/>
        </p:nvCxnSpPr>
        <p:spPr>
          <a:xfrm>
            <a:off x="2865491" y="1968881"/>
            <a:ext cx="0" cy="40498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4" name="Straight Arrow Connector 53"/>
          <p:cNvCxnSpPr/>
          <p:nvPr/>
        </p:nvCxnSpPr>
        <p:spPr>
          <a:xfrm flipH="1">
            <a:off x="3066494" y="2118806"/>
            <a:ext cx="433438" cy="43343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55" name="TextBox 54"/>
          <p:cNvSpPr txBox="1"/>
          <p:nvPr/>
        </p:nvSpPr>
        <p:spPr>
          <a:xfrm>
            <a:off x="3499933" y="1934187"/>
            <a:ext cx="1872357" cy="369236"/>
          </a:xfrm>
          <a:prstGeom prst="rect">
            <a:avLst/>
          </a:prstGeom>
          <a:noFill/>
        </p:spPr>
        <p:txBody>
          <a:bodyPr wrap="square" rtlCol="0">
            <a:spAutoFit/>
          </a:bodyPr>
          <a:lstStyle/>
          <a:p>
            <a:r>
              <a:rPr lang="en-US" dirty="0"/>
              <a:t>Plant pigments </a:t>
            </a:r>
          </a:p>
        </p:txBody>
      </p:sp>
      <p:cxnSp>
        <p:nvCxnSpPr>
          <p:cNvPr id="56" name="Straight Arrow Connector 55"/>
          <p:cNvCxnSpPr/>
          <p:nvPr/>
        </p:nvCxnSpPr>
        <p:spPr>
          <a:xfrm flipH="1">
            <a:off x="3066494" y="3174753"/>
            <a:ext cx="433438" cy="43343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57" name="TextBox 56"/>
          <p:cNvSpPr txBox="1"/>
          <p:nvPr/>
        </p:nvSpPr>
        <p:spPr>
          <a:xfrm>
            <a:off x="3503037" y="2724363"/>
            <a:ext cx="1989935" cy="923330"/>
          </a:xfrm>
          <a:prstGeom prst="rect">
            <a:avLst/>
          </a:prstGeom>
          <a:noFill/>
        </p:spPr>
        <p:txBody>
          <a:bodyPr wrap="square" rtlCol="0">
            <a:spAutoFit/>
          </a:bodyPr>
          <a:lstStyle/>
          <a:p>
            <a:r>
              <a:rPr lang="en-US" dirty="0"/>
              <a:t>Packing material</a:t>
            </a:r>
          </a:p>
          <a:p>
            <a:r>
              <a:rPr lang="en-US" dirty="0"/>
              <a:t>(Stationary phase)</a:t>
            </a:r>
          </a:p>
        </p:txBody>
      </p:sp>
      <p:sp>
        <p:nvSpPr>
          <p:cNvPr id="58" name="Rectangle 32"/>
          <p:cNvSpPr>
            <a:spLocks noChangeArrowheads="1"/>
          </p:cNvSpPr>
          <p:nvPr/>
        </p:nvSpPr>
        <p:spPr bwMode="auto">
          <a:xfrm>
            <a:off x="2696386" y="5231930"/>
            <a:ext cx="338213" cy="143326"/>
          </a:xfrm>
          <a:prstGeom prst="rect">
            <a:avLst/>
          </a:prstGeom>
          <a:solidFill>
            <a:srgbClr val="4A590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59" name="Rectangle 31"/>
          <p:cNvSpPr>
            <a:spLocks noChangeArrowheads="1"/>
          </p:cNvSpPr>
          <p:nvPr/>
        </p:nvSpPr>
        <p:spPr bwMode="auto">
          <a:xfrm>
            <a:off x="2696386" y="2977640"/>
            <a:ext cx="338213" cy="143326"/>
          </a:xfrm>
          <a:prstGeom prst="rect">
            <a:avLst/>
          </a:prstGeom>
          <a:solidFill>
            <a:srgbClr val="09AA5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60" name="Rectangle 30"/>
          <p:cNvSpPr>
            <a:spLocks noChangeArrowheads="1"/>
          </p:cNvSpPr>
          <p:nvPr/>
        </p:nvSpPr>
        <p:spPr bwMode="auto">
          <a:xfrm>
            <a:off x="2696386" y="3908848"/>
            <a:ext cx="338213" cy="143326"/>
          </a:xfrm>
          <a:prstGeom prst="rect">
            <a:avLst/>
          </a:prstGeom>
          <a:solidFill>
            <a:srgbClr val="C39E0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61" name="Rectangle 29"/>
          <p:cNvSpPr>
            <a:spLocks noChangeArrowheads="1"/>
          </p:cNvSpPr>
          <p:nvPr/>
        </p:nvSpPr>
        <p:spPr bwMode="auto">
          <a:xfrm>
            <a:off x="2696386" y="4889119"/>
            <a:ext cx="338213" cy="143326"/>
          </a:xfrm>
          <a:prstGeom prst="rect">
            <a:avLst/>
          </a:prstGeom>
          <a:solidFill>
            <a:srgbClr val="E6DE06"/>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62" name="Rectangle 28"/>
          <p:cNvSpPr>
            <a:spLocks noChangeArrowheads="1"/>
          </p:cNvSpPr>
          <p:nvPr/>
        </p:nvSpPr>
        <p:spPr bwMode="auto">
          <a:xfrm>
            <a:off x="2696386" y="4173100"/>
            <a:ext cx="338213" cy="143326"/>
          </a:xfrm>
          <a:prstGeom prst="rect">
            <a:avLst/>
          </a:prstGeom>
          <a:solidFill>
            <a:srgbClr val="AFBD7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63" name="Freeform 20"/>
          <p:cNvSpPr>
            <a:spLocks noEditPoints="1"/>
          </p:cNvSpPr>
          <p:nvPr/>
        </p:nvSpPr>
        <p:spPr bwMode="auto">
          <a:xfrm>
            <a:off x="2689270" y="2189759"/>
            <a:ext cx="352442" cy="3378853"/>
          </a:xfrm>
          <a:custGeom>
            <a:avLst/>
            <a:gdLst>
              <a:gd name="T0" fmla="*/ 322 w 322"/>
              <a:gd name="T1" fmla="*/ 0 h 3159"/>
              <a:gd name="T2" fmla="*/ 161 w 322"/>
              <a:gd name="T3" fmla="*/ 3159 h 3159"/>
              <a:gd name="T4" fmla="*/ 176 w 322"/>
              <a:gd name="T5" fmla="*/ 3145 h 3159"/>
              <a:gd name="T6" fmla="*/ 198 w 322"/>
              <a:gd name="T7" fmla="*/ 3140 h 3159"/>
              <a:gd name="T8" fmla="*/ 219 w 322"/>
              <a:gd name="T9" fmla="*/ 3134 h 3159"/>
              <a:gd name="T10" fmla="*/ 238 w 322"/>
              <a:gd name="T11" fmla="*/ 3124 h 3159"/>
              <a:gd name="T12" fmla="*/ 255 w 322"/>
              <a:gd name="T13" fmla="*/ 3112 h 3159"/>
              <a:gd name="T14" fmla="*/ 270 w 322"/>
              <a:gd name="T15" fmla="*/ 3097 h 3159"/>
              <a:gd name="T16" fmla="*/ 284 w 322"/>
              <a:gd name="T17" fmla="*/ 3080 h 3159"/>
              <a:gd name="T18" fmla="*/ 294 w 322"/>
              <a:gd name="T19" fmla="*/ 3062 h 3159"/>
              <a:gd name="T20" fmla="*/ 301 w 322"/>
              <a:gd name="T21" fmla="*/ 3041 h 3159"/>
              <a:gd name="T22" fmla="*/ 306 w 322"/>
              <a:gd name="T23" fmla="*/ 3021 h 3159"/>
              <a:gd name="T24" fmla="*/ 308 w 322"/>
              <a:gd name="T25" fmla="*/ 2998 h 3159"/>
              <a:gd name="T26" fmla="*/ 321 w 322"/>
              <a:gd name="T27" fmla="*/ 3014 h 3159"/>
              <a:gd name="T28" fmla="*/ 317 w 322"/>
              <a:gd name="T29" fmla="*/ 3038 h 3159"/>
              <a:gd name="T30" fmla="*/ 309 w 322"/>
              <a:gd name="T31" fmla="*/ 3061 h 3159"/>
              <a:gd name="T32" fmla="*/ 298 w 322"/>
              <a:gd name="T33" fmla="*/ 3081 h 3159"/>
              <a:gd name="T34" fmla="*/ 286 w 322"/>
              <a:gd name="T35" fmla="*/ 3100 h 3159"/>
              <a:gd name="T36" fmla="*/ 270 w 322"/>
              <a:gd name="T37" fmla="*/ 3116 h 3159"/>
              <a:gd name="T38" fmla="*/ 250 w 322"/>
              <a:gd name="T39" fmla="*/ 3131 h 3159"/>
              <a:gd name="T40" fmla="*/ 231 w 322"/>
              <a:gd name="T41" fmla="*/ 3143 h 3159"/>
              <a:gd name="T42" fmla="*/ 209 w 322"/>
              <a:gd name="T43" fmla="*/ 3151 h 3159"/>
              <a:gd name="T44" fmla="*/ 185 w 322"/>
              <a:gd name="T45" fmla="*/ 3156 h 3159"/>
              <a:gd name="T46" fmla="*/ 161 w 322"/>
              <a:gd name="T47" fmla="*/ 3159 h 3159"/>
              <a:gd name="T48" fmla="*/ 161 w 322"/>
              <a:gd name="T49" fmla="*/ 3151 h 3159"/>
              <a:gd name="T50" fmla="*/ 13 w 322"/>
              <a:gd name="T51" fmla="*/ 3005 h 3159"/>
              <a:gd name="T52" fmla="*/ 16 w 322"/>
              <a:gd name="T53" fmla="*/ 3027 h 3159"/>
              <a:gd name="T54" fmla="*/ 23 w 322"/>
              <a:gd name="T55" fmla="*/ 3048 h 3159"/>
              <a:gd name="T56" fmla="*/ 31 w 322"/>
              <a:gd name="T57" fmla="*/ 3069 h 3159"/>
              <a:gd name="T58" fmla="*/ 42 w 322"/>
              <a:gd name="T59" fmla="*/ 3086 h 3159"/>
              <a:gd name="T60" fmla="*/ 56 w 322"/>
              <a:gd name="T61" fmla="*/ 3102 h 3159"/>
              <a:gd name="T62" fmla="*/ 72 w 322"/>
              <a:gd name="T63" fmla="*/ 3116 h 3159"/>
              <a:gd name="T64" fmla="*/ 91 w 322"/>
              <a:gd name="T65" fmla="*/ 3128 h 3159"/>
              <a:gd name="T66" fmla="*/ 110 w 322"/>
              <a:gd name="T67" fmla="*/ 3137 h 3159"/>
              <a:gd name="T68" fmla="*/ 131 w 322"/>
              <a:gd name="T69" fmla="*/ 3142 h 3159"/>
              <a:gd name="T70" fmla="*/ 153 w 322"/>
              <a:gd name="T71" fmla="*/ 3145 h 3159"/>
              <a:gd name="T72" fmla="*/ 153 w 322"/>
              <a:gd name="T73" fmla="*/ 3158 h 3159"/>
              <a:gd name="T74" fmla="*/ 128 w 322"/>
              <a:gd name="T75" fmla="*/ 3156 h 3159"/>
              <a:gd name="T76" fmla="*/ 106 w 322"/>
              <a:gd name="T77" fmla="*/ 3148 h 3159"/>
              <a:gd name="T78" fmla="*/ 85 w 322"/>
              <a:gd name="T79" fmla="*/ 3139 h 3159"/>
              <a:gd name="T80" fmla="*/ 64 w 322"/>
              <a:gd name="T81" fmla="*/ 3126 h 3159"/>
              <a:gd name="T82" fmla="*/ 47 w 322"/>
              <a:gd name="T83" fmla="*/ 3112 h 3159"/>
              <a:gd name="T84" fmla="*/ 32 w 322"/>
              <a:gd name="T85" fmla="*/ 3094 h 3159"/>
              <a:gd name="T86" fmla="*/ 20 w 322"/>
              <a:gd name="T87" fmla="*/ 3075 h 3159"/>
              <a:gd name="T88" fmla="*/ 10 w 322"/>
              <a:gd name="T89" fmla="*/ 3053 h 3159"/>
              <a:gd name="T90" fmla="*/ 4 w 322"/>
              <a:gd name="T91" fmla="*/ 3030 h 3159"/>
              <a:gd name="T92" fmla="*/ 0 w 322"/>
              <a:gd name="T93" fmla="*/ 3006 h 3159"/>
              <a:gd name="T94" fmla="*/ 13 w 322"/>
              <a:gd name="T95" fmla="*/ 2998 h 3159"/>
              <a:gd name="T96" fmla="*/ 13 w 322"/>
              <a:gd name="T97" fmla="*/ 0 h 3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322" h="3159">
                <a:moveTo>
                  <a:pt x="308" y="2998"/>
                </a:moveTo>
                <a:lnTo>
                  <a:pt x="308" y="0"/>
                </a:lnTo>
                <a:lnTo>
                  <a:pt x="322" y="0"/>
                </a:lnTo>
                <a:lnTo>
                  <a:pt x="322" y="2998"/>
                </a:lnTo>
                <a:lnTo>
                  <a:pt x="308" y="2998"/>
                </a:lnTo>
                <a:close/>
                <a:moveTo>
                  <a:pt x="161" y="3159"/>
                </a:moveTo>
                <a:lnTo>
                  <a:pt x="161" y="3145"/>
                </a:lnTo>
                <a:lnTo>
                  <a:pt x="168" y="3145"/>
                </a:lnTo>
                <a:lnTo>
                  <a:pt x="176" y="3145"/>
                </a:lnTo>
                <a:lnTo>
                  <a:pt x="184" y="3143"/>
                </a:lnTo>
                <a:lnTo>
                  <a:pt x="190" y="3142"/>
                </a:lnTo>
                <a:lnTo>
                  <a:pt x="198" y="3140"/>
                </a:lnTo>
                <a:lnTo>
                  <a:pt x="204" y="3139"/>
                </a:lnTo>
                <a:lnTo>
                  <a:pt x="212" y="3137"/>
                </a:lnTo>
                <a:lnTo>
                  <a:pt x="219" y="3134"/>
                </a:lnTo>
                <a:lnTo>
                  <a:pt x="225" y="3131"/>
                </a:lnTo>
                <a:lnTo>
                  <a:pt x="231" y="3128"/>
                </a:lnTo>
                <a:lnTo>
                  <a:pt x="238" y="3124"/>
                </a:lnTo>
                <a:lnTo>
                  <a:pt x="243" y="3120"/>
                </a:lnTo>
                <a:lnTo>
                  <a:pt x="249" y="3116"/>
                </a:lnTo>
                <a:lnTo>
                  <a:pt x="255" y="3112"/>
                </a:lnTo>
                <a:lnTo>
                  <a:pt x="260" y="3107"/>
                </a:lnTo>
                <a:lnTo>
                  <a:pt x="265" y="3102"/>
                </a:lnTo>
                <a:lnTo>
                  <a:pt x="270" y="3097"/>
                </a:lnTo>
                <a:lnTo>
                  <a:pt x="274" y="3091"/>
                </a:lnTo>
                <a:lnTo>
                  <a:pt x="279" y="3086"/>
                </a:lnTo>
                <a:lnTo>
                  <a:pt x="284" y="3080"/>
                </a:lnTo>
                <a:lnTo>
                  <a:pt x="287" y="3075"/>
                </a:lnTo>
                <a:lnTo>
                  <a:pt x="290" y="3069"/>
                </a:lnTo>
                <a:lnTo>
                  <a:pt x="294" y="3062"/>
                </a:lnTo>
                <a:lnTo>
                  <a:pt x="297" y="3056"/>
                </a:lnTo>
                <a:lnTo>
                  <a:pt x="300" y="3048"/>
                </a:lnTo>
                <a:lnTo>
                  <a:pt x="301" y="3041"/>
                </a:lnTo>
                <a:lnTo>
                  <a:pt x="303" y="3035"/>
                </a:lnTo>
                <a:lnTo>
                  <a:pt x="306" y="3027"/>
                </a:lnTo>
                <a:lnTo>
                  <a:pt x="306" y="3021"/>
                </a:lnTo>
                <a:lnTo>
                  <a:pt x="308" y="3013"/>
                </a:lnTo>
                <a:lnTo>
                  <a:pt x="308" y="3005"/>
                </a:lnTo>
                <a:lnTo>
                  <a:pt x="308" y="2998"/>
                </a:lnTo>
                <a:lnTo>
                  <a:pt x="322" y="2998"/>
                </a:lnTo>
                <a:lnTo>
                  <a:pt x="322" y="3006"/>
                </a:lnTo>
                <a:lnTo>
                  <a:pt x="321" y="3014"/>
                </a:lnTo>
                <a:lnTo>
                  <a:pt x="321" y="3022"/>
                </a:lnTo>
                <a:lnTo>
                  <a:pt x="319" y="3030"/>
                </a:lnTo>
                <a:lnTo>
                  <a:pt x="317" y="3038"/>
                </a:lnTo>
                <a:lnTo>
                  <a:pt x="314" y="3046"/>
                </a:lnTo>
                <a:lnTo>
                  <a:pt x="313" y="3053"/>
                </a:lnTo>
                <a:lnTo>
                  <a:pt x="309" y="3061"/>
                </a:lnTo>
                <a:lnTo>
                  <a:pt x="306" y="3067"/>
                </a:lnTo>
                <a:lnTo>
                  <a:pt x="303" y="3075"/>
                </a:lnTo>
                <a:lnTo>
                  <a:pt x="298" y="3081"/>
                </a:lnTo>
                <a:lnTo>
                  <a:pt x="295" y="3088"/>
                </a:lnTo>
                <a:lnTo>
                  <a:pt x="290" y="3094"/>
                </a:lnTo>
                <a:lnTo>
                  <a:pt x="286" y="3100"/>
                </a:lnTo>
                <a:lnTo>
                  <a:pt x="281" y="3105"/>
                </a:lnTo>
                <a:lnTo>
                  <a:pt x="274" y="3112"/>
                </a:lnTo>
                <a:lnTo>
                  <a:pt x="270" y="3116"/>
                </a:lnTo>
                <a:lnTo>
                  <a:pt x="263" y="3121"/>
                </a:lnTo>
                <a:lnTo>
                  <a:pt x="257" y="3126"/>
                </a:lnTo>
                <a:lnTo>
                  <a:pt x="250" y="3131"/>
                </a:lnTo>
                <a:lnTo>
                  <a:pt x="244" y="3135"/>
                </a:lnTo>
                <a:lnTo>
                  <a:pt x="238" y="3139"/>
                </a:lnTo>
                <a:lnTo>
                  <a:pt x="231" y="3143"/>
                </a:lnTo>
                <a:lnTo>
                  <a:pt x="223" y="3147"/>
                </a:lnTo>
                <a:lnTo>
                  <a:pt x="215" y="3148"/>
                </a:lnTo>
                <a:lnTo>
                  <a:pt x="209" y="3151"/>
                </a:lnTo>
                <a:lnTo>
                  <a:pt x="201" y="3153"/>
                </a:lnTo>
                <a:lnTo>
                  <a:pt x="193" y="3156"/>
                </a:lnTo>
                <a:lnTo>
                  <a:pt x="185" y="3156"/>
                </a:lnTo>
                <a:lnTo>
                  <a:pt x="177" y="3158"/>
                </a:lnTo>
                <a:lnTo>
                  <a:pt x="169" y="3158"/>
                </a:lnTo>
                <a:lnTo>
                  <a:pt x="161" y="3159"/>
                </a:lnTo>
                <a:close/>
                <a:moveTo>
                  <a:pt x="161" y="3151"/>
                </a:moveTo>
                <a:lnTo>
                  <a:pt x="161" y="3159"/>
                </a:lnTo>
                <a:lnTo>
                  <a:pt x="161" y="3151"/>
                </a:lnTo>
                <a:close/>
                <a:moveTo>
                  <a:pt x="0" y="2998"/>
                </a:moveTo>
                <a:lnTo>
                  <a:pt x="13" y="2998"/>
                </a:lnTo>
                <a:lnTo>
                  <a:pt x="13" y="3005"/>
                </a:lnTo>
                <a:lnTo>
                  <a:pt x="15" y="3013"/>
                </a:lnTo>
                <a:lnTo>
                  <a:pt x="15" y="3021"/>
                </a:lnTo>
                <a:lnTo>
                  <a:pt x="16" y="3027"/>
                </a:lnTo>
                <a:lnTo>
                  <a:pt x="18" y="3035"/>
                </a:lnTo>
                <a:lnTo>
                  <a:pt x="20" y="3041"/>
                </a:lnTo>
                <a:lnTo>
                  <a:pt x="23" y="3048"/>
                </a:lnTo>
                <a:lnTo>
                  <a:pt x="24" y="3056"/>
                </a:lnTo>
                <a:lnTo>
                  <a:pt x="27" y="3062"/>
                </a:lnTo>
                <a:lnTo>
                  <a:pt x="31" y="3069"/>
                </a:lnTo>
                <a:lnTo>
                  <a:pt x="34" y="3075"/>
                </a:lnTo>
                <a:lnTo>
                  <a:pt x="39" y="3080"/>
                </a:lnTo>
                <a:lnTo>
                  <a:pt x="42" y="3086"/>
                </a:lnTo>
                <a:lnTo>
                  <a:pt x="47" y="3091"/>
                </a:lnTo>
                <a:lnTo>
                  <a:pt x="51" y="3097"/>
                </a:lnTo>
                <a:lnTo>
                  <a:pt x="56" y="3102"/>
                </a:lnTo>
                <a:lnTo>
                  <a:pt x="61" y="3107"/>
                </a:lnTo>
                <a:lnTo>
                  <a:pt x="67" y="3112"/>
                </a:lnTo>
                <a:lnTo>
                  <a:pt x="72" y="3116"/>
                </a:lnTo>
                <a:lnTo>
                  <a:pt x="78" y="3120"/>
                </a:lnTo>
                <a:lnTo>
                  <a:pt x="85" y="3124"/>
                </a:lnTo>
                <a:lnTo>
                  <a:pt x="91" y="3128"/>
                </a:lnTo>
                <a:lnTo>
                  <a:pt x="98" y="3131"/>
                </a:lnTo>
                <a:lnTo>
                  <a:pt x="104" y="3134"/>
                </a:lnTo>
                <a:lnTo>
                  <a:pt x="110" y="3137"/>
                </a:lnTo>
                <a:lnTo>
                  <a:pt x="117" y="3139"/>
                </a:lnTo>
                <a:lnTo>
                  <a:pt x="125" y="3140"/>
                </a:lnTo>
                <a:lnTo>
                  <a:pt x="131" y="3142"/>
                </a:lnTo>
                <a:lnTo>
                  <a:pt x="139" y="3143"/>
                </a:lnTo>
                <a:lnTo>
                  <a:pt x="145" y="3145"/>
                </a:lnTo>
                <a:lnTo>
                  <a:pt x="153" y="3145"/>
                </a:lnTo>
                <a:lnTo>
                  <a:pt x="161" y="3145"/>
                </a:lnTo>
                <a:lnTo>
                  <a:pt x="161" y="3159"/>
                </a:lnTo>
                <a:lnTo>
                  <a:pt x="153" y="3158"/>
                </a:lnTo>
                <a:lnTo>
                  <a:pt x="144" y="3158"/>
                </a:lnTo>
                <a:lnTo>
                  <a:pt x="136" y="3156"/>
                </a:lnTo>
                <a:lnTo>
                  <a:pt x="128" y="3156"/>
                </a:lnTo>
                <a:lnTo>
                  <a:pt x="120" y="3153"/>
                </a:lnTo>
                <a:lnTo>
                  <a:pt x="114" y="3151"/>
                </a:lnTo>
                <a:lnTo>
                  <a:pt x="106" y="3148"/>
                </a:lnTo>
                <a:lnTo>
                  <a:pt x="98" y="3147"/>
                </a:lnTo>
                <a:lnTo>
                  <a:pt x="91" y="3143"/>
                </a:lnTo>
                <a:lnTo>
                  <a:pt x="85" y="3139"/>
                </a:lnTo>
                <a:lnTo>
                  <a:pt x="77" y="3135"/>
                </a:lnTo>
                <a:lnTo>
                  <a:pt x="71" y="3131"/>
                </a:lnTo>
                <a:lnTo>
                  <a:pt x="64" y="3126"/>
                </a:lnTo>
                <a:lnTo>
                  <a:pt x="58" y="3121"/>
                </a:lnTo>
                <a:lnTo>
                  <a:pt x="53" y="3116"/>
                </a:lnTo>
                <a:lnTo>
                  <a:pt x="47" y="3112"/>
                </a:lnTo>
                <a:lnTo>
                  <a:pt x="42" y="3105"/>
                </a:lnTo>
                <a:lnTo>
                  <a:pt x="37" y="3100"/>
                </a:lnTo>
                <a:lnTo>
                  <a:pt x="32" y="3094"/>
                </a:lnTo>
                <a:lnTo>
                  <a:pt x="27" y="3088"/>
                </a:lnTo>
                <a:lnTo>
                  <a:pt x="23" y="3081"/>
                </a:lnTo>
                <a:lnTo>
                  <a:pt x="20" y="3075"/>
                </a:lnTo>
                <a:lnTo>
                  <a:pt x="16" y="3067"/>
                </a:lnTo>
                <a:lnTo>
                  <a:pt x="13" y="3061"/>
                </a:lnTo>
                <a:lnTo>
                  <a:pt x="10" y="3053"/>
                </a:lnTo>
                <a:lnTo>
                  <a:pt x="7" y="3046"/>
                </a:lnTo>
                <a:lnTo>
                  <a:pt x="5" y="3038"/>
                </a:lnTo>
                <a:lnTo>
                  <a:pt x="4" y="3030"/>
                </a:lnTo>
                <a:lnTo>
                  <a:pt x="2" y="3022"/>
                </a:lnTo>
                <a:lnTo>
                  <a:pt x="0" y="3014"/>
                </a:lnTo>
                <a:lnTo>
                  <a:pt x="0" y="3006"/>
                </a:lnTo>
                <a:lnTo>
                  <a:pt x="0" y="2998"/>
                </a:lnTo>
                <a:close/>
                <a:moveTo>
                  <a:pt x="13" y="0"/>
                </a:moveTo>
                <a:lnTo>
                  <a:pt x="13" y="2998"/>
                </a:lnTo>
                <a:lnTo>
                  <a:pt x="0" y="2998"/>
                </a:lnTo>
                <a:lnTo>
                  <a:pt x="0" y="0"/>
                </a:lnTo>
                <a:lnTo>
                  <a:pt x="13" y="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64" name="Rectangle 63"/>
          <p:cNvSpPr/>
          <p:nvPr/>
        </p:nvSpPr>
        <p:spPr>
          <a:xfrm>
            <a:off x="1379243" y="5571798"/>
            <a:ext cx="1440825" cy="974934"/>
          </a:xfrm>
          <a:prstGeom prst="rect">
            <a:avLst/>
          </a:prstGeom>
          <a:solidFill>
            <a:srgbClr val="81DEFF"/>
          </a:solidFill>
          <a:ln>
            <a:noFill/>
          </a:ln>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16" tIns="45708" rIns="91416" bIns="45708" numCol="1" spcCol="0" rtlCol="0" fromWordArt="0" anchor="ctr" anchorCtr="0" forceAA="0" compatLnSpc="1">
            <a:prstTxWarp prst="textNoShape">
              <a:avLst/>
            </a:prstTxWarp>
            <a:noAutofit/>
          </a:bodyPr>
          <a:lstStyle/>
          <a:p>
            <a:pPr algn="ctr"/>
            <a:endParaRPr lang="en-US"/>
          </a:p>
        </p:txBody>
      </p:sp>
      <p:sp>
        <p:nvSpPr>
          <p:cNvPr id="27" name="Rectangle 26"/>
          <p:cNvSpPr/>
          <p:nvPr/>
        </p:nvSpPr>
        <p:spPr>
          <a:xfrm>
            <a:off x="2924050" y="5573913"/>
            <a:ext cx="2568921" cy="974934"/>
          </a:xfrm>
          <a:prstGeom prst="rect">
            <a:avLst/>
          </a:prstGeom>
          <a:solidFill>
            <a:srgbClr val="81DEFF"/>
          </a:solidFill>
          <a:ln>
            <a:noFill/>
          </a:ln>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16" tIns="45708" rIns="91416" bIns="45708" numCol="1" spcCol="0" rtlCol="0" fromWordArt="0" anchor="ctr" anchorCtr="0" forceAA="0" compatLnSpc="1">
            <a:prstTxWarp prst="textNoShape">
              <a:avLst/>
            </a:prstTxWarp>
            <a:noAutofit/>
          </a:bodyPr>
          <a:lstStyle/>
          <a:p>
            <a:pPr algn="ctr"/>
            <a:endParaRPr lang="en-US"/>
          </a:p>
        </p:txBody>
      </p:sp>
      <p:sp>
        <p:nvSpPr>
          <p:cNvPr id="28" name="Rectangle 27"/>
          <p:cNvSpPr/>
          <p:nvPr/>
        </p:nvSpPr>
        <p:spPr>
          <a:xfrm>
            <a:off x="1379242" y="6366664"/>
            <a:ext cx="4113729" cy="202332"/>
          </a:xfrm>
          <a:prstGeom prst="rect">
            <a:avLst/>
          </a:prstGeom>
          <a:solidFill>
            <a:srgbClr val="81DEFF"/>
          </a:solidFill>
          <a:ln>
            <a:noFill/>
          </a:ln>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16" tIns="45708" rIns="91416" bIns="45708" numCol="1" spcCol="0" rtlCol="0" fromWordArt="0" anchor="ctr" anchorCtr="0" forceAA="0" compatLnSpc="1">
            <a:prstTxWarp prst="textNoShape">
              <a:avLst/>
            </a:prstTxWarp>
            <a:noAutofit/>
          </a:bodyPr>
          <a:lstStyle/>
          <a:p>
            <a:pPr algn="ctr"/>
            <a:endParaRPr lang="en-US"/>
          </a:p>
        </p:txBody>
      </p:sp>
      <p:sp>
        <p:nvSpPr>
          <p:cNvPr id="70" name="Freeform 26"/>
          <p:cNvSpPr>
            <a:spLocks/>
          </p:cNvSpPr>
          <p:nvPr/>
        </p:nvSpPr>
        <p:spPr bwMode="auto">
          <a:xfrm>
            <a:off x="2702952" y="5628812"/>
            <a:ext cx="325078" cy="326174"/>
          </a:xfrm>
          <a:custGeom>
            <a:avLst/>
            <a:gdLst>
              <a:gd name="T0" fmla="*/ 164 w 297"/>
              <a:gd name="T1" fmla="*/ 1 h 298"/>
              <a:gd name="T2" fmla="*/ 194 w 297"/>
              <a:gd name="T3" fmla="*/ 6 h 298"/>
              <a:gd name="T4" fmla="*/ 219 w 297"/>
              <a:gd name="T5" fmla="*/ 17 h 298"/>
              <a:gd name="T6" fmla="*/ 243 w 297"/>
              <a:gd name="T7" fmla="*/ 33 h 298"/>
              <a:gd name="T8" fmla="*/ 264 w 297"/>
              <a:gd name="T9" fmla="*/ 54 h 298"/>
              <a:gd name="T10" fmla="*/ 280 w 297"/>
              <a:gd name="T11" fmla="*/ 78 h 298"/>
              <a:gd name="T12" fmla="*/ 291 w 297"/>
              <a:gd name="T13" fmla="*/ 105 h 298"/>
              <a:gd name="T14" fmla="*/ 297 w 297"/>
              <a:gd name="T15" fmla="*/ 133 h 298"/>
              <a:gd name="T16" fmla="*/ 297 w 297"/>
              <a:gd name="T17" fmla="*/ 164 h 298"/>
              <a:gd name="T18" fmla="*/ 291 w 297"/>
              <a:gd name="T19" fmla="*/ 194 h 298"/>
              <a:gd name="T20" fmla="*/ 280 w 297"/>
              <a:gd name="T21" fmla="*/ 220 h 298"/>
              <a:gd name="T22" fmla="*/ 264 w 297"/>
              <a:gd name="T23" fmla="*/ 243 h 298"/>
              <a:gd name="T24" fmla="*/ 243 w 297"/>
              <a:gd name="T25" fmla="*/ 264 h 298"/>
              <a:gd name="T26" fmla="*/ 219 w 297"/>
              <a:gd name="T27" fmla="*/ 280 h 298"/>
              <a:gd name="T28" fmla="*/ 194 w 297"/>
              <a:gd name="T29" fmla="*/ 291 h 298"/>
              <a:gd name="T30" fmla="*/ 164 w 297"/>
              <a:gd name="T31" fmla="*/ 298 h 298"/>
              <a:gd name="T32" fmla="*/ 133 w 297"/>
              <a:gd name="T33" fmla="*/ 298 h 298"/>
              <a:gd name="T34" fmla="*/ 105 w 297"/>
              <a:gd name="T35" fmla="*/ 291 h 298"/>
              <a:gd name="T36" fmla="*/ 78 w 297"/>
              <a:gd name="T37" fmla="*/ 280 h 298"/>
              <a:gd name="T38" fmla="*/ 54 w 297"/>
              <a:gd name="T39" fmla="*/ 264 h 298"/>
              <a:gd name="T40" fmla="*/ 33 w 297"/>
              <a:gd name="T41" fmla="*/ 243 h 298"/>
              <a:gd name="T42" fmla="*/ 17 w 297"/>
              <a:gd name="T43" fmla="*/ 220 h 298"/>
              <a:gd name="T44" fmla="*/ 6 w 297"/>
              <a:gd name="T45" fmla="*/ 194 h 298"/>
              <a:gd name="T46" fmla="*/ 1 w 297"/>
              <a:gd name="T47" fmla="*/ 164 h 298"/>
              <a:gd name="T48" fmla="*/ 1 w 297"/>
              <a:gd name="T49" fmla="*/ 133 h 298"/>
              <a:gd name="T50" fmla="*/ 6 w 297"/>
              <a:gd name="T51" fmla="*/ 105 h 298"/>
              <a:gd name="T52" fmla="*/ 17 w 297"/>
              <a:gd name="T53" fmla="*/ 78 h 298"/>
              <a:gd name="T54" fmla="*/ 33 w 297"/>
              <a:gd name="T55" fmla="*/ 54 h 298"/>
              <a:gd name="T56" fmla="*/ 54 w 297"/>
              <a:gd name="T57" fmla="*/ 33 h 298"/>
              <a:gd name="T58" fmla="*/ 78 w 297"/>
              <a:gd name="T59" fmla="*/ 17 h 298"/>
              <a:gd name="T60" fmla="*/ 105 w 297"/>
              <a:gd name="T61" fmla="*/ 6 h 298"/>
              <a:gd name="T62" fmla="*/ 133 w 297"/>
              <a:gd name="T63" fmla="*/ 1 h 2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97" h="298">
                <a:moveTo>
                  <a:pt x="149" y="0"/>
                </a:moveTo>
                <a:lnTo>
                  <a:pt x="164" y="1"/>
                </a:lnTo>
                <a:lnTo>
                  <a:pt x="180" y="3"/>
                </a:lnTo>
                <a:lnTo>
                  <a:pt x="194" y="6"/>
                </a:lnTo>
                <a:lnTo>
                  <a:pt x="207" y="11"/>
                </a:lnTo>
                <a:lnTo>
                  <a:pt x="219" y="17"/>
                </a:lnTo>
                <a:lnTo>
                  <a:pt x="232" y="25"/>
                </a:lnTo>
                <a:lnTo>
                  <a:pt x="243" y="33"/>
                </a:lnTo>
                <a:lnTo>
                  <a:pt x="254" y="44"/>
                </a:lnTo>
                <a:lnTo>
                  <a:pt x="264" y="54"/>
                </a:lnTo>
                <a:lnTo>
                  <a:pt x="272" y="65"/>
                </a:lnTo>
                <a:lnTo>
                  <a:pt x="280" y="78"/>
                </a:lnTo>
                <a:lnTo>
                  <a:pt x="286" y="90"/>
                </a:lnTo>
                <a:lnTo>
                  <a:pt x="291" y="105"/>
                </a:lnTo>
                <a:lnTo>
                  <a:pt x="294" y="119"/>
                </a:lnTo>
                <a:lnTo>
                  <a:pt x="297" y="133"/>
                </a:lnTo>
                <a:lnTo>
                  <a:pt x="297" y="149"/>
                </a:lnTo>
                <a:lnTo>
                  <a:pt x="297" y="164"/>
                </a:lnTo>
                <a:lnTo>
                  <a:pt x="294" y="180"/>
                </a:lnTo>
                <a:lnTo>
                  <a:pt x="291" y="194"/>
                </a:lnTo>
                <a:lnTo>
                  <a:pt x="286" y="207"/>
                </a:lnTo>
                <a:lnTo>
                  <a:pt x="280" y="220"/>
                </a:lnTo>
                <a:lnTo>
                  <a:pt x="272" y="232"/>
                </a:lnTo>
                <a:lnTo>
                  <a:pt x="264" y="243"/>
                </a:lnTo>
                <a:lnTo>
                  <a:pt x="254" y="255"/>
                </a:lnTo>
                <a:lnTo>
                  <a:pt x="243" y="264"/>
                </a:lnTo>
                <a:lnTo>
                  <a:pt x="232" y="272"/>
                </a:lnTo>
                <a:lnTo>
                  <a:pt x="219" y="280"/>
                </a:lnTo>
                <a:lnTo>
                  <a:pt x="207" y="287"/>
                </a:lnTo>
                <a:lnTo>
                  <a:pt x="194" y="291"/>
                </a:lnTo>
                <a:lnTo>
                  <a:pt x="180" y="294"/>
                </a:lnTo>
                <a:lnTo>
                  <a:pt x="164" y="298"/>
                </a:lnTo>
                <a:lnTo>
                  <a:pt x="149" y="298"/>
                </a:lnTo>
                <a:lnTo>
                  <a:pt x="133" y="298"/>
                </a:lnTo>
                <a:lnTo>
                  <a:pt x="119" y="294"/>
                </a:lnTo>
                <a:lnTo>
                  <a:pt x="105" y="291"/>
                </a:lnTo>
                <a:lnTo>
                  <a:pt x="90" y="287"/>
                </a:lnTo>
                <a:lnTo>
                  <a:pt x="78" y="280"/>
                </a:lnTo>
                <a:lnTo>
                  <a:pt x="65" y="272"/>
                </a:lnTo>
                <a:lnTo>
                  <a:pt x="54" y="264"/>
                </a:lnTo>
                <a:lnTo>
                  <a:pt x="44" y="255"/>
                </a:lnTo>
                <a:lnTo>
                  <a:pt x="33" y="243"/>
                </a:lnTo>
                <a:lnTo>
                  <a:pt x="25" y="232"/>
                </a:lnTo>
                <a:lnTo>
                  <a:pt x="17" y="220"/>
                </a:lnTo>
                <a:lnTo>
                  <a:pt x="11" y="207"/>
                </a:lnTo>
                <a:lnTo>
                  <a:pt x="6" y="194"/>
                </a:lnTo>
                <a:lnTo>
                  <a:pt x="3" y="180"/>
                </a:lnTo>
                <a:lnTo>
                  <a:pt x="1" y="164"/>
                </a:lnTo>
                <a:lnTo>
                  <a:pt x="0" y="149"/>
                </a:lnTo>
                <a:lnTo>
                  <a:pt x="1" y="133"/>
                </a:lnTo>
                <a:lnTo>
                  <a:pt x="3" y="119"/>
                </a:lnTo>
                <a:lnTo>
                  <a:pt x="6" y="105"/>
                </a:lnTo>
                <a:lnTo>
                  <a:pt x="11" y="90"/>
                </a:lnTo>
                <a:lnTo>
                  <a:pt x="17" y="78"/>
                </a:lnTo>
                <a:lnTo>
                  <a:pt x="25" y="65"/>
                </a:lnTo>
                <a:lnTo>
                  <a:pt x="33" y="54"/>
                </a:lnTo>
                <a:lnTo>
                  <a:pt x="44" y="44"/>
                </a:lnTo>
                <a:lnTo>
                  <a:pt x="54" y="33"/>
                </a:lnTo>
                <a:lnTo>
                  <a:pt x="65" y="25"/>
                </a:lnTo>
                <a:lnTo>
                  <a:pt x="78" y="17"/>
                </a:lnTo>
                <a:lnTo>
                  <a:pt x="90" y="11"/>
                </a:lnTo>
                <a:lnTo>
                  <a:pt x="105" y="6"/>
                </a:lnTo>
                <a:lnTo>
                  <a:pt x="119" y="3"/>
                </a:lnTo>
                <a:lnTo>
                  <a:pt x="133" y="1"/>
                </a:lnTo>
                <a:lnTo>
                  <a:pt x="149" y="0"/>
                </a:lnTo>
                <a:close/>
              </a:path>
            </a:pathLst>
          </a:custGeom>
          <a:noFill/>
          <a:ln w="3175">
            <a:solidFill>
              <a:srgbClr val="373435"/>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16" tIns="45708" rIns="91416" bIns="45708" numCol="1" anchor="t" anchorCtr="0" compatLnSpc="1">
            <a:prstTxWarp prst="textNoShape">
              <a:avLst/>
            </a:prstTxWarp>
          </a:bodyPr>
          <a:lstStyle/>
          <a:p>
            <a:endParaRPr lang="en-US"/>
          </a:p>
        </p:txBody>
      </p:sp>
      <p:sp>
        <p:nvSpPr>
          <p:cNvPr id="69" name="Freeform 25"/>
          <p:cNvSpPr>
            <a:spLocks/>
          </p:cNvSpPr>
          <p:nvPr/>
        </p:nvSpPr>
        <p:spPr bwMode="auto">
          <a:xfrm>
            <a:off x="2702952" y="5628812"/>
            <a:ext cx="325078" cy="326174"/>
          </a:xfrm>
          <a:custGeom>
            <a:avLst/>
            <a:gdLst>
              <a:gd name="T0" fmla="*/ 164 w 297"/>
              <a:gd name="T1" fmla="*/ 1 h 298"/>
              <a:gd name="T2" fmla="*/ 194 w 297"/>
              <a:gd name="T3" fmla="*/ 6 h 298"/>
              <a:gd name="T4" fmla="*/ 219 w 297"/>
              <a:gd name="T5" fmla="*/ 17 h 298"/>
              <a:gd name="T6" fmla="*/ 243 w 297"/>
              <a:gd name="T7" fmla="*/ 33 h 298"/>
              <a:gd name="T8" fmla="*/ 264 w 297"/>
              <a:gd name="T9" fmla="*/ 54 h 298"/>
              <a:gd name="T10" fmla="*/ 280 w 297"/>
              <a:gd name="T11" fmla="*/ 78 h 298"/>
              <a:gd name="T12" fmla="*/ 291 w 297"/>
              <a:gd name="T13" fmla="*/ 105 h 298"/>
              <a:gd name="T14" fmla="*/ 297 w 297"/>
              <a:gd name="T15" fmla="*/ 133 h 298"/>
              <a:gd name="T16" fmla="*/ 297 w 297"/>
              <a:gd name="T17" fmla="*/ 164 h 298"/>
              <a:gd name="T18" fmla="*/ 291 w 297"/>
              <a:gd name="T19" fmla="*/ 194 h 298"/>
              <a:gd name="T20" fmla="*/ 280 w 297"/>
              <a:gd name="T21" fmla="*/ 220 h 298"/>
              <a:gd name="T22" fmla="*/ 264 w 297"/>
              <a:gd name="T23" fmla="*/ 243 h 298"/>
              <a:gd name="T24" fmla="*/ 243 w 297"/>
              <a:gd name="T25" fmla="*/ 264 h 298"/>
              <a:gd name="T26" fmla="*/ 219 w 297"/>
              <a:gd name="T27" fmla="*/ 280 h 298"/>
              <a:gd name="T28" fmla="*/ 194 w 297"/>
              <a:gd name="T29" fmla="*/ 291 h 298"/>
              <a:gd name="T30" fmla="*/ 164 w 297"/>
              <a:gd name="T31" fmla="*/ 298 h 298"/>
              <a:gd name="T32" fmla="*/ 133 w 297"/>
              <a:gd name="T33" fmla="*/ 298 h 298"/>
              <a:gd name="T34" fmla="*/ 105 w 297"/>
              <a:gd name="T35" fmla="*/ 291 h 298"/>
              <a:gd name="T36" fmla="*/ 78 w 297"/>
              <a:gd name="T37" fmla="*/ 280 h 298"/>
              <a:gd name="T38" fmla="*/ 54 w 297"/>
              <a:gd name="T39" fmla="*/ 264 h 298"/>
              <a:gd name="T40" fmla="*/ 33 w 297"/>
              <a:gd name="T41" fmla="*/ 243 h 298"/>
              <a:gd name="T42" fmla="*/ 17 w 297"/>
              <a:gd name="T43" fmla="*/ 220 h 298"/>
              <a:gd name="T44" fmla="*/ 6 w 297"/>
              <a:gd name="T45" fmla="*/ 194 h 298"/>
              <a:gd name="T46" fmla="*/ 1 w 297"/>
              <a:gd name="T47" fmla="*/ 164 h 298"/>
              <a:gd name="T48" fmla="*/ 1 w 297"/>
              <a:gd name="T49" fmla="*/ 133 h 298"/>
              <a:gd name="T50" fmla="*/ 6 w 297"/>
              <a:gd name="T51" fmla="*/ 105 h 298"/>
              <a:gd name="T52" fmla="*/ 17 w 297"/>
              <a:gd name="T53" fmla="*/ 78 h 298"/>
              <a:gd name="T54" fmla="*/ 33 w 297"/>
              <a:gd name="T55" fmla="*/ 54 h 298"/>
              <a:gd name="T56" fmla="*/ 54 w 297"/>
              <a:gd name="T57" fmla="*/ 33 h 298"/>
              <a:gd name="T58" fmla="*/ 78 w 297"/>
              <a:gd name="T59" fmla="*/ 17 h 298"/>
              <a:gd name="T60" fmla="*/ 105 w 297"/>
              <a:gd name="T61" fmla="*/ 6 h 298"/>
              <a:gd name="T62" fmla="*/ 133 w 297"/>
              <a:gd name="T63" fmla="*/ 1 h 2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97" h="298">
                <a:moveTo>
                  <a:pt x="149" y="0"/>
                </a:moveTo>
                <a:lnTo>
                  <a:pt x="164" y="1"/>
                </a:lnTo>
                <a:lnTo>
                  <a:pt x="180" y="3"/>
                </a:lnTo>
                <a:lnTo>
                  <a:pt x="194" y="6"/>
                </a:lnTo>
                <a:lnTo>
                  <a:pt x="207" y="11"/>
                </a:lnTo>
                <a:lnTo>
                  <a:pt x="219" y="17"/>
                </a:lnTo>
                <a:lnTo>
                  <a:pt x="232" y="25"/>
                </a:lnTo>
                <a:lnTo>
                  <a:pt x="243" y="33"/>
                </a:lnTo>
                <a:lnTo>
                  <a:pt x="254" y="44"/>
                </a:lnTo>
                <a:lnTo>
                  <a:pt x="264" y="54"/>
                </a:lnTo>
                <a:lnTo>
                  <a:pt x="272" y="65"/>
                </a:lnTo>
                <a:lnTo>
                  <a:pt x="280" y="78"/>
                </a:lnTo>
                <a:lnTo>
                  <a:pt x="286" y="90"/>
                </a:lnTo>
                <a:lnTo>
                  <a:pt x="291" y="105"/>
                </a:lnTo>
                <a:lnTo>
                  <a:pt x="294" y="119"/>
                </a:lnTo>
                <a:lnTo>
                  <a:pt x="297" y="133"/>
                </a:lnTo>
                <a:lnTo>
                  <a:pt x="297" y="149"/>
                </a:lnTo>
                <a:lnTo>
                  <a:pt x="297" y="164"/>
                </a:lnTo>
                <a:lnTo>
                  <a:pt x="294" y="180"/>
                </a:lnTo>
                <a:lnTo>
                  <a:pt x="291" y="194"/>
                </a:lnTo>
                <a:lnTo>
                  <a:pt x="286" y="207"/>
                </a:lnTo>
                <a:lnTo>
                  <a:pt x="280" y="220"/>
                </a:lnTo>
                <a:lnTo>
                  <a:pt x="272" y="232"/>
                </a:lnTo>
                <a:lnTo>
                  <a:pt x="264" y="243"/>
                </a:lnTo>
                <a:lnTo>
                  <a:pt x="254" y="255"/>
                </a:lnTo>
                <a:lnTo>
                  <a:pt x="243" y="264"/>
                </a:lnTo>
                <a:lnTo>
                  <a:pt x="232" y="272"/>
                </a:lnTo>
                <a:lnTo>
                  <a:pt x="219" y="280"/>
                </a:lnTo>
                <a:lnTo>
                  <a:pt x="207" y="287"/>
                </a:lnTo>
                <a:lnTo>
                  <a:pt x="194" y="291"/>
                </a:lnTo>
                <a:lnTo>
                  <a:pt x="180" y="294"/>
                </a:lnTo>
                <a:lnTo>
                  <a:pt x="164" y="298"/>
                </a:lnTo>
                <a:lnTo>
                  <a:pt x="149" y="298"/>
                </a:lnTo>
                <a:lnTo>
                  <a:pt x="133" y="298"/>
                </a:lnTo>
                <a:lnTo>
                  <a:pt x="119" y="294"/>
                </a:lnTo>
                <a:lnTo>
                  <a:pt x="105" y="291"/>
                </a:lnTo>
                <a:lnTo>
                  <a:pt x="90" y="287"/>
                </a:lnTo>
                <a:lnTo>
                  <a:pt x="78" y="280"/>
                </a:lnTo>
                <a:lnTo>
                  <a:pt x="65" y="272"/>
                </a:lnTo>
                <a:lnTo>
                  <a:pt x="54" y="264"/>
                </a:lnTo>
                <a:lnTo>
                  <a:pt x="44" y="255"/>
                </a:lnTo>
                <a:lnTo>
                  <a:pt x="33" y="243"/>
                </a:lnTo>
                <a:lnTo>
                  <a:pt x="25" y="232"/>
                </a:lnTo>
                <a:lnTo>
                  <a:pt x="17" y="220"/>
                </a:lnTo>
                <a:lnTo>
                  <a:pt x="11" y="207"/>
                </a:lnTo>
                <a:lnTo>
                  <a:pt x="6" y="194"/>
                </a:lnTo>
                <a:lnTo>
                  <a:pt x="3" y="180"/>
                </a:lnTo>
                <a:lnTo>
                  <a:pt x="1" y="164"/>
                </a:lnTo>
                <a:lnTo>
                  <a:pt x="0" y="149"/>
                </a:lnTo>
                <a:lnTo>
                  <a:pt x="1" y="133"/>
                </a:lnTo>
                <a:lnTo>
                  <a:pt x="3" y="119"/>
                </a:lnTo>
                <a:lnTo>
                  <a:pt x="6" y="105"/>
                </a:lnTo>
                <a:lnTo>
                  <a:pt x="11" y="90"/>
                </a:lnTo>
                <a:lnTo>
                  <a:pt x="17" y="78"/>
                </a:lnTo>
                <a:lnTo>
                  <a:pt x="25" y="65"/>
                </a:lnTo>
                <a:lnTo>
                  <a:pt x="33" y="54"/>
                </a:lnTo>
                <a:lnTo>
                  <a:pt x="44" y="44"/>
                </a:lnTo>
                <a:lnTo>
                  <a:pt x="54" y="33"/>
                </a:lnTo>
                <a:lnTo>
                  <a:pt x="65" y="25"/>
                </a:lnTo>
                <a:lnTo>
                  <a:pt x="78" y="17"/>
                </a:lnTo>
                <a:lnTo>
                  <a:pt x="90" y="11"/>
                </a:lnTo>
                <a:lnTo>
                  <a:pt x="105" y="6"/>
                </a:lnTo>
                <a:lnTo>
                  <a:pt x="119" y="3"/>
                </a:lnTo>
                <a:lnTo>
                  <a:pt x="133" y="1"/>
                </a:lnTo>
                <a:lnTo>
                  <a:pt x="149" y="0"/>
                </a:lnTo>
                <a:close/>
              </a:path>
            </a:pathLst>
          </a:custGeom>
          <a:solidFill>
            <a:srgbClr val="3734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6" tIns="45708" rIns="91416" bIns="45708" numCol="1" anchor="t" anchorCtr="0" compatLnSpc="1">
            <a:prstTxWarp prst="textNoShape">
              <a:avLst/>
            </a:prstTxWarp>
          </a:bodyPr>
          <a:lstStyle/>
          <a:p>
            <a:endParaRPr lang="en-US"/>
          </a:p>
        </p:txBody>
      </p:sp>
      <p:sp>
        <p:nvSpPr>
          <p:cNvPr id="71" name="Rectangle 27"/>
          <p:cNvSpPr>
            <a:spLocks noChangeArrowheads="1"/>
          </p:cNvSpPr>
          <p:nvPr/>
        </p:nvSpPr>
        <p:spPr bwMode="auto">
          <a:xfrm>
            <a:off x="2652603" y="5747024"/>
            <a:ext cx="425776" cy="90847"/>
          </a:xfrm>
          <a:prstGeom prst="rect">
            <a:avLst/>
          </a:prstGeom>
          <a:solidFill>
            <a:srgbClr val="E6E7E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16" tIns="45708" rIns="91416" bIns="45708" numCol="1" anchor="t" anchorCtr="0" compatLnSpc="1">
            <a:prstTxWarp prst="textNoShape">
              <a:avLst/>
            </a:prstTxWarp>
          </a:bodyPr>
          <a:lstStyle/>
          <a:p>
            <a:endParaRPr lang="en-US"/>
          </a:p>
        </p:txBody>
      </p:sp>
      <p:pic>
        <p:nvPicPr>
          <p:cNvPr id="4" name="Media5">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2378275" y="6130112"/>
            <a:ext cx="609600" cy="609600"/>
          </a:xfrm>
          <a:prstGeom prst="rect">
            <a:avLst/>
          </a:prstGeom>
        </p:spPr>
      </p:pic>
    </p:spTree>
    <p:custDataLst>
      <p:tags r:id="rId1"/>
    </p:custDataLst>
    <p:extLst>
      <p:ext uri="{BB962C8B-B14F-4D97-AF65-F5344CB8AC3E}">
        <p14:creationId xmlns:p14="http://schemas.microsoft.com/office/powerpoint/2010/main" val="1237759408"/>
      </p:ext>
    </p:extLst>
  </p:cSld>
  <p:clrMapOvr>
    <a:masterClrMapping/>
  </p:clrMapOvr>
  <mc:AlternateContent xmlns:mc="http://schemas.openxmlformats.org/markup-compatibility/2006" xmlns:p14="http://schemas.microsoft.com/office/powerpoint/2010/main">
    <mc:Choice Requires="p14">
      <p:transition spd="med" p14:dur="700" advTm="18966">
        <p:fade/>
      </p:transition>
    </mc:Choice>
    <mc:Fallback xmlns="">
      <p:transition spd="med" advTm="1896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970" fill="hold"/>
                                        <p:tgtEl>
                                          <p:spTgt spid="4"/>
                                        </p:tgtEl>
                                      </p:cBhvr>
                                    </p:cmd>
                                  </p:childTnLst>
                                </p:cTn>
                              </p:par>
                              <p:par>
                                <p:cTn id="7" presetID="1" presetClass="entr" presetSubtype="0" fill="hold" nodeType="withEffect">
                                  <p:stCondLst>
                                    <p:cond delay="0"/>
                                  </p:stCondLst>
                                  <p:childTnLst>
                                    <p:set>
                                      <p:cBhvr>
                                        <p:cTn id="8" dur="1" fill="hold">
                                          <p:stCondLst>
                                            <p:cond delay="0"/>
                                          </p:stCondLst>
                                        </p:cTn>
                                        <p:tgtEl>
                                          <p:spTgt spid="26">
                                            <p:txEl>
                                              <p:pRg st="4" end="4"/>
                                            </p:txEl>
                                          </p:spTgt>
                                        </p:tgtEl>
                                        <p:attrNameLst>
                                          <p:attrName>style.visibility</p:attrName>
                                        </p:attrNameLst>
                                      </p:cBhvr>
                                      <p:to>
                                        <p:strVal val="visible"/>
                                      </p:to>
                                    </p:set>
                                  </p:childTnLst>
                                </p:cTn>
                              </p:par>
                              <p:par>
                                <p:cTn id="9" presetID="42" presetClass="path" presetSubtype="0" accel="50000" decel="50000" fill="hold" grpId="0" nodeType="withEffect">
                                  <p:stCondLst>
                                    <p:cond delay="0"/>
                                  </p:stCondLst>
                                  <p:childTnLst>
                                    <p:animMotion origin="layout" path="M 2.97994E-6 3.7037E-7 L 2.97994E-6 0.17106 " pathEditMode="relative" rAng="0" ptsTypes="AA">
                                      <p:cBhvr>
                                        <p:cTn id="10" dur="2000" fill="hold"/>
                                        <p:tgtEl>
                                          <p:spTgt spid="58"/>
                                        </p:tgtEl>
                                        <p:attrNameLst>
                                          <p:attrName>ppt_x</p:attrName>
                                          <p:attrName>ppt_y</p:attrName>
                                        </p:attrNameLst>
                                      </p:cBhvr>
                                      <p:rCtr x="0" y="8542"/>
                                    </p:animMotion>
                                  </p:childTnLst>
                                </p:cTn>
                              </p:par>
                              <p:par>
                                <p:cTn id="11" presetID="42" presetClass="path" presetSubtype="0" accel="50000" decel="50000" fill="hold" grpId="0" nodeType="withEffect">
                                  <p:stCondLst>
                                    <p:cond delay="0"/>
                                  </p:stCondLst>
                                  <p:childTnLst>
                                    <p:animMotion origin="layout" path="M 2.97994E-6 4.07407E-6 L 2.97994E-6 0.49953 " pathEditMode="relative" rAng="0" ptsTypes="AA">
                                      <p:cBhvr>
                                        <p:cTn id="12" dur="2000" fill="hold"/>
                                        <p:tgtEl>
                                          <p:spTgt spid="59"/>
                                        </p:tgtEl>
                                        <p:attrNameLst>
                                          <p:attrName>ppt_x</p:attrName>
                                          <p:attrName>ppt_y</p:attrName>
                                        </p:attrNameLst>
                                      </p:cBhvr>
                                      <p:rCtr x="0" y="24977"/>
                                    </p:animMotion>
                                  </p:childTnLst>
                                </p:cTn>
                              </p:par>
                              <p:par>
                                <p:cTn id="13" presetID="42" presetClass="path" presetSubtype="0" accel="50000" decel="50000" fill="hold" grpId="0" nodeType="withEffect">
                                  <p:stCondLst>
                                    <p:cond delay="0"/>
                                  </p:stCondLst>
                                  <p:childTnLst>
                                    <p:animMotion origin="layout" path="M 2.97994E-6 -4.07407E-6 L 2.97994E-6 0.36389 " pathEditMode="relative" rAng="0" ptsTypes="AA">
                                      <p:cBhvr>
                                        <p:cTn id="14" dur="2000" fill="hold"/>
                                        <p:tgtEl>
                                          <p:spTgt spid="60"/>
                                        </p:tgtEl>
                                        <p:attrNameLst>
                                          <p:attrName>ppt_x</p:attrName>
                                          <p:attrName>ppt_y</p:attrName>
                                        </p:attrNameLst>
                                      </p:cBhvr>
                                      <p:rCtr x="0" y="18194"/>
                                    </p:animMotion>
                                  </p:childTnLst>
                                </p:cTn>
                              </p:par>
                              <p:par>
                                <p:cTn id="15" presetID="42" presetClass="path" presetSubtype="0" accel="50000" decel="50000" fill="hold" grpId="0" nodeType="withEffect">
                                  <p:stCondLst>
                                    <p:cond delay="0"/>
                                  </p:stCondLst>
                                  <p:childTnLst>
                                    <p:animMotion origin="layout" path="M 2.97994E-6 3.7037E-7 L 2.97994E-6 0.22083 " pathEditMode="relative" rAng="0" ptsTypes="AA">
                                      <p:cBhvr>
                                        <p:cTn id="16" dur="2000" fill="hold"/>
                                        <p:tgtEl>
                                          <p:spTgt spid="61"/>
                                        </p:tgtEl>
                                        <p:attrNameLst>
                                          <p:attrName>ppt_x</p:attrName>
                                          <p:attrName>ppt_y</p:attrName>
                                        </p:attrNameLst>
                                      </p:cBhvr>
                                      <p:rCtr x="0" y="11042"/>
                                    </p:animMotion>
                                  </p:childTnLst>
                                </p:cTn>
                              </p:par>
                              <p:par>
                                <p:cTn id="17" presetID="42" presetClass="path" presetSubtype="0" accel="50000" decel="50000" fill="hold" grpId="0" nodeType="withEffect">
                                  <p:stCondLst>
                                    <p:cond delay="0"/>
                                  </p:stCondLst>
                                  <p:childTnLst>
                                    <p:animMotion origin="layout" path="M 2.97994E-6 -1.48148E-6 L 0.00091 0.32523 " pathEditMode="relative" rAng="0" ptsTypes="AA">
                                      <p:cBhvr>
                                        <p:cTn id="18" dur="2000" fill="hold"/>
                                        <p:tgtEl>
                                          <p:spTgt spid="62"/>
                                        </p:tgtEl>
                                        <p:attrNameLst>
                                          <p:attrName>ppt_x</p:attrName>
                                          <p:attrName>ppt_y</p:attrName>
                                        </p:attrNameLst>
                                      </p:cBhvr>
                                      <p:rCtr x="39" y="16250"/>
                                    </p:animMotion>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6">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6">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6">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6">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29" fill="hold" display="0">
                  <p:stCondLst>
                    <p:cond delay="indefinite"/>
                  </p:stCondLst>
                  <p:endCondLst>
                    <p:cond evt="onStopAudio" delay="0">
                      <p:tgtEl>
                        <p:sldTgt/>
                      </p:tgtEl>
                    </p:cond>
                  </p:endCondLst>
                </p:cTn>
                <p:tgtEl>
                  <p:spTgt spid="4"/>
                </p:tgtEl>
              </p:cMediaNode>
            </p:audio>
          </p:childTnLst>
        </p:cTn>
      </p:par>
    </p:tnLst>
    <p:bldLst>
      <p:bldP spid="58" grpId="0" animBg="1"/>
      <p:bldP spid="59" grpId="0" animBg="1"/>
      <p:bldP spid="60" grpId="0" animBg="1"/>
      <p:bldP spid="61" grpId="0" animBg="1"/>
      <p:bldP spid="6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edia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339481" y="6208678"/>
            <a:ext cx="609600" cy="609600"/>
          </a:xfrm>
          <a:prstGeom prst="rect">
            <a:avLst/>
          </a:prstGeom>
        </p:spPr>
      </p:pic>
      <p:pic>
        <p:nvPicPr>
          <p:cNvPr id="11" name="Picture 10">
            <a:extLst>
              <a:ext uri="{FF2B5EF4-FFF2-40B4-BE49-F238E27FC236}">
                <a16:creationId xmlns:a16="http://schemas.microsoft.com/office/drawing/2014/main" id="{0D1B8889-51DE-471B-B986-D73570D115E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19121011"/>
      </p:ext>
    </p:extLst>
  </p:cSld>
  <p:clrMapOvr>
    <a:masterClrMapping/>
  </p:clrMapOvr>
  <mc:AlternateContent xmlns:mc="http://schemas.openxmlformats.org/markup-compatibility/2006" xmlns:p14="http://schemas.microsoft.com/office/powerpoint/2010/main">
    <mc:Choice Requires="p14">
      <p:transition spd="med" p14:dur="700" advTm="88483">
        <p:fade/>
      </p:transition>
    </mc:Choice>
    <mc:Fallback xmlns="">
      <p:transition spd="med" advTm="8848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46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Media7">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2454653" y="6248400"/>
            <a:ext cx="609600" cy="609600"/>
          </a:xfrm>
          <a:prstGeom prst="rect">
            <a:avLst/>
          </a:prstGeom>
        </p:spPr>
      </p:pic>
      <p:pic>
        <p:nvPicPr>
          <p:cNvPr id="8" name="Picture 7">
            <a:extLst>
              <a:ext uri="{FF2B5EF4-FFF2-40B4-BE49-F238E27FC236}">
                <a16:creationId xmlns:a16="http://schemas.microsoft.com/office/drawing/2014/main" id="{D05BF148-8A0F-480C-9820-6013447C6A4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med" p14:dur="700" advTm="103359">
        <p:fade/>
      </p:transition>
    </mc:Choice>
    <mc:Fallback xmlns="">
      <p:transition spd="med" advTm="10335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337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Media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427481" y="6038319"/>
            <a:ext cx="609600" cy="609600"/>
          </a:xfrm>
          <a:prstGeom prst="rect">
            <a:avLst/>
          </a:prstGeom>
        </p:spPr>
      </p:pic>
      <p:pic>
        <p:nvPicPr>
          <p:cNvPr id="15" name="Picture 14">
            <a:extLst>
              <a:ext uri="{FF2B5EF4-FFF2-40B4-BE49-F238E27FC236}">
                <a16:creationId xmlns:a16="http://schemas.microsoft.com/office/drawing/2014/main" id="{60E8B5B9-96EE-4A58-8745-DA2CDD7DAE1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advTm="24439">
        <p:fade/>
      </p:transition>
    </mc:Choice>
    <mc:Fallback xmlns="">
      <p:transition spd="med" advTm="2443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45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96" name="Media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404166" y="6106554"/>
            <a:ext cx="609600" cy="609600"/>
          </a:xfrm>
          <a:prstGeom prst="rect">
            <a:avLst/>
          </a:prstGeom>
        </p:spPr>
      </p:pic>
      <p:pic>
        <p:nvPicPr>
          <p:cNvPr id="20499" name="Picture 20498">
            <a:extLst>
              <a:ext uri="{FF2B5EF4-FFF2-40B4-BE49-F238E27FC236}">
                <a16:creationId xmlns:a16="http://schemas.microsoft.com/office/drawing/2014/main" id="{12B9A098-F28F-4D87-AD51-A4B1DC046E0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advTm="25734">
        <p:fade/>
      </p:transition>
    </mc:Choice>
    <mc:Fallback xmlns="">
      <p:transition spd="med" advTm="2573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750" fill="hold"/>
                                        <p:tgtEl>
                                          <p:spTgt spid="2049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049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Media10">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364567" y="6118918"/>
            <a:ext cx="609600" cy="609600"/>
          </a:xfrm>
          <a:prstGeom prst="rect">
            <a:avLst/>
          </a:prstGeom>
        </p:spPr>
      </p:pic>
      <p:pic>
        <p:nvPicPr>
          <p:cNvPr id="8" name="Picture 7">
            <a:extLst>
              <a:ext uri="{FF2B5EF4-FFF2-40B4-BE49-F238E27FC236}">
                <a16:creationId xmlns:a16="http://schemas.microsoft.com/office/drawing/2014/main" id="{2C7D04D9-B5E5-4836-B019-E2301BF28B1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advTm="36024">
        <p:fade/>
      </p:transition>
    </mc:Choice>
    <mc:Fallback xmlns="">
      <p:transition spd="med" advTm="3602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06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Media1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313141" y="6246082"/>
            <a:ext cx="609600" cy="609600"/>
          </a:xfrm>
          <a:prstGeom prst="rect">
            <a:avLst/>
          </a:prstGeom>
        </p:spPr>
      </p:pic>
      <p:pic>
        <p:nvPicPr>
          <p:cNvPr id="6" name="Picture 5">
            <a:extLst>
              <a:ext uri="{FF2B5EF4-FFF2-40B4-BE49-F238E27FC236}">
                <a16:creationId xmlns:a16="http://schemas.microsoft.com/office/drawing/2014/main" id="{643FA0CC-2B06-4CFA-94D2-2BE785D5BAE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098878653"/>
      </p:ext>
    </p:extLst>
  </p:cSld>
  <p:clrMapOvr>
    <a:masterClrMapping/>
  </p:clrMapOvr>
  <mc:AlternateContent xmlns:mc="http://schemas.openxmlformats.org/markup-compatibility/2006" xmlns:p14="http://schemas.microsoft.com/office/powerpoint/2010/main">
    <mc:Choice Requires="p14">
      <p:transition spd="med" p14:dur="700" advTm="54872">
        <p:fade/>
      </p:transition>
    </mc:Choice>
    <mc:Fallback xmlns="">
      <p:transition spd="med" advTm="5487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86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Media1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326759" y="6124062"/>
            <a:ext cx="609600" cy="609600"/>
          </a:xfrm>
          <a:prstGeom prst="rect">
            <a:avLst/>
          </a:prstGeom>
        </p:spPr>
      </p:pic>
      <p:pic>
        <p:nvPicPr>
          <p:cNvPr id="14" name="Picture 13">
            <a:extLst>
              <a:ext uri="{FF2B5EF4-FFF2-40B4-BE49-F238E27FC236}">
                <a16:creationId xmlns:a16="http://schemas.microsoft.com/office/drawing/2014/main" id="{A9F5637A-F613-4949-B823-BC08178B40F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advTm="41244">
        <p:fade/>
      </p:transition>
    </mc:Choice>
    <mc:Fallback xmlns="">
      <p:transition spd="med" advTm="4124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26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Media1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327138" y="6130926"/>
            <a:ext cx="609600" cy="609600"/>
          </a:xfrm>
          <a:prstGeom prst="rect">
            <a:avLst/>
          </a:prstGeom>
        </p:spPr>
      </p:pic>
      <p:pic>
        <p:nvPicPr>
          <p:cNvPr id="8" name="Picture 7">
            <a:extLst>
              <a:ext uri="{FF2B5EF4-FFF2-40B4-BE49-F238E27FC236}">
                <a16:creationId xmlns:a16="http://schemas.microsoft.com/office/drawing/2014/main" id="{4A46F1C0-F521-402A-B5B0-537916EF39A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97566882"/>
      </p:ext>
    </p:extLst>
  </p:cSld>
  <p:clrMapOvr>
    <a:masterClrMapping/>
  </p:clrMapOvr>
  <mc:AlternateContent xmlns:mc="http://schemas.openxmlformats.org/markup-compatibility/2006" xmlns:p14="http://schemas.microsoft.com/office/powerpoint/2010/main">
    <mc:Choice Requires="p14">
      <p:transition spd="med" p14:dur="700" advTm="44100">
        <p:fade/>
      </p:transition>
    </mc:Choice>
    <mc:Fallback xmlns="">
      <p:transition spd="med" advTm="441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09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Pump Operation:  Filling Stroke</a:t>
            </a:r>
          </a:p>
        </p:txBody>
      </p:sp>
      <p:sp>
        <p:nvSpPr>
          <p:cNvPr id="4" name="AutoShape 85"/>
          <p:cNvSpPr>
            <a:spLocks noChangeAspect="1" noChangeArrowheads="1" noTextEdit="1"/>
          </p:cNvSpPr>
          <p:nvPr/>
        </p:nvSpPr>
        <p:spPr bwMode="auto">
          <a:xfrm>
            <a:off x="3430588" y="1658938"/>
            <a:ext cx="5330825" cy="354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 name="Rectangle 87"/>
          <p:cNvSpPr>
            <a:spLocks noChangeArrowheads="1"/>
          </p:cNvSpPr>
          <p:nvPr/>
        </p:nvSpPr>
        <p:spPr bwMode="auto">
          <a:xfrm>
            <a:off x="6646863" y="4127501"/>
            <a:ext cx="258763" cy="455613"/>
          </a:xfrm>
          <a:prstGeom prst="rect">
            <a:avLst/>
          </a:prstGeom>
          <a:solidFill>
            <a:srgbClr val="FCF82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 name="Rectangle 88"/>
          <p:cNvSpPr>
            <a:spLocks noChangeArrowheads="1"/>
          </p:cNvSpPr>
          <p:nvPr/>
        </p:nvSpPr>
        <p:spPr bwMode="auto">
          <a:xfrm>
            <a:off x="6646863" y="2354263"/>
            <a:ext cx="258763" cy="523875"/>
          </a:xfrm>
          <a:prstGeom prst="rect">
            <a:avLst/>
          </a:prstGeom>
          <a:solidFill>
            <a:srgbClr val="FCF82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 name="Rectangle 90"/>
          <p:cNvSpPr>
            <a:spLocks noChangeArrowheads="1"/>
          </p:cNvSpPr>
          <p:nvPr/>
        </p:nvSpPr>
        <p:spPr bwMode="auto">
          <a:xfrm>
            <a:off x="5900738" y="2836863"/>
            <a:ext cx="1235075" cy="1330325"/>
          </a:xfrm>
          <a:prstGeom prst="rect">
            <a:avLst/>
          </a:prstGeom>
          <a:solidFill>
            <a:srgbClr val="80808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 name="Rectangle 91"/>
          <p:cNvSpPr>
            <a:spLocks noChangeArrowheads="1"/>
          </p:cNvSpPr>
          <p:nvPr/>
        </p:nvSpPr>
        <p:spPr bwMode="auto">
          <a:xfrm>
            <a:off x="5900738" y="2836863"/>
            <a:ext cx="1235075" cy="1330325"/>
          </a:xfrm>
          <a:prstGeom prst="rect">
            <a:avLst/>
          </a:pr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 name="Rectangle 92"/>
          <p:cNvSpPr>
            <a:spLocks noChangeArrowheads="1"/>
          </p:cNvSpPr>
          <p:nvPr/>
        </p:nvSpPr>
        <p:spPr bwMode="auto">
          <a:xfrm>
            <a:off x="6156326" y="3352801"/>
            <a:ext cx="766763" cy="303213"/>
          </a:xfrm>
          <a:prstGeom prst="rect">
            <a:avLst/>
          </a:prstGeom>
          <a:solidFill>
            <a:srgbClr val="FEFEF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 name="Rectangle 93"/>
          <p:cNvSpPr>
            <a:spLocks noChangeArrowheads="1"/>
          </p:cNvSpPr>
          <p:nvPr/>
        </p:nvSpPr>
        <p:spPr bwMode="auto">
          <a:xfrm>
            <a:off x="6116638" y="3352801"/>
            <a:ext cx="806450" cy="303213"/>
          </a:xfrm>
          <a:prstGeom prst="rect">
            <a:avLst/>
          </a:pr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 name="Rectangle 94"/>
          <p:cNvSpPr>
            <a:spLocks noChangeArrowheads="1"/>
          </p:cNvSpPr>
          <p:nvPr/>
        </p:nvSpPr>
        <p:spPr bwMode="auto">
          <a:xfrm>
            <a:off x="7072313" y="2130426"/>
            <a:ext cx="4460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outlet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2" name="Rectangle 95"/>
          <p:cNvSpPr>
            <a:spLocks noChangeArrowheads="1"/>
          </p:cNvSpPr>
          <p:nvPr/>
        </p:nvSpPr>
        <p:spPr bwMode="auto">
          <a:xfrm>
            <a:off x="7085013" y="2295526"/>
            <a:ext cx="4587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check</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3" name="Rectangle 96"/>
          <p:cNvSpPr>
            <a:spLocks noChangeArrowheads="1"/>
          </p:cNvSpPr>
          <p:nvPr/>
        </p:nvSpPr>
        <p:spPr bwMode="auto">
          <a:xfrm>
            <a:off x="7072313" y="2447926"/>
            <a:ext cx="4079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valve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 name="Rectangle 97"/>
          <p:cNvSpPr>
            <a:spLocks noChangeArrowheads="1"/>
          </p:cNvSpPr>
          <p:nvPr/>
        </p:nvSpPr>
        <p:spPr bwMode="auto">
          <a:xfrm>
            <a:off x="6218238" y="2905126"/>
            <a:ext cx="4460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FEFEFE"/>
                </a:solidFill>
                <a:effectLst/>
                <a:latin typeface="Arial" panose="020B0604020202020204" pitchFamily="34" charset="0"/>
              </a:rPr>
              <a:t>pump</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5" name="Rectangle 98"/>
          <p:cNvSpPr>
            <a:spLocks noChangeArrowheads="1"/>
          </p:cNvSpPr>
          <p:nvPr/>
        </p:nvSpPr>
        <p:spPr bwMode="auto">
          <a:xfrm>
            <a:off x="6218238" y="3070226"/>
            <a:ext cx="3952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FEFEFE"/>
                </a:solidFill>
                <a:effectLst/>
                <a:latin typeface="Arial" panose="020B0604020202020204" pitchFamily="34" charset="0"/>
              </a:rPr>
              <a:t>head</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 name="Rectangle 99"/>
          <p:cNvSpPr>
            <a:spLocks noChangeArrowheads="1"/>
          </p:cNvSpPr>
          <p:nvPr/>
        </p:nvSpPr>
        <p:spPr bwMode="auto">
          <a:xfrm>
            <a:off x="7085013" y="1646238"/>
            <a:ext cx="1770063"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high pressure solvent out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 name="Rectangle 100"/>
          <p:cNvSpPr>
            <a:spLocks noChangeArrowheads="1"/>
          </p:cNvSpPr>
          <p:nvPr/>
        </p:nvSpPr>
        <p:spPr bwMode="auto">
          <a:xfrm>
            <a:off x="7085013" y="5054601"/>
            <a:ext cx="1617663"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low pressure solvent in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8" name="Rectangle 101"/>
          <p:cNvSpPr>
            <a:spLocks noChangeArrowheads="1"/>
          </p:cNvSpPr>
          <p:nvPr/>
        </p:nvSpPr>
        <p:spPr bwMode="auto">
          <a:xfrm>
            <a:off x="5910263" y="3654426"/>
            <a:ext cx="196850" cy="192088"/>
          </a:xfrm>
          <a:prstGeom prst="rect">
            <a:avLst/>
          </a:prstGeom>
          <a:solidFill>
            <a:srgbClr val="FEFEF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 name="Freeform 102"/>
          <p:cNvSpPr>
            <a:spLocks/>
          </p:cNvSpPr>
          <p:nvPr/>
        </p:nvSpPr>
        <p:spPr bwMode="auto">
          <a:xfrm>
            <a:off x="5900738" y="3160713"/>
            <a:ext cx="206375" cy="212725"/>
          </a:xfrm>
          <a:custGeom>
            <a:avLst/>
            <a:gdLst>
              <a:gd name="T0" fmla="*/ 0 w 569"/>
              <a:gd name="T1" fmla="*/ 585 h 585"/>
              <a:gd name="T2" fmla="*/ 569 w 569"/>
              <a:gd name="T3" fmla="*/ 585 h 585"/>
              <a:gd name="T4" fmla="*/ 569 w 569"/>
              <a:gd name="T5" fmla="*/ 553 h 585"/>
              <a:gd name="T6" fmla="*/ 28 w 569"/>
              <a:gd name="T7" fmla="*/ 553 h 585"/>
              <a:gd name="T8" fmla="*/ 28 w 569"/>
              <a:gd name="T9" fmla="*/ 44 h 585"/>
              <a:gd name="T10" fmla="*/ 569 w 569"/>
              <a:gd name="T11" fmla="*/ 44 h 585"/>
              <a:gd name="T12" fmla="*/ 569 w 569"/>
              <a:gd name="T13" fmla="*/ 0 h 585"/>
              <a:gd name="T14" fmla="*/ 0 w 569"/>
              <a:gd name="T15" fmla="*/ 0 h 585"/>
              <a:gd name="T16" fmla="*/ 0 w 569"/>
              <a:gd name="T17" fmla="*/ 585 h 5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69" h="585">
                <a:moveTo>
                  <a:pt x="0" y="585"/>
                </a:moveTo>
                <a:lnTo>
                  <a:pt x="569" y="585"/>
                </a:lnTo>
                <a:lnTo>
                  <a:pt x="569" y="553"/>
                </a:lnTo>
                <a:lnTo>
                  <a:pt x="28" y="553"/>
                </a:lnTo>
                <a:lnTo>
                  <a:pt x="28" y="44"/>
                </a:lnTo>
                <a:lnTo>
                  <a:pt x="569" y="44"/>
                </a:lnTo>
                <a:lnTo>
                  <a:pt x="569" y="0"/>
                </a:lnTo>
                <a:lnTo>
                  <a:pt x="0" y="0"/>
                </a:lnTo>
                <a:lnTo>
                  <a:pt x="0" y="585"/>
                </a:lnTo>
                <a:close/>
              </a:path>
            </a:pathLst>
          </a:custGeom>
          <a:solidFill>
            <a:srgbClr val="D78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 name="Freeform 103"/>
          <p:cNvSpPr>
            <a:spLocks/>
          </p:cNvSpPr>
          <p:nvPr/>
        </p:nvSpPr>
        <p:spPr bwMode="auto">
          <a:xfrm>
            <a:off x="5900738" y="3638551"/>
            <a:ext cx="206375" cy="212725"/>
          </a:xfrm>
          <a:custGeom>
            <a:avLst/>
            <a:gdLst>
              <a:gd name="T0" fmla="*/ 0 w 569"/>
              <a:gd name="T1" fmla="*/ 585 h 585"/>
              <a:gd name="T2" fmla="*/ 569 w 569"/>
              <a:gd name="T3" fmla="*/ 585 h 585"/>
              <a:gd name="T4" fmla="*/ 569 w 569"/>
              <a:gd name="T5" fmla="*/ 557 h 585"/>
              <a:gd name="T6" fmla="*/ 28 w 569"/>
              <a:gd name="T7" fmla="*/ 557 h 585"/>
              <a:gd name="T8" fmla="*/ 28 w 569"/>
              <a:gd name="T9" fmla="*/ 43 h 585"/>
              <a:gd name="T10" fmla="*/ 569 w 569"/>
              <a:gd name="T11" fmla="*/ 43 h 585"/>
              <a:gd name="T12" fmla="*/ 569 w 569"/>
              <a:gd name="T13" fmla="*/ 0 h 585"/>
              <a:gd name="T14" fmla="*/ 0 w 569"/>
              <a:gd name="T15" fmla="*/ 0 h 585"/>
              <a:gd name="T16" fmla="*/ 0 w 569"/>
              <a:gd name="T17" fmla="*/ 585 h 5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69" h="585">
                <a:moveTo>
                  <a:pt x="0" y="585"/>
                </a:moveTo>
                <a:lnTo>
                  <a:pt x="569" y="585"/>
                </a:lnTo>
                <a:lnTo>
                  <a:pt x="569" y="557"/>
                </a:lnTo>
                <a:lnTo>
                  <a:pt x="28" y="557"/>
                </a:lnTo>
                <a:lnTo>
                  <a:pt x="28" y="43"/>
                </a:lnTo>
                <a:lnTo>
                  <a:pt x="569" y="43"/>
                </a:lnTo>
                <a:lnTo>
                  <a:pt x="569" y="0"/>
                </a:lnTo>
                <a:lnTo>
                  <a:pt x="0" y="0"/>
                </a:lnTo>
                <a:lnTo>
                  <a:pt x="0" y="585"/>
                </a:lnTo>
                <a:close/>
              </a:path>
            </a:pathLst>
          </a:custGeom>
          <a:solidFill>
            <a:srgbClr val="D78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 name="Rectangle 104"/>
          <p:cNvSpPr>
            <a:spLocks noChangeArrowheads="1"/>
          </p:cNvSpPr>
          <p:nvPr/>
        </p:nvSpPr>
        <p:spPr bwMode="auto">
          <a:xfrm>
            <a:off x="7085013" y="4318001"/>
            <a:ext cx="3444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inlet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2" name="Rectangle 105"/>
          <p:cNvSpPr>
            <a:spLocks noChangeArrowheads="1"/>
          </p:cNvSpPr>
          <p:nvPr/>
        </p:nvSpPr>
        <p:spPr bwMode="auto">
          <a:xfrm>
            <a:off x="7072313" y="4483101"/>
            <a:ext cx="4587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check</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 name="Rectangle 106"/>
          <p:cNvSpPr>
            <a:spLocks noChangeArrowheads="1"/>
          </p:cNvSpPr>
          <p:nvPr/>
        </p:nvSpPr>
        <p:spPr bwMode="auto">
          <a:xfrm>
            <a:off x="7072313" y="4635501"/>
            <a:ext cx="4079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valve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4" name="Rectangle 107"/>
          <p:cNvSpPr>
            <a:spLocks noChangeArrowheads="1"/>
          </p:cNvSpPr>
          <p:nvPr/>
        </p:nvSpPr>
        <p:spPr bwMode="auto">
          <a:xfrm>
            <a:off x="4564063" y="3082926"/>
            <a:ext cx="4841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piston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5" name="Rectangle 108"/>
          <p:cNvSpPr>
            <a:spLocks noChangeArrowheads="1"/>
          </p:cNvSpPr>
          <p:nvPr/>
        </p:nvSpPr>
        <p:spPr bwMode="auto">
          <a:xfrm>
            <a:off x="5910263" y="3171826"/>
            <a:ext cx="196850" cy="190500"/>
          </a:xfrm>
          <a:prstGeom prst="rect">
            <a:avLst/>
          </a:prstGeom>
          <a:solidFill>
            <a:srgbClr val="FEFEF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 name="Freeform 109"/>
          <p:cNvSpPr>
            <a:spLocks noEditPoints="1"/>
          </p:cNvSpPr>
          <p:nvPr/>
        </p:nvSpPr>
        <p:spPr bwMode="auto">
          <a:xfrm>
            <a:off x="5910263" y="2836863"/>
            <a:ext cx="1012825" cy="1331913"/>
          </a:xfrm>
          <a:custGeom>
            <a:avLst/>
            <a:gdLst>
              <a:gd name="T0" fmla="*/ 547 w 2786"/>
              <a:gd name="T1" fmla="*/ 2253 h 3665"/>
              <a:gd name="T2" fmla="*/ 547 w 2786"/>
              <a:gd name="T3" fmla="*/ 1417 h 3665"/>
              <a:gd name="T4" fmla="*/ 2312 w 2786"/>
              <a:gd name="T5" fmla="*/ 1417 h 3665"/>
              <a:gd name="T6" fmla="*/ 2312 w 2786"/>
              <a:gd name="T7" fmla="*/ 0 h 3665"/>
              <a:gd name="T8" fmla="*/ 2445 w 2786"/>
              <a:gd name="T9" fmla="*/ 0 h 3665"/>
              <a:gd name="T10" fmla="*/ 2445 w 2786"/>
              <a:gd name="T11" fmla="*/ 1417 h 3665"/>
              <a:gd name="T12" fmla="*/ 2786 w 2786"/>
              <a:gd name="T13" fmla="*/ 1417 h 3665"/>
              <a:gd name="T14" fmla="*/ 2786 w 2786"/>
              <a:gd name="T15" fmla="*/ 2253 h 3665"/>
              <a:gd name="T16" fmla="*/ 2445 w 2786"/>
              <a:gd name="T17" fmla="*/ 2253 h 3665"/>
              <a:gd name="T18" fmla="*/ 2445 w 2786"/>
              <a:gd name="T19" fmla="*/ 3665 h 3665"/>
              <a:gd name="T20" fmla="*/ 2312 w 2786"/>
              <a:gd name="T21" fmla="*/ 3665 h 3665"/>
              <a:gd name="T22" fmla="*/ 2312 w 2786"/>
              <a:gd name="T23" fmla="*/ 2253 h 3665"/>
              <a:gd name="T24" fmla="*/ 547 w 2786"/>
              <a:gd name="T25" fmla="*/ 2253 h 3665"/>
              <a:gd name="T26" fmla="*/ 0 w 2786"/>
              <a:gd name="T27" fmla="*/ 1445 h 3665"/>
              <a:gd name="T28" fmla="*/ 547 w 2786"/>
              <a:gd name="T29" fmla="*/ 1445 h 3665"/>
              <a:gd name="T30" fmla="*/ 547 w 2786"/>
              <a:gd name="T31" fmla="*/ 920 h 3665"/>
              <a:gd name="T32" fmla="*/ 0 w 2786"/>
              <a:gd name="T33" fmla="*/ 920 h 3665"/>
              <a:gd name="T34" fmla="*/ 0 w 2786"/>
              <a:gd name="T35" fmla="*/ 1445 h 3665"/>
              <a:gd name="T36" fmla="*/ 1 w 2786"/>
              <a:gd name="T37" fmla="*/ 2761 h 3665"/>
              <a:gd name="T38" fmla="*/ 547 w 2786"/>
              <a:gd name="T39" fmla="*/ 2761 h 3665"/>
              <a:gd name="T40" fmla="*/ 547 w 2786"/>
              <a:gd name="T41" fmla="*/ 2232 h 3665"/>
              <a:gd name="T42" fmla="*/ 1 w 2786"/>
              <a:gd name="T43" fmla="*/ 2232 h 3665"/>
              <a:gd name="T44" fmla="*/ 1 w 2786"/>
              <a:gd name="T45" fmla="*/ 2761 h 36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786" h="3665">
                <a:moveTo>
                  <a:pt x="547" y="2253"/>
                </a:moveTo>
                <a:lnTo>
                  <a:pt x="547" y="1417"/>
                </a:lnTo>
                <a:lnTo>
                  <a:pt x="2312" y="1417"/>
                </a:lnTo>
                <a:lnTo>
                  <a:pt x="2312" y="0"/>
                </a:lnTo>
                <a:lnTo>
                  <a:pt x="2445" y="0"/>
                </a:lnTo>
                <a:lnTo>
                  <a:pt x="2445" y="1417"/>
                </a:lnTo>
                <a:lnTo>
                  <a:pt x="2786" y="1417"/>
                </a:lnTo>
                <a:lnTo>
                  <a:pt x="2786" y="2253"/>
                </a:lnTo>
                <a:lnTo>
                  <a:pt x="2445" y="2253"/>
                </a:lnTo>
                <a:lnTo>
                  <a:pt x="2445" y="3665"/>
                </a:lnTo>
                <a:lnTo>
                  <a:pt x="2312" y="3665"/>
                </a:lnTo>
                <a:lnTo>
                  <a:pt x="2312" y="2253"/>
                </a:lnTo>
                <a:lnTo>
                  <a:pt x="547" y="2253"/>
                </a:lnTo>
                <a:close/>
                <a:moveTo>
                  <a:pt x="0" y="1445"/>
                </a:moveTo>
                <a:lnTo>
                  <a:pt x="547" y="1445"/>
                </a:lnTo>
                <a:lnTo>
                  <a:pt x="547" y="920"/>
                </a:lnTo>
                <a:lnTo>
                  <a:pt x="0" y="920"/>
                </a:lnTo>
                <a:lnTo>
                  <a:pt x="0" y="1445"/>
                </a:lnTo>
                <a:close/>
                <a:moveTo>
                  <a:pt x="1" y="2761"/>
                </a:moveTo>
                <a:lnTo>
                  <a:pt x="547" y="2761"/>
                </a:lnTo>
                <a:lnTo>
                  <a:pt x="547" y="2232"/>
                </a:lnTo>
                <a:lnTo>
                  <a:pt x="1" y="2232"/>
                </a:lnTo>
                <a:lnTo>
                  <a:pt x="1" y="2761"/>
                </a:lnTo>
                <a:close/>
              </a:path>
            </a:pathLst>
          </a:custGeom>
          <a:solidFill>
            <a:srgbClr val="FCF8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 name="Freeform 110"/>
          <p:cNvSpPr>
            <a:spLocks/>
          </p:cNvSpPr>
          <p:nvPr/>
        </p:nvSpPr>
        <p:spPr bwMode="auto">
          <a:xfrm>
            <a:off x="5910263" y="3176588"/>
            <a:ext cx="117475" cy="180975"/>
          </a:xfrm>
          <a:custGeom>
            <a:avLst/>
            <a:gdLst>
              <a:gd name="T0" fmla="*/ 159 w 322"/>
              <a:gd name="T1" fmla="*/ 0 h 497"/>
              <a:gd name="T2" fmla="*/ 191 w 322"/>
              <a:gd name="T3" fmla="*/ 0 h 497"/>
              <a:gd name="T4" fmla="*/ 219 w 322"/>
              <a:gd name="T5" fmla="*/ 12 h 497"/>
              <a:gd name="T6" fmla="*/ 247 w 322"/>
              <a:gd name="T7" fmla="*/ 43 h 497"/>
              <a:gd name="T8" fmla="*/ 279 w 322"/>
              <a:gd name="T9" fmla="*/ 71 h 497"/>
              <a:gd name="T10" fmla="*/ 291 w 322"/>
              <a:gd name="T11" fmla="*/ 115 h 497"/>
              <a:gd name="T12" fmla="*/ 307 w 322"/>
              <a:gd name="T13" fmla="*/ 159 h 497"/>
              <a:gd name="T14" fmla="*/ 322 w 322"/>
              <a:gd name="T15" fmla="*/ 203 h 497"/>
              <a:gd name="T16" fmla="*/ 322 w 322"/>
              <a:gd name="T17" fmla="*/ 246 h 497"/>
              <a:gd name="T18" fmla="*/ 322 w 322"/>
              <a:gd name="T19" fmla="*/ 290 h 497"/>
              <a:gd name="T20" fmla="*/ 307 w 322"/>
              <a:gd name="T21" fmla="*/ 334 h 497"/>
              <a:gd name="T22" fmla="*/ 291 w 322"/>
              <a:gd name="T23" fmla="*/ 378 h 497"/>
              <a:gd name="T24" fmla="*/ 279 w 322"/>
              <a:gd name="T25" fmla="*/ 422 h 497"/>
              <a:gd name="T26" fmla="*/ 247 w 322"/>
              <a:gd name="T27" fmla="*/ 453 h 497"/>
              <a:gd name="T28" fmla="*/ 219 w 322"/>
              <a:gd name="T29" fmla="*/ 481 h 497"/>
              <a:gd name="T30" fmla="*/ 191 w 322"/>
              <a:gd name="T31" fmla="*/ 497 h 497"/>
              <a:gd name="T32" fmla="*/ 159 w 322"/>
              <a:gd name="T33" fmla="*/ 497 h 497"/>
              <a:gd name="T34" fmla="*/ 131 w 322"/>
              <a:gd name="T35" fmla="*/ 497 h 497"/>
              <a:gd name="T36" fmla="*/ 104 w 322"/>
              <a:gd name="T37" fmla="*/ 481 h 497"/>
              <a:gd name="T38" fmla="*/ 72 w 322"/>
              <a:gd name="T39" fmla="*/ 453 h 497"/>
              <a:gd name="T40" fmla="*/ 44 w 322"/>
              <a:gd name="T41" fmla="*/ 422 h 497"/>
              <a:gd name="T42" fmla="*/ 28 w 322"/>
              <a:gd name="T43" fmla="*/ 378 h 497"/>
              <a:gd name="T44" fmla="*/ 16 w 322"/>
              <a:gd name="T45" fmla="*/ 334 h 497"/>
              <a:gd name="T46" fmla="*/ 0 w 322"/>
              <a:gd name="T47" fmla="*/ 290 h 497"/>
              <a:gd name="T48" fmla="*/ 0 w 322"/>
              <a:gd name="T49" fmla="*/ 246 h 497"/>
              <a:gd name="T50" fmla="*/ 0 w 322"/>
              <a:gd name="T51" fmla="*/ 203 h 497"/>
              <a:gd name="T52" fmla="*/ 16 w 322"/>
              <a:gd name="T53" fmla="*/ 159 h 497"/>
              <a:gd name="T54" fmla="*/ 28 w 322"/>
              <a:gd name="T55" fmla="*/ 115 h 497"/>
              <a:gd name="T56" fmla="*/ 44 w 322"/>
              <a:gd name="T57" fmla="*/ 71 h 497"/>
              <a:gd name="T58" fmla="*/ 72 w 322"/>
              <a:gd name="T59" fmla="*/ 43 h 497"/>
              <a:gd name="T60" fmla="*/ 104 w 322"/>
              <a:gd name="T61" fmla="*/ 12 h 497"/>
              <a:gd name="T62" fmla="*/ 131 w 322"/>
              <a:gd name="T63" fmla="*/ 0 h 497"/>
              <a:gd name="T64" fmla="*/ 159 w 322"/>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7">
                <a:moveTo>
                  <a:pt x="159" y="0"/>
                </a:moveTo>
                <a:lnTo>
                  <a:pt x="191" y="0"/>
                </a:lnTo>
                <a:lnTo>
                  <a:pt x="219" y="12"/>
                </a:lnTo>
                <a:lnTo>
                  <a:pt x="247" y="43"/>
                </a:lnTo>
                <a:lnTo>
                  <a:pt x="279" y="71"/>
                </a:lnTo>
                <a:lnTo>
                  <a:pt x="291" y="115"/>
                </a:lnTo>
                <a:lnTo>
                  <a:pt x="307" y="159"/>
                </a:lnTo>
                <a:lnTo>
                  <a:pt x="322" y="203"/>
                </a:lnTo>
                <a:lnTo>
                  <a:pt x="322" y="246"/>
                </a:lnTo>
                <a:lnTo>
                  <a:pt x="322" y="290"/>
                </a:lnTo>
                <a:lnTo>
                  <a:pt x="307" y="334"/>
                </a:lnTo>
                <a:lnTo>
                  <a:pt x="291" y="378"/>
                </a:lnTo>
                <a:lnTo>
                  <a:pt x="279" y="422"/>
                </a:lnTo>
                <a:lnTo>
                  <a:pt x="247" y="453"/>
                </a:lnTo>
                <a:lnTo>
                  <a:pt x="219" y="481"/>
                </a:lnTo>
                <a:lnTo>
                  <a:pt x="191" y="497"/>
                </a:lnTo>
                <a:lnTo>
                  <a:pt x="159" y="497"/>
                </a:lnTo>
                <a:lnTo>
                  <a:pt x="131" y="497"/>
                </a:lnTo>
                <a:lnTo>
                  <a:pt x="104" y="481"/>
                </a:lnTo>
                <a:lnTo>
                  <a:pt x="72" y="453"/>
                </a:lnTo>
                <a:lnTo>
                  <a:pt x="44" y="422"/>
                </a:lnTo>
                <a:lnTo>
                  <a:pt x="28" y="378"/>
                </a:lnTo>
                <a:lnTo>
                  <a:pt x="16" y="334"/>
                </a:lnTo>
                <a:lnTo>
                  <a:pt x="0" y="290"/>
                </a:lnTo>
                <a:lnTo>
                  <a:pt x="0" y="246"/>
                </a:lnTo>
                <a:lnTo>
                  <a:pt x="0" y="203"/>
                </a:lnTo>
                <a:lnTo>
                  <a:pt x="16" y="159"/>
                </a:lnTo>
                <a:lnTo>
                  <a:pt x="28" y="115"/>
                </a:lnTo>
                <a:lnTo>
                  <a:pt x="44" y="71"/>
                </a:lnTo>
                <a:lnTo>
                  <a:pt x="72" y="43"/>
                </a:lnTo>
                <a:lnTo>
                  <a:pt x="104" y="12"/>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11"/>
          <p:cNvSpPr>
            <a:spLocks/>
          </p:cNvSpPr>
          <p:nvPr/>
        </p:nvSpPr>
        <p:spPr bwMode="auto">
          <a:xfrm>
            <a:off x="5916613" y="3176588"/>
            <a:ext cx="122238" cy="180975"/>
          </a:xfrm>
          <a:custGeom>
            <a:avLst/>
            <a:gdLst>
              <a:gd name="T0" fmla="*/ 175 w 334"/>
              <a:gd name="T1" fmla="*/ 0 h 497"/>
              <a:gd name="T2" fmla="*/ 203 w 334"/>
              <a:gd name="T3" fmla="*/ 0 h 497"/>
              <a:gd name="T4" fmla="*/ 231 w 334"/>
              <a:gd name="T5" fmla="*/ 12 h 497"/>
              <a:gd name="T6" fmla="*/ 263 w 334"/>
              <a:gd name="T7" fmla="*/ 43 h 497"/>
              <a:gd name="T8" fmla="*/ 291 w 334"/>
              <a:gd name="T9" fmla="*/ 71 h 497"/>
              <a:gd name="T10" fmla="*/ 306 w 334"/>
              <a:gd name="T11" fmla="*/ 99 h 497"/>
              <a:gd name="T12" fmla="*/ 318 w 334"/>
              <a:gd name="T13" fmla="*/ 143 h 497"/>
              <a:gd name="T14" fmla="*/ 334 w 334"/>
              <a:gd name="T15" fmla="*/ 187 h 497"/>
              <a:gd name="T16" fmla="*/ 334 w 334"/>
              <a:gd name="T17" fmla="*/ 246 h 497"/>
              <a:gd name="T18" fmla="*/ 334 w 334"/>
              <a:gd name="T19" fmla="*/ 290 h 497"/>
              <a:gd name="T20" fmla="*/ 318 w 334"/>
              <a:gd name="T21" fmla="*/ 334 h 497"/>
              <a:gd name="T22" fmla="*/ 306 w 334"/>
              <a:gd name="T23" fmla="*/ 378 h 497"/>
              <a:gd name="T24" fmla="*/ 291 w 334"/>
              <a:gd name="T25" fmla="*/ 422 h 497"/>
              <a:gd name="T26" fmla="*/ 263 w 334"/>
              <a:gd name="T27" fmla="*/ 453 h 497"/>
              <a:gd name="T28" fmla="*/ 231 w 334"/>
              <a:gd name="T29" fmla="*/ 481 h 497"/>
              <a:gd name="T30" fmla="*/ 203 w 334"/>
              <a:gd name="T31" fmla="*/ 497 h 497"/>
              <a:gd name="T32" fmla="*/ 175 w 334"/>
              <a:gd name="T33" fmla="*/ 497 h 497"/>
              <a:gd name="T34" fmla="*/ 131 w 334"/>
              <a:gd name="T35" fmla="*/ 497 h 497"/>
              <a:gd name="T36" fmla="*/ 99 w 334"/>
              <a:gd name="T37" fmla="*/ 481 h 497"/>
              <a:gd name="T38" fmla="*/ 72 w 334"/>
              <a:gd name="T39" fmla="*/ 453 h 497"/>
              <a:gd name="T40" fmla="*/ 44 w 334"/>
              <a:gd name="T41" fmla="*/ 422 h 497"/>
              <a:gd name="T42" fmla="*/ 28 w 334"/>
              <a:gd name="T43" fmla="*/ 378 h 497"/>
              <a:gd name="T44" fmla="*/ 12 w 334"/>
              <a:gd name="T45" fmla="*/ 334 h 497"/>
              <a:gd name="T46" fmla="*/ 0 w 334"/>
              <a:gd name="T47" fmla="*/ 290 h 497"/>
              <a:gd name="T48" fmla="*/ 0 w 334"/>
              <a:gd name="T49" fmla="*/ 246 h 497"/>
              <a:gd name="T50" fmla="*/ 0 w 334"/>
              <a:gd name="T51" fmla="*/ 187 h 497"/>
              <a:gd name="T52" fmla="*/ 12 w 334"/>
              <a:gd name="T53" fmla="*/ 143 h 497"/>
              <a:gd name="T54" fmla="*/ 28 w 334"/>
              <a:gd name="T55" fmla="*/ 99 h 497"/>
              <a:gd name="T56" fmla="*/ 44 w 334"/>
              <a:gd name="T57" fmla="*/ 71 h 497"/>
              <a:gd name="T58" fmla="*/ 72 w 334"/>
              <a:gd name="T59" fmla="*/ 43 h 497"/>
              <a:gd name="T60" fmla="*/ 99 w 334"/>
              <a:gd name="T61" fmla="*/ 12 h 497"/>
              <a:gd name="T62" fmla="*/ 131 w 334"/>
              <a:gd name="T63" fmla="*/ 0 h 497"/>
              <a:gd name="T64" fmla="*/ 175 w 334"/>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34" h="497">
                <a:moveTo>
                  <a:pt x="175" y="0"/>
                </a:moveTo>
                <a:lnTo>
                  <a:pt x="203" y="0"/>
                </a:lnTo>
                <a:lnTo>
                  <a:pt x="231" y="12"/>
                </a:lnTo>
                <a:lnTo>
                  <a:pt x="263" y="43"/>
                </a:lnTo>
                <a:lnTo>
                  <a:pt x="291" y="71"/>
                </a:lnTo>
                <a:lnTo>
                  <a:pt x="306" y="99"/>
                </a:lnTo>
                <a:lnTo>
                  <a:pt x="318" y="143"/>
                </a:lnTo>
                <a:lnTo>
                  <a:pt x="334" y="187"/>
                </a:lnTo>
                <a:lnTo>
                  <a:pt x="334" y="246"/>
                </a:lnTo>
                <a:lnTo>
                  <a:pt x="334" y="290"/>
                </a:lnTo>
                <a:lnTo>
                  <a:pt x="318" y="334"/>
                </a:lnTo>
                <a:lnTo>
                  <a:pt x="306" y="378"/>
                </a:lnTo>
                <a:lnTo>
                  <a:pt x="291" y="422"/>
                </a:lnTo>
                <a:lnTo>
                  <a:pt x="263" y="453"/>
                </a:lnTo>
                <a:lnTo>
                  <a:pt x="231" y="481"/>
                </a:lnTo>
                <a:lnTo>
                  <a:pt x="203" y="497"/>
                </a:lnTo>
                <a:lnTo>
                  <a:pt x="175" y="497"/>
                </a:lnTo>
                <a:lnTo>
                  <a:pt x="131" y="497"/>
                </a:lnTo>
                <a:lnTo>
                  <a:pt x="99" y="481"/>
                </a:lnTo>
                <a:lnTo>
                  <a:pt x="72" y="453"/>
                </a:lnTo>
                <a:lnTo>
                  <a:pt x="44" y="422"/>
                </a:lnTo>
                <a:lnTo>
                  <a:pt x="28" y="378"/>
                </a:lnTo>
                <a:lnTo>
                  <a:pt x="12" y="334"/>
                </a:lnTo>
                <a:lnTo>
                  <a:pt x="0" y="290"/>
                </a:lnTo>
                <a:lnTo>
                  <a:pt x="0" y="246"/>
                </a:lnTo>
                <a:lnTo>
                  <a:pt x="0" y="187"/>
                </a:lnTo>
                <a:lnTo>
                  <a:pt x="12" y="143"/>
                </a:lnTo>
                <a:lnTo>
                  <a:pt x="28" y="99"/>
                </a:lnTo>
                <a:lnTo>
                  <a:pt x="44" y="71"/>
                </a:lnTo>
                <a:lnTo>
                  <a:pt x="72" y="43"/>
                </a:lnTo>
                <a:lnTo>
                  <a:pt x="99" y="12"/>
                </a:lnTo>
                <a:lnTo>
                  <a:pt x="131" y="0"/>
                </a:lnTo>
                <a:lnTo>
                  <a:pt x="175"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12"/>
          <p:cNvSpPr>
            <a:spLocks/>
          </p:cNvSpPr>
          <p:nvPr/>
        </p:nvSpPr>
        <p:spPr bwMode="auto">
          <a:xfrm>
            <a:off x="5926138" y="3176588"/>
            <a:ext cx="117475" cy="180975"/>
          </a:xfrm>
          <a:custGeom>
            <a:avLst/>
            <a:gdLst>
              <a:gd name="T0" fmla="*/ 159 w 322"/>
              <a:gd name="T1" fmla="*/ 0 h 497"/>
              <a:gd name="T2" fmla="*/ 191 w 322"/>
              <a:gd name="T3" fmla="*/ 0 h 497"/>
              <a:gd name="T4" fmla="*/ 219 w 322"/>
              <a:gd name="T5" fmla="*/ 12 h 497"/>
              <a:gd name="T6" fmla="*/ 247 w 322"/>
              <a:gd name="T7" fmla="*/ 43 h 497"/>
              <a:gd name="T8" fmla="*/ 278 w 322"/>
              <a:gd name="T9" fmla="*/ 71 h 497"/>
              <a:gd name="T10" fmla="*/ 290 w 322"/>
              <a:gd name="T11" fmla="*/ 115 h 497"/>
              <a:gd name="T12" fmla="*/ 306 w 322"/>
              <a:gd name="T13" fmla="*/ 159 h 497"/>
              <a:gd name="T14" fmla="*/ 322 w 322"/>
              <a:gd name="T15" fmla="*/ 203 h 497"/>
              <a:gd name="T16" fmla="*/ 322 w 322"/>
              <a:gd name="T17" fmla="*/ 246 h 497"/>
              <a:gd name="T18" fmla="*/ 322 w 322"/>
              <a:gd name="T19" fmla="*/ 290 h 497"/>
              <a:gd name="T20" fmla="*/ 306 w 322"/>
              <a:gd name="T21" fmla="*/ 334 h 497"/>
              <a:gd name="T22" fmla="*/ 290 w 322"/>
              <a:gd name="T23" fmla="*/ 378 h 497"/>
              <a:gd name="T24" fmla="*/ 278 w 322"/>
              <a:gd name="T25" fmla="*/ 422 h 497"/>
              <a:gd name="T26" fmla="*/ 247 w 322"/>
              <a:gd name="T27" fmla="*/ 453 h 497"/>
              <a:gd name="T28" fmla="*/ 219 w 322"/>
              <a:gd name="T29" fmla="*/ 481 h 497"/>
              <a:gd name="T30" fmla="*/ 191 w 322"/>
              <a:gd name="T31" fmla="*/ 497 h 497"/>
              <a:gd name="T32" fmla="*/ 159 w 322"/>
              <a:gd name="T33" fmla="*/ 497 h 497"/>
              <a:gd name="T34" fmla="*/ 131 w 322"/>
              <a:gd name="T35" fmla="*/ 497 h 497"/>
              <a:gd name="T36" fmla="*/ 103 w 322"/>
              <a:gd name="T37" fmla="*/ 481 h 497"/>
              <a:gd name="T38" fmla="*/ 71 w 322"/>
              <a:gd name="T39" fmla="*/ 453 h 497"/>
              <a:gd name="T40" fmla="*/ 44 w 322"/>
              <a:gd name="T41" fmla="*/ 422 h 497"/>
              <a:gd name="T42" fmla="*/ 28 w 322"/>
              <a:gd name="T43" fmla="*/ 378 h 497"/>
              <a:gd name="T44" fmla="*/ 16 w 322"/>
              <a:gd name="T45" fmla="*/ 334 h 497"/>
              <a:gd name="T46" fmla="*/ 0 w 322"/>
              <a:gd name="T47" fmla="*/ 290 h 497"/>
              <a:gd name="T48" fmla="*/ 0 w 322"/>
              <a:gd name="T49" fmla="*/ 246 h 497"/>
              <a:gd name="T50" fmla="*/ 0 w 322"/>
              <a:gd name="T51" fmla="*/ 203 h 497"/>
              <a:gd name="T52" fmla="*/ 16 w 322"/>
              <a:gd name="T53" fmla="*/ 159 h 497"/>
              <a:gd name="T54" fmla="*/ 28 w 322"/>
              <a:gd name="T55" fmla="*/ 115 h 497"/>
              <a:gd name="T56" fmla="*/ 44 w 322"/>
              <a:gd name="T57" fmla="*/ 71 h 497"/>
              <a:gd name="T58" fmla="*/ 71 w 322"/>
              <a:gd name="T59" fmla="*/ 43 h 497"/>
              <a:gd name="T60" fmla="*/ 103 w 322"/>
              <a:gd name="T61" fmla="*/ 12 h 497"/>
              <a:gd name="T62" fmla="*/ 131 w 322"/>
              <a:gd name="T63" fmla="*/ 0 h 497"/>
              <a:gd name="T64" fmla="*/ 159 w 322"/>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7">
                <a:moveTo>
                  <a:pt x="159" y="0"/>
                </a:moveTo>
                <a:lnTo>
                  <a:pt x="191" y="0"/>
                </a:lnTo>
                <a:lnTo>
                  <a:pt x="219" y="12"/>
                </a:lnTo>
                <a:lnTo>
                  <a:pt x="247" y="43"/>
                </a:lnTo>
                <a:lnTo>
                  <a:pt x="278" y="71"/>
                </a:lnTo>
                <a:lnTo>
                  <a:pt x="290" y="115"/>
                </a:lnTo>
                <a:lnTo>
                  <a:pt x="306" y="159"/>
                </a:lnTo>
                <a:lnTo>
                  <a:pt x="322" y="203"/>
                </a:lnTo>
                <a:lnTo>
                  <a:pt x="322" y="246"/>
                </a:lnTo>
                <a:lnTo>
                  <a:pt x="322" y="290"/>
                </a:lnTo>
                <a:lnTo>
                  <a:pt x="306" y="334"/>
                </a:lnTo>
                <a:lnTo>
                  <a:pt x="290" y="378"/>
                </a:lnTo>
                <a:lnTo>
                  <a:pt x="278" y="422"/>
                </a:lnTo>
                <a:lnTo>
                  <a:pt x="247" y="453"/>
                </a:lnTo>
                <a:lnTo>
                  <a:pt x="219" y="481"/>
                </a:lnTo>
                <a:lnTo>
                  <a:pt x="191" y="497"/>
                </a:lnTo>
                <a:lnTo>
                  <a:pt x="159" y="497"/>
                </a:lnTo>
                <a:lnTo>
                  <a:pt x="131" y="497"/>
                </a:lnTo>
                <a:lnTo>
                  <a:pt x="103" y="481"/>
                </a:lnTo>
                <a:lnTo>
                  <a:pt x="71" y="453"/>
                </a:lnTo>
                <a:lnTo>
                  <a:pt x="44" y="422"/>
                </a:lnTo>
                <a:lnTo>
                  <a:pt x="28" y="378"/>
                </a:lnTo>
                <a:lnTo>
                  <a:pt x="16" y="334"/>
                </a:lnTo>
                <a:lnTo>
                  <a:pt x="0" y="290"/>
                </a:lnTo>
                <a:lnTo>
                  <a:pt x="0" y="246"/>
                </a:lnTo>
                <a:lnTo>
                  <a:pt x="0" y="203"/>
                </a:lnTo>
                <a:lnTo>
                  <a:pt x="16" y="159"/>
                </a:lnTo>
                <a:lnTo>
                  <a:pt x="28" y="115"/>
                </a:lnTo>
                <a:lnTo>
                  <a:pt x="44" y="71"/>
                </a:lnTo>
                <a:lnTo>
                  <a:pt x="71" y="43"/>
                </a:lnTo>
                <a:lnTo>
                  <a:pt x="103" y="12"/>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113"/>
          <p:cNvSpPr>
            <a:spLocks/>
          </p:cNvSpPr>
          <p:nvPr/>
        </p:nvSpPr>
        <p:spPr bwMode="auto">
          <a:xfrm>
            <a:off x="5932488" y="3176588"/>
            <a:ext cx="115888" cy="176213"/>
          </a:xfrm>
          <a:custGeom>
            <a:avLst/>
            <a:gdLst>
              <a:gd name="T0" fmla="*/ 159 w 318"/>
              <a:gd name="T1" fmla="*/ 0 h 481"/>
              <a:gd name="T2" fmla="*/ 187 w 318"/>
              <a:gd name="T3" fmla="*/ 0 h 481"/>
              <a:gd name="T4" fmla="*/ 219 w 318"/>
              <a:gd name="T5" fmla="*/ 12 h 481"/>
              <a:gd name="T6" fmla="*/ 247 w 318"/>
              <a:gd name="T7" fmla="*/ 43 h 481"/>
              <a:gd name="T8" fmla="*/ 274 w 318"/>
              <a:gd name="T9" fmla="*/ 71 h 481"/>
              <a:gd name="T10" fmla="*/ 290 w 318"/>
              <a:gd name="T11" fmla="*/ 115 h 481"/>
              <a:gd name="T12" fmla="*/ 306 w 318"/>
              <a:gd name="T13" fmla="*/ 159 h 481"/>
              <a:gd name="T14" fmla="*/ 318 w 318"/>
              <a:gd name="T15" fmla="*/ 203 h 481"/>
              <a:gd name="T16" fmla="*/ 318 w 318"/>
              <a:gd name="T17" fmla="*/ 246 h 481"/>
              <a:gd name="T18" fmla="*/ 318 w 318"/>
              <a:gd name="T19" fmla="*/ 290 h 481"/>
              <a:gd name="T20" fmla="*/ 306 w 318"/>
              <a:gd name="T21" fmla="*/ 334 h 481"/>
              <a:gd name="T22" fmla="*/ 290 w 318"/>
              <a:gd name="T23" fmla="*/ 378 h 481"/>
              <a:gd name="T24" fmla="*/ 274 w 318"/>
              <a:gd name="T25" fmla="*/ 410 h 481"/>
              <a:gd name="T26" fmla="*/ 247 w 318"/>
              <a:gd name="T27" fmla="*/ 438 h 481"/>
              <a:gd name="T28" fmla="*/ 219 w 318"/>
              <a:gd name="T29" fmla="*/ 465 h 481"/>
              <a:gd name="T30" fmla="*/ 187 w 318"/>
              <a:gd name="T31" fmla="*/ 481 h 481"/>
              <a:gd name="T32" fmla="*/ 159 w 318"/>
              <a:gd name="T33" fmla="*/ 481 h 481"/>
              <a:gd name="T34" fmla="*/ 131 w 318"/>
              <a:gd name="T35" fmla="*/ 481 h 481"/>
              <a:gd name="T36" fmla="*/ 99 w 318"/>
              <a:gd name="T37" fmla="*/ 465 h 481"/>
              <a:gd name="T38" fmla="*/ 71 w 318"/>
              <a:gd name="T39" fmla="*/ 438 h 481"/>
              <a:gd name="T40" fmla="*/ 44 w 318"/>
              <a:gd name="T41" fmla="*/ 410 h 481"/>
              <a:gd name="T42" fmla="*/ 28 w 318"/>
              <a:gd name="T43" fmla="*/ 378 h 481"/>
              <a:gd name="T44" fmla="*/ 12 w 318"/>
              <a:gd name="T45" fmla="*/ 334 h 481"/>
              <a:gd name="T46" fmla="*/ 0 w 318"/>
              <a:gd name="T47" fmla="*/ 290 h 481"/>
              <a:gd name="T48" fmla="*/ 0 w 318"/>
              <a:gd name="T49" fmla="*/ 246 h 481"/>
              <a:gd name="T50" fmla="*/ 0 w 318"/>
              <a:gd name="T51" fmla="*/ 203 h 481"/>
              <a:gd name="T52" fmla="*/ 12 w 318"/>
              <a:gd name="T53" fmla="*/ 159 h 481"/>
              <a:gd name="T54" fmla="*/ 28 w 318"/>
              <a:gd name="T55" fmla="*/ 115 h 481"/>
              <a:gd name="T56" fmla="*/ 44 w 318"/>
              <a:gd name="T57" fmla="*/ 71 h 481"/>
              <a:gd name="T58" fmla="*/ 71 w 318"/>
              <a:gd name="T59" fmla="*/ 43 h 481"/>
              <a:gd name="T60" fmla="*/ 99 w 318"/>
              <a:gd name="T61" fmla="*/ 12 h 481"/>
              <a:gd name="T62" fmla="*/ 131 w 318"/>
              <a:gd name="T63" fmla="*/ 0 h 481"/>
              <a:gd name="T64" fmla="*/ 159 w 318"/>
              <a:gd name="T65" fmla="*/ 0 h 4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18" h="481">
                <a:moveTo>
                  <a:pt x="159" y="0"/>
                </a:moveTo>
                <a:lnTo>
                  <a:pt x="187" y="0"/>
                </a:lnTo>
                <a:lnTo>
                  <a:pt x="219" y="12"/>
                </a:lnTo>
                <a:lnTo>
                  <a:pt x="247" y="43"/>
                </a:lnTo>
                <a:lnTo>
                  <a:pt x="274" y="71"/>
                </a:lnTo>
                <a:lnTo>
                  <a:pt x="290" y="115"/>
                </a:lnTo>
                <a:lnTo>
                  <a:pt x="306" y="159"/>
                </a:lnTo>
                <a:lnTo>
                  <a:pt x="318" y="203"/>
                </a:lnTo>
                <a:lnTo>
                  <a:pt x="318" y="246"/>
                </a:lnTo>
                <a:lnTo>
                  <a:pt x="318" y="290"/>
                </a:lnTo>
                <a:lnTo>
                  <a:pt x="306" y="334"/>
                </a:lnTo>
                <a:lnTo>
                  <a:pt x="290" y="378"/>
                </a:lnTo>
                <a:lnTo>
                  <a:pt x="274" y="410"/>
                </a:lnTo>
                <a:lnTo>
                  <a:pt x="247" y="438"/>
                </a:lnTo>
                <a:lnTo>
                  <a:pt x="219" y="465"/>
                </a:lnTo>
                <a:lnTo>
                  <a:pt x="187" y="481"/>
                </a:lnTo>
                <a:lnTo>
                  <a:pt x="159" y="481"/>
                </a:lnTo>
                <a:lnTo>
                  <a:pt x="131" y="481"/>
                </a:lnTo>
                <a:lnTo>
                  <a:pt x="99" y="465"/>
                </a:lnTo>
                <a:lnTo>
                  <a:pt x="71" y="438"/>
                </a:lnTo>
                <a:lnTo>
                  <a:pt x="44" y="410"/>
                </a:lnTo>
                <a:lnTo>
                  <a:pt x="28" y="378"/>
                </a:lnTo>
                <a:lnTo>
                  <a:pt x="12" y="334"/>
                </a:lnTo>
                <a:lnTo>
                  <a:pt x="0" y="290"/>
                </a:lnTo>
                <a:lnTo>
                  <a:pt x="0" y="246"/>
                </a:lnTo>
                <a:lnTo>
                  <a:pt x="0" y="203"/>
                </a:lnTo>
                <a:lnTo>
                  <a:pt x="12" y="159"/>
                </a:lnTo>
                <a:lnTo>
                  <a:pt x="28" y="115"/>
                </a:lnTo>
                <a:lnTo>
                  <a:pt x="44" y="71"/>
                </a:lnTo>
                <a:lnTo>
                  <a:pt x="71" y="43"/>
                </a:lnTo>
                <a:lnTo>
                  <a:pt x="99" y="12"/>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114"/>
          <p:cNvSpPr>
            <a:spLocks/>
          </p:cNvSpPr>
          <p:nvPr/>
        </p:nvSpPr>
        <p:spPr bwMode="auto">
          <a:xfrm>
            <a:off x="5943601" y="3181351"/>
            <a:ext cx="104775" cy="171450"/>
          </a:xfrm>
          <a:custGeom>
            <a:avLst/>
            <a:gdLst>
              <a:gd name="T0" fmla="*/ 147 w 290"/>
              <a:gd name="T1" fmla="*/ 0 h 469"/>
              <a:gd name="T2" fmla="*/ 175 w 290"/>
              <a:gd name="T3" fmla="*/ 0 h 469"/>
              <a:gd name="T4" fmla="*/ 203 w 290"/>
              <a:gd name="T5" fmla="*/ 15 h 469"/>
              <a:gd name="T6" fmla="*/ 234 w 290"/>
              <a:gd name="T7" fmla="*/ 43 h 469"/>
              <a:gd name="T8" fmla="*/ 246 w 290"/>
              <a:gd name="T9" fmla="*/ 75 h 469"/>
              <a:gd name="T10" fmla="*/ 262 w 290"/>
              <a:gd name="T11" fmla="*/ 103 h 469"/>
              <a:gd name="T12" fmla="*/ 278 w 290"/>
              <a:gd name="T13" fmla="*/ 147 h 469"/>
              <a:gd name="T14" fmla="*/ 290 w 290"/>
              <a:gd name="T15" fmla="*/ 191 h 469"/>
              <a:gd name="T16" fmla="*/ 290 w 290"/>
              <a:gd name="T17" fmla="*/ 234 h 469"/>
              <a:gd name="T18" fmla="*/ 290 w 290"/>
              <a:gd name="T19" fmla="*/ 278 h 469"/>
              <a:gd name="T20" fmla="*/ 278 w 290"/>
              <a:gd name="T21" fmla="*/ 322 h 469"/>
              <a:gd name="T22" fmla="*/ 262 w 290"/>
              <a:gd name="T23" fmla="*/ 366 h 469"/>
              <a:gd name="T24" fmla="*/ 246 w 290"/>
              <a:gd name="T25" fmla="*/ 398 h 469"/>
              <a:gd name="T26" fmla="*/ 234 w 290"/>
              <a:gd name="T27" fmla="*/ 426 h 469"/>
              <a:gd name="T28" fmla="*/ 203 w 290"/>
              <a:gd name="T29" fmla="*/ 453 h 469"/>
              <a:gd name="T30" fmla="*/ 175 w 290"/>
              <a:gd name="T31" fmla="*/ 469 h 469"/>
              <a:gd name="T32" fmla="*/ 147 w 290"/>
              <a:gd name="T33" fmla="*/ 469 h 469"/>
              <a:gd name="T34" fmla="*/ 115 w 290"/>
              <a:gd name="T35" fmla="*/ 469 h 469"/>
              <a:gd name="T36" fmla="*/ 87 w 290"/>
              <a:gd name="T37" fmla="*/ 453 h 469"/>
              <a:gd name="T38" fmla="*/ 59 w 290"/>
              <a:gd name="T39" fmla="*/ 426 h 469"/>
              <a:gd name="T40" fmla="*/ 43 w 290"/>
              <a:gd name="T41" fmla="*/ 398 h 469"/>
              <a:gd name="T42" fmla="*/ 27 w 290"/>
              <a:gd name="T43" fmla="*/ 366 h 469"/>
              <a:gd name="T44" fmla="*/ 16 w 290"/>
              <a:gd name="T45" fmla="*/ 322 h 469"/>
              <a:gd name="T46" fmla="*/ 0 w 290"/>
              <a:gd name="T47" fmla="*/ 278 h 469"/>
              <a:gd name="T48" fmla="*/ 0 w 290"/>
              <a:gd name="T49" fmla="*/ 234 h 469"/>
              <a:gd name="T50" fmla="*/ 0 w 290"/>
              <a:gd name="T51" fmla="*/ 191 h 469"/>
              <a:gd name="T52" fmla="*/ 16 w 290"/>
              <a:gd name="T53" fmla="*/ 147 h 469"/>
              <a:gd name="T54" fmla="*/ 27 w 290"/>
              <a:gd name="T55" fmla="*/ 103 h 469"/>
              <a:gd name="T56" fmla="*/ 43 w 290"/>
              <a:gd name="T57" fmla="*/ 75 h 469"/>
              <a:gd name="T58" fmla="*/ 59 w 290"/>
              <a:gd name="T59" fmla="*/ 43 h 469"/>
              <a:gd name="T60" fmla="*/ 87 w 290"/>
              <a:gd name="T61" fmla="*/ 15 h 469"/>
              <a:gd name="T62" fmla="*/ 115 w 290"/>
              <a:gd name="T63" fmla="*/ 0 h 469"/>
              <a:gd name="T64" fmla="*/ 147 w 290"/>
              <a:gd name="T65" fmla="*/ 0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90" h="469">
                <a:moveTo>
                  <a:pt x="147" y="0"/>
                </a:moveTo>
                <a:lnTo>
                  <a:pt x="175" y="0"/>
                </a:lnTo>
                <a:lnTo>
                  <a:pt x="203" y="15"/>
                </a:lnTo>
                <a:lnTo>
                  <a:pt x="234" y="43"/>
                </a:lnTo>
                <a:lnTo>
                  <a:pt x="246" y="75"/>
                </a:lnTo>
                <a:lnTo>
                  <a:pt x="262" y="103"/>
                </a:lnTo>
                <a:lnTo>
                  <a:pt x="278" y="147"/>
                </a:lnTo>
                <a:lnTo>
                  <a:pt x="290" y="191"/>
                </a:lnTo>
                <a:lnTo>
                  <a:pt x="290" y="234"/>
                </a:lnTo>
                <a:lnTo>
                  <a:pt x="290" y="278"/>
                </a:lnTo>
                <a:lnTo>
                  <a:pt x="278" y="322"/>
                </a:lnTo>
                <a:lnTo>
                  <a:pt x="262" y="366"/>
                </a:lnTo>
                <a:lnTo>
                  <a:pt x="246" y="398"/>
                </a:lnTo>
                <a:lnTo>
                  <a:pt x="234" y="426"/>
                </a:lnTo>
                <a:lnTo>
                  <a:pt x="203" y="453"/>
                </a:lnTo>
                <a:lnTo>
                  <a:pt x="175" y="469"/>
                </a:lnTo>
                <a:lnTo>
                  <a:pt x="147" y="469"/>
                </a:lnTo>
                <a:lnTo>
                  <a:pt x="115" y="469"/>
                </a:lnTo>
                <a:lnTo>
                  <a:pt x="87" y="453"/>
                </a:lnTo>
                <a:lnTo>
                  <a:pt x="59" y="426"/>
                </a:lnTo>
                <a:lnTo>
                  <a:pt x="43" y="398"/>
                </a:lnTo>
                <a:lnTo>
                  <a:pt x="27" y="366"/>
                </a:lnTo>
                <a:lnTo>
                  <a:pt x="16" y="322"/>
                </a:lnTo>
                <a:lnTo>
                  <a:pt x="0" y="278"/>
                </a:lnTo>
                <a:lnTo>
                  <a:pt x="0" y="234"/>
                </a:lnTo>
                <a:lnTo>
                  <a:pt x="0" y="191"/>
                </a:lnTo>
                <a:lnTo>
                  <a:pt x="16" y="147"/>
                </a:lnTo>
                <a:lnTo>
                  <a:pt x="27" y="103"/>
                </a:lnTo>
                <a:lnTo>
                  <a:pt x="43" y="75"/>
                </a:lnTo>
                <a:lnTo>
                  <a:pt x="59" y="43"/>
                </a:lnTo>
                <a:lnTo>
                  <a:pt x="87" y="15"/>
                </a:lnTo>
                <a:lnTo>
                  <a:pt x="115" y="0"/>
                </a:lnTo>
                <a:lnTo>
                  <a:pt x="147"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115"/>
          <p:cNvSpPr>
            <a:spLocks/>
          </p:cNvSpPr>
          <p:nvPr/>
        </p:nvSpPr>
        <p:spPr bwMode="auto">
          <a:xfrm>
            <a:off x="5948363" y="3176588"/>
            <a:ext cx="115888" cy="180975"/>
          </a:xfrm>
          <a:custGeom>
            <a:avLst/>
            <a:gdLst>
              <a:gd name="T0" fmla="*/ 159 w 318"/>
              <a:gd name="T1" fmla="*/ 0 h 497"/>
              <a:gd name="T2" fmla="*/ 187 w 318"/>
              <a:gd name="T3" fmla="*/ 0 h 497"/>
              <a:gd name="T4" fmla="*/ 218 w 318"/>
              <a:gd name="T5" fmla="*/ 12 h 497"/>
              <a:gd name="T6" fmla="*/ 246 w 318"/>
              <a:gd name="T7" fmla="*/ 43 h 497"/>
              <a:gd name="T8" fmla="*/ 274 w 318"/>
              <a:gd name="T9" fmla="*/ 71 h 497"/>
              <a:gd name="T10" fmla="*/ 290 w 318"/>
              <a:gd name="T11" fmla="*/ 115 h 497"/>
              <a:gd name="T12" fmla="*/ 306 w 318"/>
              <a:gd name="T13" fmla="*/ 159 h 497"/>
              <a:gd name="T14" fmla="*/ 318 w 318"/>
              <a:gd name="T15" fmla="*/ 203 h 497"/>
              <a:gd name="T16" fmla="*/ 318 w 318"/>
              <a:gd name="T17" fmla="*/ 246 h 497"/>
              <a:gd name="T18" fmla="*/ 318 w 318"/>
              <a:gd name="T19" fmla="*/ 290 h 497"/>
              <a:gd name="T20" fmla="*/ 306 w 318"/>
              <a:gd name="T21" fmla="*/ 334 h 497"/>
              <a:gd name="T22" fmla="*/ 290 w 318"/>
              <a:gd name="T23" fmla="*/ 378 h 497"/>
              <a:gd name="T24" fmla="*/ 274 w 318"/>
              <a:gd name="T25" fmla="*/ 422 h 497"/>
              <a:gd name="T26" fmla="*/ 246 w 318"/>
              <a:gd name="T27" fmla="*/ 453 h 497"/>
              <a:gd name="T28" fmla="*/ 218 w 318"/>
              <a:gd name="T29" fmla="*/ 481 h 497"/>
              <a:gd name="T30" fmla="*/ 187 w 318"/>
              <a:gd name="T31" fmla="*/ 497 h 497"/>
              <a:gd name="T32" fmla="*/ 159 w 318"/>
              <a:gd name="T33" fmla="*/ 497 h 497"/>
              <a:gd name="T34" fmla="*/ 131 w 318"/>
              <a:gd name="T35" fmla="*/ 497 h 497"/>
              <a:gd name="T36" fmla="*/ 99 w 318"/>
              <a:gd name="T37" fmla="*/ 481 h 497"/>
              <a:gd name="T38" fmla="*/ 71 w 318"/>
              <a:gd name="T39" fmla="*/ 453 h 497"/>
              <a:gd name="T40" fmla="*/ 43 w 318"/>
              <a:gd name="T41" fmla="*/ 422 h 497"/>
              <a:gd name="T42" fmla="*/ 27 w 318"/>
              <a:gd name="T43" fmla="*/ 378 h 497"/>
              <a:gd name="T44" fmla="*/ 11 w 318"/>
              <a:gd name="T45" fmla="*/ 334 h 497"/>
              <a:gd name="T46" fmla="*/ 0 w 318"/>
              <a:gd name="T47" fmla="*/ 290 h 497"/>
              <a:gd name="T48" fmla="*/ 0 w 318"/>
              <a:gd name="T49" fmla="*/ 246 h 497"/>
              <a:gd name="T50" fmla="*/ 0 w 318"/>
              <a:gd name="T51" fmla="*/ 203 h 497"/>
              <a:gd name="T52" fmla="*/ 11 w 318"/>
              <a:gd name="T53" fmla="*/ 159 h 497"/>
              <a:gd name="T54" fmla="*/ 27 w 318"/>
              <a:gd name="T55" fmla="*/ 115 h 497"/>
              <a:gd name="T56" fmla="*/ 43 w 318"/>
              <a:gd name="T57" fmla="*/ 71 h 497"/>
              <a:gd name="T58" fmla="*/ 71 w 318"/>
              <a:gd name="T59" fmla="*/ 43 h 497"/>
              <a:gd name="T60" fmla="*/ 99 w 318"/>
              <a:gd name="T61" fmla="*/ 12 h 497"/>
              <a:gd name="T62" fmla="*/ 131 w 318"/>
              <a:gd name="T63" fmla="*/ 0 h 497"/>
              <a:gd name="T64" fmla="*/ 159 w 318"/>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18" h="497">
                <a:moveTo>
                  <a:pt x="159" y="0"/>
                </a:moveTo>
                <a:lnTo>
                  <a:pt x="187" y="0"/>
                </a:lnTo>
                <a:lnTo>
                  <a:pt x="218" y="12"/>
                </a:lnTo>
                <a:lnTo>
                  <a:pt x="246" y="43"/>
                </a:lnTo>
                <a:lnTo>
                  <a:pt x="274" y="71"/>
                </a:lnTo>
                <a:lnTo>
                  <a:pt x="290" y="115"/>
                </a:lnTo>
                <a:lnTo>
                  <a:pt x="306" y="159"/>
                </a:lnTo>
                <a:lnTo>
                  <a:pt x="318" y="203"/>
                </a:lnTo>
                <a:lnTo>
                  <a:pt x="318" y="246"/>
                </a:lnTo>
                <a:lnTo>
                  <a:pt x="318" y="290"/>
                </a:lnTo>
                <a:lnTo>
                  <a:pt x="306" y="334"/>
                </a:lnTo>
                <a:lnTo>
                  <a:pt x="290" y="378"/>
                </a:lnTo>
                <a:lnTo>
                  <a:pt x="274" y="422"/>
                </a:lnTo>
                <a:lnTo>
                  <a:pt x="246" y="453"/>
                </a:lnTo>
                <a:lnTo>
                  <a:pt x="218" y="481"/>
                </a:lnTo>
                <a:lnTo>
                  <a:pt x="187" y="497"/>
                </a:lnTo>
                <a:lnTo>
                  <a:pt x="159" y="497"/>
                </a:lnTo>
                <a:lnTo>
                  <a:pt x="131" y="497"/>
                </a:lnTo>
                <a:lnTo>
                  <a:pt x="99" y="481"/>
                </a:lnTo>
                <a:lnTo>
                  <a:pt x="71" y="453"/>
                </a:lnTo>
                <a:lnTo>
                  <a:pt x="43" y="422"/>
                </a:lnTo>
                <a:lnTo>
                  <a:pt x="27" y="378"/>
                </a:lnTo>
                <a:lnTo>
                  <a:pt x="11" y="334"/>
                </a:lnTo>
                <a:lnTo>
                  <a:pt x="0" y="290"/>
                </a:lnTo>
                <a:lnTo>
                  <a:pt x="0" y="246"/>
                </a:lnTo>
                <a:lnTo>
                  <a:pt x="0" y="203"/>
                </a:lnTo>
                <a:lnTo>
                  <a:pt x="11" y="159"/>
                </a:lnTo>
                <a:lnTo>
                  <a:pt x="27" y="115"/>
                </a:lnTo>
                <a:lnTo>
                  <a:pt x="43" y="71"/>
                </a:lnTo>
                <a:lnTo>
                  <a:pt x="71" y="43"/>
                </a:lnTo>
                <a:lnTo>
                  <a:pt x="99" y="12"/>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116"/>
          <p:cNvSpPr>
            <a:spLocks/>
          </p:cNvSpPr>
          <p:nvPr/>
        </p:nvSpPr>
        <p:spPr bwMode="auto">
          <a:xfrm>
            <a:off x="5953126" y="3176588"/>
            <a:ext cx="117475" cy="180975"/>
          </a:xfrm>
          <a:custGeom>
            <a:avLst/>
            <a:gdLst>
              <a:gd name="T0" fmla="*/ 164 w 323"/>
              <a:gd name="T1" fmla="*/ 0 h 497"/>
              <a:gd name="T2" fmla="*/ 192 w 323"/>
              <a:gd name="T3" fmla="*/ 0 h 497"/>
              <a:gd name="T4" fmla="*/ 219 w 323"/>
              <a:gd name="T5" fmla="*/ 12 h 497"/>
              <a:gd name="T6" fmla="*/ 251 w 323"/>
              <a:gd name="T7" fmla="*/ 43 h 497"/>
              <a:gd name="T8" fmla="*/ 279 w 323"/>
              <a:gd name="T9" fmla="*/ 71 h 497"/>
              <a:gd name="T10" fmla="*/ 295 w 323"/>
              <a:gd name="T11" fmla="*/ 99 h 497"/>
              <a:gd name="T12" fmla="*/ 307 w 323"/>
              <a:gd name="T13" fmla="*/ 143 h 497"/>
              <a:gd name="T14" fmla="*/ 323 w 323"/>
              <a:gd name="T15" fmla="*/ 187 h 497"/>
              <a:gd name="T16" fmla="*/ 323 w 323"/>
              <a:gd name="T17" fmla="*/ 246 h 497"/>
              <a:gd name="T18" fmla="*/ 323 w 323"/>
              <a:gd name="T19" fmla="*/ 290 h 497"/>
              <a:gd name="T20" fmla="*/ 307 w 323"/>
              <a:gd name="T21" fmla="*/ 334 h 497"/>
              <a:gd name="T22" fmla="*/ 295 w 323"/>
              <a:gd name="T23" fmla="*/ 378 h 497"/>
              <a:gd name="T24" fmla="*/ 279 w 323"/>
              <a:gd name="T25" fmla="*/ 422 h 497"/>
              <a:gd name="T26" fmla="*/ 251 w 323"/>
              <a:gd name="T27" fmla="*/ 453 h 497"/>
              <a:gd name="T28" fmla="*/ 219 w 323"/>
              <a:gd name="T29" fmla="*/ 481 h 497"/>
              <a:gd name="T30" fmla="*/ 192 w 323"/>
              <a:gd name="T31" fmla="*/ 497 h 497"/>
              <a:gd name="T32" fmla="*/ 164 w 323"/>
              <a:gd name="T33" fmla="*/ 497 h 497"/>
              <a:gd name="T34" fmla="*/ 132 w 323"/>
              <a:gd name="T35" fmla="*/ 497 h 497"/>
              <a:gd name="T36" fmla="*/ 104 w 323"/>
              <a:gd name="T37" fmla="*/ 481 h 497"/>
              <a:gd name="T38" fmla="*/ 76 w 323"/>
              <a:gd name="T39" fmla="*/ 453 h 497"/>
              <a:gd name="T40" fmla="*/ 44 w 323"/>
              <a:gd name="T41" fmla="*/ 422 h 497"/>
              <a:gd name="T42" fmla="*/ 32 w 323"/>
              <a:gd name="T43" fmla="*/ 378 h 497"/>
              <a:gd name="T44" fmla="*/ 16 w 323"/>
              <a:gd name="T45" fmla="*/ 334 h 497"/>
              <a:gd name="T46" fmla="*/ 0 w 323"/>
              <a:gd name="T47" fmla="*/ 290 h 497"/>
              <a:gd name="T48" fmla="*/ 0 w 323"/>
              <a:gd name="T49" fmla="*/ 246 h 497"/>
              <a:gd name="T50" fmla="*/ 0 w 323"/>
              <a:gd name="T51" fmla="*/ 187 h 497"/>
              <a:gd name="T52" fmla="*/ 16 w 323"/>
              <a:gd name="T53" fmla="*/ 143 h 497"/>
              <a:gd name="T54" fmla="*/ 32 w 323"/>
              <a:gd name="T55" fmla="*/ 99 h 497"/>
              <a:gd name="T56" fmla="*/ 44 w 323"/>
              <a:gd name="T57" fmla="*/ 71 h 497"/>
              <a:gd name="T58" fmla="*/ 76 w 323"/>
              <a:gd name="T59" fmla="*/ 43 h 497"/>
              <a:gd name="T60" fmla="*/ 104 w 323"/>
              <a:gd name="T61" fmla="*/ 12 h 497"/>
              <a:gd name="T62" fmla="*/ 132 w 323"/>
              <a:gd name="T63" fmla="*/ 0 h 497"/>
              <a:gd name="T64" fmla="*/ 164 w 323"/>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3" h="497">
                <a:moveTo>
                  <a:pt x="164" y="0"/>
                </a:moveTo>
                <a:lnTo>
                  <a:pt x="192" y="0"/>
                </a:lnTo>
                <a:lnTo>
                  <a:pt x="219" y="12"/>
                </a:lnTo>
                <a:lnTo>
                  <a:pt x="251" y="43"/>
                </a:lnTo>
                <a:lnTo>
                  <a:pt x="279" y="71"/>
                </a:lnTo>
                <a:lnTo>
                  <a:pt x="295" y="99"/>
                </a:lnTo>
                <a:lnTo>
                  <a:pt x="307" y="143"/>
                </a:lnTo>
                <a:lnTo>
                  <a:pt x="323" y="187"/>
                </a:lnTo>
                <a:lnTo>
                  <a:pt x="323" y="246"/>
                </a:lnTo>
                <a:lnTo>
                  <a:pt x="323" y="290"/>
                </a:lnTo>
                <a:lnTo>
                  <a:pt x="307" y="334"/>
                </a:lnTo>
                <a:lnTo>
                  <a:pt x="295" y="378"/>
                </a:lnTo>
                <a:lnTo>
                  <a:pt x="279" y="422"/>
                </a:lnTo>
                <a:lnTo>
                  <a:pt x="251" y="453"/>
                </a:lnTo>
                <a:lnTo>
                  <a:pt x="219" y="481"/>
                </a:lnTo>
                <a:lnTo>
                  <a:pt x="192" y="497"/>
                </a:lnTo>
                <a:lnTo>
                  <a:pt x="164" y="497"/>
                </a:lnTo>
                <a:lnTo>
                  <a:pt x="132" y="497"/>
                </a:lnTo>
                <a:lnTo>
                  <a:pt x="104" y="481"/>
                </a:lnTo>
                <a:lnTo>
                  <a:pt x="76" y="453"/>
                </a:lnTo>
                <a:lnTo>
                  <a:pt x="44" y="422"/>
                </a:lnTo>
                <a:lnTo>
                  <a:pt x="32" y="378"/>
                </a:lnTo>
                <a:lnTo>
                  <a:pt x="16" y="334"/>
                </a:lnTo>
                <a:lnTo>
                  <a:pt x="0" y="290"/>
                </a:lnTo>
                <a:lnTo>
                  <a:pt x="0" y="246"/>
                </a:lnTo>
                <a:lnTo>
                  <a:pt x="0" y="187"/>
                </a:lnTo>
                <a:lnTo>
                  <a:pt x="16" y="143"/>
                </a:lnTo>
                <a:lnTo>
                  <a:pt x="32" y="99"/>
                </a:lnTo>
                <a:lnTo>
                  <a:pt x="44" y="71"/>
                </a:lnTo>
                <a:lnTo>
                  <a:pt x="76" y="43"/>
                </a:lnTo>
                <a:lnTo>
                  <a:pt x="104" y="12"/>
                </a:lnTo>
                <a:lnTo>
                  <a:pt x="132" y="0"/>
                </a:lnTo>
                <a:lnTo>
                  <a:pt x="164"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117"/>
          <p:cNvSpPr>
            <a:spLocks/>
          </p:cNvSpPr>
          <p:nvPr/>
        </p:nvSpPr>
        <p:spPr bwMode="auto">
          <a:xfrm>
            <a:off x="5957888" y="3176588"/>
            <a:ext cx="117475" cy="180975"/>
          </a:xfrm>
          <a:custGeom>
            <a:avLst/>
            <a:gdLst>
              <a:gd name="T0" fmla="*/ 160 w 323"/>
              <a:gd name="T1" fmla="*/ 0 h 497"/>
              <a:gd name="T2" fmla="*/ 191 w 323"/>
              <a:gd name="T3" fmla="*/ 0 h 497"/>
              <a:gd name="T4" fmla="*/ 219 w 323"/>
              <a:gd name="T5" fmla="*/ 12 h 497"/>
              <a:gd name="T6" fmla="*/ 247 w 323"/>
              <a:gd name="T7" fmla="*/ 43 h 497"/>
              <a:gd name="T8" fmla="*/ 279 w 323"/>
              <a:gd name="T9" fmla="*/ 71 h 497"/>
              <a:gd name="T10" fmla="*/ 291 w 323"/>
              <a:gd name="T11" fmla="*/ 115 h 497"/>
              <a:gd name="T12" fmla="*/ 307 w 323"/>
              <a:gd name="T13" fmla="*/ 159 h 497"/>
              <a:gd name="T14" fmla="*/ 323 w 323"/>
              <a:gd name="T15" fmla="*/ 203 h 497"/>
              <a:gd name="T16" fmla="*/ 323 w 323"/>
              <a:gd name="T17" fmla="*/ 246 h 497"/>
              <a:gd name="T18" fmla="*/ 323 w 323"/>
              <a:gd name="T19" fmla="*/ 290 h 497"/>
              <a:gd name="T20" fmla="*/ 307 w 323"/>
              <a:gd name="T21" fmla="*/ 334 h 497"/>
              <a:gd name="T22" fmla="*/ 291 w 323"/>
              <a:gd name="T23" fmla="*/ 378 h 497"/>
              <a:gd name="T24" fmla="*/ 279 w 323"/>
              <a:gd name="T25" fmla="*/ 422 h 497"/>
              <a:gd name="T26" fmla="*/ 247 w 323"/>
              <a:gd name="T27" fmla="*/ 453 h 497"/>
              <a:gd name="T28" fmla="*/ 219 w 323"/>
              <a:gd name="T29" fmla="*/ 481 h 497"/>
              <a:gd name="T30" fmla="*/ 191 w 323"/>
              <a:gd name="T31" fmla="*/ 497 h 497"/>
              <a:gd name="T32" fmla="*/ 160 w 323"/>
              <a:gd name="T33" fmla="*/ 497 h 497"/>
              <a:gd name="T34" fmla="*/ 132 w 323"/>
              <a:gd name="T35" fmla="*/ 497 h 497"/>
              <a:gd name="T36" fmla="*/ 104 w 323"/>
              <a:gd name="T37" fmla="*/ 481 h 497"/>
              <a:gd name="T38" fmla="*/ 72 w 323"/>
              <a:gd name="T39" fmla="*/ 453 h 497"/>
              <a:gd name="T40" fmla="*/ 44 w 323"/>
              <a:gd name="T41" fmla="*/ 422 h 497"/>
              <a:gd name="T42" fmla="*/ 28 w 323"/>
              <a:gd name="T43" fmla="*/ 378 h 497"/>
              <a:gd name="T44" fmla="*/ 16 w 323"/>
              <a:gd name="T45" fmla="*/ 334 h 497"/>
              <a:gd name="T46" fmla="*/ 0 w 323"/>
              <a:gd name="T47" fmla="*/ 290 h 497"/>
              <a:gd name="T48" fmla="*/ 0 w 323"/>
              <a:gd name="T49" fmla="*/ 246 h 497"/>
              <a:gd name="T50" fmla="*/ 0 w 323"/>
              <a:gd name="T51" fmla="*/ 203 h 497"/>
              <a:gd name="T52" fmla="*/ 16 w 323"/>
              <a:gd name="T53" fmla="*/ 159 h 497"/>
              <a:gd name="T54" fmla="*/ 28 w 323"/>
              <a:gd name="T55" fmla="*/ 115 h 497"/>
              <a:gd name="T56" fmla="*/ 44 w 323"/>
              <a:gd name="T57" fmla="*/ 71 h 497"/>
              <a:gd name="T58" fmla="*/ 72 w 323"/>
              <a:gd name="T59" fmla="*/ 43 h 497"/>
              <a:gd name="T60" fmla="*/ 104 w 323"/>
              <a:gd name="T61" fmla="*/ 12 h 497"/>
              <a:gd name="T62" fmla="*/ 132 w 323"/>
              <a:gd name="T63" fmla="*/ 0 h 497"/>
              <a:gd name="T64" fmla="*/ 160 w 323"/>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3" h="497">
                <a:moveTo>
                  <a:pt x="160" y="0"/>
                </a:moveTo>
                <a:lnTo>
                  <a:pt x="191" y="0"/>
                </a:lnTo>
                <a:lnTo>
                  <a:pt x="219" y="12"/>
                </a:lnTo>
                <a:lnTo>
                  <a:pt x="247" y="43"/>
                </a:lnTo>
                <a:lnTo>
                  <a:pt x="279" y="71"/>
                </a:lnTo>
                <a:lnTo>
                  <a:pt x="291" y="115"/>
                </a:lnTo>
                <a:lnTo>
                  <a:pt x="307" y="159"/>
                </a:lnTo>
                <a:lnTo>
                  <a:pt x="323" y="203"/>
                </a:lnTo>
                <a:lnTo>
                  <a:pt x="323" y="246"/>
                </a:lnTo>
                <a:lnTo>
                  <a:pt x="323" y="290"/>
                </a:lnTo>
                <a:lnTo>
                  <a:pt x="307" y="334"/>
                </a:lnTo>
                <a:lnTo>
                  <a:pt x="291" y="378"/>
                </a:lnTo>
                <a:lnTo>
                  <a:pt x="279" y="422"/>
                </a:lnTo>
                <a:lnTo>
                  <a:pt x="247" y="453"/>
                </a:lnTo>
                <a:lnTo>
                  <a:pt x="219" y="481"/>
                </a:lnTo>
                <a:lnTo>
                  <a:pt x="191" y="497"/>
                </a:lnTo>
                <a:lnTo>
                  <a:pt x="160" y="497"/>
                </a:lnTo>
                <a:lnTo>
                  <a:pt x="132" y="497"/>
                </a:lnTo>
                <a:lnTo>
                  <a:pt x="104" y="481"/>
                </a:lnTo>
                <a:lnTo>
                  <a:pt x="72" y="453"/>
                </a:lnTo>
                <a:lnTo>
                  <a:pt x="44" y="422"/>
                </a:lnTo>
                <a:lnTo>
                  <a:pt x="28" y="378"/>
                </a:lnTo>
                <a:lnTo>
                  <a:pt x="16" y="334"/>
                </a:lnTo>
                <a:lnTo>
                  <a:pt x="0" y="290"/>
                </a:lnTo>
                <a:lnTo>
                  <a:pt x="0" y="246"/>
                </a:lnTo>
                <a:lnTo>
                  <a:pt x="0" y="203"/>
                </a:lnTo>
                <a:lnTo>
                  <a:pt x="16" y="159"/>
                </a:lnTo>
                <a:lnTo>
                  <a:pt x="28" y="115"/>
                </a:lnTo>
                <a:lnTo>
                  <a:pt x="44" y="71"/>
                </a:lnTo>
                <a:lnTo>
                  <a:pt x="72" y="43"/>
                </a:lnTo>
                <a:lnTo>
                  <a:pt x="104" y="12"/>
                </a:lnTo>
                <a:lnTo>
                  <a:pt x="132" y="0"/>
                </a:lnTo>
                <a:lnTo>
                  <a:pt x="160"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118"/>
          <p:cNvSpPr>
            <a:spLocks/>
          </p:cNvSpPr>
          <p:nvPr/>
        </p:nvSpPr>
        <p:spPr bwMode="auto">
          <a:xfrm>
            <a:off x="5964238" y="3176588"/>
            <a:ext cx="117475" cy="176213"/>
          </a:xfrm>
          <a:custGeom>
            <a:avLst/>
            <a:gdLst>
              <a:gd name="T0" fmla="*/ 160 w 323"/>
              <a:gd name="T1" fmla="*/ 0 h 481"/>
              <a:gd name="T2" fmla="*/ 187 w 323"/>
              <a:gd name="T3" fmla="*/ 0 h 481"/>
              <a:gd name="T4" fmla="*/ 219 w 323"/>
              <a:gd name="T5" fmla="*/ 12 h 481"/>
              <a:gd name="T6" fmla="*/ 247 w 323"/>
              <a:gd name="T7" fmla="*/ 43 h 481"/>
              <a:gd name="T8" fmla="*/ 275 w 323"/>
              <a:gd name="T9" fmla="*/ 71 h 481"/>
              <a:gd name="T10" fmla="*/ 291 w 323"/>
              <a:gd name="T11" fmla="*/ 115 h 481"/>
              <a:gd name="T12" fmla="*/ 307 w 323"/>
              <a:gd name="T13" fmla="*/ 159 h 481"/>
              <a:gd name="T14" fmla="*/ 323 w 323"/>
              <a:gd name="T15" fmla="*/ 203 h 481"/>
              <a:gd name="T16" fmla="*/ 323 w 323"/>
              <a:gd name="T17" fmla="*/ 246 h 481"/>
              <a:gd name="T18" fmla="*/ 323 w 323"/>
              <a:gd name="T19" fmla="*/ 290 h 481"/>
              <a:gd name="T20" fmla="*/ 307 w 323"/>
              <a:gd name="T21" fmla="*/ 334 h 481"/>
              <a:gd name="T22" fmla="*/ 291 w 323"/>
              <a:gd name="T23" fmla="*/ 378 h 481"/>
              <a:gd name="T24" fmla="*/ 275 w 323"/>
              <a:gd name="T25" fmla="*/ 410 h 481"/>
              <a:gd name="T26" fmla="*/ 247 w 323"/>
              <a:gd name="T27" fmla="*/ 438 h 481"/>
              <a:gd name="T28" fmla="*/ 219 w 323"/>
              <a:gd name="T29" fmla="*/ 465 h 481"/>
              <a:gd name="T30" fmla="*/ 187 w 323"/>
              <a:gd name="T31" fmla="*/ 481 h 481"/>
              <a:gd name="T32" fmla="*/ 160 w 323"/>
              <a:gd name="T33" fmla="*/ 481 h 481"/>
              <a:gd name="T34" fmla="*/ 132 w 323"/>
              <a:gd name="T35" fmla="*/ 481 h 481"/>
              <a:gd name="T36" fmla="*/ 100 w 323"/>
              <a:gd name="T37" fmla="*/ 465 h 481"/>
              <a:gd name="T38" fmla="*/ 72 w 323"/>
              <a:gd name="T39" fmla="*/ 438 h 481"/>
              <a:gd name="T40" fmla="*/ 44 w 323"/>
              <a:gd name="T41" fmla="*/ 410 h 481"/>
              <a:gd name="T42" fmla="*/ 28 w 323"/>
              <a:gd name="T43" fmla="*/ 378 h 481"/>
              <a:gd name="T44" fmla="*/ 12 w 323"/>
              <a:gd name="T45" fmla="*/ 334 h 481"/>
              <a:gd name="T46" fmla="*/ 0 w 323"/>
              <a:gd name="T47" fmla="*/ 290 h 481"/>
              <a:gd name="T48" fmla="*/ 0 w 323"/>
              <a:gd name="T49" fmla="*/ 246 h 481"/>
              <a:gd name="T50" fmla="*/ 0 w 323"/>
              <a:gd name="T51" fmla="*/ 203 h 481"/>
              <a:gd name="T52" fmla="*/ 12 w 323"/>
              <a:gd name="T53" fmla="*/ 159 h 481"/>
              <a:gd name="T54" fmla="*/ 28 w 323"/>
              <a:gd name="T55" fmla="*/ 115 h 481"/>
              <a:gd name="T56" fmla="*/ 44 w 323"/>
              <a:gd name="T57" fmla="*/ 71 h 481"/>
              <a:gd name="T58" fmla="*/ 72 w 323"/>
              <a:gd name="T59" fmla="*/ 43 h 481"/>
              <a:gd name="T60" fmla="*/ 100 w 323"/>
              <a:gd name="T61" fmla="*/ 12 h 481"/>
              <a:gd name="T62" fmla="*/ 132 w 323"/>
              <a:gd name="T63" fmla="*/ 0 h 481"/>
              <a:gd name="T64" fmla="*/ 160 w 323"/>
              <a:gd name="T65" fmla="*/ 0 h 4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3" h="481">
                <a:moveTo>
                  <a:pt x="160" y="0"/>
                </a:moveTo>
                <a:lnTo>
                  <a:pt x="187" y="0"/>
                </a:lnTo>
                <a:lnTo>
                  <a:pt x="219" y="12"/>
                </a:lnTo>
                <a:lnTo>
                  <a:pt x="247" y="43"/>
                </a:lnTo>
                <a:lnTo>
                  <a:pt x="275" y="71"/>
                </a:lnTo>
                <a:lnTo>
                  <a:pt x="291" y="115"/>
                </a:lnTo>
                <a:lnTo>
                  <a:pt x="307" y="159"/>
                </a:lnTo>
                <a:lnTo>
                  <a:pt x="323" y="203"/>
                </a:lnTo>
                <a:lnTo>
                  <a:pt x="323" y="246"/>
                </a:lnTo>
                <a:lnTo>
                  <a:pt x="323" y="290"/>
                </a:lnTo>
                <a:lnTo>
                  <a:pt x="307" y="334"/>
                </a:lnTo>
                <a:lnTo>
                  <a:pt x="291" y="378"/>
                </a:lnTo>
                <a:lnTo>
                  <a:pt x="275" y="410"/>
                </a:lnTo>
                <a:lnTo>
                  <a:pt x="247" y="438"/>
                </a:lnTo>
                <a:lnTo>
                  <a:pt x="219" y="465"/>
                </a:lnTo>
                <a:lnTo>
                  <a:pt x="187" y="481"/>
                </a:lnTo>
                <a:lnTo>
                  <a:pt x="160" y="481"/>
                </a:lnTo>
                <a:lnTo>
                  <a:pt x="132" y="481"/>
                </a:lnTo>
                <a:lnTo>
                  <a:pt x="100" y="465"/>
                </a:lnTo>
                <a:lnTo>
                  <a:pt x="72" y="438"/>
                </a:lnTo>
                <a:lnTo>
                  <a:pt x="44" y="410"/>
                </a:lnTo>
                <a:lnTo>
                  <a:pt x="28" y="378"/>
                </a:lnTo>
                <a:lnTo>
                  <a:pt x="12" y="334"/>
                </a:lnTo>
                <a:lnTo>
                  <a:pt x="0" y="290"/>
                </a:lnTo>
                <a:lnTo>
                  <a:pt x="0" y="246"/>
                </a:lnTo>
                <a:lnTo>
                  <a:pt x="0" y="203"/>
                </a:lnTo>
                <a:lnTo>
                  <a:pt x="12" y="159"/>
                </a:lnTo>
                <a:lnTo>
                  <a:pt x="28" y="115"/>
                </a:lnTo>
                <a:lnTo>
                  <a:pt x="44" y="71"/>
                </a:lnTo>
                <a:lnTo>
                  <a:pt x="72" y="43"/>
                </a:lnTo>
                <a:lnTo>
                  <a:pt x="100" y="12"/>
                </a:lnTo>
                <a:lnTo>
                  <a:pt x="132" y="0"/>
                </a:lnTo>
                <a:lnTo>
                  <a:pt x="160"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 name="Freeform 119"/>
          <p:cNvSpPr>
            <a:spLocks/>
          </p:cNvSpPr>
          <p:nvPr/>
        </p:nvSpPr>
        <p:spPr bwMode="auto">
          <a:xfrm>
            <a:off x="5973763" y="3181351"/>
            <a:ext cx="112713" cy="171450"/>
          </a:xfrm>
          <a:custGeom>
            <a:avLst/>
            <a:gdLst>
              <a:gd name="T0" fmla="*/ 147 w 307"/>
              <a:gd name="T1" fmla="*/ 0 h 469"/>
              <a:gd name="T2" fmla="*/ 175 w 307"/>
              <a:gd name="T3" fmla="*/ 0 h 469"/>
              <a:gd name="T4" fmla="*/ 203 w 307"/>
              <a:gd name="T5" fmla="*/ 15 h 469"/>
              <a:gd name="T6" fmla="*/ 235 w 307"/>
              <a:gd name="T7" fmla="*/ 43 h 469"/>
              <a:gd name="T8" fmla="*/ 263 w 307"/>
              <a:gd name="T9" fmla="*/ 75 h 469"/>
              <a:gd name="T10" fmla="*/ 279 w 307"/>
              <a:gd name="T11" fmla="*/ 103 h 469"/>
              <a:gd name="T12" fmla="*/ 295 w 307"/>
              <a:gd name="T13" fmla="*/ 147 h 469"/>
              <a:gd name="T14" fmla="*/ 307 w 307"/>
              <a:gd name="T15" fmla="*/ 191 h 469"/>
              <a:gd name="T16" fmla="*/ 307 w 307"/>
              <a:gd name="T17" fmla="*/ 234 h 469"/>
              <a:gd name="T18" fmla="*/ 307 w 307"/>
              <a:gd name="T19" fmla="*/ 278 h 469"/>
              <a:gd name="T20" fmla="*/ 295 w 307"/>
              <a:gd name="T21" fmla="*/ 322 h 469"/>
              <a:gd name="T22" fmla="*/ 279 w 307"/>
              <a:gd name="T23" fmla="*/ 366 h 469"/>
              <a:gd name="T24" fmla="*/ 263 w 307"/>
              <a:gd name="T25" fmla="*/ 398 h 469"/>
              <a:gd name="T26" fmla="*/ 235 w 307"/>
              <a:gd name="T27" fmla="*/ 426 h 469"/>
              <a:gd name="T28" fmla="*/ 203 w 307"/>
              <a:gd name="T29" fmla="*/ 453 h 469"/>
              <a:gd name="T30" fmla="*/ 175 w 307"/>
              <a:gd name="T31" fmla="*/ 469 h 469"/>
              <a:gd name="T32" fmla="*/ 147 w 307"/>
              <a:gd name="T33" fmla="*/ 469 h 469"/>
              <a:gd name="T34" fmla="*/ 116 w 307"/>
              <a:gd name="T35" fmla="*/ 469 h 469"/>
              <a:gd name="T36" fmla="*/ 88 w 307"/>
              <a:gd name="T37" fmla="*/ 453 h 469"/>
              <a:gd name="T38" fmla="*/ 60 w 307"/>
              <a:gd name="T39" fmla="*/ 426 h 469"/>
              <a:gd name="T40" fmla="*/ 44 w 307"/>
              <a:gd name="T41" fmla="*/ 398 h 469"/>
              <a:gd name="T42" fmla="*/ 28 w 307"/>
              <a:gd name="T43" fmla="*/ 366 h 469"/>
              <a:gd name="T44" fmla="*/ 16 w 307"/>
              <a:gd name="T45" fmla="*/ 322 h 469"/>
              <a:gd name="T46" fmla="*/ 0 w 307"/>
              <a:gd name="T47" fmla="*/ 278 h 469"/>
              <a:gd name="T48" fmla="*/ 0 w 307"/>
              <a:gd name="T49" fmla="*/ 234 h 469"/>
              <a:gd name="T50" fmla="*/ 0 w 307"/>
              <a:gd name="T51" fmla="*/ 191 h 469"/>
              <a:gd name="T52" fmla="*/ 16 w 307"/>
              <a:gd name="T53" fmla="*/ 147 h 469"/>
              <a:gd name="T54" fmla="*/ 28 w 307"/>
              <a:gd name="T55" fmla="*/ 103 h 469"/>
              <a:gd name="T56" fmla="*/ 44 w 307"/>
              <a:gd name="T57" fmla="*/ 75 h 469"/>
              <a:gd name="T58" fmla="*/ 60 w 307"/>
              <a:gd name="T59" fmla="*/ 43 h 469"/>
              <a:gd name="T60" fmla="*/ 88 w 307"/>
              <a:gd name="T61" fmla="*/ 15 h 469"/>
              <a:gd name="T62" fmla="*/ 116 w 307"/>
              <a:gd name="T63" fmla="*/ 0 h 469"/>
              <a:gd name="T64" fmla="*/ 147 w 307"/>
              <a:gd name="T65" fmla="*/ 0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07" h="469">
                <a:moveTo>
                  <a:pt x="147" y="0"/>
                </a:moveTo>
                <a:lnTo>
                  <a:pt x="175" y="0"/>
                </a:lnTo>
                <a:lnTo>
                  <a:pt x="203" y="15"/>
                </a:lnTo>
                <a:lnTo>
                  <a:pt x="235" y="43"/>
                </a:lnTo>
                <a:lnTo>
                  <a:pt x="263" y="75"/>
                </a:lnTo>
                <a:lnTo>
                  <a:pt x="279" y="103"/>
                </a:lnTo>
                <a:lnTo>
                  <a:pt x="295" y="147"/>
                </a:lnTo>
                <a:lnTo>
                  <a:pt x="307" y="191"/>
                </a:lnTo>
                <a:lnTo>
                  <a:pt x="307" y="234"/>
                </a:lnTo>
                <a:lnTo>
                  <a:pt x="307" y="278"/>
                </a:lnTo>
                <a:lnTo>
                  <a:pt x="295" y="322"/>
                </a:lnTo>
                <a:lnTo>
                  <a:pt x="279" y="366"/>
                </a:lnTo>
                <a:lnTo>
                  <a:pt x="263" y="398"/>
                </a:lnTo>
                <a:lnTo>
                  <a:pt x="235" y="426"/>
                </a:lnTo>
                <a:lnTo>
                  <a:pt x="203" y="453"/>
                </a:lnTo>
                <a:lnTo>
                  <a:pt x="175" y="469"/>
                </a:lnTo>
                <a:lnTo>
                  <a:pt x="147" y="469"/>
                </a:lnTo>
                <a:lnTo>
                  <a:pt x="116" y="469"/>
                </a:lnTo>
                <a:lnTo>
                  <a:pt x="88" y="453"/>
                </a:lnTo>
                <a:lnTo>
                  <a:pt x="60" y="426"/>
                </a:lnTo>
                <a:lnTo>
                  <a:pt x="44" y="398"/>
                </a:lnTo>
                <a:lnTo>
                  <a:pt x="28" y="366"/>
                </a:lnTo>
                <a:lnTo>
                  <a:pt x="16" y="322"/>
                </a:lnTo>
                <a:lnTo>
                  <a:pt x="0" y="278"/>
                </a:lnTo>
                <a:lnTo>
                  <a:pt x="0" y="234"/>
                </a:lnTo>
                <a:lnTo>
                  <a:pt x="0" y="191"/>
                </a:lnTo>
                <a:lnTo>
                  <a:pt x="16" y="147"/>
                </a:lnTo>
                <a:lnTo>
                  <a:pt x="28" y="103"/>
                </a:lnTo>
                <a:lnTo>
                  <a:pt x="44" y="75"/>
                </a:lnTo>
                <a:lnTo>
                  <a:pt x="60" y="43"/>
                </a:lnTo>
                <a:lnTo>
                  <a:pt x="88" y="15"/>
                </a:lnTo>
                <a:lnTo>
                  <a:pt x="116" y="0"/>
                </a:lnTo>
                <a:lnTo>
                  <a:pt x="147"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 name="Freeform 120"/>
          <p:cNvSpPr>
            <a:spLocks/>
          </p:cNvSpPr>
          <p:nvPr/>
        </p:nvSpPr>
        <p:spPr bwMode="auto">
          <a:xfrm>
            <a:off x="5910263" y="3176588"/>
            <a:ext cx="117475" cy="180975"/>
          </a:xfrm>
          <a:custGeom>
            <a:avLst/>
            <a:gdLst>
              <a:gd name="T0" fmla="*/ 159 w 322"/>
              <a:gd name="T1" fmla="*/ 0 h 497"/>
              <a:gd name="T2" fmla="*/ 191 w 322"/>
              <a:gd name="T3" fmla="*/ 0 h 497"/>
              <a:gd name="T4" fmla="*/ 219 w 322"/>
              <a:gd name="T5" fmla="*/ 12 h 497"/>
              <a:gd name="T6" fmla="*/ 247 w 322"/>
              <a:gd name="T7" fmla="*/ 43 h 497"/>
              <a:gd name="T8" fmla="*/ 279 w 322"/>
              <a:gd name="T9" fmla="*/ 71 h 497"/>
              <a:gd name="T10" fmla="*/ 291 w 322"/>
              <a:gd name="T11" fmla="*/ 115 h 497"/>
              <a:gd name="T12" fmla="*/ 307 w 322"/>
              <a:gd name="T13" fmla="*/ 159 h 497"/>
              <a:gd name="T14" fmla="*/ 322 w 322"/>
              <a:gd name="T15" fmla="*/ 203 h 497"/>
              <a:gd name="T16" fmla="*/ 322 w 322"/>
              <a:gd name="T17" fmla="*/ 246 h 497"/>
              <a:gd name="T18" fmla="*/ 322 w 322"/>
              <a:gd name="T19" fmla="*/ 290 h 497"/>
              <a:gd name="T20" fmla="*/ 307 w 322"/>
              <a:gd name="T21" fmla="*/ 334 h 497"/>
              <a:gd name="T22" fmla="*/ 291 w 322"/>
              <a:gd name="T23" fmla="*/ 378 h 497"/>
              <a:gd name="T24" fmla="*/ 279 w 322"/>
              <a:gd name="T25" fmla="*/ 422 h 497"/>
              <a:gd name="T26" fmla="*/ 247 w 322"/>
              <a:gd name="T27" fmla="*/ 453 h 497"/>
              <a:gd name="T28" fmla="*/ 219 w 322"/>
              <a:gd name="T29" fmla="*/ 481 h 497"/>
              <a:gd name="T30" fmla="*/ 191 w 322"/>
              <a:gd name="T31" fmla="*/ 497 h 497"/>
              <a:gd name="T32" fmla="*/ 159 w 322"/>
              <a:gd name="T33" fmla="*/ 497 h 497"/>
              <a:gd name="T34" fmla="*/ 131 w 322"/>
              <a:gd name="T35" fmla="*/ 497 h 497"/>
              <a:gd name="T36" fmla="*/ 104 w 322"/>
              <a:gd name="T37" fmla="*/ 481 h 497"/>
              <a:gd name="T38" fmla="*/ 72 w 322"/>
              <a:gd name="T39" fmla="*/ 453 h 497"/>
              <a:gd name="T40" fmla="*/ 44 w 322"/>
              <a:gd name="T41" fmla="*/ 422 h 497"/>
              <a:gd name="T42" fmla="*/ 28 w 322"/>
              <a:gd name="T43" fmla="*/ 378 h 497"/>
              <a:gd name="T44" fmla="*/ 16 w 322"/>
              <a:gd name="T45" fmla="*/ 334 h 497"/>
              <a:gd name="T46" fmla="*/ 0 w 322"/>
              <a:gd name="T47" fmla="*/ 290 h 497"/>
              <a:gd name="T48" fmla="*/ 0 w 322"/>
              <a:gd name="T49" fmla="*/ 246 h 497"/>
              <a:gd name="T50" fmla="*/ 0 w 322"/>
              <a:gd name="T51" fmla="*/ 203 h 497"/>
              <a:gd name="T52" fmla="*/ 16 w 322"/>
              <a:gd name="T53" fmla="*/ 159 h 497"/>
              <a:gd name="T54" fmla="*/ 28 w 322"/>
              <a:gd name="T55" fmla="*/ 115 h 497"/>
              <a:gd name="T56" fmla="*/ 44 w 322"/>
              <a:gd name="T57" fmla="*/ 71 h 497"/>
              <a:gd name="T58" fmla="*/ 72 w 322"/>
              <a:gd name="T59" fmla="*/ 43 h 497"/>
              <a:gd name="T60" fmla="*/ 104 w 322"/>
              <a:gd name="T61" fmla="*/ 12 h 497"/>
              <a:gd name="T62" fmla="*/ 131 w 322"/>
              <a:gd name="T63" fmla="*/ 0 h 497"/>
              <a:gd name="T64" fmla="*/ 159 w 322"/>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7">
                <a:moveTo>
                  <a:pt x="159" y="0"/>
                </a:moveTo>
                <a:lnTo>
                  <a:pt x="191" y="0"/>
                </a:lnTo>
                <a:lnTo>
                  <a:pt x="219" y="12"/>
                </a:lnTo>
                <a:lnTo>
                  <a:pt x="247" y="43"/>
                </a:lnTo>
                <a:lnTo>
                  <a:pt x="279" y="71"/>
                </a:lnTo>
                <a:lnTo>
                  <a:pt x="291" y="115"/>
                </a:lnTo>
                <a:lnTo>
                  <a:pt x="307" y="159"/>
                </a:lnTo>
                <a:lnTo>
                  <a:pt x="322" y="203"/>
                </a:lnTo>
                <a:lnTo>
                  <a:pt x="322" y="246"/>
                </a:lnTo>
                <a:lnTo>
                  <a:pt x="322" y="290"/>
                </a:lnTo>
                <a:lnTo>
                  <a:pt x="307" y="334"/>
                </a:lnTo>
                <a:lnTo>
                  <a:pt x="291" y="378"/>
                </a:lnTo>
                <a:lnTo>
                  <a:pt x="279" y="422"/>
                </a:lnTo>
                <a:lnTo>
                  <a:pt x="247" y="453"/>
                </a:lnTo>
                <a:lnTo>
                  <a:pt x="219" y="481"/>
                </a:lnTo>
                <a:lnTo>
                  <a:pt x="191" y="497"/>
                </a:lnTo>
                <a:lnTo>
                  <a:pt x="159" y="497"/>
                </a:lnTo>
                <a:lnTo>
                  <a:pt x="131" y="497"/>
                </a:lnTo>
                <a:lnTo>
                  <a:pt x="104" y="481"/>
                </a:lnTo>
                <a:lnTo>
                  <a:pt x="72" y="453"/>
                </a:lnTo>
                <a:lnTo>
                  <a:pt x="44" y="422"/>
                </a:lnTo>
                <a:lnTo>
                  <a:pt x="28" y="378"/>
                </a:lnTo>
                <a:lnTo>
                  <a:pt x="16" y="334"/>
                </a:lnTo>
                <a:lnTo>
                  <a:pt x="0" y="290"/>
                </a:lnTo>
                <a:lnTo>
                  <a:pt x="0" y="246"/>
                </a:lnTo>
                <a:lnTo>
                  <a:pt x="0" y="203"/>
                </a:lnTo>
                <a:lnTo>
                  <a:pt x="16" y="159"/>
                </a:lnTo>
                <a:lnTo>
                  <a:pt x="28" y="115"/>
                </a:lnTo>
                <a:lnTo>
                  <a:pt x="44" y="71"/>
                </a:lnTo>
                <a:lnTo>
                  <a:pt x="72" y="43"/>
                </a:lnTo>
                <a:lnTo>
                  <a:pt x="104" y="12"/>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 name="Freeform 121"/>
          <p:cNvSpPr>
            <a:spLocks/>
          </p:cNvSpPr>
          <p:nvPr/>
        </p:nvSpPr>
        <p:spPr bwMode="auto">
          <a:xfrm>
            <a:off x="5916613" y="3176588"/>
            <a:ext cx="122238" cy="180975"/>
          </a:xfrm>
          <a:custGeom>
            <a:avLst/>
            <a:gdLst>
              <a:gd name="T0" fmla="*/ 175 w 334"/>
              <a:gd name="T1" fmla="*/ 0 h 497"/>
              <a:gd name="T2" fmla="*/ 203 w 334"/>
              <a:gd name="T3" fmla="*/ 0 h 497"/>
              <a:gd name="T4" fmla="*/ 231 w 334"/>
              <a:gd name="T5" fmla="*/ 12 h 497"/>
              <a:gd name="T6" fmla="*/ 263 w 334"/>
              <a:gd name="T7" fmla="*/ 43 h 497"/>
              <a:gd name="T8" fmla="*/ 291 w 334"/>
              <a:gd name="T9" fmla="*/ 71 h 497"/>
              <a:gd name="T10" fmla="*/ 306 w 334"/>
              <a:gd name="T11" fmla="*/ 99 h 497"/>
              <a:gd name="T12" fmla="*/ 318 w 334"/>
              <a:gd name="T13" fmla="*/ 143 h 497"/>
              <a:gd name="T14" fmla="*/ 334 w 334"/>
              <a:gd name="T15" fmla="*/ 187 h 497"/>
              <a:gd name="T16" fmla="*/ 334 w 334"/>
              <a:gd name="T17" fmla="*/ 246 h 497"/>
              <a:gd name="T18" fmla="*/ 334 w 334"/>
              <a:gd name="T19" fmla="*/ 290 h 497"/>
              <a:gd name="T20" fmla="*/ 318 w 334"/>
              <a:gd name="T21" fmla="*/ 334 h 497"/>
              <a:gd name="T22" fmla="*/ 306 w 334"/>
              <a:gd name="T23" fmla="*/ 378 h 497"/>
              <a:gd name="T24" fmla="*/ 291 w 334"/>
              <a:gd name="T25" fmla="*/ 422 h 497"/>
              <a:gd name="T26" fmla="*/ 263 w 334"/>
              <a:gd name="T27" fmla="*/ 453 h 497"/>
              <a:gd name="T28" fmla="*/ 231 w 334"/>
              <a:gd name="T29" fmla="*/ 481 h 497"/>
              <a:gd name="T30" fmla="*/ 203 w 334"/>
              <a:gd name="T31" fmla="*/ 497 h 497"/>
              <a:gd name="T32" fmla="*/ 175 w 334"/>
              <a:gd name="T33" fmla="*/ 497 h 497"/>
              <a:gd name="T34" fmla="*/ 131 w 334"/>
              <a:gd name="T35" fmla="*/ 497 h 497"/>
              <a:gd name="T36" fmla="*/ 99 w 334"/>
              <a:gd name="T37" fmla="*/ 481 h 497"/>
              <a:gd name="T38" fmla="*/ 72 w 334"/>
              <a:gd name="T39" fmla="*/ 453 h 497"/>
              <a:gd name="T40" fmla="*/ 44 w 334"/>
              <a:gd name="T41" fmla="*/ 422 h 497"/>
              <a:gd name="T42" fmla="*/ 28 w 334"/>
              <a:gd name="T43" fmla="*/ 378 h 497"/>
              <a:gd name="T44" fmla="*/ 12 w 334"/>
              <a:gd name="T45" fmla="*/ 334 h 497"/>
              <a:gd name="T46" fmla="*/ 0 w 334"/>
              <a:gd name="T47" fmla="*/ 290 h 497"/>
              <a:gd name="T48" fmla="*/ 0 w 334"/>
              <a:gd name="T49" fmla="*/ 246 h 497"/>
              <a:gd name="T50" fmla="*/ 0 w 334"/>
              <a:gd name="T51" fmla="*/ 187 h 497"/>
              <a:gd name="T52" fmla="*/ 12 w 334"/>
              <a:gd name="T53" fmla="*/ 143 h 497"/>
              <a:gd name="T54" fmla="*/ 28 w 334"/>
              <a:gd name="T55" fmla="*/ 99 h 497"/>
              <a:gd name="T56" fmla="*/ 44 w 334"/>
              <a:gd name="T57" fmla="*/ 71 h 497"/>
              <a:gd name="T58" fmla="*/ 72 w 334"/>
              <a:gd name="T59" fmla="*/ 43 h 497"/>
              <a:gd name="T60" fmla="*/ 99 w 334"/>
              <a:gd name="T61" fmla="*/ 12 h 497"/>
              <a:gd name="T62" fmla="*/ 131 w 334"/>
              <a:gd name="T63" fmla="*/ 0 h 497"/>
              <a:gd name="T64" fmla="*/ 175 w 334"/>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34" h="497">
                <a:moveTo>
                  <a:pt x="175" y="0"/>
                </a:moveTo>
                <a:lnTo>
                  <a:pt x="203" y="0"/>
                </a:lnTo>
                <a:lnTo>
                  <a:pt x="231" y="12"/>
                </a:lnTo>
                <a:lnTo>
                  <a:pt x="263" y="43"/>
                </a:lnTo>
                <a:lnTo>
                  <a:pt x="291" y="71"/>
                </a:lnTo>
                <a:lnTo>
                  <a:pt x="306" y="99"/>
                </a:lnTo>
                <a:lnTo>
                  <a:pt x="318" y="143"/>
                </a:lnTo>
                <a:lnTo>
                  <a:pt x="334" y="187"/>
                </a:lnTo>
                <a:lnTo>
                  <a:pt x="334" y="246"/>
                </a:lnTo>
                <a:lnTo>
                  <a:pt x="334" y="290"/>
                </a:lnTo>
                <a:lnTo>
                  <a:pt x="318" y="334"/>
                </a:lnTo>
                <a:lnTo>
                  <a:pt x="306" y="378"/>
                </a:lnTo>
                <a:lnTo>
                  <a:pt x="291" y="422"/>
                </a:lnTo>
                <a:lnTo>
                  <a:pt x="263" y="453"/>
                </a:lnTo>
                <a:lnTo>
                  <a:pt x="231" y="481"/>
                </a:lnTo>
                <a:lnTo>
                  <a:pt x="203" y="497"/>
                </a:lnTo>
                <a:lnTo>
                  <a:pt x="175" y="497"/>
                </a:lnTo>
                <a:lnTo>
                  <a:pt x="131" y="497"/>
                </a:lnTo>
                <a:lnTo>
                  <a:pt x="99" y="481"/>
                </a:lnTo>
                <a:lnTo>
                  <a:pt x="72" y="453"/>
                </a:lnTo>
                <a:lnTo>
                  <a:pt x="44" y="422"/>
                </a:lnTo>
                <a:lnTo>
                  <a:pt x="28" y="378"/>
                </a:lnTo>
                <a:lnTo>
                  <a:pt x="12" y="334"/>
                </a:lnTo>
                <a:lnTo>
                  <a:pt x="0" y="290"/>
                </a:lnTo>
                <a:lnTo>
                  <a:pt x="0" y="246"/>
                </a:lnTo>
                <a:lnTo>
                  <a:pt x="0" y="187"/>
                </a:lnTo>
                <a:lnTo>
                  <a:pt x="12" y="143"/>
                </a:lnTo>
                <a:lnTo>
                  <a:pt x="28" y="99"/>
                </a:lnTo>
                <a:lnTo>
                  <a:pt x="44" y="71"/>
                </a:lnTo>
                <a:lnTo>
                  <a:pt x="72" y="43"/>
                </a:lnTo>
                <a:lnTo>
                  <a:pt x="99" y="12"/>
                </a:lnTo>
                <a:lnTo>
                  <a:pt x="131" y="0"/>
                </a:lnTo>
                <a:lnTo>
                  <a:pt x="175"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Freeform 122"/>
          <p:cNvSpPr>
            <a:spLocks/>
          </p:cNvSpPr>
          <p:nvPr/>
        </p:nvSpPr>
        <p:spPr bwMode="auto">
          <a:xfrm>
            <a:off x="5926138" y="3176588"/>
            <a:ext cx="117475" cy="180975"/>
          </a:xfrm>
          <a:custGeom>
            <a:avLst/>
            <a:gdLst>
              <a:gd name="T0" fmla="*/ 159 w 322"/>
              <a:gd name="T1" fmla="*/ 0 h 497"/>
              <a:gd name="T2" fmla="*/ 191 w 322"/>
              <a:gd name="T3" fmla="*/ 0 h 497"/>
              <a:gd name="T4" fmla="*/ 219 w 322"/>
              <a:gd name="T5" fmla="*/ 12 h 497"/>
              <a:gd name="T6" fmla="*/ 247 w 322"/>
              <a:gd name="T7" fmla="*/ 43 h 497"/>
              <a:gd name="T8" fmla="*/ 278 w 322"/>
              <a:gd name="T9" fmla="*/ 71 h 497"/>
              <a:gd name="T10" fmla="*/ 290 w 322"/>
              <a:gd name="T11" fmla="*/ 115 h 497"/>
              <a:gd name="T12" fmla="*/ 306 w 322"/>
              <a:gd name="T13" fmla="*/ 159 h 497"/>
              <a:gd name="T14" fmla="*/ 322 w 322"/>
              <a:gd name="T15" fmla="*/ 203 h 497"/>
              <a:gd name="T16" fmla="*/ 322 w 322"/>
              <a:gd name="T17" fmla="*/ 246 h 497"/>
              <a:gd name="T18" fmla="*/ 322 w 322"/>
              <a:gd name="T19" fmla="*/ 290 h 497"/>
              <a:gd name="T20" fmla="*/ 306 w 322"/>
              <a:gd name="T21" fmla="*/ 334 h 497"/>
              <a:gd name="T22" fmla="*/ 290 w 322"/>
              <a:gd name="T23" fmla="*/ 378 h 497"/>
              <a:gd name="T24" fmla="*/ 278 w 322"/>
              <a:gd name="T25" fmla="*/ 422 h 497"/>
              <a:gd name="T26" fmla="*/ 247 w 322"/>
              <a:gd name="T27" fmla="*/ 453 h 497"/>
              <a:gd name="T28" fmla="*/ 219 w 322"/>
              <a:gd name="T29" fmla="*/ 481 h 497"/>
              <a:gd name="T30" fmla="*/ 191 w 322"/>
              <a:gd name="T31" fmla="*/ 497 h 497"/>
              <a:gd name="T32" fmla="*/ 159 w 322"/>
              <a:gd name="T33" fmla="*/ 497 h 497"/>
              <a:gd name="T34" fmla="*/ 131 w 322"/>
              <a:gd name="T35" fmla="*/ 497 h 497"/>
              <a:gd name="T36" fmla="*/ 103 w 322"/>
              <a:gd name="T37" fmla="*/ 481 h 497"/>
              <a:gd name="T38" fmla="*/ 71 w 322"/>
              <a:gd name="T39" fmla="*/ 453 h 497"/>
              <a:gd name="T40" fmla="*/ 44 w 322"/>
              <a:gd name="T41" fmla="*/ 422 h 497"/>
              <a:gd name="T42" fmla="*/ 28 w 322"/>
              <a:gd name="T43" fmla="*/ 378 h 497"/>
              <a:gd name="T44" fmla="*/ 16 w 322"/>
              <a:gd name="T45" fmla="*/ 334 h 497"/>
              <a:gd name="T46" fmla="*/ 0 w 322"/>
              <a:gd name="T47" fmla="*/ 290 h 497"/>
              <a:gd name="T48" fmla="*/ 0 w 322"/>
              <a:gd name="T49" fmla="*/ 246 h 497"/>
              <a:gd name="T50" fmla="*/ 0 w 322"/>
              <a:gd name="T51" fmla="*/ 203 h 497"/>
              <a:gd name="T52" fmla="*/ 16 w 322"/>
              <a:gd name="T53" fmla="*/ 159 h 497"/>
              <a:gd name="T54" fmla="*/ 28 w 322"/>
              <a:gd name="T55" fmla="*/ 115 h 497"/>
              <a:gd name="T56" fmla="*/ 44 w 322"/>
              <a:gd name="T57" fmla="*/ 71 h 497"/>
              <a:gd name="T58" fmla="*/ 71 w 322"/>
              <a:gd name="T59" fmla="*/ 43 h 497"/>
              <a:gd name="T60" fmla="*/ 103 w 322"/>
              <a:gd name="T61" fmla="*/ 12 h 497"/>
              <a:gd name="T62" fmla="*/ 131 w 322"/>
              <a:gd name="T63" fmla="*/ 0 h 497"/>
              <a:gd name="T64" fmla="*/ 159 w 322"/>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7">
                <a:moveTo>
                  <a:pt x="159" y="0"/>
                </a:moveTo>
                <a:lnTo>
                  <a:pt x="191" y="0"/>
                </a:lnTo>
                <a:lnTo>
                  <a:pt x="219" y="12"/>
                </a:lnTo>
                <a:lnTo>
                  <a:pt x="247" y="43"/>
                </a:lnTo>
                <a:lnTo>
                  <a:pt x="278" y="71"/>
                </a:lnTo>
                <a:lnTo>
                  <a:pt x="290" y="115"/>
                </a:lnTo>
                <a:lnTo>
                  <a:pt x="306" y="159"/>
                </a:lnTo>
                <a:lnTo>
                  <a:pt x="322" y="203"/>
                </a:lnTo>
                <a:lnTo>
                  <a:pt x="322" y="246"/>
                </a:lnTo>
                <a:lnTo>
                  <a:pt x="322" y="290"/>
                </a:lnTo>
                <a:lnTo>
                  <a:pt x="306" y="334"/>
                </a:lnTo>
                <a:lnTo>
                  <a:pt x="290" y="378"/>
                </a:lnTo>
                <a:lnTo>
                  <a:pt x="278" y="422"/>
                </a:lnTo>
                <a:lnTo>
                  <a:pt x="247" y="453"/>
                </a:lnTo>
                <a:lnTo>
                  <a:pt x="219" y="481"/>
                </a:lnTo>
                <a:lnTo>
                  <a:pt x="191" y="497"/>
                </a:lnTo>
                <a:lnTo>
                  <a:pt x="159" y="497"/>
                </a:lnTo>
                <a:lnTo>
                  <a:pt x="131" y="497"/>
                </a:lnTo>
                <a:lnTo>
                  <a:pt x="103" y="481"/>
                </a:lnTo>
                <a:lnTo>
                  <a:pt x="71" y="453"/>
                </a:lnTo>
                <a:lnTo>
                  <a:pt x="44" y="422"/>
                </a:lnTo>
                <a:lnTo>
                  <a:pt x="28" y="378"/>
                </a:lnTo>
                <a:lnTo>
                  <a:pt x="16" y="334"/>
                </a:lnTo>
                <a:lnTo>
                  <a:pt x="0" y="290"/>
                </a:lnTo>
                <a:lnTo>
                  <a:pt x="0" y="246"/>
                </a:lnTo>
                <a:lnTo>
                  <a:pt x="0" y="203"/>
                </a:lnTo>
                <a:lnTo>
                  <a:pt x="16" y="159"/>
                </a:lnTo>
                <a:lnTo>
                  <a:pt x="28" y="115"/>
                </a:lnTo>
                <a:lnTo>
                  <a:pt x="44" y="71"/>
                </a:lnTo>
                <a:lnTo>
                  <a:pt x="71" y="43"/>
                </a:lnTo>
                <a:lnTo>
                  <a:pt x="103" y="12"/>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123"/>
          <p:cNvSpPr>
            <a:spLocks/>
          </p:cNvSpPr>
          <p:nvPr/>
        </p:nvSpPr>
        <p:spPr bwMode="auto">
          <a:xfrm>
            <a:off x="5932488" y="3176588"/>
            <a:ext cx="115888" cy="176213"/>
          </a:xfrm>
          <a:custGeom>
            <a:avLst/>
            <a:gdLst>
              <a:gd name="T0" fmla="*/ 159 w 318"/>
              <a:gd name="T1" fmla="*/ 0 h 481"/>
              <a:gd name="T2" fmla="*/ 187 w 318"/>
              <a:gd name="T3" fmla="*/ 0 h 481"/>
              <a:gd name="T4" fmla="*/ 219 w 318"/>
              <a:gd name="T5" fmla="*/ 12 h 481"/>
              <a:gd name="T6" fmla="*/ 247 w 318"/>
              <a:gd name="T7" fmla="*/ 43 h 481"/>
              <a:gd name="T8" fmla="*/ 274 w 318"/>
              <a:gd name="T9" fmla="*/ 71 h 481"/>
              <a:gd name="T10" fmla="*/ 290 w 318"/>
              <a:gd name="T11" fmla="*/ 115 h 481"/>
              <a:gd name="T12" fmla="*/ 306 w 318"/>
              <a:gd name="T13" fmla="*/ 159 h 481"/>
              <a:gd name="T14" fmla="*/ 318 w 318"/>
              <a:gd name="T15" fmla="*/ 203 h 481"/>
              <a:gd name="T16" fmla="*/ 318 w 318"/>
              <a:gd name="T17" fmla="*/ 246 h 481"/>
              <a:gd name="T18" fmla="*/ 318 w 318"/>
              <a:gd name="T19" fmla="*/ 290 h 481"/>
              <a:gd name="T20" fmla="*/ 306 w 318"/>
              <a:gd name="T21" fmla="*/ 334 h 481"/>
              <a:gd name="T22" fmla="*/ 290 w 318"/>
              <a:gd name="T23" fmla="*/ 378 h 481"/>
              <a:gd name="T24" fmla="*/ 274 w 318"/>
              <a:gd name="T25" fmla="*/ 410 h 481"/>
              <a:gd name="T26" fmla="*/ 247 w 318"/>
              <a:gd name="T27" fmla="*/ 438 h 481"/>
              <a:gd name="T28" fmla="*/ 219 w 318"/>
              <a:gd name="T29" fmla="*/ 465 h 481"/>
              <a:gd name="T30" fmla="*/ 187 w 318"/>
              <a:gd name="T31" fmla="*/ 481 h 481"/>
              <a:gd name="T32" fmla="*/ 159 w 318"/>
              <a:gd name="T33" fmla="*/ 481 h 481"/>
              <a:gd name="T34" fmla="*/ 131 w 318"/>
              <a:gd name="T35" fmla="*/ 481 h 481"/>
              <a:gd name="T36" fmla="*/ 99 w 318"/>
              <a:gd name="T37" fmla="*/ 465 h 481"/>
              <a:gd name="T38" fmla="*/ 71 w 318"/>
              <a:gd name="T39" fmla="*/ 438 h 481"/>
              <a:gd name="T40" fmla="*/ 44 w 318"/>
              <a:gd name="T41" fmla="*/ 410 h 481"/>
              <a:gd name="T42" fmla="*/ 28 w 318"/>
              <a:gd name="T43" fmla="*/ 378 h 481"/>
              <a:gd name="T44" fmla="*/ 12 w 318"/>
              <a:gd name="T45" fmla="*/ 334 h 481"/>
              <a:gd name="T46" fmla="*/ 0 w 318"/>
              <a:gd name="T47" fmla="*/ 290 h 481"/>
              <a:gd name="T48" fmla="*/ 0 w 318"/>
              <a:gd name="T49" fmla="*/ 246 h 481"/>
              <a:gd name="T50" fmla="*/ 0 w 318"/>
              <a:gd name="T51" fmla="*/ 203 h 481"/>
              <a:gd name="T52" fmla="*/ 12 w 318"/>
              <a:gd name="T53" fmla="*/ 159 h 481"/>
              <a:gd name="T54" fmla="*/ 28 w 318"/>
              <a:gd name="T55" fmla="*/ 115 h 481"/>
              <a:gd name="T56" fmla="*/ 44 w 318"/>
              <a:gd name="T57" fmla="*/ 71 h 481"/>
              <a:gd name="T58" fmla="*/ 71 w 318"/>
              <a:gd name="T59" fmla="*/ 43 h 481"/>
              <a:gd name="T60" fmla="*/ 99 w 318"/>
              <a:gd name="T61" fmla="*/ 12 h 481"/>
              <a:gd name="T62" fmla="*/ 131 w 318"/>
              <a:gd name="T63" fmla="*/ 0 h 481"/>
              <a:gd name="T64" fmla="*/ 159 w 318"/>
              <a:gd name="T65" fmla="*/ 0 h 4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18" h="481">
                <a:moveTo>
                  <a:pt x="159" y="0"/>
                </a:moveTo>
                <a:lnTo>
                  <a:pt x="187" y="0"/>
                </a:lnTo>
                <a:lnTo>
                  <a:pt x="219" y="12"/>
                </a:lnTo>
                <a:lnTo>
                  <a:pt x="247" y="43"/>
                </a:lnTo>
                <a:lnTo>
                  <a:pt x="274" y="71"/>
                </a:lnTo>
                <a:lnTo>
                  <a:pt x="290" y="115"/>
                </a:lnTo>
                <a:lnTo>
                  <a:pt x="306" y="159"/>
                </a:lnTo>
                <a:lnTo>
                  <a:pt x="318" y="203"/>
                </a:lnTo>
                <a:lnTo>
                  <a:pt x="318" y="246"/>
                </a:lnTo>
                <a:lnTo>
                  <a:pt x="318" y="290"/>
                </a:lnTo>
                <a:lnTo>
                  <a:pt x="306" y="334"/>
                </a:lnTo>
                <a:lnTo>
                  <a:pt x="290" y="378"/>
                </a:lnTo>
                <a:lnTo>
                  <a:pt x="274" y="410"/>
                </a:lnTo>
                <a:lnTo>
                  <a:pt x="247" y="438"/>
                </a:lnTo>
                <a:lnTo>
                  <a:pt x="219" y="465"/>
                </a:lnTo>
                <a:lnTo>
                  <a:pt x="187" y="481"/>
                </a:lnTo>
                <a:lnTo>
                  <a:pt x="159" y="481"/>
                </a:lnTo>
                <a:lnTo>
                  <a:pt x="131" y="481"/>
                </a:lnTo>
                <a:lnTo>
                  <a:pt x="99" y="465"/>
                </a:lnTo>
                <a:lnTo>
                  <a:pt x="71" y="438"/>
                </a:lnTo>
                <a:lnTo>
                  <a:pt x="44" y="410"/>
                </a:lnTo>
                <a:lnTo>
                  <a:pt x="28" y="378"/>
                </a:lnTo>
                <a:lnTo>
                  <a:pt x="12" y="334"/>
                </a:lnTo>
                <a:lnTo>
                  <a:pt x="0" y="290"/>
                </a:lnTo>
                <a:lnTo>
                  <a:pt x="0" y="246"/>
                </a:lnTo>
                <a:lnTo>
                  <a:pt x="0" y="203"/>
                </a:lnTo>
                <a:lnTo>
                  <a:pt x="12" y="159"/>
                </a:lnTo>
                <a:lnTo>
                  <a:pt x="28" y="115"/>
                </a:lnTo>
                <a:lnTo>
                  <a:pt x="44" y="71"/>
                </a:lnTo>
                <a:lnTo>
                  <a:pt x="71" y="43"/>
                </a:lnTo>
                <a:lnTo>
                  <a:pt x="99" y="12"/>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124"/>
          <p:cNvSpPr>
            <a:spLocks/>
          </p:cNvSpPr>
          <p:nvPr/>
        </p:nvSpPr>
        <p:spPr bwMode="auto">
          <a:xfrm>
            <a:off x="5943601" y="3181351"/>
            <a:ext cx="104775" cy="171450"/>
          </a:xfrm>
          <a:custGeom>
            <a:avLst/>
            <a:gdLst>
              <a:gd name="T0" fmla="*/ 147 w 290"/>
              <a:gd name="T1" fmla="*/ 0 h 469"/>
              <a:gd name="T2" fmla="*/ 175 w 290"/>
              <a:gd name="T3" fmla="*/ 0 h 469"/>
              <a:gd name="T4" fmla="*/ 203 w 290"/>
              <a:gd name="T5" fmla="*/ 15 h 469"/>
              <a:gd name="T6" fmla="*/ 234 w 290"/>
              <a:gd name="T7" fmla="*/ 43 h 469"/>
              <a:gd name="T8" fmla="*/ 246 w 290"/>
              <a:gd name="T9" fmla="*/ 75 h 469"/>
              <a:gd name="T10" fmla="*/ 262 w 290"/>
              <a:gd name="T11" fmla="*/ 103 h 469"/>
              <a:gd name="T12" fmla="*/ 278 w 290"/>
              <a:gd name="T13" fmla="*/ 147 h 469"/>
              <a:gd name="T14" fmla="*/ 290 w 290"/>
              <a:gd name="T15" fmla="*/ 191 h 469"/>
              <a:gd name="T16" fmla="*/ 290 w 290"/>
              <a:gd name="T17" fmla="*/ 234 h 469"/>
              <a:gd name="T18" fmla="*/ 290 w 290"/>
              <a:gd name="T19" fmla="*/ 278 h 469"/>
              <a:gd name="T20" fmla="*/ 278 w 290"/>
              <a:gd name="T21" fmla="*/ 322 h 469"/>
              <a:gd name="T22" fmla="*/ 262 w 290"/>
              <a:gd name="T23" fmla="*/ 366 h 469"/>
              <a:gd name="T24" fmla="*/ 246 w 290"/>
              <a:gd name="T25" fmla="*/ 398 h 469"/>
              <a:gd name="T26" fmla="*/ 234 w 290"/>
              <a:gd name="T27" fmla="*/ 426 h 469"/>
              <a:gd name="T28" fmla="*/ 203 w 290"/>
              <a:gd name="T29" fmla="*/ 453 h 469"/>
              <a:gd name="T30" fmla="*/ 175 w 290"/>
              <a:gd name="T31" fmla="*/ 469 h 469"/>
              <a:gd name="T32" fmla="*/ 147 w 290"/>
              <a:gd name="T33" fmla="*/ 469 h 469"/>
              <a:gd name="T34" fmla="*/ 115 w 290"/>
              <a:gd name="T35" fmla="*/ 469 h 469"/>
              <a:gd name="T36" fmla="*/ 87 w 290"/>
              <a:gd name="T37" fmla="*/ 453 h 469"/>
              <a:gd name="T38" fmla="*/ 59 w 290"/>
              <a:gd name="T39" fmla="*/ 426 h 469"/>
              <a:gd name="T40" fmla="*/ 43 w 290"/>
              <a:gd name="T41" fmla="*/ 398 h 469"/>
              <a:gd name="T42" fmla="*/ 27 w 290"/>
              <a:gd name="T43" fmla="*/ 366 h 469"/>
              <a:gd name="T44" fmla="*/ 16 w 290"/>
              <a:gd name="T45" fmla="*/ 322 h 469"/>
              <a:gd name="T46" fmla="*/ 0 w 290"/>
              <a:gd name="T47" fmla="*/ 278 h 469"/>
              <a:gd name="T48" fmla="*/ 0 w 290"/>
              <a:gd name="T49" fmla="*/ 234 h 469"/>
              <a:gd name="T50" fmla="*/ 0 w 290"/>
              <a:gd name="T51" fmla="*/ 191 h 469"/>
              <a:gd name="T52" fmla="*/ 16 w 290"/>
              <a:gd name="T53" fmla="*/ 147 h 469"/>
              <a:gd name="T54" fmla="*/ 27 w 290"/>
              <a:gd name="T55" fmla="*/ 103 h 469"/>
              <a:gd name="T56" fmla="*/ 43 w 290"/>
              <a:gd name="T57" fmla="*/ 75 h 469"/>
              <a:gd name="T58" fmla="*/ 59 w 290"/>
              <a:gd name="T59" fmla="*/ 43 h 469"/>
              <a:gd name="T60" fmla="*/ 87 w 290"/>
              <a:gd name="T61" fmla="*/ 15 h 469"/>
              <a:gd name="T62" fmla="*/ 115 w 290"/>
              <a:gd name="T63" fmla="*/ 0 h 469"/>
              <a:gd name="T64" fmla="*/ 147 w 290"/>
              <a:gd name="T65" fmla="*/ 0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90" h="469">
                <a:moveTo>
                  <a:pt x="147" y="0"/>
                </a:moveTo>
                <a:lnTo>
                  <a:pt x="175" y="0"/>
                </a:lnTo>
                <a:lnTo>
                  <a:pt x="203" y="15"/>
                </a:lnTo>
                <a:lnTo>
                  <a:pt x="234" y="43"/>
                </a:lnTo>
                <a:lnTo>
                  <a:pt x="246" y="75"/>
                </a:lnTo>
                <a:lnTo>
                  <a:pt x="262" y="103"/>
                </a:lnTo>
                <a:lnTo>
                  <a:pt x="278" y="147"/>
                </a:lnTo>
                <a:lnTo>
                  <a:pt x="290" y="191"/>
                </a:lnTo>
                <a:lnTo>
                  <a:pt x="290" y="234"/>
                </a:lnTo>
                <a:lnTo>
                  <a:pt x="290" y="278"/>
                </a:lnTo>
                <a:lnTo>
                  <a:pt x="278" y="322"/>
                </a:lnTo>
                <a:lnTo>
                  <a:pt x="262" y="366"/>
                </a:lnTo>
                <a:lnTo>
                  <a:pt x="246" y="398"/>
                </a:lnTo>
                <a:lnTo>
                  <a:pt x="234" y="426"/>
                </a:lnTo>
                <a:lnTo>
                  <a:pt x="203" y="453"/>
                </a:lnTo>
                <a:lnTo>
                  <a:pt x="175" y="469"/>
                </a:lnTo>
                <a:lnTo>
                  <a:pt x="147" y="469"/>
                </a:lnTo>
                <a:lnTo>
                  <a:pt x="115" y="469"/>
                </a:lnTo>
                <a:lnTo>
                  <a:pt x="87" y="453"/>
                </a:lnTo>
                <a:lnTo>
                  <a:pt x="59" y="426"/>
                </a:lnTo>
                <a:lnTo>
                  <a:pt x="43" y="398"/>
                </a:lnTo>
                <a:lnTo>
                  <a:pt x="27" y="366"/>
                </a:lnTo>
                <a:lnTo>
                  <a:pt x="16" y="322"/>
                </a:lnTo>
                <a:lnTo>
                  <a:pt x="0" y="278"/>
                </a:lnTo>
                <a:lnTo>
                  <a:pt x="0" y="234"/>
                </a:lnTo>
                <a:lnTo>
                  <a:pt x="0" y="191"/>
                </a:lnTo>
                <a:lnTo>
                  <a:pt x="16" y="147"/>
                </a:lnTo>
                <a:lnTo>
                  <a:pt x="27" y="103"/>
                </a:lnTo>
                <a:lnTo>
                  <a:pt x="43" y="75"/>
                </a:lnTo>
                <a:lnTo>
                  <a:pt x="59" y="43"/>
                </a:lnTo>
                <a:lnTo>
                  <a:pt x="87" y="15"/>
                </a:lnTo>
                <a:lnTo>
                  <a:pt x="115" y="0"/>
                </a:lnTo>
                <a:lnTo>
                  <a:pt x="147"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125"/>
          <p:cNvSpPr>
            <a:spLocks/>
          </p:cNvSpPr>
          <p:nvPr/>
        </p:nvSpPr>
        <p:spPr bwMode="auto">
          <a:xfrm>
            <a:off x="5910263" y="3654426"/>
            <a:ext cx="117475" cy="180975"/>
          </a:xfrm>
          <a:custGeom>
            <a:avLst/>
            <a:gdLst>
              <a:gd name="T0" fmla="*/ 159 w 322"/>
              <a:gd name="T1" fmla="*/ 0 h 498"/>
              <a:gd name="T2" fmla="*/ 191 w 322"/>
              <a:gd name="T3" fmla="*/ 0 h 498"/>
              <a:gd name="T4" fmla="*/ 219 w 322"/>
              <a:gd name="T5" fmla="*/ 16 h 498"/>
              <a:gd name="T6" fmla="*/ 247 w 322"/>
              <a:gd name="T7" fmla="*/ 44 h 498"/>
              <a:gd name="T8" fmla="*/ 279 w 322"/>
              <a:gd name="T9" fmla="*/ 76 h 498"/>
              <a:gd name="T10" fmla="*/ 291 w 322"/>
              <a:gd name="T11" fmla="*/ 120 h 498"/>
              <a:gd name="T12" fmla="*/ 307 w 322"/>
              <a:gd name="T13" fmla="*/ 164 h 498"/>
              <a:gd name="T14" fmla="*/ 322 w 322"/>
              <a:gd name="T15" fmla="*/ 207 h 498"/>
              <a:gd name="T16" fmla="*/ 322 w 322"/>
              <a:gd name="T17" fmla="*/ 251 h 498"/>
              <a:gd name="T18" fmla="*/ 322 w 322"/>
              <a:gd name="T19" fmla="*/ 295 h 498"/>
              <a:gd name="T20" fmla="*/ 307 w 322"/>
              <a:gd name="T21" fmla="*/ 339 h 498"/>
              <a:gd name="T22" fmla="*/ 291 w 322"/>
              <a:gd name="T23" fmla="*/ 383 h 498"/>
              <a:gd name="T24" fmla="*/ 279 w 322"/>
              <a:gd name="T25" fmla="*/ 426 h 498"/>
              <a:gd name="T26" fmla="*/ 247 w 322"/>
              <a:gd name="T27" fmla="*/ 454 h 498"/>
              <a:gd name="T28" fmla="*/ 219 w 322"/>
              <a:gd name="T29" fmla="*/ 486 h 498"/>
              <a:gd name="T30" fmla="*/ 191 w 322"/>
              <a:gd name="T31" fmla="*/ 498 h 498"/>
              <a:gd name="T32" fmla="*/ 159 w 322"/>
              <a:gd name="T33" fmla="*/ 498 h 498"/>
              <a:gd name="T34" fmla="*/ 131 w 322"/>
              <a:gd name="T35" fmla="*/ 498 h 498"/>
              <a:gd name="T36" fmla="*/ 104 w 322"/>
              <a:gd name="T37" fmla="*/ 486 h 498"/>
              <a:gd name="T38" fmla="*/ 72 w 322"/>
              <a:gd name="T39" fmla="*/ 454 h 498"/>
              <a:gd name="T40" fmla="*/ 44 w 322"/>
              <a:gd name="T41" fmla="*/ 426 h 498"/>
              <a:gd name="T42" fmla="*/ 28 w 322"/>
              <a:gd name="T43" fmla="*/ 383 h 498"/>
              <a:gd name="T44" fmla="*/ 16 w 322"/>
              <a:gd name="T45" fmla="*/ 339 h 498"/>
              <a:gd name="T46" fmla="*/ 0 w 322"/>
              <a:gd name="T47" fmla="*/ 295 h 498"/>
              <a:gd name="T48" fmla="*/ 0 w 322"/>
              <a:gd name="T49" fmla="*/ 251 h 498"/>
              <a:gd name="T50" fmla="*/ 0 w 322"/>
              <a:gd name="T51" fmla="*/ 207 h 498"/>
              <a:gd name="T52" fmla="*/ 16 w 322"/>
              <a:gd name="T53" fmla="*/ 164 h 498"/>
              <a:gd name="T54" fmla="*/ 28 w 322"/>
              <a:gd name="T55" fmla="*/ 120 h 498"/>
              <a:gd name="T56" fmla="*/ 44 w 322"/>
              <a:gd name="T57" fmla="*/ 76 h 498"/>
              <a:gd name="T58" fmla="*/ 72 w 322"/>
              <a:gd name="T59" fmla="*/ 44 h 498"/>
              <a:gd name="T60" fmla="*/ 104 w 322"/>
              <a:gd name="T61" fmla="*/ 16 h 498"/>
              <a:gd name="T62" fmla="*/ 131 w 322"/>
              <a:gd name="T63" fmla="*/ 0 h 498"/>
              <a:gd name="T64" fmla="*/ 159 w 322"/>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8">
                <a:moveTo>
                  <a:pt x="159" y="0"/>
                </a:moveTo>
                <a:lnTo>
                  <a:pt x="191" y="0"/>
                </a:lnTo>
                <a:lnTo>
                  <a:pt x="219" y="16"/>
                </a:lnTo>
                <a:lnTo>
                  <a:pt x="247" y="44"/>
                </a:lnTo>
                <a:lnTo>
                  <a:pt x="279" y="76"/>
                </a:lnTo>
                <a:lnTo>
                  <a:pt x="291" y="120"/>
                </a:lnTo>
                <a:lnTo>
                  <a:pt x="307" y="164"/>
                </a:lnTo>
                <a:lnTo>
                  <a:pt x="322" y="207"/>
                </a:lnTo>
                <a:lnTo>
                  <a:pt x="322" y="251"/>
                </a:lnTo>
                <a:lnTo>
                  <a:pt x="322" y="295"/>
                </a:lnTo>
                <a:lnTo>
                  <a:pt x="307" y="339"/>
                </a:lnTo>
                <a:lnTo>
                  <a:pt x="291" y="383"/>
                </a:lnTo>
                <a:lnTo>
                  <a:pt x="279" y="426"/>
                </a:lnTo>
                <a:lnTo>
                  <a:pt x="247" y="454"/>
                </a:lnTo>
                <a:lnTo>
                  <a:pt x="219" y="486"/>
                </a:lnTo>
                <a:lnTo>
                  <a:pt x="191" y="498"/>
                </a:lnTo>
                <a:lnTo>
                  <a:pt x="159" y="498"/>
                </a:lnTo>
                <a:lnTo>
                  <a:pt x="131" y="498"/>
                </a:lnTo>
                <a:lnTo>
                  <a:pt x="104" y="486"/>
                </a:lnTo>
                <a:lnTo>
                  <a:pt x="72" y="454"/>
                </a:lnTo>
                <a:lnTo>
                  <a:pt x="44" y="426"/>
                </a:lnTo>
                <a:lnTo>
                  <a:pt x="28" y="383"/>
                </a:lnTo>
                <a:lnTo>
                  <a:pt x="16" y="339"/>
                </a:lnTo>
                <a:lnTo>
                  <a:pt x="0" y="295"/>
                </a:lnTo>
                <a:lnTo>
                  <a:pt x="0" y="251"/>
                </a:lnTo>
                <a:lnTo>
                  <a:pt x="0" y="207"/>
                </a:lnTo>
                <a:lnTo>
                  <a:pt x="16" y="164"/>
                </a:lnTo>
                <a:lnTo>
                  <a:pt x="28" y="120"/>
                </a:lnTo>
                <a:lnTo>
                  <a:pt x="44" y="76"/>
                </a:lnTo>
                <a:lnTo>
                  <a:pt x="72" y="44"/>
                </a:lnTo>
                <a:lnTo>
                  <a:pt x="104" y="16"/>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126"/>
          <p:cNvSpPr>
            <a:spLocks/>
          </p:cNvSpPr>
          <p:nvPr/>
        </p:nvSpPr>
        <p:spPr bwMode="auto">
          <a:xfrm>
            <a:off x="5916613" y="3654426"/>
            <a:ext cx="122238" cy="180975"/>
          </a:xfrm>
          <a:custGeom>
            <a:avLst/>
            <a:gdLst>
              <a:gd name="T0" fmla="*/ 175 w 334"/>
              <a:gd name="T1" fmla="*/ 0 h 498"/>
              <a:gd name="T2" fmla="*/ 203 w 334"/>
              <a:gd name="T3" fmla="*/ 0 h 498"/>
              <a:gd name="T4" fmla="*/ 231 w 334"/>
              <a:gd name="T5" fmla="*/ 16 h 498"/>
              <a:gd name="T6" fmla="*/ 263 w 334"/>
              <a:gd name="T7" fmla="*/ 44 h 498"/>
              <a:gd name="T8" fmla="*/ 291 w 334"/>
              <a:gd name="T9" fmla="*/ 76 h 498"/>
              <a:gd name="T10" fmla="*/ 306 w 334"/>
              <a:gd name="T11" fmla="*/ 104 h 498"/>
              <a:gd name="T12" fmla="*/ 318 w 334"/>
              <a:gd name="T13" fmla="*/ 148 h 498"/>
              <a:gd name="T14" fmla="*/ 334 w 334"/>
              <a:gd name="T15" fmla="*/ 192 h 498"/>
              <a:gd name="T16" fmla="*/ 334 w 334"/>
              <a:gd name="T17" fmla="*/ 251 h 498"/>
              <a:gd name="T18" fmla="*/ 334 w 334"/>
              <a:gd name="T19" fmla="*/ 295 h 498"/>
              <a:gd name="T20" fmla="*/ 318 w 334"/>
              <a:gd name="T21" fmla="*/ 339 h 498"/>
              <a:gd name="T22" fmla="*/ 306 w 334"/>
              <a:gd name="T23" fmla="*/ 383 h 498"/>
              <a:gd name="T24" fmla="*/ 291 w 334"/>
              <a:gd name="T25" fmla="*/ 426 h 498"/>
              <a:gd name="T26" fmla="*/ 263 w 334"/>
              <a:gd name="T27" fmla="*/ 454 h 498"/>
              <a:gd name="T28" fmla="*/ 231 w 334"/>
              <a:gd name="T29" fmla="*/ 486 h 498"/>
              <a:gd name="T30" fmla="*/ 203 w 334"/>
              <a:gd name="T31" fmla="*/ 498 h 498"/>
              <a:gd name="T32" fmla="*/ 175 w 334"/>
              <a:gd name="T33" fmla="*/ 498 h 498"/>
              <a:gd name="T34" fmla="*/ 131 w 334"/>
              <a:gd name="T35" fmla="*/ 498 h 498"/>
              <a:gd name="T36" fmla="*/ 99 w 334"/>
              <a:gd name="T37" fmla="*/ 486 h 498"/>
              <a:gd name="T38" fmla="*/ 72 w 334"/>
              <a:gd name="T39" fmla="*/ 454 h 498"/>
              <a:gd name="T40" fmla="*/ 44 w 334"/>
              <a:gd name="T41" fmla="*/ 426 h 498"/>
              <a:gd name="T42" fmla="*/ 28 w 334"/>
              <a:gd name="T43" fmla="*/ 383 h 498"/>
              <a:gd name="T44" fmla="*/ 12 w 334"/>
              <a:gd name="T45" fmla="*/ 339 h 498"/>
              <a:gd name="T46" fmla="*/ 0 w 334"/>
              <a:gd name="T47" fmla="*/ 295 h 498"/>
              <a:gd name="T48" fmla="*/ 0 w 334"/>
              <a:gd name="T49" fmla="*/ 251 h 498"/>
              <a:gd name="T50" fmla="*/ 0 w 334"/>
              <a:gd name="T51" fmla="*/ 192 h 498"/>
              <a:gd name="T52" fmla="*/ 12 w 334"/>
              <a:gd name="T53" fmla="*/ 148 h 498"/>
              <a:gd name="T54" fmla="*/ 28 w 334"/>
              <a:gd name="T55" fmla="*/ 104 h 498"/>
              <a:gd name="T56" fmla="*/ 44 w 334"/>
              <a:gd name="T57" fmla="*/ 76 h 498"/>
              <a:gd name="T58" fmla="*/ 72 w 334"/>
              <a:gd name="T59" fmla="*/ 44 h 498"/>
              <a:gd name="T60" fmla="*/ 99 w 334"/>
              <a:gd name="T61" fmla="*/ 16 h 498"/>
              <a:gd name="T62" fmla="*/ 131 w 334"/>
              <a:gd name="T63" fmla="*/ 0 h 498"/>
              <a:gd name="T64" fmla="*/ 175 w 334"/>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34" h="498">
                <a:moveTo>
                  <a:pt x="175" y="0"/>
                </a:moveTo>
                <a:lnTo>
                  <a:pt x="203" y="0"/>
                </a:lnTo>
                <a:lnTo>
                  <a:pt x="231" y="16"/>
                </a:lnTo>
                <a:lnTo>
                  <a:pt x="263" y="44"/>
                </a:lnTo>
                <a:lnTo>
                  <a:pt x="291" y="76"/>
                </a:lnTo>
                <a:lnTo>
                  <a:pt x="306" y="104"/>
                </a:lnTo>
                <a:lnTo>
                  <a:pt x="318" y="148"/>
                </a:lnTo>
                <a:lnTo>
                  <a:pt x="334" y="192"/>
                </a:lnTo>
                <a:lnTo>
                  <a:pt x="334" y="251"/>
                </a:lnTo>
                <a:lnTo>
                  <a:pt x="334" y="295"/>
                </a:lnTo>
                <a:lnTo>
                  <a:pt x="318" y="339"/>
                </a:lnTo>
                <a:lnTo>
                  <a:pt x="306" y="383"/>
                </a:lnTo>
                <a:lnTo>
                  <a:pt x="291" y="426"/>
                </a:lnTo>
                <a:lnTo>
                  <a:pt x="263" y="454"/>
                </a:lnTo>
                <a:lnTo>
                  <a:pt x="231" y="486"/>
                </a:lnTo>
                <a:lnTo>
                  <a:pt x="203" y="498"/>
                </a:lnTo>
                <a:lnTo>
                  <a:pt x="175" y="498"/>
                </a:lnTo>
                <a:lnTo>
                  <a:pt x="131" y="498"/>
                </a:lnTo>
                <a:lnTo>
                  <a:pt x="99" y="486"/>
                </a:lnTo>
                <a:lnTo>
                  <a:pt x="72" y="454"/>
                </a:lnTo>
                <a:lnTo>
                  <a:pt x="44" y="426"/>
                </a:lnTo>
                <a:lnTo>
                  <a:pt x="28" y="383"/>
                </a:lnTo>
                <a:lnTo>
                  <a:pt x="12" y="339"/>
                </a:lnTo>
                <a:lnTo>
                  <a:pt x="0" y="295"/>
                </a:lnTo>
                <a:lnTo>
                  <a:pt x="0" y="251"/>
                </a:lnTo>
                <a:lnTo>
                  <a:pt x="0" y="192"/>
                </a:lnTo>
                <a:lnTo>
                  <a:pt x="12" y="148"/>
                </a:lnTo>
                <a:lnTo>
                  <a:pt x="28" y="104"/>
                </a:lnTo>
                <a:lnTo>
                  <a:pt x="44" y="76"/>
                </a:lnTo>
                <a:lnTo>
                  <a:pt x="72" y="44"/>
                </a:lnTo>
                <a:lnTo>
                  <a:pt x="99" y="16"/>
                </a:lnTo>
                <a:lnTo>
                  <a:pt x="131" y="0"/>
                </a:lnTo>
                <a:lnTo>
                  <a:pt x="175"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127"/>
          <p:cNvSpPr>
            <a:spLocks/>
          </p:cNvSpPr>
          <p:nvPr/>
        </p:nvSpPr>
        <p:spPr bwMode="auto">
          <a:xfrm>
            <a:off x="5926138" y="3654426"/>
            <a:ext cx="117475" cy="180975"/>
          </a:xfrm>
          <a:custGeom>
            <a:avLst/>
            <a:gdLst>
              <a:gd name="T0" fmla="*/ 159 w 322"/>
              <a:gd name="T1" fmla="*/ 0 h 498"/>
              <a:gd name="T2" fmla="*/ 191 w 322"/>
              <a:gd name="T3" fmla="*/ 0 h 498"/>
              <a:gd name="T4" fmla="*/ 219 w 322"/>
              <a:gd name="T5" fmla="*/ 16 h 498"/>
              <a:gd name="T6" fmla="*/ 247 w 322"/>
              <a:gd name="T7" fmla="*/ 44 h 498"/>
              <a:gd name="T8" fmla="*/ 278 w 322"/>
              <a:gd name="T9" fmla="*/ 76 h 498"/>
              <a:gd name="T10" fmla="*/ 290 w 322"/>
              <a:gd name="T11" fmla="*/ 120 h 498"/>
              <a:gd name="T12" fmla="*/ 306 w 322"/>
              <a:gd name="T13" fmla="*/ 164 h 498"/>
              <a:gd name="T14" fmla="*/ 322 w 322"/>
              <a:gd name="T15" fmla="*/ 207 h 498"/>
              <a:gd name="T16" fmla="*/ 322 w 322"/>
              <a:gd name="T17" fmla="*/ 251 h 498"/>
              <a:gd name="T18" fmla="*/ 322 w 322"/>
              <a:gd name="T19" fmla="*/ 295 h 498"/>
              <a:gd name="T20" fmla="*/ 306 w 322"/>
              <a:gd name="T21" fmla="*/ 339 h 498"/>
              <a:gd name="T22" fmla="*/ 290 w 322"/>
              <a:gd name="T23" fmla="*/ 383 h 498"/>
              <a:gd name="T24" fmla="*/ 278 w 322"/>
              <a:gd name="T25" fmla="*/ 426 h 498"/>
              <a:gd name="T26" fmla="*/ 247 w 322"/>
              <a:gd name="T27" fmla="*/ 454 h 498"/>
              <a:gd name="T28" fmla="*/ 219 w 322"/>
              <a:gd name="T29" fmla="*/ 486 h 498"/>
              <a:gd name="T30" fmla="*/ 191 w 322"/>
              <a:gd name="T31" fmla="*/ 498 h 498"/>
              <a:gd name="T32" fmla="*/ 159 w 322"/>
              <a:gd name="T33" fmla="*/ 498 h 498"/>
              <a:gd name="T34" fmla="*/ 131 w 322"/>
              <a:gd name="T35" fmla="*/ 498 h 498"/>
              <a:gd name="T36" fmla="*/ 103 w 322"/>
              <a:gd name="T37" fmla="*/ 486 h 498"/>
              <a:gd name="T38" fmla="*/ 71 w 322"/>
              <a:gd name="T39" fmla="*/ 454 h 498"/>
              <a:gd name="T40" fmla="*/ 44 w 322"/>
              <a:gd name="T41" fmla="*/ 426 h 498"/>
              <a:gd name="T42" fmla="*/ 28 w 322"/>
              <a:gd name="T43" fmla="*/ 383 h 498"/>
              <a:gd name="T44" fmla="*/ 16 w 322"/>
              <a:gd name="T45" fmla="*/ 339 h 498"/>
              <a:gd name="T46" fmla="*/ 0 w 322"/>
              <a:gd name="T47" fmla="*/ 295 h 498"/>
              <a:gd name="T48" fmla="*/ 0 w 322"/>
              <a:gd name="T49" fmla="*/ 251 h 498"/>
              <a:gd name="T50" fmla="*/ 0 w 322"/>
              <a:gd name="T51" fmla="*/ 207 h 498"/>
              <a:gd name="T52" fmla="*/ 16 w 322"/>
              <a:gd name="T53" fmla="*/ 164 h 498"/>
              <a:gd name="T54" fmla="*/ 28 w 322"/>
              <a:gd name="T55" fmla="*/ 120 h 498"/>
              <a:gd name="T56" fmla="*/ 44 w 322"/>
              <a:gd name="T57" fmla="*/ 76 h 498"/>
              <a:gd name="T58" fmla="*/ 71 w 322"/>
              <a:gd name="T59" fmla="*/ 44 h 498"/>
              <a:gd name="T60" fmla="*/ 103 w 322"/>
              <a:gd name="T61" fmla="*/ 16 h 498"/>
              <a:gd name="T62" fmla="*/ 131 w 322"/>
              <a:gd name="T63" fmla="*/ 0 h 498"/>
              <a:gd name="T64" fmla="*/ 159 w 322"/>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8">
                <a:moveTo>
                  <a:pt x="159" y="0"/>
                </a:moveTo>
                <a:lnTo>
                  <a:pt x="191" y="0"/>
                </a:lnTo>
                <a:lnTo>
                  <a:pt x="219" y="16"/>
                </a:lnTo>
                <a:lnTo>
                  <a:pt x="247" y="44"/>
                </a:lnTo>
                <a:lnTo>
                  <a:pt x="278" y="76"/>
                </a:lnTo>
                <a:lnTo>
                  <a:pt x="290" y="120"/>
                </a:lnTo>
                <a:lnTo>
                  <a:pt x="306" y="164"/>
                </a:lnTo>
                <a:lnTo>
                  <a:pt x="322" y="207"/>
                </a:lnTo>
                <a:lnTo>
                  <a:pt x="322" y="251"/>
                </a:lnTo>
                <a:lnTo>
                  <a:pt x="322" y="295"/>
                </a:lnTo>
                <a:lnTo>
                  <a:pt x="306" y="339"/>
                </a:lnTo>
                <a:lnTo>
                  <a:pt x="290" y="383"/>
                </a:lnTo>
                <a:lnTo>
                  <a:pt x="278" y="426"/>
                </a:lnTo>
                <a:lnTo>
                  <a:pt x="247" y="454"/>
                </a:lnTo>
                <a:lnTo>
                  <a:pt x="219" y="486"/>
                </a:lnTo>
                <a:lnTo>
                  <a:pt x="191" y="498"/>
                </a:lnTo>
                <a:lnTo>
                  <a:pt x="159" y="498"/>
                </a:lnTo>
                <a:lnTo>
                  <a:pt x="131" y="498"/>
                </a:lnTo>
                <a:lnTo>
                  <a:pt x="103" y="486"/>
                </a:lnTo>
                <a:lnTo>
                  <a:pt x="71" y="454"/>
                </a:lnTo>
                <a:lnTo>
                  <a:pt x="44" y="426"/>
                </a:lnTo>
                <a:lnTo>
                  <a:pt x="28" y="383"/>
                </a:lnTo>
                <a:lnTo>
                  <a:pt x="16" y="339"/>
                </a:lnTo>
                <a:lnTo>
                  <a:pt x="0" y="295"/>
                </a:lnTo>
                <a:lnTo>
                  <a:pt x="0" y="251"/>
                </a:lnTo>
                <a:lnTo>
                  <a:pt x="0" y="207"/>
                </a:lnTo>
                <a:lnTo>
                  <a:pt x="16" y="164"/>
                </a:lnTo>
                <a:lnTo>
                  <a:pt x="28" y="120"/>
                </a:lnTo>
                <a:lnTo>
                  <a:pt x="44" y="76"/>
                </a:lnTo>
                <a:lnTo>
                  <a:pt x="71" y="44"/>
                </a:lnTo>
                <a:lnTo>
                  <a:pt x="103" y="16"/>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128"/>
          <p:cNvSpPr>
            <a:spLocks/>
          </p:cNvSpPr>
          <p:nvPr/>
        </p:nvSpPr>
        <p:spPr bwMode="auto">
          <a:xfrm>
            <a:off x="5932488" y="3654426"/>
            <a:ext cx="115888" cy="176213"/>
          </a:xfrm>
          <a:custGeom>
            <a:avLst/>
            <a:gdLst>
              <a:gd name="T0" fmla="*/ 159 w 318"/>
              <a:gd name="T1" fmla="*/ 0 h 486"/>
              <a:gd name="T2" fmla="*/ 187 w 318"/>
              <a:gd name="T3" fmla="*/ 0 h 486"/>
              <a:gd name="T4" fmla="*/ 219 w 318"/>
              <a:gd name="T5" fmla="*/ 16 h 486"/>
              <a:gd name="T6" fmla="*/ 247 w 318"/>
              <a:gd name="T7" fmla="*/ 44 h 486"/>
              <a:gd name="T8" fmla="*/ 274 w 318"/>
              <a:gd name="T9" fmla="*/ 76 h 486"/>
              <a:gd name="T10" fmla="*/ 290 w 318"/>
              <a:gd name="T11" fmla="*/ 120 h 486"/>
              <a:gd name="T12" fmla="*/ 306 w 318"/>
              <a:gd name="T13" fmla="*/ 164 h 486"/>
              <a:gd name="T14" fmla="*/ 318 w 318"/>
              <a:gd name="T15" fmla="*/ 207 h 486"/>
              <a:gd name="T16" fmla="*/ 318 w 318"/>
              <a:gd name="T17" fmla="*/ 251 h 486"/>
              <a:gd name="T18" fmla="*/ 318 w 318"/>
              <a:gd name="T19" fmla="*/ 295 h 486"/>
              <a:gd name="T20" fmla="*/ 306 w 318"/>
              <a:gd name="T21" fmla="*/ 339 h 486"/>
              <a:gd name="T22" fmla="*/ 290 w 318"/>
              <a:gd name="T23" fmla="*/ 383 h 486"/>
              <a:gd name="T24" fmla="*/ 274 w 318"/>
              <a:gd name="T25" fmla="*/ 411 h 486"/>
              <a:gd name="T26" fmla="*/ 247 w 318"/>
              <a:gd name="T27" fmla="*/ 442 h 486"/>
              <a:gd name="T28" fmla="*/ 219 w 318"/>
              <a:gd name="T29" fmla="*/ 470 h 486"/>
              <a:gd name="T30" fmla="*/ 187 w 318"/>
              <a:gd name="T31" fmla="*/ 486 h 486"/>
              <a:gd name="T32" fmla="*/ 159 w 318"/>
              <a:gd name="T33" fmla="*/ 486 h 486"/>
              <a:gd name="T34" fmla="*/ 131 w 318"/>
              <a:gd name="T35" fmla="*/ 486 h 486"/>
              <a:gd name="T36" fmla="*/ 99 w 318"/>
              <a:gd name="T37" fmla="*/ 470 h 486"/>
              <a:gd name="T38" fmla="*/ 71 w 318"/>
              <a:gd name="T39" fmla="*/ 442 h 486"/>
              <a:gd name="T40" fmla="*/ 44 w 318"/>
              <a:gd name="T41" fmla="*/ 411 h 486"/>
              <a:gd name="T42" fmla="*/ 28 w 318"/>
              <a:gd name="T43" fmla="*/ 383 h 486"/>
              <a:gd name="T44" fmla="*/ 12 w 318"/>
              <a:gd name="T45" fmla="*/ 339 h 486"/>
              <a:gd name="T46" fmla="*/ 0 w 318"/>
              <a:gd name="T47" fmla="*/ 295 h 486"/>
              <a:gd name="T48" fmla="*/ 0 w 318"/>
              <a:gd name="T49" fmla="*/ 251 h 486"/>
              <a:gd name="T50" fmla="*/ 0 w 318"/>
              <a:gd name="T51" fmla="*/ 207 h 486"/>
              <a:gd name="T52" fmla="*/ 12 w 318"/>
              <a:gd name="T53" fmla="*/ 164 h 486"/>
              <a:gd name="T54" fmla="*/ 28 w 318"/>
              <a:gd name="T55" fmla="*/ 120 h 486"/>
              <a:gd name="T56" fmla="*/ 44 w 318"/>
              <a:gd name="T57" fmla="*/ 76 h 486"/>
              <a:gd name="T58" fmla="*/ 71 w 318"/>
              <a:gd name="T59" fmla="*/ 44 h 486"/>
              <a:gd name="T60" fmla="*/ 99 w 318"/>
              <a:gd name="T61" fmla="*/ 16 h 486"/>
              <a:gd name="T62" fmla="*/ 131 w 318"/>
              <a:gd name="T63" fmla="*/ 0 h 486"/>
              <a:gd name="T64" fmla="*/ 159 w 318"/>
              <a:gd name="T65" fmla="*/ 0 h 4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18" h="486">
                <a:moveTo>
                  <a:pt x="159" y="0"/>
                </a:moveTo>
                <a:lnTo>
                  <a:pt x="187" y="0"/>
                </a:lnTo>
                <a:lnTo>
                  <a:pt x="219" y="16"/>
                </a:lnTo>
                <a:lnTo>
                  <a:pt x="247" y="44"/>
                </a:lnTo>
                <a:lnTo>
                  <a:pt x="274" y="76"/>
                </a:lnTo>
                <a:lnTo>
                  <a:pt x="290" y="120"/>
                </a:lnTo>
                <a:lnTo>
                  <a:pt x="306" y="164"/>
                </a:lnTo>
                <a:lnTo>
                  <a:pt x="318" y="207"/>
                </a:lnTo>
                <a:lnTo>
                  <a:pt x="318" y="251"/>
                </a:lnTo>
                <a:lnTo>
                  <a:pt x="318" y="295"/>
                </a:lnTo>
                <a:lnTo>
                  <a:pt x="306" y="339"/>
                </a:lnTo>
                <a:lnTo>
                  <a:pt x="290" y="383"/>
                </a:lnTo>
                <a:lnTo>
                  <a:pt x="274" y="411"/>
                </a:lnTo>
                <a:lnTo>
                  <a:pt x="247" y="442"/>
                </a:lnTo>
                <a:lnTo>
                  <a:pt x="219" y="470"/>
                </a:lnTo>
                <a:lnTo>
                  <a:pt x="187" y="486"/>
                </a:lnTo>
                <a:lnTo>
                  <a:pt x="159" y="486"/>
                </a:lnTo>
                <a:lnTo>
                  <a:pt x="131" y="486"/>
                </a:lnTo>
                <a:lnTo>
                  <a:pt x="99" y="470"/>
                </a:lnTo>
                <a:lnTo>
                  <a:pt x="71" y="442"/>
                </a:lnTo>
                <a:lnTo>
                  <a:pt x="44" y="411"/>
                </a:lnTo>
                <a:lnTo>
                  <a:pt x="28" y="383"/>
                </a:lnTo>
                <a:lnTo>
                  <a:pt x="12" y="339"/>
                </a:lnTo>
                <a:lnTo>
                  <a:pt x="0" y="295"/>
                </a:lnTo>
                <a:lnTo>
                  <a:pt x="0" y="251"/>
                </a:lnTo>
                <a:lnTo>
                  <a:pt x="0" y="207"/>
                </a:lnTo>
                <a:lnTo>
                  <a:pt x="12" y="164"/>
                </a:lnTo>
                <a:lnTo>
                  <a:pt x="28" y="120"/>
                </a:lnTo>
                <a:lnTo>
                  <a:pt x="44" y="76"/>
                </a:lnTo>
                <a:lnTo>
                  <a:pt x="71" y="44"/>
                </a:lnTo>
                <a:lnTo>
                  <a:pt x="99" y="16"/>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29"/>
          <p:cNvSpPr>
            <a:spLocks/>
          </p:cNvSpPr>
          <p:nvPr/>
        </p:nvSpPr>
        <p:spPr bwMode="auto">
          <a:xfrm>
            <a:off x="5943601" y="3660776"/>
            <a:ext cx="104775" cy="169863"/>
          </a:xfrm>
          <a:custGeom>
            <a:avLst/>
            <a:gdLst>
              <a:gd name="T0" fmla="*/ 147 w 290"/>
              <a:gd name="T1" fmla="*/ 0 h 470"/>
              <a:gd name="T2" fmla="*/ 175 w 290"/>
              <a:gd name="T3" fmla="*/ 0 h 470"/>
              <a:gd name="T4" fmla="*/ 203 w 290"/>
              <a:gd name="T5" fmla="*/ 16 h 470"/>
              <a:gd name="T6" fmla="*/ 234 w 290"/>
              <a:gd name="T7" fmla="*/ 44 h 470"/>
              <a:gd name="T8" fmla="*/ 246 w 290"/>
              <a:gd name="T9" fmla="*/ 72 h 470"/>
              <a:gd name="T10" fmla="*/ 262 w 290"/>
              <a:gd name="T11" fmla="*/ 104 h 470"/>
              <a:gd name="T12" fmla="*/ 278 w 290"/>
              <a:gd name="T13" fmla="*/ 148 h 470"/>
              <a:gd name="T14" fmla="*/ 290 w 290"/>
              <a:gd name="T15" fmla="*/ 191 h 470"/>
              <a:gd name="T16" fmla="*/ 290 w 290"/>
              <a:gd name="T17" fmla="*/ 235 h 470"/>
              <a:gd name="T18" fmla="*/ 290 w 290"/>
              <a:gd name="T19" fmla="*/ 279 h 470"/>
              <a:gd name="T20" fmla="*/ 278 w 290"/>
              <a:gd name="T21" fmla="*/ 323 h 470"/>
              <a:gd name="T22" fmla="*/ 262 w 290"/>
              <a:gd name="T23" fmla="*/ 367 h 470"/>
              <a:gd name="T24" fmla="*/ 246 w 290"/>
              <a:gd name="T25" fmla="*/ 395 h 470"/>
              <a:gd name="T26" fmla="*/ 234 w 290"/>
              <a:gd name="T27" fmla="*/ 426 h 470"/>
              <a:gd name="T28" fmla="*/ 203 w 290"/>
              <a:gd name="T29" fmla="*/ 454 h 470"/>
              <a:gd name="T30" fmla="*/ 175 w 290"/>
              <a:gd name="T31" fmla="*/ 470 h 470"/>
              <a:gd name="T32" fmla="*/ 147 w 290"/>
              <a:gd name="T33" fmla="*/ 470 h 470"/>
              <a:gd name="T34" fmla="*/ 115 w 290"/>
              <a:gd name="T35" fmla="*/ 470 h 470"/>
              <a:gd name="T36" fmla="*/ 87 w 290"/>
              <a:gd name="T37" fmla="*/ 454 h 470"/>
              <a:gd name="T38" fmla="*/ 59 w 290"/>
              <a:gd name="T39" fmla="*/ 426 h 470"/>
              <a:gd name="T40" fmla="*/ 43 w 290"/>
              <a:gd name="T41" fmla="*/ 395 h 470"/>
              <a:gd name="T42" fmla="*/ 27 w 290"/>
              <a:gd name="T43" fmla="*/ 367 h 470"/>
              <a:gd name="T44" fmla="*/ 16 w 290"/>
              <a:gd name="T45" fmla="*/ 323 h 470"/>
              <a:gd name="T46" fmla="*/ 0 w 290"/>
              <a:gd name="T47" fmla="*/ 279 h 470"/>
              <a:gd name="T48" fmla="*/ 0 w 290"/>
              <a:gd name="T49" fmla="*/ 235 h 470"/>
              <a:gd name="T50" fmla="*/ 0 w 290"/>
              <a:gd name="T51" fmla="*/ 191 h 470"/>
              <a:gd name="T52" fmla="*/ 16 w 290"/>
              <a:gd name="T53" fmla="*/ 148 h 470"/>
              <a:gd name="T54" fmla="*/ 27 w 290"/>
              <a:gd name="T55" fmla="*/ 104 h 470"/>
              <a:gd name="T56" fmla="*/ 43 w 290"/>
              <a:gd name="T57" fmla="*/ 72 h 470"/>
              <a:gd name="T58" fmla="*/ 59 w 290"/>
              <a:gd name="T59" fmla="*/ 44 h 470"/>
              <a:gd name="T60" fmla="*/ 87 w 290"/>
              <a:gd name="T61" fmla="*/ 16 h 470"/>
              <a:gd name="T62" fmla="*/ 115 w 290"/>
              <a:gd name="T63" fmla="*/ 0 h 470"/>
              <a:gd name="T64" fmla="*/ 147 w 290"/>
              <a:gd name="T65" fmla="*/ 0 h 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90" h="470">
                <a:moveTo>
                  <a:pt x="147" y="0"/>
                </a:moveTo>
                <a:lnTo>
                  <a:pt x="175" y="0"/>
                </a:lnTo>
                <a:lnTo>
                  <a:pt x="203" y="16"/>
                </a:lnTo>
                <a:lnTo>
                  <a:pt x="234" y="44"/>
                </a:lnTo>
                <a:lnTo>
                  <a:pt x="246" y="72"/>
                </a:lnTo>
                <a:lnTo>
                  <a:pt x="262" y="104"/>
                </a:lnTo>
                <a:lnTo>
                  <a:pt x="278" y="148"/>
                </a:lnTo>
                <a:lnTo>
                  <a:pt x="290" y="191"/>
                </a:lnTo>
                <a:lnTo>
                  <a:pt x="290" y="235"/>
                </a:lnTo>
                <a:lnTo>
                  <a:pt x="290" y="279"/>
                </a:lnTo>
                <a:lnTo>
                  <a:pt x="278" y="323"/>
                </a:lnTo>
                <a:lnTo>
                  <a:pt x="262" y="367"/>
                </a:lnTo>
                <a:lnTo>
                  <a:pt x="246" y="395"/>
                </a:lnTo>
                <a:lnTo>
                  <a:pt x="234" y="426"/>
                </a:lnTo>
                <a:lnTo>
                  <a:pt x="203" y="454"/>
                </a:lnTo>
                <a:lnTo>
                  <a:pt x="175" y="470"/>
                </a:lnTo>
                <a:lnTo>
                  <a:pt x="147" y="470"/>
                </a:lnTo>
                <a:lnTo>
                  <a:pt x="115" y="470"/>
                </a:lnTo>
                <a:lnTo>
                  <a:pt x="87" y="454"/>
                </a:lnTo>
                <a:lnTo>
                  <a:pt x="59" y="426"/>
                </a:lnTo>
                <a:lnTo>
                  <a:pt x="43" y="395"/>
                </a:lnTo>
                <a:lnTo>
                  <a:pt x="27" y="367"/>
                </a:lnTo>
                <a:lnTo>
                  <a:pt x="16" y="323"/>
                </a:lnTo>
                <a:lnTo>
                  <a:pt x="0" y="279"/>
                </a:lnTo>
                <a:lnTo>
                  <a:pt x="0" y="235"/>
                </a:lnTo>
                <a:lnTo>
                  <a:pt x="0" y="191"/>
                </a:lnTo>
                <a:lnTo>
                  <a:pt x="16" y="148"/>
                </a:lnTo>
                <a:lnTo>
                  <a:pt x="27" y="104"/>
                </a:lnTo>
                <a:lnTo>
                  <a:pt x="43" y="72"/>
                </a:lnTo>
                <a:lnTo>
                  <a:pt x="59" y="44"/>
                </a:lnTo>
                <a:lnTo>
                  <a:pt x="87" y="16"/>
                </a:lnTo>
                <a:lnTo>
                  <a:pt x="115" y="0"/>
                </a:lnTo>
                <a:lnTo>
                  <a:pt x="147"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30"/>
          <p:cNvSpPr>
            <a:spLocks/>
          </p:cNvSpPr>
          <p:nvPr/>
        </p:nvSpPr>
        <p:spPr bwMode="auto">
          <a:xfrm>
            <a:off x="5948363" y="3654426"/>
            <a:ext cx="115888" cy="180975"/>
          </a:xfrm>
          <a:custGeom>
            <a:avLst/>
            <a:gdLst>
              <a:gd name="T0" fmla="*/ 159 w 318"/>
              <a:gd name="T1" fmla="*/ 0 h 498"/>
              <a:gd name="T2" fmla="*/ 187 w 318"/>
              <a:gd name="T3" fmla="*/ 0 h 498"/>
              <a:gd name="T4" fmla="*/ 218 w 318"/>
              <a:gd name="T5" fmla="*/ 16 h 498"/>
              <a:gd name="T6" fmla="*/ 246 w 318"/>
              <a:gd name="T7" fmla="*/ 44 h 498"/>
              <a:gd name="T8" fmla="*/ 274 w 318"/>
              <a:gd name="T9" fmla="*/ 76 h 498"/>
              <a:gd name="T10" fmla="*/ 290 w 318"/>
              <a:gd name="T11" fmla="*/ 120 h 498"/>
              <a:gd name="T12" fmla="*/ 306 w 318"/>
              <a:gd name="T13" fmla="*/ 164 h 498"/>
              <a:gd name="T14" fmla="*/ 318 w 318"/>
              <a:gd name="T15" fmla="*/ 207 h 498"/>
              <a:gd name="T16" fmla="*/ 318 w 318"/>
              <a:gd name="T17" fmla="*/ 251 h 498"/>
              <a:gd name="T18" fmla="*/ 318 w 318"/>
              <a:gd name="T19" fmla="*/ 295 h 498"/>
              <a:gd name="T20" fmla="*/ 306 w 318"/>
              <a:gd name="T21" fmla="*/ 339 h 498"/>
              <a:gd name="T22" fmla="*/ 290 w 318"/>
              <a:gd name="T23" fmla="*/ 383 h 498"/>
              <a:gd name="T24" fmla="*/ 274 w 318"/>
              <a:gd name="T25" fmla="*/ 426 h 498"/>
              <a:gd name="T26" fmla="*/ 246 w 318"/>
              <a:gd name="T27" fmla="*/ 454 h 498"/>
              <a:gd name="T28" fmla="*/ 218 w 318"/>
              <a:gd name="T29" fmla="*/ 486 h 498"/>
              <a:gd name="T30" fmla="*/ 187 w 318"/>
              <a:gd name="T31" fmla="*/ 498 h 498"/>
              <a:gd name="T32" fmla="*/ 159 w 318"/>
              <a:gd name="T33" fmla="*/ 498 h 498"/>
              <a:gd name="T34" fmla="*/ 131 w 318"/>
              <a:gd name="T35" fmla="*/ 498 h 498"/>
              <a:gd name="T36" fmla="*/ 99 w 318"/>
              <a:gd name="T37" fmla="*/ 486 h 498"/>
              <a:gd name="T38" fmla="*/ 71 w 318"/>
              <a:gd name="T39" fmla="*/ 454 h 498"/>
              <a:gd name="T40" fmla="*/ 43 w 318"/>
              <a:gd name="T41" fmla="*/ 426 h 498"/>
              <a:gd name="T42" fmla="*/ 27 w 318"/>
              <a:gd name="T43" fmla="*/ 383 h 498"/>
              <a:gd name="T44" fmla="*/ 11 w 318"/>
              <a:gd name="T45" fmla="*/ 339 h 498"/>
              <a:gd name="T46" fmla="*/ 0 w 318"/>
              <a:gd name="T47" fmla="*/ 295 h 498"/>
              <a:gd name="T48" fmla="*/ 0 w 318"/>
              <a:gd name="T49" fmla="*/ 251 h 498"/>
              <a:gd name="T50" fmla="*/ 0 w 318"/>
              <a:gd name="T51" fmla="*/ 207 h 498"/>
              <a:gd name="T52" fmla="*/ 11 w 318"/>
              <a:gd name="T53" fmla="*/ 164 h 498"/>
              <a:gd name="T54" fmla="*/ 27 w 318"/>
              <a:gd name="T55" fmla="*/ 120 h 498"/>
              <a:gd name="T56" fmla="*/ 43 w 318"/>
              <a:gd name="T57" fmla="*/ 76 h 498"/>
              <a:gd name="T58" fmla="*/ 71 w 318"/>
              <a:gd name="T59" fmla="*/ 44 h 498"/>
              <a:gd name="T60" fmla="*/ 99 w 318"/>
              <a:gd name="T61" fmla="*/ 16 h 498"/>
              <a:gd name="T62" fmla="*/ 131 w 318"/>
              <a:gd name="T63" fmla="*/ 0 h 498"/>
              <a:gd name="T64" fmla="*/ 159 w 318"/>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18" h="498">
                <a:moveTo>
                  <a:pt x="159" y="0"/>
                </a:moveTo>
                <a:lnTo>
                  <a:pt x="187" y="0"/>
                </a:lnTo>
                <a:lnTo>
                  <a:pt x="218" y="16"/>
                </a:lnTo>
                <a:lnTo>
                  <a:pt x="246" y="44"/>
                </a:lnTo>
                <a:lnTo>
                  <a:pt x="274" y="76"/>
                </a:lnTo>
                <a:lnTo>
                  <a:pt x="290" y="120"/>
                </a:lnTo>
                <a:lnTo>
                  <a:pt x="306" y="164"/>
                </a:lnTo>
                <a:lnTo>
                  <a:pt x="318" y="207"/>
                </a:lnTo>
                <a:lnTo>
                  <a:pt x="318" y="251"/>
                </a:lnTo>
                <a:lnTo>
                  <a:pt x="318" y="295"/>
                </a:lnTo>
                <a:lnTo>
                  <a:pt x="306" y="339"/>
                </a:lnTo>
                <a:lnTo>
                  <a:pt x="290" y="383"/>
                </a:lnTo>
                <a:lnTo>
                  <a:pt x="274" y="426"/>
                </a:lnTo>
                <a:lnTo>
                  <a:pt x="246" y="454"/>
                </a:lnTo>
                <a:lnTo>
                  <a:pt x="218" y="486"/>
                </a:lnTo>
                <a:lnTo>
                  <a:pt x="187" y="498"/>
                </a:lnTo>
                <a:lnTo>
                  <a:pt x="159" y="498"/>
                </a:lnTo>
                <a:lnTo>
                  <a:pt x="131" y="498"/>
                </a:lnTo>
                <a:lnTo>
                  <a:pt x="99" y="486"/>
                </a:lnTo>
                <a:lnTo>
                  <a:pt x="71" y="454"/>
                </a:lnTo>
                <a:lnTo>
                  <a:pt x="43" y="426"/>
                </a:lnTo>
                <a:lnTo>
                  <a:pt x="27" y="383"/>
                </a:lnTo>
                <a:lnTo>
                  <a:pt x="11" y="339"/>
                </a:lnTo>
                <a:lnTo>
                  <a:pt x="0" y="295"/>
                </a:lnTo>
                <a:lnTo>
                  <a:pt x="0" y="251"/>
                </a:lnTo>
                <a:lnTo>
                  <a:pt x="0" y="207"/>
                </a:lnTo>
                <a:lnTo>
                  <a:pt x="11" y="164"/>
                </a:lnTo>
                <a:lnTo>
                  <a:pt x="27" y="120"/>
                </a:lnTo>
                <a:lnTo>
                  <a:pt x="43" y="76"/>
                </a:lnTo>
                <a:lnTo>
                  <a:pt x="71" y="44"/>
                </a:lnTo>
                <a:lnTo>
                  <a:pt x="99" y="16"/>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31"/>
          <p:cNvSpPr>
            <a:spLocks/>
          </p:cNvSpPr>
          <p:nvPr/>
        </p:nvSpPr>
        <p:spPr bwMode="auto">
          <a:xfrm>
            <a:off x="5953126" y="3654426"/>
            <a:ext cx="117475" cy="180975"/>
          </a:xfrm>
          <a:custGeom>
            <a:avLst/>
            <a:gdLst>
              <a:gd name="T0" fmla="*/ 164 w 323"/>
              <a:gd name="T1" fmla="*/ 0 h 498"/>
              <a:gd name="T2" fmla="*/ 192 w 323"/>
              <a:gd name="T3" fmla="*/ 0 h 498"/>
              <a:gd name="T4" fmla="*/ 219 w 323"/>
              <a:gd name="T5" fmla="*/ 16 h 498"/>
              <a:gd name="T6" fmla="*/ 251 w 323"/>
              <a:gd name="T7" fmla="*/ 44 h 498"/>
              <a:gd name="T8" fmla="*/ 279 w 323"/>
              <a:gd name="T9" fmla="*/ 76 h 498"/>
              <a:gd name="T10" fmla="*/ 295 w 323"/>
              <a:gd name="T11" fmla="*/ 104 h 498"/>
              <a:gd name="T12" fmla="*/ 307 w 323"/>
              <a:gd name="T13" fmla="*/ 148 h 498"/>
              <a:gd name="T14" fmla="*/ 323 w 323"/>
              <a:gd name="T15" fmla="*/ 192 h 498"/>
              <a:gd name="T16" fmla="*/ 323 w 323"/>
              <a:gd name="T17" fmla="*/ 251 h 498"/>
              <a:gd name="T18" fmla="*/ 323 w 323"/>
              <a:gd name="T19" fmla="*/ 295 h 498"/>
              <a:gd name="T20" fmla="*/ 307 w 323"/>
              <a:gd name="T21" fmla="*/ 339 h 498"/>
              <a:gd name="T22" fmla="*/ 295 w 323"/>
              <a:gd name="T23" fmla="*/ 383 h 498"/>
              <a:gd name="T24" fmla="*/ 279 w 323"/>
              <a:gd name="T25" fmla="*/ 426 h 498"/>
              <a:gd name="T26" fmla="*/ 251 w 323"/>
              <a:gd name="T27" fmla="*/ 454 h 498"/>
              <a:gd name="T28" fmla="*/ 219 w 323"/>
              <a:gd name="T29" fmla="*/ 486 h 498"/>
              <a:gd name="T30" fmla="*/ 192 w 323"/>
              <a:gd name="T31" fmla="*/ 498 h 498"/>
              <a:gd name="T32" fmla="*/ 164 w 323"/>
              <a:gd name="T33" fmla="*/ 498 h 498"/>
              <a:gd name="T34" fmla="*/ 132 w 323"/>
              <a:gd name="T35" fmla="*/ 498 h 498"/>
              <a:gd name="T36" fmla="*/ 104 w 323"/>
              <a:gd name="T37" fmla="*/ 486 h 498"/>
              <a:gd name="T38" fmla="*/ 76 w 323"/>
              <a:gd name="T39" fmla="*/ 454 h 498"/>
              <a:gd name="T40" fmla="*/ 44 w 323"/>
              <a:gd name="T41" fmla="*/ 426 h 498"/>
              <a:gd name="T42" fmla="*/ 32 w 323"/>
              <a:gd name="T43" fmla="*/ 383 h 498"/>
              <a:gd name="T44" fmla="*/ 16 w 323"/>
              <a:gd name="T45" fmla="*/ 339 h 498"/>
              <a:gd name="T46" fmla="*/ 0 w 323"/>
              <a:gd name="T47" fmla="*/ 295 h 498"/>
              <a:gd name="T48" fmla="*/ 0 w 323"/>
              <a:gd name="T49" fmla="*/ 251 h 498"/>
              <a:gd name="T50" fmla="*/ 0 w 323"/>
              <a:gd name="T51" fmla="*/ 192 h 498"/>
              <a:gd name="T52" fmla="*/ 16 w 323"/>
              <a:gd name="T53" fmla="*/ 148 h 498"/>
              <a:gd name="T54" fmla="*/ 32 w 323"/>
              <a:gd name="T55" fmla="*/ 104 h 498"/>
              <a:gd name="T56" fmla="*/ 44 w 323"/>
              <a:gd name="T57" fmla="*/ 76 h 498"/>
              <a:gd name="T58" fmla="*/ 76 w 323"/>
              <a:gd name="T59" fmla="*/ 44 h 498"/>
              <a:gd name="T60" fmla="*/ 104 w 323"/>
              <a:gd name="T61" fmla="*/ 16 h 498"/>
              <a:gd name="T62" fmla="*/ 132 w 323"/>
              <a:gd name="T63" fmla="*/ 0 h 498"/>
              <a:gd name="T64" fmla="*/ 164 w 323"/>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3" h="498">
                <a:moveTo>
                  <a:pt x="164" y="0"/>
                </a:moveTo>
                <a:lnTo>
                  <a:pt x="192" y="0"/>
                </a:lnTo>
                <a:lnTo>
                  <a:pt x="219" y="16"/>
                </a:lnTo>
                <a:lnTo>
                  <a:pt x="251" y="44"/>
                </a:lnTo>
                <a:lnTo>
                  <a:pt x="279" y="76"/>
                </a:lnTo>
                <a:lnTo>
                  <a:pt x="295" y="104"/>
                </a:lnTo>
                <a:lnTo>
                  <a:pt x="307" y="148"/>
                </a:lnTo>
                <a:lnTo>
                  <a:pt x="323" y="192"/>
                </a:lnTo>
                <a:lnTo>
                  <a:pt x="323" y="251"/>
                </a:lnTo>
                <a:lnTo>
                  <a:pt x="323" y="295"/>
                </a:lnTo>
                <a:lnTo>
                  <a:pt x="307" y="339"/>
                </a:lnTo>
                <a:lnTo>
                  <a:pt x="295" y="383"/>
                </a:lnTo>
                <a:lnTo>
                  <a:pt x="279" y="426"/>
                </a:lnTo>
                <a:lnTo>
                  <a:pt x="251" y="454"/>
                </a:lnTo>
                <a:lnTo>
                  <a:pt x="219" y="486"/>
                </a:lnTo>
                <a:lnTo>
                  <a:pt x="192" y="498"/>
                </a:lnTo>
                <a:lnTo>
                  <a:pt x="164" y="498"/>
                </a:lnTo>
                <a:lnTo>
                  <a:pt x="132" y="498"/>
                </a:lnTo>
                <a:lnTo>
                  <a:pt x="104" y="486"/>
                </a:lnTo>
                <a:lnTo>
                  <a:pt x="76" y="454"/>
                </a:lnTo>
                <a:lnTo>
                  <a:pt x="44" y="426"/>
                </a:lnTo>
                <a:lnTo>
                  <a:pt x="32" y="383"/>
                </a:lnTo>
                <a:lnTo>
                  <a:pt x="16" y="339"/>
                </a:lnTo>
                <a:lnTo>
                  <a:pt x="0" y="295"/>
                </a:lnTo>
                <a:lnTo>
                  <a:pt x="0" y="251"/>
                </a:lnTo>
                <a:lnTo>
                  <a:pt x="0" y="192"/>
                </a:lnTo>
                <a:lnTo>
                  <a:pt x="16" y="148"/>
                </a:lnTo>
                <a:lnTo>
                  <a:pt x="32" y="104"/>
                </a:lnTo>
                <a:lnTo>
                  <a:pt x="44" y="76"/>
                </a:lnTo>
                <a:lnTo>
                  <a:pt x="76" y="44"/>
                </a:lnTo>
                <a:lnTo>
                  <a:pt x="104" y="16"/>
                </a:lnTo>
                <a:lnTo>
                  <a:pt x="132" y="0"/>
                </a:lnTo>
                <a:lnTo>
                  <a:pt x="164"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32"/>
          <p:cNvSpPr>
            <a:spLocks/>
          </p:cNvSpPr>
          <p:nvPr/>
        </p:nvSpPr>
        <p:spPr bwMode="auto">
          <a:xfrm>
            <a:off x="5957888" y="3654426"/>
            <a:ext cx="117475" cy="180975"/>
          </a:xfrm>
          <a:custGeom>
            <a:avLst/>
            <a:gdLst>
              <a:gd name="T0" fmla="*/ 160 w 323"/>
              <a:gd name="T1" fmla="*/ 0 h 498"/>
              <a:gd name="T2" fmla="*/ 191 w 323"/>
              <a:gd name="T3" fmla="*/ 0 h 498"/>
              <a:gd name="T4" fmla="*/ 219 w 323"/>
              <a:gd name="T5" fmla="*/ 16 h 498"/>
              <a:gd name="T6" fmla="*/ 247 w 323"/>
              <a:gd name="T7" fmla="*/ 44 h 498"/>
              <a:gd name="T8" fmla="*/ 279 w 323"/>
              <a:gd name="T9" fmla="*/ 76 h 498"/>
              <a:gd name="T10" fmla="*/ 291 w 323"/>
              <a:gd name="T11" fmla="*/ 120 h 498"/>
              <a:gd name="T12" fmla="*/ 307 w 323"/>
              <a:gd name="T13" fmla="*/ 164 h 498"/>
              <a:gd name="T14" fmla="*/ 323 w 323"/>
              <a:gd name="T15" fmla="*/ 207 h 498"/>
              <a:gd name="T16" fmla="*/ 323 w 323"/>
              <a:gd name="T17" fmla="*/ 251 h 498"/>
              <a:gd name="T18" fmla="*/ 323 w 323"/>
              <a:gd name="T19" fmla="*/ 295 h 498"/>
              <a:gd name="T20" fmla="*/ 307 w 323"/>
              <a:gd name="T21" fmla="*/ 339 h 498"/>
              <a:gd name="T22" fmla="*/ 291 w 323"/>
              <a:gd name="T23" fmla="*/ 383 h 498"/>
              <a:gd name="T24" fmla="*/ 279 w 323"/>
              <a:gd name="T25" fmla="*/ 426 h 498"/>
              <a:gd name="T26" fmla="*/ 247 w 323"/>
              <a:gd name="T27" fmla="*/ 454 h 498"/>
              <a:gd name="T28" fmla="*/ 219 w 323"/>
              <a:gd name="T29" fmla="*/ 486 h 498"/>
              <a:gd name="T30" fmla="*/ 191 w 323"/>
              <a:gd name="T31" fmla="*/ 498 h 498"/>
              <a:gd name="T32" fmla="*/ 160 w 323"/>
              <a:gd name="T33" fmla="*/ 498 h 498"/>
              <a:gd name="T34" fmla="*/ 132 w 323"/>
              <a:gd name="T35" fmla="*/ 498 h 498"/>
              <a:gd name="T36" fmla="*/ 104 w 323"/>
              <a:gd name="T37" fmla="*/ 486 h 498"/>
              <a:gd name="T38" fmla="*/ 72 w 323"/>
              <a:gd name="T39" fmla="*/ 454 h 498"/>
              <a:gd name="T40" fmla="*/ 44 w 323"/>
              <a:gd name="T41" fmla="*/ 426 h 498"/>
              <a:gd name="T42" fmla="*/ 28 w 323"/>
              <a:gd name="T43" fmla="*/ 383 h 498"/>
              <a:gd name="T44" fmla="*/ 16 w 323"/>
              <a:gd name="T45" fmla="*/ 339 h 498"/>
              <a:gd name="T46" fmla="*/ 0 w 323"/>
              <a:gd name="T47" fmla="*/ 295 h 498"/>
              <a:gd name="T48" fmla="*/ 0 w 323"/>
              <a:gd name="T49" fmla="*/ 251 h 498"/>
              <a:gd name="T50" fmla="*/ 0 w 323"/>
              <a:gd name="T51" fmla="*/ 207 h 498"/>
              <a:gd name="T52" fmla="*/ 16 w 323"/>
              <a:gd name="T53" fmla="*/ 164 h 498"/>
              <a:gd name="T54" fmla="*/ 28 w 323"/>
              <a:gd name="T55" fmla="*/ 120 h 498"/>
              <a:gd name="T56" fmla="*/ 44 w 323"/>
              <a:gd name="T57" fmla="*/ 76 h 498"/>
              <a:gd name="T58" fmla="*/ 72 w 323"/>
              <a:gd name="T59" fmla="*/ 44 h 498"/>
              <a:gd name="T60" fmla="*/ 104 w 323"/>
              <a:gd name="T61" fmla="*/ 16 h 498"/>
              <a:gd name="T62" fmla="*/ 132 w 323"/>
              <a:gd name="T63" fmla="*/ 0 h 498"/>
              <a:gd name="T64" fmla="*/ 160 w 323"/>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3" h="498">
                <a:moveTo>
                  <a:pt x="160" y="0"/>
                </a:moveTo>
                <a:lnTo>
                  <a:pt x="191" y="0"/>
                </a:lnTo>
                <a:lnTo>
                  <a:pt x="219" y="16"/>
                </a:lnTo>
                <a:lnTo>
                  <a:pt x="247" y="44"/>
                </a:lnTo>
                <a:lnTo>
                  <a:pt x="279" y="76"/>
                </a:lnTo>
                <a:lnTo>
                  <a:pt x="291" y="120"/>
                </a:lnTo>
                <a:lnTo>
                  <a:pt x="307" y="164"/>
                </a:lnTo>
                <a:lnTo>
                  <a:pt x="323" y="207"/>
                </a:lnTo>
                <a:lnTo>
                  <a:pt x="323" y="251"/>
                </a:lnTo>
                <a:lnTo>
                  <a:pt x="323" y="295"/>
                </a:lnTo>
                <a:lnTo>
                  <a:pt x="307" y="339"/>
                </a:lnTo>
                <a:lnTo>
                  <a:pt x="291" y="383"/>
                </a:lnTo>
                <a:lnTo>
                  <a:pt x="279" y="426"/>
                </a:lnTo>
                <a:lnTo>
                  <a:pt x="247" y="454"/>
                </a:lnTo>
                <a:lnTo>
                  <a:pt x="219" y="486"/>
                </a:lnTo>
                <a:lnTo>
                  <a:pt x="191" y="498"/>
                </a:lnTo>
                <a:lnTo>
                  <a:pt x="160" y="498"/>
                </a:lnTo>
                <a:lnTo>
                  <a:pt x="132" y="498"/>
                </a:lnTo>
                <a:lnTo>
                  <a:pt x="104" y="486"/>
                </a:lnTo>
                <a:lnTo>
                  <a:pt x="72" y="454"/>
                </a:lnTo>
                <a:lnTo>
                  <a:pt x="44" y="426"/>
                </a:lnTo>
                <a:lnTo>
                  <a:pt x="28" y="383"/>
                </a:lnTo>
                <a:lnTo>
                  <a:pt x="16" y="339"/>
                </a:lnTo>
                <a:lnTo>
                  <a:pt x="0" y="295"/>
                </a:lnTo>
                <a:lnTo>
                  <a:pt x="0" y="251"/>
                </a:lnTo>
                <a:lnTo>
                  <a:pt x="0" y="207"/>
                </a:lnTo>
                <a:lnTo>
                  <a:pt x="16" y="164"/>
                </a:lnTo>
                <a:lnTo>
                  <a:pt x="28" y="120"/>
                </a:lnTo>
                <a:lnTo>
                  <a:pt x="44" y="76"/>
                </a:lnTo>
                <a:lnTo>
                  <a:pt x="72" y="44"/>
                </a:lnTo>
                <a:lnTo>
                  <a:pt x="104" y="16"/>
                </a:lnTo>
                <a:lnTo>
                  <a:pt x="132" y="0"/>
                </a:lnTo>
                <a:lnTo>
                  <a:pt x="160"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33"/>
          <p:cNvSpPr>
            <a:spLocks/>
          </p:cNvSpPr>
          <p:nvPr/>
        </p:nvSpPr>
        <p:spPr bwMode="auto">
          <a:xfrm>
            <a:off x="5964238" y="3654426"/>
            <a:ext cx="117475" cy="176213"/>
          </a:xfrm>
          <a:custGeom>
            <a:avLst/>
            <a:gdLst>
              <a:gd name="T0" fmla="*/ 160 w 323"/>
              <a:gd name="T1" fmla="*/ 0 h 486"/>
              <a:gd name="T2" fmla="*/ 187 w 323"/>
              <a:gd name="T3" fmla="*/ 0 h 486"/>
              <a:gd name="T4" fmla="*/ 219 w 323"/>
              <a:gd name="T5" fmla="*/ 16 h 486"/>
              <a:gd name="T6" fmla="*/ 247 w 323"/>
              <a:gd name="T7" fmla="*/ 44 h 486"/>
              <a:gd name="T8" fmla="*/ 275 w 323"/>
              <a:gd name="T9" fmla="*/ 76 h 486"/>
              <a:gd name="T10" fmla="*/ 291 w 323"/>
              <a:gd name="T11" fmla="*/ 120 h 486"/>
              <a:gd name="T12" fmla="*/ 307 w 323"/>
              <a:gd name="T13" fmla="*/ 164 h 486"/>
              <a:gd name="T14" fmla="*/ 323 w 323"/>
              <a:gd name="T15" fmla="*/ 207 h 486"/>
              <a:gd name="T16" fmla="*/ 323 w 323"/>
              <a:gd name="T17" fmla="*/ 251 h 486"/>
              <a:gd name="T18" fmla="*/ 323 w 323"/>
              <a:gd name="T19" fmla="*/ 295 h 486"/>
              <a:gd name="T20" fmla="*/ 307 w 323"/>
              <a:gd name="T21" fmla="*/ 339 h 486"/>
              <a:gd name="T22" fmla="*/ 291 w 323"/>
              <a:gd name="T23" fmla="*/ 383 h 486"/>
              <a:gd name="T24" fmla="*/ 275 w 323"/>
              <a:gd name="T25" fmla="*/ 411 h 486"/>
              <a:gd name="T26" fmla="*/ 247 w 323"/>
              <a:gd name="T27" fmla="*/ 442 h 486"/>
              <a:gd name="T28" fmla="*/ 219 w 323"/>
              <a:gd name="T29" fmla="*/ 470 h 486"/>
              <a:gd name="T30" fmla="*/ 187 w 323"/>
              <a:gd name="T31" fmla="*/ 486 h 486"/>
              <a:gd name="T32" fmla="*/ 160 w 323"/>
              <a:gd name="T33" fmla="*/ 486 h 486"/>
              <a:gd name="T34" fmla="*/ 132 w 323"/>
              <a:gd name="T35" fmla="*/ 486 h 486"/>
              <a:gd name="T36" fmla="*/ 100 w 323"/>
              <a:gd name="T37" fmla="*/ 470 h 486"/>
              <a:gd name="T38" fmla="*/ 72 w 323"/>
              <a:gd name="T39" fmla="*/ 442 h 486"/>
              <a:gd name="T40" fmla="*/ 44 w 323"/>
              <a:gd name="T41" fmla="*/ 411 h 486"/>
              <a:gd name="T42" fmla="*/ 28 w 323"/>
              <a:gd name="T43" fmla="*/ 383 h 486"/>
              <a:gd name="T44" fmla="*/ 12 w 323"/>
              <a:gd name="T45" fmla="*/ 339 h 486"/>
              <a:gd name="T46" fmla="*/ 0 w 323"/>
              <a:gd name="T47" fmla="*/ 295 h 486"/>
              <a:gd name="T48" fmla="*/ 0 w 323"/>
              <a:gd name="T49" fmla="*/ 251 h 486"/>
              <a:gd name="T50" fmla="*/ 0 w 323"/>
              <a:gd name="T51" fmla="*/ 207 h 486"/>
              <a:gd name="T52" fmla="*/ 12 w 323"/>
              <a:gd name="T53" fmla="*/ 164 h 486"/>
              <a:gd name="T54" fmla="*/ 28 w 323"/>
              <a:gd name="T55" fmla="*/ 120 h 486"/>
              <a:gd name="T56" fmla="*/ 44 w 323"/>
              <a:gd name="T57" fmla="*/ 76 h 486"/>
              <a:gd name="T58" fmla="*/ 72 w 323"/>
              <a:gd name="T59" fmla="*/ 44 h 486"/>
              <a:gd name="T60" fmla="*/ 100 w 323"/>
              <a:gd name="T61" fmla="*/ 16 h 486"/>
              <a:gd name="T62" fmla="*/ 132 w 323"/>
              <a:gd name="T63" fmla="*/ 0 h 486"/>
              <a:gd name="T64" fmla="*/ 160 w 323"/>
              <a:gd name="T65" fmla="*/ 0 h 4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3" h="486">
                <a:moveTo>
                  <a:pt x="160" y="0"/>
                </a:moveTo>
                <a:lnTo>
                  <a:pt x="187" y="0"/>
                </a:lnTo>
                <a:lnTo>
                  <a:pt x="219" y="16"/>
                </a:lnTo>
                <a:lnTo>
                  <a:pt x="247" y="44"/>
                </a:lnTo>
                <a:lnTo>
                  <a:pt x="275" y="76"/>
                </a:lnTo>
                <a:lnTo>
                  <a:pt x="291" y="120"/>
                </a:lnTo>
                <a:lnTo>
                  <a:pt x="307" y="164"/>
                </a:lnTo>
                <a:lnTo>
                  <a:pt x="323" y="207"/>
                </a:lnTo>
                <a:lnTo>
                  <a:pt x="323" y="251"/>
                </a:lnTo>
                <a:lnTo>
                  <a:pt x="323" y="295"/>
                </a:lnTo>
                <a:lnTo>
                  <a:pt x="307" y="339"/>
                </a:lnTo>
                <a:lnTo>
                  <a:pt x="291" y="383"/>
                </a:lnTo>
                <a:lnTo>
                  <a:pt x="275" y="411"/>
                </a:lnTo>
                <a:lnTo>
                  <a:pt x="247" y="442"/>
                </a:lnTo>
                <a:lnTo>
                  <a:pt x="219" y="470"/>
                </a:lnTo>
                <a:lnTo>
                  <a:pt x="187" y="486"/>
                </a:lnTo>
                <a:lnTo>
                  <a:pt x="160" y="486"/>
                </a:lnTo>
                <a:lnTo>
                  <a:pt x="132" y="486"/>
                </a:lnTo>
                <a:lnTo>
                  <a:pt x="100" y="470"/>
                </a:lnTo>
                <a:lnTo>
                  <a:pt x="72" y="442"/>
                </a:lnTo>
                <a:lnTo>
                  <a:pt x="44" y="411"/>
                </a:lnTo>
                <a:lnTo>
                  <a:pt x="28" y="383"/>
                </a:lnTo>
                <a:lnTo>
                  <a:pt x="12" y="339"/>
                </a:lnTo>
                <a:lnTo>
                  <a:pt x="0" y="295"/>
                </a:lnTo>
                <a:lnTo>
                  <a:pt x="0" y="251"/>
                </a:lnTo>
                <a:lnTo>
                  <a:pt x="0" y="207"/>
                </a:lnTo>
                <a:lnTo>
                  <a:pt x="12" y="164"/>
                </a:lnTo>
                <a:lnTo>
                  <a:pt x="28" y="120"/>
                </a:lnTo>
                <a:lnTo>
                  <a:pt x="44" y="76"/>
                </a:lnTo>
                <a:lnTo>
                  <a:pt x="72" y="44"/>
                </a:lnTo>
                <a:lnTo>
                  <a:pt x="100" y="16"/>
                </a:lnTo>
                <a:lnTo>
                  <a:pt x="132" y="0"/>
                </a:lnTo>
                <a:lnTo>
                  <a:pt x="160"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34"/>
          <p:cNvSpPr>
            <a:spLocks/>
          </p:cNvSpPr>
          <p:nvPr/>
        </p:nvSpPr>
        <p:spPr bwMode="auto">
          <a:xfrm>
            <a:off x="5973763" y="3660776"/>
            <a:ext cx="112713" cy="169863"/>
          </a:xfrm>
          <a:custGeom>
            <a:avLst/>
            <a:gdLst>
              <a:gd name="T0" fmla="*/ 147 w 307"/>
              <a:gd name="T1" fmla="*/ 0 h 470"/>
              <a:gd name="T2" fmla="*/ 175 w 307"/>
              <a:gd name="T3" fmla="*/ 0 h 470"/>
              <a:gd name="T4" fmla="*/ 203 w 307"/>
              <a:gd name="T5" fmla="*/ 16 h 470"/>
              <a:gd name="T6" fmla="*/ 235 w 307"/>
              <a:gd name="T7" fmla="*/ 44 h 470"/>
              <a:gd name="T8" fmla="*/ 263 w 307"/>
              <a:gd name="T9" fmla="*/ 72 h 470"/>
              <a:gd name="T10" fmla="*/ 279 w 307"/>
              <a:gd name="T11" fmla="*/ 104 h 470"/>
              <a:gd name="T12" fmla="*/ 295 w 307"/>
              <a:gd name="T13" fmla="*/ 148 h 470"/>
              <a:gd name="T14" fmla="*/ 307 w 307"/>
              <a:gd name="T15" fmla="*/ 191 h 470"/>
              <a:gd name="T16" fmla="*/ 307 w 307"/>
              <a:gd name="T17" fmla="*/ 235 h 470"/>
              <a:gd name="T18" fmla="*/ 307 w 307"/>
              <a:gd name="T19" fmla="*/ 279 h 470"/>
              <a:gd name="T20" fmla="*/ 295 w 307"/>
              <a:gd name="T21" fmla="*/ 323 h 470"/>
              <a:gd name="T22" fmla="*/ 279 w 307"/>
              <a:gd name="T23" fmla="*/ 367 h 470"/>
              <a:gd name="T24" fmla="*/ 263 w 307"/>
              <a:gd name="T25" fmla="*/ 395 h 470"/>
              <a:gd name="T26" fmla="*/ 235 w 307"/>
              <a:gd name="T27" fmla="*/ 426 h 470"/>
              <a:gd name="T28" fmla="*/ 203 w 307"/>
              <a:gd name="T29" fmla="*/ 454 h 470"/>
              <a:gd name="T30" fmla="*/ 175 w 307"/>
              <a:gd name="T31" fmla="*/ 470 h 470"/>
              <a:gd name="T32" fmla="*/ 147 w 307"/>
              <a:gd name="T33" fmla="*/ 470 h 470"/>
              <a:gd name="T34" fmla="*/ 116 w 307"/>
              <a:gd name="T35" fmla="*/ 470 h 470"/>
              <a:gd name="T36" fmla="*/ 88 w 307"/>
              <a:gd name="T37" fmla="*/ 454 h 470"/>
              <a:gd name="T38" fmla="*/ 60 w 307"/>
              <a:gd name="T39" fmla="*/ 426 h 470"/>
              <a:gd name="T40" fmla="*/ 44 w 307"/>
              <a:gd name="T41" fmla="*/ 395 h 470"/>
              <a:gd name="T42" fmla="*/ 28 w 307"/>
              <a:gd name="T43" fmla="*/ 367 h 470"/>
              <a:gd name="T44" fmla="*/ 16 w 307"/>
              <a:gd name="T45" fmla="*/ 323 h 470"/>
              <a:gd name="T46" fmla="*/ 0 w 307"/>
              <a:gd name="T47" fmla="*/ 279 h 470"/>
              <a:gd name="T48" fmla="*/ 0 w 307"/>
              <a:gd name="T49" fmla="*/ 235 h 470"/>
              <a:gd name="T50" fmla="*/ 0 w 307"/>
              <a:gd name="T51" fmla="*/ 191 h 470"/>
              <a:gd name="T52" fmla="*/ 16 w 307"/>
              <a:gd name="T53" fmla="*/ 148 h 470"/>
              <a:gd name="T54" fmla="*/ 28 w 307"/>
              <a:gd name="T55" fmla="*/ 104 h 470"/>
              <a:gd name="T56" fmla="*/ 44 w 307"/>
              <a:gd name="T57" fmla="*/ 72 h 470"/>
              <a:gd name="T58" fmla="*/ 60 w 307"/>
              <a:gd name="T59" fmla="*/ 44 h 470"/>
              <a:gd name="T60" fmla="*/ 88 w 307"/>
              <a:gd name="T61" fmla="*/ 16 h 470"/>
              <a:gd name="T62" fmla="*/ 116 w 307"/>
              <a:gd name="T63" fmla="*/ 0 h 470"/>
              <a:gd name="T64" fmla="*/ 147 w 307"/>
              <a:gd name="T65" fmla="*/ 0 h 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07" h="470">
                <a:moveTo>
                  <a:pt x="147" y="0"/>
                </a:moveTo>
                <a:lnTo>
                  <a:pt x="175" y="0"/>
                </a:lnTo>
                <a:lnTo>
                  <a:pt x="203" y="16"/>
                </a:lnTo>
                <a:lnTo>
                  <a:pt x="235" y="44"/>
                </a:lnTo>
                <a:lnTo>
                  <a:pt x="263" y="72"/>
                </a:lnTo>
                <a:lnTo>
                  <a:pt x="279" y="104"/>
                </a:lnTo>
                <a:lnTo>
                  <a:pt x="295" y="148"/>
                </a:lnTo>
                <a:lnTo>
                  <a:pt x="307" y="191"/>
                </a:lnTo>
                <a:lnTo>
                  <a:pt x="307" y="235"/>
                </a:lnTo>
                <a:lnTo>
                  <a:pt x="307" y="279"/>
                </a:lnTo>
                <a:lnTo>
                  <a:pt x="295" y="323"/>
                </a:lnTo>
                <a:lnTo>
                  <a:pt x="279" y="367"/>
                </a:lnTo>
                <a:lnTo>
                  <a:pt x="263" y="395"/>
                </a:lnTo>
                <a:lnTo>
                  <a:pt x="235" y="426"/>
                </a:lnTo>
                <a:lnTo>
                  <a:pt x="203" y="454"/>
                </a:lnTo>
                <a:lnTo>
                  <a:pt x="175" y="470"/>
                </a:lnTo>
                <a:lnTo>
                  <a:pt x="147" y="470"/>
                </a:lnTo>
                <a:lnTo>
                  <a:pt x="116" y="470"/>
                </a:lnTo>
                <a:lnTo>
                  <a:pt x="88" y="454"/>
                </a:lnTo>
                <a:lnTo>
                  <a:pt x="60" y="426"/>
                </a:lnTo>
                <a:lnTo>
                  <a:pt x="44" y="395"/>
                </a:lnTo>
                <a:lnTo>
                  <a:pt x="28" y="367"/>
                </a:lnTo>
                <a:lnTo>
                  <a:pt x="16" y="323"/>
                </a:lnTo>
                <a:lnTo>
                  <a:pt x="0" y="279"/>
                </a:lnTo>
                <a:lnTo>
                  <a:pt x="0" y="235"/>
                </a:lnTo>
                <a:lnTo>
                  <a:pt x="0" y="191"/>
                </a:lnTo>
                <a:lnTo>
                  <a:pt x="16" y="148"/>
                </a:lnTo>
                <a:lnTo>
                  <a:pt x="28" y="104"/>
                </a:lnTo>
                <a:lnTo>
                  <a:pt x="44" y="72"/>
                </a:lnTo>
                <a:lnTo>
                  <a:pt x="60" y="44"/>
                </a:lnTo>
                <a:lnTo>
                  <a:pt x="88" y="16"/>
                </a:lnTo>
                <a:lnTo>
                  <a:pt x="116" y="0"/>
                </a:lnTo>
                <a:lnTo>
                  <a:pt x="147"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35"/>
          <p:cNvSpPr>
            <a:spLocks/>
          </p:cNvSpPr>
          <p:nvPr/>
        </p:nvSpPr>
        <p:spPr bwMode="auto">
          <a:xfrm>
            <a:off x="5910263" y="3654426"/>
            <a:ext cx="117475" cy="180975"/>
          </a:xfrm>
          <a:custGeom>
            <a:avLst/>
            <a:gdLst>
              <a:gd name="T0" fmla="*/ 159 w 322"/>
              <a:gd name="T1" fmla="*/ 0 h 498"/>
              <a:gd name="T2" fmla="*/ 191 w 322"/>
              <a:gd name="T3" fmla="*/ 0 h 498"/>
              <a:gd name="T4" fmla="*/ 219 w 322"/>
              <a:gd name="T5" fmla="*/ 16 h 498"/>
              <a:gd name="T6" fmla="*/ 247 w 322"/>
              <a:gd name="T7" fmla="*/ 44 h 498"/>
              <a:gd name="T8" fmla="*/ 279 w 322"/>
              <a:gd name="T9" fmla="*/ 76 h 498"/>
              <a:gd name="T10" fmla="*/ 291 w 322"/>
              <a:gd name="T11" fmla="*/ 120 h 498"/>
              <a:gd name="T12" fmla="*/ 307 w 322"/>
              <a:gd name="T13" fmla="*/ 164 h 498"/>
              <a:gd name="T14" fmla="*/ 322 w 322"/>
              <a:gd name="T15" fmla="*/ 207 h 498"/>
              <a:gd name="T16" fmla="*/ 322 w 322"/>
              <a:gd name="T17" fmla="*/ 251 h 498"/>
              <a:gd name="T18" fmla="*/ 322 w 322"/>
              <a:gd name="T19" fmla="*/ 295 h 498"/>
              <a:gd name="T20" fmla="*/ 307 w 322"/>
              <a:gd name="T21" fmla="*/ 339 h 498"/>
              <a:gd name="T22" fmla="*/ 291 w 322"/>
              <a:gd name="T23" fmla="*/ 383 h 498"/>
              <a:gd name="T24" fmla="*/ 279 w 322"/>
              <a:gd name="T25" fmla="*/ 426 h 498"/>
              <a:gd name="T26" fmla="*/ 247 w 322"/>
              <a:gd name="T27" fmla="*/ 454 h 498"/>
              <a:gd name="T28" fmla="*/ 219 w 322"/>
              <a:gd name="T29" fmla="*/ 486 h 498"/>
              <a:gd name="T30" fmla="*/ 191 w 322"/>
              <a:gd name="T31" fmla="*/ 498 h 498"/>
              <a:gd name="T32" fmla="*/ 159 w 322"/>
              <a:gd name="T33" fmla="*/ 498 h 498"/>
              <a:gd name="T34" fmla="*/ 131 w 322"/>
              <a:gd name="T35" fmla="*/ 498 h 498"/>
              <a:gd name="T36" fmla="*/ 104 w 322"/>
              <a:gd name="T37" fmla="*/ 486 h 498"/>
              <a:gd name="T38" fmla="*/ 72 w 322"/>
              <a:gd name="T39" fmla="*/ 454 h 498"/>
              <a:gd name="T40" fmla="*/ 44 w 322"/>
              <a:gd name="T41" fmla="*/ 426 h 498"/>
              <a:gd name="T42" fmla="*/ 28 w 322"/>
              <a:gd name="T43" fmla="*/ 383 h 498"/>
              <a:gd name="T44" fmla="*/ 16 w 322"/>
              <a:gd name="T45" fmla="*/ 339 h 498"/>
              <a:gd name="T46" fmla="*/ 0 w 322"/>
              <a:gd name="T47" fmla="*/ 295 h 498"/>
              <a:gd name="T48" fmla="*/ 0 w 322"/>
              <a:gd name="T49" fmla="*/ 251 h 498"/>
              <a:gd name="T50" fmla="*/ 0 w 322"/>
              <a:gd name="T51" fmla="*/ 207 h 498"/>
              <a:gd name="T52" fmla="*/ 16 w 322"/>
              <a:gd name="T53" fmla="*/ 164 h 498"/>
              <a:gd name="T54" fmla="*/ 28 w 322"/>
              <a:gd name="T55" fmla="*/ 120 h 498"/>
              <a:gd name="T56" fmla="*/ 44 w 322"/>
              <a:gd name="T57" fmla="*/ 76 h 498"/>
              <a:gd name="T58" fmla="*/ 72 w 322"/>
              <a:gd name="T59" fmla="*/ 44 h 498"/>
              <a:gd name="T60" fmla="*/ 104 w 322"/>
              <a:gd name="T61" fmla="*/ 16 h 498"/>
              <a:gd name="T62" fmla="*/ 131 w 322"/>
              <a:gd name="T63" fmla="*/ 0 h 498"/>
              <a:gd name="T64" fmla="*/ 159 w 322"/>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8">
                <a:moveTo>
                  <a:pt x="159" y="0"/>
                </a:moveTo>
                <a:lnTo>
                  <a:pt x="191" y="0"/>
                </a:lnTo>
                <a:lnTo>
                  <a:pt x="219" y="16"/>
                </a:lnTo>
                <a:lnTo>
                  <a:pt x="247" y="44"/>
                </a:lnTo>
                <a:lnTo>
                  <a:pt x="279" y="76"/>
                </a:lnTo>
                <a:lnTo>
                  <a:pt x="291" y="120"/>
                </a:lnTo>
                <a:lnTo>
                  <a:pt x="307" y="164"/>
                </a:lnTo>
                <a:lnTo>
                  <a:pt x="322" y="207"/>
                </a:lnTo>
                <a:lnTo>
                  <a:pt x="322" y="251"/>
                </a:lnTo>
                <a:lnTo>
                  <a:pt x="322" y="295"/>
                </a:lnTo>
                <a:lnTo>
                  <a:pt x="307" y="339"/>
                </a:lnTo>
                <a:lnTo>
                  <a:pt x="291" y="383"/>
                </a:lnTo>
                <a:lnTo>
                  <a:pt x="279" y="426"/>
                </a:lnTo>
                <a:lnTo>
                  <a:pt x="247" y="454"/>
                </a:lnTo>
                <a:lnTo>
                  <a:pt x="219" y="486"/>
                </a:lnTo>
                <a:lnTo>
                  <a:pt x="191" y="498"/>
                </a:lnTo>
                <a:lnTo>
                  <a:pt x="159" y="498"/>
                </a:lnTo>
                <a:lnTo>
                  <a:pt x="131" y="498"/>
                </a:lnTo>
                <a:lnTo>
                  <a:pt x="104" y="486"/>
                </a:lnTo>
                <a:lnTo>
                  <a:pt x="72" y="454"/>
                </a:lnTo>
                <a:lnTo>
                  <a:pt x="44" y="426"/>
                </a:lnTo>
                <a:lnTo>
                  <a:pt x="28" y="383"/>
                </a:lnTo>
                <a:lnTo>
                  <a:pt x="16" y="339"/>
                </a:lnTo>
                <a:lnTo>
                  <a:pt x="0" y="295"/>
                </a:lnTo>
                <a:lnTo>
                  <a:pt x="0" y="251"/>
                </a:lnTo>
                <a:lnTo>
                  <a:pt x="0" y="207"/>
                </a:lnTo>
                <a:lnTo>
                  <a:pt x="16" y="164"/>
                </a:lnTo>
                <a:lnTo>
                  <a:pt x="28" y="120"/>
                </a:lnTo>
                <a:lnTo>
                  <a:pt x="44" y="76"/>
                </a:lnTo>
                <a:lnTo>
                  <a:pt x="72" y="44"/>
                </a:lnTo>
                <a:lnTo>
                  <a:pt x="104" y="16"/>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36"/>
          <p:cNvSpPr>
            <a:spLocks/>
          </p:cNvSpPr>
          <p:nvPr/>
        </p:nvSpPr>
        <p:spPr bwMode="auto">
          <a:xfrm>
            <a:off x="5916613" y="3654426"/>
            <a:ext cx="122238" cy="180975"/>
          </a:xfrm>
          <a:custGeom>
            <a:avLst/>
            <a:gdLst>
              <a:gd name="T0" fmla="*/ 175 w 334"/>
              <a:gd name="T1" fmla="*/ 0 h 498"/>
              <a:gd name="T2" fmla="*/ 203 w 334"/>
              <a:gd name="T3" fmla="*/ 0 h 498"/>
              <a:gd name="T4" fmla="*/ 231 w 334"/>
              <a:gd name="T5" fmla="*/ 16 h 498"/>
              <a:gd name="T6" fmla="*/ 263 w 334"/>
              <a:gd name="T7" fmla="*/ 44 h 498"/>
              <a:gd name="T8" fmla="*/ 291 w 334"/>
              <a:gd name="T9" fmla="*/ 76 h 498"/>
              <a:gd name="T10" fmla="*/ 306 w 334"/>
              <a:gd name="T11" fmla="*/ 104 h 498"/>
              <a:gd name="T12" fmla="*/ 318 w 334"/>
              <a:gd name="T13" fmla="*/ 148 h 498"/>
              <a:gd name="T14" fmla="*/ 334 w 334"/>
              <a:gd name="T15" fmla="*/ 192 h 498"/>
              <a:gd name="T16" fmla="*/ 334 w 334"/>
              <a:gd name="T17" fmla="*/ 251 h 498"/>
              <a:gd name="T18" fmla="*/ 334 w 334"/>
              <a:gd name="T19" fmla="*/ 295 h 498"/>
              <a:gd name="T20" fmla="*/ 318 w 334"/>
              <a:gd name="T21" fmla="*/ 339 h 498"/>
              <a:gd name="T22" fmla="*/ 306 w 334"/>
              <a:gd name="T23" fmla="*/ 383 h 498"/>
              <a:gd name="T24" fmla="*/ 291 w 334"/>
              <a:gd name="T25" fmla="*/ 426 h 498"/>
              <a:gd name="T26" fmla="*/ 263 w 334"/>
              <a:gd name="T27" fmla="*/ 454 h 498"/>
              <a:gd name="T28" fmla="*/ 231 w 334"/>
              <a:gd name="T29" fmla="*/ 486 h 498"/>
              <a:gd name="T30" fmla="*/ 203 w 334"/>
              <a:gd name="T31" fmla="*/ 498 h 498"/>
              <a:gd name="T32" fmla="*/ 175 w 334"/>
              <a:gd name="T33" fmla="*/ 498 h 498"/>
              <a:gd name="T34" fmla="*/ 131 w 334"/>
              <a:gd name="T35" fmla="*/ 498 h 498"/>
              <a:gd name="T36" fmla="*/ 99 w 334"/>
              <a:gd name="T37" fmla="*/ 486 h 498"/>
              <a:gd name="T38" fmla="*/ 72 w 334"/>
              <a:gd name="T39" fmla="*/ 454 h 498"/>
              <a:gd name="T40" fmla="*/ 44 w 334"/>
              <a:gd name="T41" fmla="*/ 426 h 498"/>
              <a:gd name="T42" fmla="*/ 28 w 334"/>
              <a:gd name="T43" fmla="*/ 383 h 498"/>
              <a:gd name="T44" fmla="*/ 12 w 334"/>
              <a:gd name="T45" fmla="*/ 339 h 498"/>
              <a:gd name="T46" fmla="*/ 0 w 334"/>
              <a:gd name="T47" fmla="*/ 295 h 498"/>
              <a:gd name="T48" fmla="*/ 0 w 334"/>
              <a:gd name="T49" fmla="*/ 251 h 498"/>
              <a:gd name="T50" fmla="*/ 0 w 334"/>
              <a:gd name="T51" fmla="*/ 192 h 498"/>
              <a:gd name="T52" fmla="*/ 12 w 334"/>
              <a:gd name="T53" fmla="*/ 148 h 498"/>
              <a:gd name="T54" fmla="*/ 28 w 334"/>
              <a:gd name="T55" fmla="*/ 104 h 498"/>
              <a:gd name="T56" fmla="*/ 44 w 334"/>
              <a:gd name="T57" fmla="*/ 76 h 498"/>
              <a:gd name="T58" fmla="*/ 72 w 334"/>
              <a:gd name="T59" fmla="*/ 44 h 498"/>
              <a:gd name="T60" fmla="*/ 99 w 334"/>
              <a:gd name="T61" fmla="*/ 16 h 498"/>
              <a:gd name="T62" fmla="*/ 131 w 334"/>
              <a:gd name="T63" fmla="*/ 0 h 498"/>
              <a:gd name="T64" fmla="*/ 175 w 334"/>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34" h="498">
                <a:moveTo>
                  <a:pt x="175" y="0"/>
                </a:moveTo>
                <a:lnTo>
                  <a:pt x="203" y="0"/>
                </a:lnTo>
                <a:lnTo>
                  <a:pt x="231" y="16"/>
                </a:lnTo>
                <a:lnTo>
                  <a:pt x="263" y="44"/>
                </a:lnTo>
                <a:lnTo>
                  <a:pt x="291" y="76"/>
                </a:lnTo>
                <a:lnTo>
                  <a:pt x="306" y="104"/>
                </a:lnTo>
                <a:lnTo>
                  <a:pt x="318" y="148"/>
                </a:lnTo>
                <a:lnTo>
                  <a:pt x="334" y="192"/>
                </a:lnTo>
                <a:lnTo>
                  <a:pt x="334" y="251"/>
                </a:lnTo>
                <a:lnTo>
                  <a:pt x="334" y="295"/>
                </a:lnTo>
                <a:lnTo>
                  <a:pt x="318" y="339"/>
                </a:lnTo>
                <a:lnTo>
                  <a:pt x="306" y="383"/>
                </a:lnTo>
                <a:lnTo>
                  <a:pt x="291" y="426"/>
                </a:lnTo>
                <a:lnTo>
                  <a:pt x="263" y="454"/>
                </a:lnTo>
                <a:lnTo>
                  <a:pt x="231" y="486"/>
                </a:lnTo>
                <a:lnTo>
                  <a:pt x="203" y="498"/>
                </a:lnTo>
                <a:lnTo>
                  <a:pt x="175" y="498"/>
                </a:lnTo>
                <a:lnTo>
                  <a:pt x="131" y="498"/>
                </a:lnTo>
                <a:lnTo>
                  <a:pt x="99" y="486"/>
                </a:lnTo>
                <a:lnTo>
                  <a:pt x="72" y="454"/>
                </a:lnTo>
                <a:lnTo>
                  <a:pt x="44" y="426"/>
                </a:lnTo>
                <a:lnTo>
                  <a:pt x="28" y="383"/>
                </a:lnTo>
                <a:lnTo>
                  <a:pt x="12" y="339"/>
                </a:lnTo>
                <a:lnTo>
                  <a:pt x="0" y="295"/>
                </a:lnTo>
                <a:lnTo>
                  <a:pt x="0" y="251"/>
                </a:lnTo>
                <a:lnTo>
                  <a:pt x="0" y="192"/>
                </a:lnTo>
                <a:lnTo>
                  <a:pt x="12" y="148"/>
                </a:lnTo>
                <a:lnTo>
                  <a:pt x="28" y="104"/>
                </a:lnTo>
                <a:lnTo>
                  <a:pt x="44" y="76"/>
                </a:lnTo>
                <a:lnTo>
                  <a:pt x="72" y="44"/>
                </a:lnTo>
                <a:lnTo>
                  <a:pt x="99" y="16"/>
                </a:lnTo>
                <a:lnTo>
                  <a:pt x="131" y="0"/>
                </a:lnTo>
                <a:lnTo>
                  <a:pt x="175"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37"/>
          <p:cNvSpPr>
            <a:spLocks/>
          </p:cNvSpPr>
          <p:nvPr/>
        </p:nvSpPr>
        <p:spPr bwMode="auto">
          <a:xfrm>
            <a:off x="5926138" y="3654426"/>
            <a:ext cx="117475" cy="180975"/>
          </a:xfrm>
          <a:custGeom>
            <a:avLst/>
            <a:gdLst>
              <a:gd name="T0" fmla="*/ 159 w 322"/>
              <a:gd name="T1" fmla="*/ 0 h 498"/>
              <a:gd name="T2" fmla="*/ 191 w 322"/>
              <a:gd name="T3" fmla="*/ 0 h 498"/>
              <a:gd name="T4" fmla="*/ 219 w 322"/>
              <a:gd name="T5" fmla="*/ 16 h 498"/>
              <a:gd name="T6" fmla="*/ 247 w 322"/>
              <a:gd name="T7" fmla="*/ 44 h 498"/>
              <a:gd name="T8" fmla="*/ 278 w 322"/>
              <a:gd name="T9" fmla="*/ 76 h 498"/>
              <a:gd name="T10" fmla="*/ 290 w 322"/>
              <a:gd name="T11" fmla="*/ 120 h 498"/>
              <a:gd name="T12" fmla="*/ 306 w 322"/>
              <a:gd name="T13" fmla="*/ 164 h 498"/>
              <a:gd name="T14" fmla="*/ 322 w 322"/>
              <a:gd name="T15" fmla="*/ 207 h 498"/>
              <a:gd name="T16" fmla="*/ 322 w 322"/>
              <a:gd name="T17" fmla="*/ 251 h 498"/>
              <a:gd name="T18" fmla="*/ 322 w 322"/>
              <a:gd name="T19" fmla="*/ 295 h 498"/>
              <a:gd name="T20" fmla="*/ 306 w 322"/>
              <a:gd name="T21" fmla="*/ 339 h 498"/>
              <a:gd name="T22" fmla="*/ 290 w 322"/>
              <a:gd name="T23" fmla="*/ 383 h 498"/>
              <a:gd name="T24" fmla="*/ 278 w 322"/>
              <a:gd name="T25" fmla="*/ 426 h 498"/>
              <a:gd name="T26" fmla="*/ 247 w 322"/>
              <a:gd name="T27" fmla="*/ 454 h 498"/>
              <a:gd name="T28" fmla="*/ 219 w 322"/>
              <a:gd name="T29" fmla="*/ 486 h 498"/>
              <a:gd name="T30" fmla="*/ 191 w 322"/>
              <a:gd name="T31" fmla="*/ 498 h 498"/>
              <a:gd name="T32" fmla="*/ 159 w 322"/>
              <a:gd name="T33" fmla="*/ 498 h 498"/>
              <a:gd name="T34" fmla="*/ 131 w 322"/>
              <a:gd name="T35" fmla="*/ 498 h 498"/>
              <a:gd name="T36" fmla="*/ 103 w 322"/>
              <a:gd name="T37" fmla="*/ 486 h 498"/>
              <a:gd name="T38" fmla="*/ 71 w 322"/>
              <a:gd name="T39" fmla="*/ 454 h 498"/>
              <a:gd name="T40" fmla="*/ 44 w 322"/>
              <a:gd name="T41" fmla="*/ 426 h 498"/>
              <a:gd name="T42" fmla="*/ 28 w 322"/>
              <a:gd name="T43" fmla="*/ 383 h 498"/>
              <a:gd name="T44" fmla="*/ 16 w 322"/>
              <a:gd name="T45" fmla="*/ 339 h 498"/>
              <a:gd name="T46" fmla="*/ 0 w 322"/>
              <a:gd name="T47" fmla="*/ 295 h 498"/>
              <a:gd name="T48" fmla="*/ 0 w 322"/>
              <a:gd name="T49" fmla="*/ 251 h 498"/>
              <a:gd name="T50" fmla="*/ 0 w 322"/>
              <a:gd name="T51" fmla="*/ 207 h 498"/>
              <a:gd name="T52" fmla="*/ 16 w 322"/>
              <a:gd name="T53" fmla="*/ 164 h 498"/>
              <a:gd name="T54" fmla="*/ 28 w 322"/>
              <a:gd name="T55" fmla="*/ 120 h 498"/>
              <a:gd name="T56" fmla="*/ 44 w 322"/>
              <a:gd name="T57" fmla="*/ 76 h 498"/>
              <a:gd name="T58" fmla="*/ 71 w 322"/>
              <a:gd name="T59" fmla="*/ 44 h 498"/>
              <a:gd name="T60" fmla="*/ 103 w 322"/>
              <a:gd name="T61" fmla="*/ 16 h 498"/>
              <a:gd name="T62" fmla="*/ 131 w 322"/>
              <a:gd name="T63" fmla="*/ 0 h 498"/>
              <a:gd name="T64" fmla="*/ 159 w 322"/>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8">
                <a:moveTo>
                  <a:pt x="159" y="0"/>
                </a:moveTo>
                <a:lnTo>
                  <a:pt x="191" y="0"/>
                </a:lnTo>
                <a:lnTo>
                  <a:pt x="219" y="16"/>
                </a:lnTo>
                <a:lnTo>
                  <a:pt x="247" y="44"/>
                </a:lnTo>
                <a:lnTo>
                  <a:pt x="278" y="76"/>
                </a:lnTo>
                <a:lnTo>
                  <a:pt x="290" y="120"/>
                </a:lnTo>
                <a:lnTo>
                  <a:pt x="306" y="164"/>
                </a:lnTo>
                <a:lnTo>
                  <a:pt x="322" y="207"/>
                </a:lnTo>
                <a:lnTo>
                  <a:pt x="322" y="251"/>
                </a:lnTo>
                <a:lnTo>
                  <a:pt x="322" y="295"/>
                </a:lnTo>
                <a:lnTo>
                  <a:pt x="306" y="339"/>
                </a:lnTo>
                <a:lnTo>
                  <a:pt x="290" y="383"/>
                </a:lnTo>
                <a:lnTo>
                  <a:pt x="278" y="426"/>
                </a:lnTo>
                <a:lnTo>
                  <a:pt x="247" y="454"/>
                </a:lnTo>
                <a:lnTo>
                  <a:pt x="219" y="486"/>
                </a:lnTo>
                <a:lnTo>
                  <a:pt x="191" y="498"/>
                </a:lnTo>
                <a:lnTo>
                  <a:pt x="159" y="498"/>
                </a:lnTo>
                <a:lnTo>
                  <a:pt x="131" y="498"/>
                </a:lnTo>
                <a:lnTo>
                  <a:pt x="103" y="486"/>
                </a:lnTo>
                <a:lnTo>
                  <a:pt x="71" y="454"/>
                </a:lnTo>
                <a:lnTo>
                  <a:pt x="44" y="426"/>
                </a:lnTo>
                <a:lnTo>
                  <a:pt x="28" y="383"/>
                </a:lnTo>
                <a:lnTo>
                  <a:pt x="16" y="339"/>
                </a:lnTo>
                <a:lnTo>
                  <a:pt x="0" y="295"/>
                </a:lnTo>
                <a:lnTo>
                  <a:pt x="0" y="251"/>
                </a:lnTo>
                <a:lnTo>
                  <a:pt x="0" y="207"/>
                </a:lnTo>
                <a:lnTo>
                  <a:pt x="16" y="164"/>
                </a:lnTo>
                <a:lnTo>
                  <a:pt x="28" y="120"/>
                </a:lnTo>
                <a:lnTo>
                  <a:pt x="44" y="76"/>
                </a:lnTo>
                <a:lnTo>
                  <a:pt x="71" y="44"/>
                </a:lnTo>
                <a:lnTo>
                  <a:pt x="103" y="16"/>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38"/>
          <p:cNvSpPr>
            <a:spLocks/>
          </p:cNvSpPr>
          <p:nvPr/>
        </p:nvSpPr>
        <p:spPr bwMode="auto">
          <a:xfrm>
            <a:off x="5932488" y="3654426"/>
            <a:ext cx="115888" cy="176213"/>
          </a:xfrm>
          <a:custGeom>
            <a:avLst/>
            <a:gdLst>
              <a:gd name="T0" fmla="*/ 159 w 318"/>
              <a:gd name="T1" fmla="*/ 0 h 486"/>
              <a:gd name="T2" fmla="*/ 187 w 318"/>
              <a:gd name="T3" fmla="*/ 0 h 486"/>
              <a:gd name="T4" fmla="*/ 219 w 318"/>
              <a:gd name="T5" fmla="*/ 16 h 486"/>
              <a:gd name="T6" fmla="*/ 247 w 318"/>
              <a:gd name="T7" fmla="*/ 44 h 486"/>
              <a:gd name="T8" fmla="*/ 274 w 318"/>
              <a:gd name="T9" fmla="*/ 76 h 486"/>
              <a:gd name="T10" fmla="*/ 290 w 318"/>
              <a:gd name="T11" fmla="*/ 120 h 486"/>
              <a:gd name="T12" fmla="*/ 306 w 318"/>
              <a:gd name="T13" fmla="*/ 164 h 486"/>
              <a:gd name="T14" fmla="*/ 318 w 318"/>
              <a:gd name="T15" fmla="*/ 207 h 486"/>
              <a:gd name="T16" fmla="*/ 318 w 318"/>
              <a:gd name="T17" fmla="*/ 251 h 486"/>
              <a:gd name="T18" fmla="*/ 318 w 318"/>
              <a:gd name="T19" fmla="*/ 295 h 486"/>
              <a:gd name="T20" fmla="*/ 306 w 318"/>
              <a:gd name="T21" fmla="*/ 339 h 486"/>
              <a:gd name="T22" fmla="*/ 290 w 318"/>
              <a:gd name="T23" fmla="*/ 383 h 486"/>
              <a:gd name="T24" fmla="*/ 274 w 318"/>
              <a:gd name="T25" fmla="*/ 411 h 486"/>
              <a:gd name="T26" fmla="*/ 247 w 318"/>
              <a:gd name="T27" fmla="*/ 442 h 486"/>
              <a:gd name="T28" fmla="*/ 219 w 318"/>
              <a:gd name="T29" fmla="*/ 470 h 486"/>
              <a:gd name="T30" fmla="*/ 187 w 318"/>
              <a:gd name="T31" fmla="*/ 486 h 486"/>
              <a:gd name="T32" fmla="*/ 159 w 318"/>
              <a:gd name="T33" fmla="*/ 486 h 486"/>
              <a:gd name="T34" fmla="*/ 131 w 318"/>
              <a:gd name="T35" fmla="*/ 486 h 486"/>
              <a:gd name="T36" fmla="*/ 99 w 318"/>
              <a:gd name="T37" fmla="*/ 470 h 486"/>
              <a:gd name="T38" fmla="*/ 71 w 318"/>
              <a:gd name="T39" fmla="*/ 442 h 486"/>
              <a:gd name="T40" fmla="*/ 44 w 318"/>
              <a:gd name="T41" fmla="*/ 411 h 486"/>
              <a:gd name="T42" fmla="*/ 28 w 318"/>
              <a:gd name="T43" fmla="*/ 383 h 486"/>
              <a:gd name="T44" fmla="*/ 12 w 318"/>
              <a:gd name="T45" fmla="*/ 339 h 486"/>
              <a:gd name="T46" fmla="*/ 0 w 318"/>
              <a:gd name="T47" fmla="*/ 295 h 486"/>
              <a:gd name="T48" fmla="*/ 0 w 318"/>
              <a:gd name="T49" fmla="*/ 251 h 486"/>
              <a:gd name="T50" fmla="*/ 0 w 318"/>
              <a:gd name="T51" fmla="*/ 207 h 486"/>
              <a:gd name="T52" fmla="*/ 12 w 318"/>
              <a:gd name="T53" fmla="*/ 164 h 486"/>
              <a:gd name="T54" fmla="*/ 28 w 318"/>
              <a:gd name="T55" fmla="*/ 120 h 486"/>
              <a:gd name="T56" fmla="*/ 44 w 318"/>
              <a:gd name="T57" fmla="*/ 76 h 486"/>
              <a:gd name="T58" fmla="*/ 71 w 318"/>
              <a:gd name="T59" fmla="*/ 44 h 486"/>
              <a:gd name="T60" fmla="*/ 99 w 318"/>
              <a:gd name="T61" fmla="*/ 16 h 486"/>
              <a:gd name="T62" fmla="*/ 131 w 318"/>
              <a:gd name="T63" fmla="*/ 0 h 486"/>
              <a:gd name="T64" fmla="*/ 159 w 318"/>
              <a:gd name="T65" fmla="*/ 0 h 4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18" h="486">
                <a:moveTo>
                  <a:pt x="159" y="0"/>
                </a:moveTo>
                <a:lnTo>
                  <a:pt x="187" y="0"/>
                </a:lnTo>
                <a:lnTo>
                  <a:pt x="219" y="16"/>
                </a:lnTo>
                <a:lnTo>
                  <a:pt x="247" y="44"/>
                </a:lnTo>
                <a:lnTo>
                  <a:pt x="274" y="76"/>
                </a:lnTo>
                <a:lnTo>
                  <a:pt x="290" y="120"/>
                </a:lnTo>
                <a:lnTo>
                  <a:pt x="306" y="164"/>
                </a:lnTo>
                <a:lnTo>
                  <a:pt x="318" y="207"/>
                </a:lnTo>
                <a:lnTo>
                  <a:pt x="318" y="251"/>
                </a:lnTo>
                <a:lnTo>
                  <a:pt x="318" y="295"/>
                </a:lnTo>
                <a:lnTo>
                  <a:pt x="306" y="339"/>
                </a:lnTo>
                <a:lnTo>
                  <a:pt x="290" y="383"/>
                </a:lnTo>
                <a:lnTo>
                  <a:pt x="274" y="411"/>
                </a:lnTo>
                <a:lnTo>
                  <a:pt x="247" y="442"/>
                </a:lnTo>
                <a:lnTo>
                  <a:pt x="219" y="470"/>
                </a:lnTo>
                <a:lnTo>
                  <a:pt x="187" y="486"/>
                </a:lnTo>
                <a:lnTo>
                  <a:pt x="159" y="486"/>
                </a:lnTo>
                <a:lnTo>
                  <a:pt x="131" y="486"/>
                </a:lnTo>
                <a:lnTo>
                  <a:pt x="99" y="470"/>
                </a:lnTo>
                <a:lnTo>
                  <a:pt x="71" y="442"/>
                </a:lnTo>
                <a:lnTo>
                  <a:pt x="44" y="411"/>
                </a:lnTo>
                <a:lnTo>
                  <a:pt x="28" y="383"/>
                </a:lnTo>
                <a:lnTo>
                  <a:pt x="12" y="339"/>
                </a:lnTo>
                <a:lnTo>
                  <a:pt x="0" y="295"/>
                </a:lnTo>
                <a:lnTo>
                  <a:pt x="0" y="251"/>
                </a:lnTo>
                <a:lnTo>
                  <a:pt x="0" y="207"/>
                </a:lnTo>
                <a:lnTo>
                  <a:pt x="12" y="164"/>
                </a:lnTo>
                <a:lnTo>
                  <a:pt x="28" y="120"/>
                </a:lnTo>
                <a:lnTo>
                  <a:pt x="44" y="76"/>
                </a:lnTo>
                <a:lnTo>
                  <a:pt x="71" y="44"/>
                </a:lnTo>
                <a:lnTo>
                  <a:pt x="99" y="16"/>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39"/>
          <p:cNvSpPr>
            <a:spLocks/>
          </p:cNvSpPr>
          <p:nvPr/>
        </p:nvSpPr>
        <p:spPr bwMode="auto">
          <a:xfrm>
            <a:off x="5943601" y="3660776"/>
            <a:ext cx="104775" cy="169863"/>
          </a:xfrm>
          <a:custGeom>
            <a:avLst/>
            <a:gdLst>
              <a:gd name="T0" fmla="*/ 147 w 290"/>
              <a:gd name="T1" fmla="*/ 0 h 470"/>
              <a:gd name="T2" fmla="*/ 175 w 290"/>
              <a:gd name="T3" fmla="*/ 0 h 470"/>
              <a:gd name="T4" fmla="*/ 203 w 290"/>
              <a:gd name="T5" fmla="*/ 16 h 470"/>
              <a:gd name="T6" fmla="*/ 234 w 290"/>
              <a:gd name="T7" fmla="*/ 44 h 470"/>
              <a:gd name="T8" fmla="*/ 246 w 290"/>
              <a:gd name="T9" fmla="*/ 72 h 470"/>
              <a:gd name="T10" fmla="*/ 262 w 290"/>
              <a:gd name="T11" fmla="*/ 104 h 470"/>
              <a:gd name="T12" fmla="*/ 278 w 290"/>
              <a:gd name="T13" fmla="*/ 148 h 470"/>
              <a:gd name="T14" fmla="*/ 290 w 290"/>
              <a:gd name="T15" fmla="*/ 191 h 470"/>
              <a:gd name="T16" fmla="*/ 290 w 290"/>
              <a:gd name="T17" fmla="*/ 235 h 470"/>
              <a:gd name="T18" fmla="*/ 290 w 290"/>
              <a:gd name="T19" fmla="*/ 279 h 470"/>
              <a:gd name="T20" fmla="*/ 278 w 290"/>
              <a:gd name="T21" fmla="*/ 323 h 470"/>
              <a:gd name="T22" fmla="*/ 262 w 290"/>
              <a:gd name="T23" fmla="*/ 367 h 470"/>
              <a:gd name="T24" fmla="*/ 246 w 290"/>
              <a:gd name="T25" fmla="*/ 395 h 470"/>
              <a:gd name="T26" fmla="*/ 234 w 290"/>
              <a:gd name="T27" fmla="*/ 426 h 470"/>
              <a:gd name="T28" fmla="*/ 203 w 290"/>
              <a:gd name="T29" fmla="*/ 454 h 470"/>
              <a:gd name="T30" fmla="*/ 175 w 290"/>
              <a:gd name="T31" fmla="*/ 470 h 470"/>
              <a:gd name="T32" fmla="*/ 147 w 290"/>
              <a:gd name="T33" fmla="*/ 470 h 470"/>
              <a:gd name="T34" fmla="*/ 115 w 290"/>
              <a:gd name="T35" fmla="*/ 470 h 470"/>
              <a:gd name="T36" fmla="*/ 87 w 290"/>
              <a:gd name="T37" fmla="*/ 454 h 470"/>
              <a:gd name="T38" fmla="*/ 59 w 290"/>
              <a:gd name="T39" fmla="*/ 426 h 470"/>
              <a:gd name="T40" fmla="*/ 43 w 290"/>
              <a:gd name="T41" fmla="*/ 395 h 470"/>
              <a:gd name="T42" fmla="*/ 27 w 290"/>
              <a:gd name="T43" fmla="*/ 367 h 470"/>
              <a:gd name="T44" fmla="*/ 16 w 290"/>
              <a:gd name="T45" fmla="*/ 323 h 470"/>
              <a:gd name="T46" fmla="*/ 0 w 290"/>
              <a:gd name="T47" fmla="*/ 279 h 470"/>
              <a:gd name="T48" fmla="*/ 0 w 290"/>
              <a:gd name="T49" fmla="*/ 235 h 470"/>
              <a:gd name="T50" fmla="*/ 0 w 290"/>
              <a:gd name="T51" fmla="*/ 191 h 470"/>
              <a:gd name="T52" fmla="*/ 16 w 290"/>
              <a:gd name="T53" fmla="*/ 148 h 470"/>
              <a:gd name="T54" fmla="*/ 27 w 290"/>
              <a:gd name="T55" fmla="*/ 104 h 470"/>
              <a:gd name="T56" fmla="*/ 43 w 290"/>
              <a:gd name="T57" fmla="*/ 72 h 470"/>
              <a:gd name="T58" fmla="*/ 59 w 290"/>
              <a:gd name="T59" fmla="*/ 44 h 470"/>
              <a:gd name="T60" fmla="*/ 87 w 290"/>
              <a:gd name="T61" fmla="*/ 16 h 470"/>
              <a:gd name="T62" fmla="*/ 115 w 290"/>
              <a:gd name="T63" fmla="*/ 0 h 470"/>
              <a:gd name="T64" fmla="*/ 147 w 290"/>
              <a:gd name="T65" fmla="*/ 0 h 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90" h="470">
                <a:moveTo>
                  <a:pt x="147" y="0"/>
                </a:moveTo>
                <a:lnTo>
                  <a:pt x="175" y="0"/>
                </a:lnTo>
                <a:lnTo>
                  <a:pt x="203" y="16"/>
                </a:lnTo>
                <a:lnTo>
                  <a:pt x="234" y="44"/>
                </a:lnTo>
                <a:lnTo>
                  <a:pt x="246" y="72"/>
                </a:lnTo>
                <a:lnTo>
                  <a:pt x="262" y="104"/>
                </a:lnTo>
                <a:lnTo>
                  <a:pt x="278" y="148"/>
                </a:lnTo>
                <a:lnTo>
                  <a:pt x="290" y="191"/>
                </a:lnTo>
                <a:lnTo>
                  <a:pt x="290" y="235"/>
                </a:lnTo>
                <a:lnTo>
                  <a:pt x="290" y="279"/>
                </a:lnTo>
                <a:lnTo>
                  <a:pt x="278" y="323"/>
                </a:lnTo>
                <a:lnTo>
                  <a:pt x="262" y="367"/>
                </a:lnTo>
                <a:lnTo>
                  <a:pt x="246" y="395"/>
                </a:lnTo>
                <a:lnTo>
                  <a:pt x="234" y="426"/>
                </a:lnTo>
                <a:lnTo>
                  <a:pt x="203" y="454"/>
                </a:lnTo>
                <a:lnTo>
                  <a:pt x="175" y="470"/>
                </a:lnTo>
                <a:lnTo>
                  <a:pt x="147" y="470"/>
                </a:lnTo>
                <a:lnTo>
                  <a:pt x="115" y="470"/>
                </a:lnTo>
                <a:lnTo>
                  <a:pt x="87" y="454"/>
                </a:lnTo>
                <a:lnTo>
                  <a:pt x="59" y="426"/>
                </a:lnTo>
                <a:lnTo>
                  <a:pt x="43" y="395"/>
                </a:lnTo>
                <a:lnTo>
                  <a:pt x="27" y="367"/>
                </a:lnTo>
                <a:lnTo>
                  <a:pt x="16" y="323"/>
                </a:lnTo>
                <a:lnTo>
                  <a:pt x="0" y="279"/>
                </a:lnTo>
                <a:lnTo>
                  <a:pt x="0" y="235"/>
                </a:lnTo>
                <a:lnTo>
                  <a:pt x="0" y="191"/>
                </a:lnTo>
                <a:lnTo>
                  <a:pt x="16" y="148"/>
                </a:lnTo>
                <a:lnTo>
                  <a:pt x="27" y="104"/>
                </a:lnTo>
                <a:lnTo>
                  <a:pt x="43" y="72"/>
                </a:lnTo>
                <a:lnTo>
                  <a:pt x="59" y="44"/>
                </a:lnTo>
                <a:lnTo>
                  <a:pt x="87" y="16"/>
                </a:lnTo>
                <a:lnTo>
                  <a:pt x="115" y="0"/>
                </a:lnTo>
                <a:lnTo>
                  <a:pt x="147"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40"/>
          <p:cNvSpPr>
            <a:spLocks noEditPoints="1"/>
          </p:cNvSpPr>
          <p:nvPr/>
        </p:nvSpPr>
        <p:spPr bwMode="auto">
          <a:xfrm>
            <a:off x="6610351" y="4167188"/>
            <a:ext cx="331788" cy="695325"/>
          </a:xfrm>
          <a:custGeom>
            <a:avLst/>
            <a:gdLst>
              <a:gd name="T0" fmla="*/ 652 w 916"/>
              <a:gd name="T1" fmla="*/ 3 h 1911"/>
              <a:gd name="T2" fmla="*/ 916 w 916"/>
              <a:gd name="T3" fmla="*/ 0 h 1911"/>
              <a:gd name="T4" fmla="*/ 916 w 916"/>
              <a:gd name="T5" fmla="*/ 1876 h 1911"/>
              <a:gd name="T6" fmla="*/ 881 w 916"/>
              <a:gd name="T7" fmla="*/ 1911 h 1911"/>
              <a:gd name="T8" fmla="*/ 597 w 916"/>
              <a:gd name="T9" fmla="*/ 1911 h 1911"/>
              <a:gd name="T10" fmla="*/ 615 w 916"/>
              <a:gd name="T11" fmla="*/ 1893 h 1911"/>
              <a:gd name="T12" fmla="*/ 597 w 916"/>
              <a:gd name="T13" fmla="*/ 1876 h 1911"/>
              <a:gd name="T14" fmla="*/ 615 w 916"/>
              <a:gd name="T15" fmla="*/ 1858 h 1911"/>
              <a:gd name="T16" fmla="*/ 597 w 916"/>
              <a:gd name="T17" fmla="*/ 1840 h 1911"/>
              <a:gd name="T18" fmla="*/ 615 w 916"/>
              <a:gd name="T19" fmla="*/ 1823 h 1911"/>
              <a:gd name="T20" fmla="*/ 597 w 916"/>
              <a:gd name="T21" fmla="*/ 1805 h 1911"/>
              <a:gd name="T22" fmla="*/ 615 w 916"/>
              <a:gd name="T23" fmla="*/ 1787 h 1911"/>
              <a:gd name="T24" fmla="*/ 597 w 916"/>
              <a:gd name="T25" fmla="*/ 1770 h 1911"/>
              <a:gd name="T26" fmla="*/ 615 w 916"/>
              <a:gd name="T27" fmla="*/ 1752 h 1911"/>
              <a:gd name="T28" fmla="*/ 597 w 916"/>
              <a:gd name="T29" fmla="*/ 1735 h 1911"/>
              <a:gd name="T30" fmla="*/ 615 w 916"/>
              <a:gd name="T31" fmla="*/ 1717 h 1911"/>
              <a:gd name="T32" fmla="*/ 597 w 916"/>
              <a:gd name="T33" fmla="*/ 1699 h 1911"/>
              <a:gd name="T34" fmla="*/ 615 w 916"/>
              <a:gd name="T35" fmla="*/ 1682 h 1911"/>
              <a:gd name="T36" fmla="*/ 597 w 916"/>
              <a:gd name="T37" fmla="*/ 1664 h 1911"/>
              <a:gd name="T38" fmla="*/ 615 w 916"/>
              <a:gd name="T39" fmla="*/ 1646 h 1911"/>
              <a:gd name="T40" fmla="*/ 597 w 916"/>
              <a:gd name="T41" fmla="*/ 1629 h 1911"/>
              <a:gd name="T42" fmla="*/ 562 w 916"/>
              <a:gd name="T43" fmla="*/ 1629 h 1911"/>
              <a:gd name="T44" fmla="*/ 527 w 916"/>
              <a:gd name="T45" fmla="*/ 1523 h 1911"/>
              <a:gd name="T46" fmla="*/ 527 w 916"/>
              <a:gd name="T47" fmla="*/ 1337 h 1911"/>
              <a:gd name="T48" fmla="*/ 586 w 916"/>
              <a:gd name="T49" fmla="*/ 1337 h 1911"/>
              <a:gd name="T50" fmla="*/ 586 w 916"/>
              <a:gd name="T51" fmla="*/ 1080 h 1911"/>
              <a:gd name="T52" fmla="*/ 654 w 916"/>
              <a:gd name="T53" fmla="*/ 1080 h 1911"/>
              <a:gd name="T54" fmla="*/ 652 w 916"/>
              <a:gd name="T55" fmla="*/ 3 h 1911"/>
              <a:gd name="T56" fmla="*/ 386 w 916"/>
              <a:gd name="T57" fmla="*/ 1337 h 1911"/>
              <a:gd name="T58" fmla="*/ 386 w 916"/>
              <a:gd name="T59" fmla="*/ 1523 h 1911"/>
              <a:gd name="T60" fmla="*/ 351 w 916"/>
              <a:gd name="T61" fmla="*/ 1629 h 1911"/>
              <a:gd name="T62" fmla="*/ 315 w 916"/>
              <a:gd name="T63" fmla="*/ 1629 h 1911"/>
              <a:gd name="T64" fmla="*/ 298 w 916"/>
              <a:gd name="T65" fmla="*/ 1646 h 1911"/>
              <a:gd name="T66" fmla="*/ 315 w 916"/>
              <a:gd name="T67" fmla="*/ 1664 h 1911"/>
              <a:gd name="T68" fmla="*/ 298 w 916"/>
              <a:gd name="T69" fmla="*/ 1682 h 1911"/>
              <a:gd name="T70" fmla="*/ 315 w 916"/>
              <a:gd name="T71" fmla="*/ 1699 h 1911"/>
              <a:gd name="T72" fmla="*/ 298 w 916"/>
              <a:gd name="T73" fmla="*/ 1717 h 1911"/>
              <a:gd name="T74" fmla="*/ 315 w 916"/>
              <a:gd name="T75" fmla="*/ 1735 h 1911"/>
              <a:gd name="T76" fmla="*/ 298 w 916"/>
              <a:gd name="T77" fmla="*/ 1752 h 1911"/>
              <a:gd name="T78" fmla="*/ 315 w 916"/>
              <a:gd name="T79" fmla="*/ 1770 h 1911"/>
              <a:gd name="T80" fmla="*/ 298 w 916"/>
              <a:gd name="T81" fmla="*/ 1787 h 1911"/>
              <a:gd name="T82" fmla="*/ 315 w 916"/>
              <a:gd name="T83" fmla="*/ 1805 h 1911"/>
              <a:gd name="T84" fmla="*/ 298 w 916"/>
              <a:gd name="T85" fmla="*/ 1823 h 1911"/>
              <a:gd name="T86" fmla="*/ 315 w 916"/>
              <a:gd name="T87" fmla="*/ 1840 h 1911"/>
              <a:gd name="T88" fmla="*/ 298 w 916"/>
              <a:gd name="T89" fmla="*/ 1858 h 1911"/>
              <a:gd name="T90" fmla="*/ 315 w 916"/>
              <a:gd name="T91" fmla="*/ 1876 h 1911"/>
              <a:gd name="T92" fmla="*/ 298 w 916"/>
              <a:gd name="T93" fmla="*/ 1893 h 1911"/>
              <a:gd name="T94" fmla="*/ 315 w 916"/>
              <a:gd name="T95" fmla="*/ 1911 h 1911"/>
              <a:gd name="T96" fmla="*/ 35 w 916"/>
              <a:gd name="T97" fmla="*/ 1911 h 1911"/>
              <a:gd name="T98" fmla="*/ 0 w 916"/>
              <a:gd name="T99" fmla="*/ 1876 h 1911"/>
              <a:gd name="T100" fmla="*/ 0 w 916"/>
              <a:gd name="T101" fmla="*/ 2 h 1911"/>
              <a:gd name="T102" fmla="*/ 246 w 916"/>
              <a:gd name="T103" fmla="*/ 7 h 1911"/>
              <a:gd name="T104" fmla="*/ 246 w 916"/>
              <a:gd name="T105" fmla="*/ 1080 h 1911"/>
              <a:gd name="T106" fmla="*/ 329 w 916"/>
              <a:gd name="T107" fmla="*/ 1080 h 1911"/>
              <a:gd name="T108" fmla="*/ 329 w 916"/>
              <a:gd name="T109" fmla="*/ 1337 h 1911"/>
              <a:gd name="T110" fmla="*/ 386 w 916"/>
              <a:gd name="T111" fmla="*/ 1337 h 19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916" h="1911">
                <a:moveTo>
                  <a:pt x="652" y="3"/>
                </a:moveTo>
                <a:lnTo>
                  <a:pt x="916" y="0"/>
                </a:lnTo>
                <a:lnTo>
                  <a:pt x="916" y="1876"/>
                </a:lnTo>
                <a:cubicBezTo>
                  <a:pt x="916" y="1895"/>
                  <a:pt x="900" y="1911"/>
                  <a:pt x="881" y="1911"/>
                </a:cubicBezTo>
                <a:lnTo>
                  <a:pt x="597" y="1911"/>
                </a:lnTo>
                <a:lnTo>
                  <a:pt x="615" y="1893"/>
                </a:lnTo>
                <a:lnTo>
                  <a:pt x="597" y="1876"/>
                </a:lnTo>
                <a:lnTo>
                  <a:pt x="615" y="1858"/>
                </a:lnTo>
                <a:lnTo>
                  <a:pt x="597" y="1840"/>
                </a:lnTo>
                <a:lnTo>
                  <a:pt x="615" y="1823"/>
                </a:lnTo>
                <a:lnTo>
                  <a:pt x="597" y="1805"/>
                </a:lnTo>
                <a:lnTo>
                  <a:pt x="615" y="1787"/>
                </a:lnTo>
                <a:lnTo>
                  <a:pt x="597" y="1770"/>
                </a:lnTo>
                <a:lnTo>
                  <a:pt x="615" y="1752"/>
                </a:lnTo>
                <a:lnTo>
                  <a:pt x="597" y="1735"/>
                </a:lnTo>
                <a:lnTo>
                  <a:pt x="615" y="1717"/>
                </a:lnTo>
                <a:lnTo>
                  <a:pt x="597" y="1699"/>
                </a:lnTo>
                <a:lnTo>
                  <a:pt x="615" y="1682"/>
                </a:lnTo>
                <a:lnTo>
                  <a:pt x="597" y="1664"/>
                </a:lnTo>
                <a:lnTo>
                  <a:pt x="615" y="1646"/>
                </a:lnTo>
                <a:lnTo>
                  <a:pt x="597" y="1629"/>
                </a:lnTo>
                <a:lnTo>
                  <a:pt x="562" y="1629"/>
                </a:lnTo>
                <a:lnTo>
                  <a:pt x="527" y="1523"/>
                </a:lnTo>
                <a:lnTo>
                  <a:pt x="527" y="1337"/>
                </a:lnTo>
                <a:lnTo>
                  <a:pt x="586" y="1337"/>
                </a:lnTo>
                <a:lnTo>
                  <a:pt x="586" y="1080"/>
                </a:lnTo>
                <a:lnTo>
                  <a:pt x="654" y="1080"/>
                </a:lnTo>
                <a:lnTo>
                  <a:pt x="652" y="3"/>
                </a:lnTo>
                <a:close/>
                <a:moveTo>
                  <a:pt x="386" y="1337"/>
                </a:moveTo>
                <a:lnTo>
                  <a:pt x="386" y="1523"/>
                </a:lnTo>
                <a:lnTo>
                  <a:pt x="351" y="1629"/>
                </a:lnTo>
                <a:lnTo>
                  <a:pt x="315" y="1629"/>
                </a:lnTo>
                <a:lnTo>
                  <a:pt x="298" y="1646"/>
                </a:lnTo>
                <a:lnTo>
                  <a:pt x="315" y="1664"/>
                </a:lnTo>
                <a:lnTo>
                  <a:pt x="298" y="1682"/>
                </a:lnTo>
                <a:lnTo>
                  <a:pt x="315" y="1699"/>
                </a:lnTo>
                <a:lnTo>
                  <a:pt x="298" y="1717"/>
                </a:lnTo>
                <a:lnTo>
                  <a:pt x="315" y="1735"/>
                </a:lnTo>
                <a:lnTo>
                  <a:pt x="298" y="1752"/>
                </a:lnTo>
                <a:lnTo>
                  <a:pt x="315" y="1770"/>
                </a:lnTo>
                <a:lnTo>
                  <a:pt x="298" y="1787"/>
                </a:lnTo>
                <a:lnTo>
                  <a:pt x="315" y="1805"/>
                </a:lnTo>
                <a:lnTo>
                  <a:pt x="298" y="1823"/>
                </a:lnTo>
                <a:lnTo>
                  <a:pt x="315" y="1840"/>
                </a:lnTo>
                <a:lnTo>
                  <a:pt x="298" y="1858"/>
                </a:lnTo>
                <a:lnTo>
                  <a:pt x="315" y="1876"/>
                </a:lnTo>
                <a:lnTo>
                  <a:pt x="298" y="1893"/>
                </a:lnTo>
                <a:lnTo>
                  <a:pt x="315" y="1911"/>
                </a:lnTo>
                <a:lnTo>
                  <a:pt x="35" y="1911"/>
                </a:lnTo>
                <a:cubicBezTo>
                  <a:pt x="15" y="1911"/>
                  <a:pt x="0" y="1895"/>
                  <a:pt x="0" y="1876"/>
                </a:cubicBezTo>
                <a:lnTo>
                  <a:pt x="0" y="2"/>
                </a:lnTo>
                <a:lnTo>
                  <a:pt x="246" y="7"/>
                </a:lnTo>
                <a:lnTo>
                  <a:pt x="246" y="1080"/>
                </a:lnTo>
                <a:lnTo>
                  <a:pt x="329" y="1080"/>
                </a:lnTo>
                <a:lnTo>
                  <a:pt x="329" y="1337"/>
                </a:lnTo>
                <a:lnTo>
                  <a:pt x="386" y="1337"/>
                </a:lnTo>
                <a:close/>
              </a:path>
            </a:pathLst>
          </a:custGeom>
          <a:solidFill>
            <a:srgbClr val="A5A6A9"/>
          </a:solidFill>
          <a:ln w="6350" cap="flat">
            <a:solidFill>
              <a:srgbClr val="262425"/>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8" name="Freeform 141"/>
          <p:cNvSpPr>
            <a:spLocks noEditPoints="1"/>
          </p:cNvSpPr>
          <p:nvPr/>
        </p:nvSpPr>
        <p:spPr bwMode="auto">
          <a:xfrm>
            <a:off x="6646863" y="4559301"/>
            <a:ext cx="258763" cy="93663"/>
          </a:xfrm>
          <a:custGeom>
            <a:avLst/>
            <a:gdLst>
              <a:gd name="T0" fmla="*/ 0 w 708"/>
              <a:gd name="T1" fmla="*/ 0 h 254"/>
              <a:gd name="T2" fmla="*/ 225 w 708"/>
              <a:gd name="T3" fmla="*/ 0 h 254"/>
              <a:gd name="T4" fmla="*/ 225 w 708"/>
              <a:gd name="T5" fmla="*/ 254 h 254"/>
              <a:gd name="T6" fmla="*/ 0 w 708"/>
              <a:gd name="T7" fmla="*/ 254 h 254"/>
              <a:gd name="T8" fmla="*/ 0 w 708"/>
              <a:gd name="T9" fmla="*/ 0 h 254"/>
              <a:gd name="T10" fmla="*/ 482 w 708"/>
              <a:gd name="T11" fmla="*/ 0 h 254"/>
              <a:gd name="T12" fmla="*/ 708 w 708"/>
              <a:gd name="T13" fmla="*/ 0 h 254"/>
              <a:gd name="T14" fmla="*/ 708 w 708"/>
              <a:gd name="T15" fmla="*/ 254 h 254"/>
              <a:gd name="T16" fmla="*/ 482 w 708"/>
              <a:gd name="T17" fmla="*/ 254 h 254"/>
              <a:gd name="T18" fmla="*/ 482 w 708"/>
              <a:gd name="T19" fmla="*/ 0 h 2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8" h="254">
                <a:moveTo>
                  <a:pt x="0" y="0"/>
                </a:moveTo>
                <a:lnTo>
                  <a:pt x="225" y="0"/>
                </a:lnTo>
                <a:lnTo>
                  <a:pt x="225" y="254"/>
                </a:lnTo>
                <a:lnTo>
                  <a:pt x="0" y="254"/>
                </a:lnTo>
                <a:lnTo>
                  <a:pt x="0" y="0"/>
                </a:lnTo>
                <a:close/>
                <a:moveTo>
                  <a:pt x="482" y="0"/>
                </a:moveTo>
                <a:lnTo>
                  <a:pt x="708" y="0"/>
                </a:lnTo>
                <a:lnTo>
                  <a:pt x="708" y="254"/>
                </a:lnTo>
                <a:lnTo>
                  <a:pt x="482" y="254"/>
                </a:lnTo>
                <a:lnTo>
                  <a:pt x="482" y="0"/>
                </a:lnTo>
                <a:close/>
              </a:path>
            </a:pathLst>
          </a:custGeom>
          <a:solidFill>
            <a:srgbClr val="41414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8" name="Freeform 151"/>
          <p:cNvSpPr>
            <a:spLocks noEditPoints="1"/>
          </p:cNvSpPr>
          <p:nvPr/>
        </p:nvSpPr>
        <p:spPr bwMode="auto">
          <a:xfrm>
            <a:off x="6610351" y="2144713"/>
            <a:ext cx="331788" cy="693738"/>
          </a:xfrm>
          <a:custGeom>
            <a:avLst/>
            <a:gdLst>
              <a:gd name="T0" fmla="*/ 652 w 916"/>
              <a:gd name="T1" fmla="*/ 1908 h 1911"/>
              <a:gd name="T2" fmla="*/ 916 w 916"/>
              <a:gd name="T3" fmla="*/ 1911 h 1911"/>
              <a:gd name="T4" fmla="*/ 916 w 916"/>
              <a:gd name="T5" fmla="*/ 35 h 1911"/>
              <a:gd name="T6" fmla="*/ 881 w 916"/>
              <a:gd name="T7" fmla="*/ 0 h 1911"/>
              <a:gd name="T8" fmla="*/ 597 w 916"/>
              <a:gd name="T9" fmla="*/ 0 h 1911"/>
              <a:gd name="T10" fmla="*/ 615 w 916"/>
              <a:gd name="T11" fmla="*/ 18 h 1911"/>
              <a:gd name="T12" fmla="*/ 597 w 916"/>
              <a:gd name="T13" fmla="*/ 35 h 1911"/>
              <a:gd name="T14" fmla="*/ 615 w 916"/>
              <a:gd name="T15" fmla="*/ 53 h 1911"/>
              <a:gd name="T16" fmla="*/ 597 w 916"/>
              <a:gd name="T17" fmla="*/ 71 h 1911"/>
              <a:gd name="T18" fmla="*/ 615 w 916"/>
              <a:gd name="T19" fmla="*/ 88 h 1911"/>
              <a:gd name="T20" fmla="*/ 597 w 916"/>
              <a:gd name="T21" fmla="*/ 106 h 1911"/>
              <a:gd name="T22" fmla="*/ 615 w 916"/>
              <a:gd name="T23" fmla="*/ 124 h 1911"/>
              <a:gd name="T24" fmla="*/ 597 w 916"/>
              <a:gd name="T25" fmla="*/ 141 h 1911"/>
              <a:gd name="T26" fmla="*/ 615 w 916"/>
              <a:gd name="T27" fmla="*/ 159 h 1911"/>
              <a:gd name="T28" fmla="*/ 597 w 916"/>
              <a:gd name="T29" fmla="*/ 176 h 1911"/>
              <a:gd name="T30" fmla="*/ 615 w 916"/>
              <a:gd name="T31" fmla="*/ 194 h 1911"/>
              <a:gd name="T32" fmla="*/ 597 w 916"/>
              <a:gd name="T33" fmla="*/ 212 h 1911"/>
              <a:gd name="T34" fmla="*/ 615 w 916"/>
              <a:gd name="T35" fmla="*/ 229 h 1911"/>
              <a:gd name="T36" fmla="*/ 597 w 916"/>
              <a:gd name="T37" fmla="*/ 247 h 1911"/>
              <a:gd name="T38" fmla="*/ 615 w 916"/>
              <a:gd name="T39" fmla="*/ 265 h 1911"/>
              <a:gd name="T40" fmla="*/ 597 w 916"/>
              <a:gd name="T41" fmla="*/ 282 h 1911"/>
              <a:gd name="T42" fmla="*/ 562 w 916"/>
              <a:gd name="T43" fmla="*/ 282 h 1911"/>
              <a:gd name="T44" fmla="*/ 527 w 916"/>
              <a:gd name="T45" fmla="*/ 388 h 1911"/>
              <a:gd name="T46" fmla="*/ 527 w 916"/>
              <a:gd name="T47" fmla="*/ 574 h 1911"/>
              <a:gd name="T48" fmla="*/ 586 w 916"/>
              <a:gd name="T49" fmla="*/ 574 h 1911"/>
              <a:gd name="T50" fmla="*/ 586 w 916"/>
              <a:gd name="T51" fmla="*/ 576 h 1911"/>
              <a:gd name="T52" fmla="*/ 654 w 916"/>
              <a:gd name="T53" fmla="*/ 576 h 1911"/>
              <a:gd name="T54" fmla="*/ 652 w 916"/>
              <a:gd name="T55" fmla="*/ 1908 h 1911"/>
              <a:gd name="T56" fmla="*/ 386 w 916"/>
              <a:gd name="T57" fmla="*/ 574 h 1911"/>
              <a:gd name="T58" fmla="*/ 386 w 916"/>
              <a:gd name="T59" fmla="*/ 388 h 1911"/>
              <a:gd name="T60" fmla="*/ 351 w 916"/>
              <a:gd name="T61" fmla="*/ 282 h 1911"/>
              <a:gd name="T62" fmla="*/ 315 w 916"/>
              <a:gd name="T63" fmla="*/ 282 h 1911"/>
              <a:gd name="T64" fmla="*/ 298 w 916"/>
              <a:gd name="T65" fmla="*/ 265 h 1911"/>
              <a:gd name="T66" fmla="*/ 315 w 916"/>
              <a:gd name="T67" fmla="*/ 247 h 1911"/>
              <a:gd name="T68" fmla="*/ 298 w 916"/>
              <a:gd name="T69" fmla="*/ 229 h 1911"/>
              <a:gd name="T70" fmla="*/ 315 w 916"/>
              <a:gd name="T71" fmla="*/ 212 h 1911"/>
              <a:gd name="T72" fmla="*/ 298 w 916"/>
              <a:gd name="T73" fmla="*/ 194 h 1911"/>
              <a:gd name="T74" fmla="*/ 315 w 916"/>
              <a:gd name="T75" fmla="*/ 176 h 1911"/>
              <a:gd name="T76" fmla="*/ 298 w 916"/>
              <a:gd name="T77" fmla="*/ 159 h 1911"/>
              <a:gd name="T78" fmla="*/ 315 w 916"/>
              <a:gd name="T79" fmla="*/ 141 h 1911"/>
              <a:gd name="T80" fmla="*/ 298 w 916"/>
              <a:gd name="T81" fmla="*/ 124 h 1911"/>
              <a:gd name="T82" fmla="*/ 315 w 916"/>
              <a:gd name="T83" fmla="*/ 106 h 1911"/>
              <a:gd name="T84" fmla="*/ 298 w 916"/>
              <a:gd name="T85" fmla="*/ 88 h 1911"/>
              <a:gd name="T86" fmla="*/ 315 w 916"/>
              <a:gd name="T87" fmla="*/ 71 h 1911"/>
              <a:gd name="T88" fmla="*/ 298 w 916"/>
              <a:gd name="T89" fmla="*/ 53 h 1911"/>
              <a:gd name="T90" fmla="*/ 315 w 916"/>
              <a:gd name="T91" fmla="*/ 35 h 1911"/>
              <a:gd name="T92" fmla="*/ 298 w 916"/>
              <a:gd name="T93" fmla="*/ 18 h 1911"/>
              <a:gd name="T94" fmla="*/ 315 w 916"/>
              <a:gd name="T95" fmla="*/ 0 h 1911"/>
              <a:gd name="T96" fmla="*/ 35 w 916"/>
              <a:gd name="T97" fmla="*/ 0 h 1911"/>
              <a:gd name="T98" fmla="*/ 0 w 916"/>
              <a:gd name="T99" fmla="*/ 35 h 1911"/>
              <a:gd name="T100" fmla="*/ 0 w 916"/>
              <a:gd name="T101" fmla="*/ 1909 h 1911"/>
              <a:gd name="T102" fmla="*/ 246 w 916"/>
              <a:gd name="T103" fmla="*/ 1904 h 1911"/>
              <a:gd name="T104" fmla="*/ 246 w 916"/>
              <a:gd name="T105" fmla="*/ 576 h 1911"/>
              <a:gd name="T106" fmla="*/ 329 w 916"/>
              <a:gd name="T107" fmla="*/ 576 h 1911"/>
              <a:gd name="T108" fmla="*/ 329 w 916"/>
              <a:gd name="T109" fmla="*/ 574 h 1911"/>
              <a:gd name="T110" fmla="*/ 386 w 916"/>
              <a:gd name="T111" fmla="*/ 574 h 19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916" h="1911">
                <a:moveTo>
                  <a:pt x="652" y="1908"/>
                </a:moveTo>
                <a:lnTo>
                  <a:pt x="916" y="1911"/>
                </a:lnTo>
                <a:lnTo>
                  <a:pt x="916" y="35"/>
                </a:lnTo>
                <a:cubicBezTo>
                  <a:pt x="916" y="16"/>
                  <a:pt x="900" y="0"/>
                  <a:pt x="881" y="0"/>
                </a:cubicBezTo>
                <a:lnTo>
                  <a:pt x="597" y="0"/>
                </a:lnTo>
                <a:lnTo>
                  <a:pt x="615" y="18"/>
                </a:lnTo>
                <a:lnTo>
                  <a:pt x="597" y="35"/>
                </a:lnTo>
                <a:lnTo>
                  <a:pt x="615" y="53"/>
                </a:lnTo>
                <a:lnTo>
                  <a:pt x="597" y="71"/>
                </a:lnTo>
                <a:lnTo>
                  <a:pt x="615" y="88"/>
                </a:lnTo>
                <a:lnTo>
                  <a:pt x="597" y="106"/>
                </a:lnTo>
                <a:lnTo>
                  <a:pt x="615" y="124"/>
                </a:lnTo>
                <a:lnTo>
                  <a:pt x="597" y="141"/>
                </a:lnTo>
                <a:lnTo>
                  <a:pt x="615" y="159"/>
                </a:lnTo>
                <a:lnTo>
                  <a:pt x="597" y="176"/>
                </a:lnTo>
                <a:lnTo>
                  <a:pt x="615" y="194"/>
                </a:lnTo>
                <a:lnTo>
                  <a:pt x="597" y="212"/>
                </a:lnTo>
                <a:lnTo>
                  <a:pt x="615" y="229"/>
                </a:lnTo>
                <a:lnTo>
                  <a:pt x="597" y="247"/>
                </a:lnTo>
                <a:lnTo>
                  <a:pt x="615" y="265"/>
                </a:lnTo>
                <a:lnTo>
                  <a:pt x="597" y="282"/>
                </a:lnTo>
                <a:lnTo>
                  <a:pt x="562" y="282"/>
                </a:lnTo>
                <a:lnTo>
                  <a:pt x="527" y="388"/>
                </a:lnTo>
                <a:lnTo>
                  <a:pt x="527" y="574"/>
                </a:lnTo>
                <a:lnTo>
                  <a:pt x="586" y="574"/>
                </a:lnTo>
                <a:lnTo>
                  <a:pt x="586" y="576"/>
                </a:lnTo>
                <a:lnTo>
                  <a:pt x="654" y="576"/>
                </a:lnTo>
                <a:lnTo>
                  <a:pt x="652" y="1908"/>
                </a:lnTo>
                <a:close/>
                <a:moveTo>
                  <a:pt x="386" y="574"/>
                </a:moveTo>
                <a:lnTo>
                  <a:pt x="386" y="388"/>
                </a:lnTo>
                <a:lnTo>
                  <a:pt x="351" y="282"/>
                </a:lnTo>
                <a:lnTo>
                  <a:pt x="315" y="282"/>
                </a:lnTo>
                <a:lnTo>
                  <a:pt x="298" y="265"/>
                </a:lnTo>
                <a:lnTo>
                  <a:pt x="315" y="247"/>
                </a:lnTo>
                <a:lnTo>
                  <a:pt x="298" y="229"/>
                </a:lnTo>
                <a:lnTo>
                  <a:pt x="315" y="212"/>
                </a:lnTo>
                <a:lnTo>
                  <a:pt x="298" y="194"/>
                </a:lnTo>
                <a:lnTo>
                  <a:pt x="315" y="176"/>
                </a:lnTo>
                <a:lnTo>
                  <a:pt x="298" y="159"/>
                </a:lnTo>
                <a:lnTo>
                  <a:pt x="315" y="141"/>
                </a:lnTo>
                <a:lnTo>
                  <a:pt x="298" y="124"/>
                </a:lnTo>
                <a:lnTo>
                  <a:pt x="315" y="106"/>
                </a:lnTo>
                <a:lnTo>
                  <a:pt x="298" y="88"/>
                </a:lnTo>
                <a:lnTo>
                  <a:pt x="315" y="71"/>
                </a:lnTo>
                <a:lnTo>
                  <a:pt x="298" y="53"/>
                </a:lnTo>
                <a:lnTo>
                  <a:pt x="315" y="35"/>
                </a:lnTo>
                <a:lnTo>
                  <a:pt x="298" y="18"/>
                </a:lnTo>
                <a:lnTo>
                  <a:pt x="315" y="0"/>
                </a:lnTo>
                <a:lnTo>
                  <a:pt x="35" y="0"/>
                </a:lnTo>
                <a:cubicBezTo>
                  <a:pt x="15" y="0"/>
                  <a:pt x="0" y="16"/>
                  <a:pt x="0" y="35"/>
                </a:cubicBezTo>
                <a:lnTo>
                  <a:pt x="0" y="1909"/>
                </a:lnTo>
                <a:lnTo>
                  <a:pt x="246" y="1904"/>
                </a:lnTo>
                <a:lnTo>
                  <a:pt x="246" y="576"/>
                </a:lnTo>
                <a:lnTo>
                  <a:pt x="329" y="576"/>
                </a:lnTo>
                <a:lnTo>
                  <a:pt x="329" y="574"/>
                </a:lnTo>
                <a:lnTo>
                  <a:pt x="386" y="574"/>
                </a:lnTo>
                <a:close/>
              </a:path>
            </a:pathLst>
          </a:custGeom>
          <a:solidFill>
            <a:srgbClr val="A5A6A9"/>
          </a:solidFill>
          <a:ln w="6350" cap="flat">
            <a:solidFill>
              <a:srgbClr val="262425"/>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9" name="Freeform 152"/>
          <p:cNvSpPr>
            <a:spLocks noEditPoints="1"/>
          </p:cNvSpPr>
          <p:nvPr/>
        </p:nvSpPr>
        <p:spPr bwMode="auto">
          <a:xfrm>
            <a:off x="6646863" y="2708276"/>
            <a:ext cx="258763" cy="92075"/>
          </a:xfrm>
          <a:custGeom>
            <a:avLst/>
            <a:gdLst>
              <a:gd name="T0" fmla="*/ 0 w 708"/>
              <a:gd name="T1" fmla="*/ 254 h 254"/>
              <a:gd name="T2" fmla="*/ 225 w 708"/>
              <a:gd name="T3" fmla="*/ 254 h 254"/>
              <a:gd name="T4" fmla="*/ 225 w 708"/>
              <a:gd name="T5" fmla="*/ 0 h 254"/>
              <a:gd name="T6" fmla="*/ 0 w 708"/>
              <a:gd name="T7" fmla="*/ 0 h 254"/>
              <a:gd name="T8" fmla="*/ 0 w 708"/>
              <a:gd name="T9" fmla="*/ 254 h 254"/>
              <a:gd name="T10" fmla="*/ 482 w 708"/>
              <a:gd name="T11" fmla="*/ 254 h 254"/>
              <a:gd name="T12" fmla="*/ 708 w 708"/>
              <a:gd name="T13" fmla="*/ 254 h 254"/>
              <a:gd name="T14" fmla="*/ 708 w 708"/>
              <a:gd name="T15" fmla="*/ 0 h 254"/>
              <a:gd name="T16" fmla="*/ 482 w 708"/>
              <a:gd name="T17" fmla="*/ 0 h 254"/>
              <a:gd name="T18" fmla="*/ 482 w 708"/>
              <a:gd name="T19" fmla="*/ 254 h 2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8" h="254">
                <a:moveTo>
                  <a:pt x="0" y="254"/>
                </a:moveTo>
                <a:lnTo>
                  <a:pt x="225" y="254"/>
                </a:lnTo>
                <a:lnTo>
                  <a:pt x="225" y="0"/>
                </a:lnTo>
                <a:lnTo>
                  <a:pt x="0" y="0"/>
                </a:lnTo>
                <a:lnTo>
                  <a:pt x="0" y="254"/>
                </a:lnTo>
                <a:close/>
                <a:moveTo>
                  <a:pt x="482" y="254"/>
                </a:moveTo>
                <a:lnTo>
                  <a:pt x="708" y="254"/>
                </a:lnTo>
                <a:lnTo>
                  <a:pt x="708" y="0"/>
                </a:lnTo>
                <a:lnTo>
                  <a:pt x="482" y="0"/>
                </a:lnTo>
                <a:lnTo>
                  <a:pt x="482" y="254"/>
                </a:lnTo>
                <a:close/>
              </a:path>
            </a:pathLst>
          </a:custGeom>
          <a:solidFill>
            <a:srgbClr val="41414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nvGrpSpPr>
          <p:cNvPr id="79" name="Group 78"/>
          <p:cNvGrpSpPr/>
          <p:nvPr/>
        </p:nvGrpSpPr>
        <p:grpSpPr>
          <a:xfrm>
            <a:off x="3932239" y="3149601"/>
            <a:ext cx="2911475" cy="709613"/>
            <a:chOff x="3446463" y="3149601"/>
            <a:chExt cx="2895600" cy="709613"/>
          </a:xfrm>
        </p:grpSpPr>
        <p:sp>
          <p:nvSpPr>
            <p:cNvPr id="80" name="Rectangle 89"/>
            <p:cNvSpPr>
              <a:spLocks noChangeArrowheads="1"/>
            </p:cNvSpPr>
            <p:nvPr/>
          </p:nvSpPr>
          <p:spPr bwMode="auto">
            <a:xfrm>
              <a:off x="3446463" y="3149601"/>
              <a:ext cx="358775" cy="709613"/>
            </a:xfrm>
            <a:prstGeom prst="rect">
              <a:avLst/>
            </a:prstGeom>
            <a:solidFill>
              <a:srgbClr val="7F8082"/>
            </a:solidFill>
            <a:ln w="3175" cap="flat">
              <a:solidFill>
                <a:srgbClr val="28252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 name="Freeform 162"/>
            <p:cNvSpPr>
              <a:spLocks/>
            </p:cNvSpPr>
            <p:nvPr/>
          </p:nvSpPr>
          <p:spPr bwMode="auto">
            <a:xfrm>
              <a:off x="3627438" y="3373438"/>
              <a:ext cx="2714625" cy="260350"/>
            </a:xfrm>
            <a:custGeom>
              <a:avLst/>
              <a:gdLst>
                <a:gd name="T0" fmla="*/ 191 w 7465"/>
                <a:gd name="T1" fmla="*/ 0 h 717"/>
                <a:gd name="T2" fmla="*/ 7286 w 7465"/>
                <a:gd name="T3" fmla="*/ 0 h 717"/>
                <a:gd name="T4" fmla="*/ 7334 w 7465"/>
                <a:gd name="T5" fmla="*/ 0 h 717"/>
                <a:gd name="T6" fmla="*/ 7362 w 7465"/>
                <a:gd name="T7" fmla="*/ 12 h 717"/>
                <a:gd name="T8" fmla="*/ 7390 w 7465"/>
                <a:gd name="T9" fmla="*/ 28 h 717"/>
                <a:gd name="T10" fmla="*/ 7422 w 7465"/>
                <a:gd name="T11" fmla="*/ 56 h 717"/>
                <a:gd name="T12" fmla="*/ 7434 w 7465"/>
                <a:gd name="T13" fmla="*/ 88 h 717"/>
                <a:gd name="T14" fmla="*/ 7450 w 7465"/>
                <a:gd name="T15" fmla="*/ 116 h 717"/>
                <a:gd name="T16" fmla="*/ 7465 w 7465"/>
                <a:gd name="T17" fmla="*/ 143 h 717"/>
                <a:gd name="T18" fmla="*/ 7465 w 7465"/>
                <a:gd name="T19" fmla="*/ 187 h 717"/>
                <a:gd name="T20" fmla="*/ 7465 w 7465"/>
                <a:gd name="T21" fmla="*/ 542 h 717"/>
                <a:gd name="T22" fmla="*/ 7465 w 7465"/>
                <a:gd name="T23" fmla="*/ 585 h 717"/>
                <a:gd name="T24" fmla="*/ 7450 w 7465"/>
                <a:gd name="T25" fmla="*/ 613 h 717"/>
                <a:gd name="T26" fmla="*/ 7434 w 7465"/>
                <a:gd name="T27" fmla="*/ 641 h 717"/>
                <a:gd name="T28" fmla="*/ 7422 w 7465"/>
                <a:gd name="T29" fmla="*/ 673 h 717"/>
                <a:gd name="T30" fmla="*/ 7390 w 7465"/>
                <a:gd name="T31" fmla="*/ 685 h 717"/>
                <a:gd name="T32" fmla="*/ 7362 w 7465"/>
                <a:gd name="T33" fmla="*/ 701 h 717"/>
                <a:gd name="T34" fmla="*/ 7334 w 7465"/>
                <a:gd name="T35" fmla="*/ 717 h 717"/>
                <a:gd name="T36" fmla="*/ 7286 w 7465"/>
                <a:gd name="T37" fmla="*/ 717 h 717"/>
                <a:gd name="T38" fmla="*/ 191 w 7465"/>
                <a:gd name="T39" fmla="*/ 717 h 717"/>
                <a:gd name="T40" fmla="*/ 148 w 7465"/>
                <a:gd name="T41" fmla="*/ 717 h 717"/>
                <a:gd name="T42" fmla="*/ 120 w 7465"/>
                <a:gd name="T43" fmla="*/ 701 h 717"/>
                <a:gd name="T44" fmla="*/ 88 w 7465"/>
                <a:gd name="T45" fmla="*/ 685 h 717"/>
                <a:gd name="T46" fmla="*/ 60 w 7465"/>
                <a:gd name="T47" fmla="*/ 673 h 717"/>
                <a:gd name="T48" fmla="*/ 32 w 7465"/>
                <a:gd name="T49" fmla="*/ 641 h 717"/>
                <a:gd name="T50" fmla="*/ 16 w 7465"/>
                <a:gd name="T51" fmla="*/ 613 h 717"/>
                <a:gd name="T52" fmla="*/ 0 w 7465"/>
                <a:gd name="T53" fmla="*/ 585 h 717"/>
                <a:gd name="T54" fmla="*/ 0 w 7465"/>
                <a:gd name="T55" fmla="*/ 542 h 717"/>
                <a:gd name="T56" fmla="*/ 0 w 7465"/>
                <a:gd name="T57" fmla="*/ 187 h 717"/>
                <a:gd name="T58" fmla="*/ 0 w 7465"/>
                <a:gd name="T59" fmla="*/ 143 h 717"/>
                <a:gd name="T60" fmla="*/ 16 w 7465"/>
                <a:gd name="T61" fmla="*/ 116 h 717"/>
                <a:gd name="T62" fmla="*/ 32 w 7465"/>
                <a:gd name="T63" fmla="*/ 88 h 717"/>
                <a:gd name="T64" fmla="*/ 60 w 7465"/>
                <a:gd name="T65" fmla="*/ 56 h 717"/>
                <a:gd name="T66" fmla="*/ 88 w 7465"/>
                <a:gd name="T67" fmla="*/ 28 h 717"/>
                <a:gd name="T68" fmla="*/ 120 w 7465"/>
                <a:gd name="T69" fmla="*/ 12 h 717"/>
                <a:gd name="T70" fmla="*/ 148 w 7465"/>
                <a:gd name="T71" fmla="*/ 0 h 717"/>
                <a:gd name="T72" fmla="*/ 191 w 7465"/>
                <a:gd name="T73" fmla="*/ 0 h 7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7465" h="717">
                  <a:moveTo>
                    <a:pt x="191" y="0"/>
                  </a:moveTo>
                  <a:lnTo>
                    <a:pt x="7286" y="0"/>
                  </a:lnTo>
                  <a:lnTo>
                    <a:pt x="7334" y="0"/>
                  </a:lnTo>
                  <a:lnTo>
                    <a:pt x="7362" y="12"/>
                  </a:lnTo>
                  <a:lnTo>
                    <a:pt x="7390" y="28"/>
                  </a:lnTo>
                  <a:lnTo>
                    <a:pt x="7422" y="56"/>
                  </a:lnTo>
                  <a:lnTo>
                    <a:pt x="7434" y="88"/>
                  </a:lnTo>
                  <a:lnTo>
                    <a:pt x="7450" y="116"/>
                  </a:lnTo>
                  <a:lnTo>
                    <a:pt x="7465" y="143"/>
                  </a:lnTo>
                  <a:lnTo>
                    <a:pt x="7465" y="187"/>
                  </a:lnTo>
                  <a:lnTo>
                    <a:pt x="7465" y="542"/>
                  </a:lnTo>
                  <a:lnTo>
                    <a:pt x="7465" y="585"/>
                  </a:lnTo>
                  <a:lnTo>
                    <a:pt x="7450" y="613"/>
                  </a:lnTo>
                  <a:lnTo>
                    <a:pt x="7434" y="641"/>
                  </a:lnTo>
                  <a:lnTo>
                    <a:pt x="7422" y="673"/>
                  </a:lnTo>
                  <a:lnTo>
                    <a:pt x="7390" y="685"/>
                  </a:lnTo>
                  <a:lnTo>
                    <a:pt x="7362" y="701"/>
                  </a:lnTo>
                  <a:lnTo>
                    <a:pt x="7334" y="717"/>
                  </a:lnTo>
                  <a:lnTo>
                    <a:pt x="7286" y="717"/>
                  </a:lnTo>
                  <a:lnTo>
                    <a:pt x="191" y="717"/>
                  </a:lnTo>
                  <a:lnTo>
                    <a:pt x="148" y="717"/>
                  </a:lnTo>
                  <a:lnTo>
                    <a:pt x="120" y="701"/>
                  </a:lnTo>
                  <a:lnTo>
                    <a:pt x="88" y="685"/>
                  </a:lnTo>
                  <a:lnTo>
                    <a:pt x="60" y="673"/>
                  </a:lnTo>
                  <a:lnTo>
                    <a:pt x="32" y="641"/>
                  </a:lnTo>
                  <a:lnTo>
                    <a:pt x="16" y="613"/>
                  </a:lnTo>
                  <a:lnTo>
                    <a:pt x="0" y="585"/>
                  </a:lnTo>
                  <a:lnTo>
                    <a:pt x="0" y="542"/>
                  </a:lnTo>
                  <a:lnTo>
                    <a:pt x="0" y="187"/>
                  </a:lnTo>
                  <a:lnTo>
                    <a:pt x="0" y="143"/>
                  </a:lnTo>
                  <a:lnTo>
                    <a:pt x="16" y="116"/>
                  </a:lnTo>
                  <a:lnTo>
                    <a:pt x="32" y="88"/>
                  </a:lnTo>
                  <a:lnTo>
                    <a:pt x="60" y="56"/>
                  </a:lnTo>
                  <a:lnTo>
                    <a:pt x="88" y="28"/>
                  </a:lnTo>
                  <a:lnTo>
                    <a:pt x="120" y="12"/>
                  </a:lnTo>
                  <a:lnTo>
                    <a:pt x="148" y="0"/>
                  </a:lnTo>
                  <a:lnTo>
                    <a:pt x="191" y="0"/>
                  </a:lnTo>
                  <a:close/>
                </a:path>
              </a:pathLst>
            </a:custGeom>
            <a:solidFill>
              <a:srgbClr val="DCDCDC"/>
            </a:solidFill>
            <a:ln w="3175" cap="flat">
              <a:solidFill>
                <a:srgbClr val="28252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grpSp>
      <p:sp>
        <p:nvSpPr>
          <p:cNvPr id="70" name="Oval 153"/>
          <p:cNvSpPr>
            <a:spLocks noChangeArrowheads="1"/>
          </p:cNvSpPr>
          <p:nvPr/>
        </p:nvSpPr>
        <p:spPr bwMode="auto">
          <a:xfrm>
            <a:off x="6702426" y="2600326"/>
            <a:ext cx="141288" cy="139700"/>
          </a:xfrm>
          <a:prstGeom prst="ellipse">
            <a:avLst/>
          </a:prstGeom>
          <a:solidFill>
            <a:srgbClr val="C934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9" name="Oval 142"/>
          <p:cNvSpPr>
            <a:spLocks noChangeArrowheads="1"/>
          </p:cNvSpPr>
          <p:nvPr/>
        </p:nvSpPr>
        <p:spPr bwMode="auto">
          <a:xfrm>
            <a:off x="6702426" y="4443413"/>
            <a:ext cx="141288" cy="141288"/>
          </a:xfrm>
          <a:prstGeom prst="ellipse">
            <a:avLst/>
          </a:prstGeom>
          <a:solidFill>
            <a:srgbClr val="C934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2" name="Up Arrow 81"/>
          <p:cNvSpPr/>
          <p:nvPr/>
        </p:nvSpPr>
        <p:spPr>
          <a:xfrm flipV="1">
            <a:off x="6300517" y="2333626"/>
            <a:ext cx="165370" cy="373062"/>
          </a:xfrm>
          <a:prstGeom prst="upArrow">
            <a:avLst/>
          </a:prstGeom>
          <a:solidFill>
            <a:srgbClr val="FFFF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Up Arrow 82"/>
          <p:cNvSpPr/>
          <p:nvPr/>
        </p:nvSpPr>
        <p:spPr>
          <a:xfrm>
            <a:off x="6300517" y="4864404"/>
            <a:ext cx="165370" cy="350838"/>
          </a:xfrm>
          <a:prstGeom prst="upArrow">
            <a:avLst/>
          </a:prstGeom>
          <a:solidFill>
            <a:srgbClr val="FFFF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4" name="Group 83"/>
          <p:cNvGrpSpPr/>
          <p:nvPr/>
        </p:nvGrpSpPr>
        <p:grpSpPr>
          <a:xfrm flipV="1">
            <a:off x="6289658" y="2389188"/>
            <a:ext cx="187087" cy="190500"/>
            <a:chOff x="3352830" y="1593057"/>
            <a:chExt cx="914390" cy="931069"/>
          </a:xfrm>
        </p:grpSpPr>
        <p:cxnSp>
          <p:nvCxnSpPr>
            <p:cNvPr id="85" name="Straight Connector 84"/>
            <p:cNvCxnSpPr/>
            <p:nvPr/>
          </p:nvCxnSpPr>
          <p:spPr>
            <a:xfrm>
              <a:off x="3352830" y="1598613"/>
              <a:ext cx="914390" cy="925513"/>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flipV="1">
              <a:off x="3352830" y="1593057"/>
              <a:ext cx="914390" cy="931069"/>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grpSp>
      <p:pic>
        <p:nvPicPr>
          <p:cNvPr id="3" name="Media14">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2339996" y="6132311"/>
            <a:ext cx="609600" cy="609600"/>
          </a:xfrm>
          <a:prstGeom prst="rect">
            <a:avLst/>
          </a:prstGeom>
        </p:spPr>
      </p:pic>
    </p:spTree>
    <p:custDataLst>
      <p:tags r:id="rId1"/>
    </p:custDataLst>
    <p:extLst>
      <p:ext uri="{BB962C8B-B14F-4D97-AF65-F5344CB8AC3E}">
        <p14:creationId xmlns:p14="http://schemas.microsoft.com/office/powerpoint/2010/main" val="3472038164"/>
      </p:ext>
    </p:extLst>
  </p:cSld>
  <p:clrMapOvr>
    <a:masterClrMapping/>
  </p:clrMapOvr>
  <mc:AlternateContent xmlns:mc="http://schemas.openxmlformats.org/markup-compatibility/2006" xmlns:p14="http://schemas.microsoft.com/office/powerpoint/2010/main">
    <mc:Choice Requires="p14">
      <p:transition spd="med" p14:dur="700" advTm="23863">
        <p:fade/>
      </p:transition>
    </mc:Choice>
    <mc:Fallback xmlns="">
      <p:transition spd="med" advTm="2386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870"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35" presetClass="path" presetSubtype="0" accel="50000" decel="50000" fill="hold" nodeType="clickEffect">
                                  <p:stCondLst>
                                    <p:cond delay="0"/>
                                  </p:stCondLst>
                                  <p:childTnLst>
                                    <p:animMotion origin="layout" path="M 2.91667E-6 3.7037E-7 L -0.04141 3.7037E-7 " pathEditMode="relative" rAng="0" ptsTypes="AA">
                                      <p:cBhvr>
                                        <p:cTn id="10" dur="2000" fill="hold"/>
                                        <p:tgtEl>
                                          <p:spTgt spid="79"/>
                                        </p:tgtEl>
                                        <p:attrNameLst>
                                          <p:attrName>ppt_x</p:attrName>
                                          <p:attrName>ppt_y</p:attrName>
                                        </p:attrNameLst>
                                      </p:cBhvr>
                                      <p:rCtr x="-2070" y="0"/>
                                    </p:animMotion>
                                  </p:childTnLst>
                                </p:cTn>
                              </p:par>
                              <p:par>
                                <p:cTn id="11" presetID="64" presetClass="path" presetSubtype="0" accel="50000" decel="50000" fill="hold" grpId="0" nodeType="withEffect">
                                  <p:stCondLst>
                                    <p:cond delay="0"/>
                                  </p:stCondLst>
                                  <p:childTnLst>
                                    <p:animMotion origin="layout" path="M 1.25E-6 -1.85185E-6 L 1.25E-6 -0.01782 " pathEditMode="relative" rAng="0" ptsTypes="AA">
                                      <p:cBhvr>
                                        <p:cTn id="12" dur="2000" fill="hold"/>
                                        <p:tgtEl>
                                          <p:spTgt spid="59"/>
                                        </p:tgtEl>
                                        <p:attrNameLst>
                                          <p:attrName>ppt_x</p:attrName>
                                          <p:attrName>ppt_y</p:attrName>
                                        </p:attrNameLst>
                                      </p:cBhvr>
                                      <p:rCtr x="0" y="-903"/>
                                    </p:animMotion>
                                  </p:childTnLst>
                                </p:cTn>
                              </p:par>
                              <p:par>
                                <p:cTn id="13" presetID="64" presetClass="path" presetSubtype="0" accel="50000" decel="50000" fill="hold" grpId="0" nodeType="withEffect">
                                  <p:stCondLst>
                                    <p:cond delay="0"/>
                                  </p:stCondLst>
                                  <p:childTnLst>
                                    <p:animMotion origin="layout" path="M 2.29167E-6 -2.22222E-6 L 2.29167E-6 -0.07546 " pathEditMode="relative" rAng="0" ptsTypes="AA">
                                      <p:cBhvr>
                                        <p:cTn id="14" dur="2000" fill="hold"/>
                                        <p:tgtEl>
                                          <p:spTgt spid="83"/>
                                        </p:tgtEl>
                                        <p:attrNameLst>
                                          <p:attrName>ppt_x</p:attrName>
                                          <p:attrName>ppt_y</p:attrName>
                                        </p:attrNameLst>
                                      </p:cBhvr>
                                      <p:rCtr x="0" y="-3773"/>
                                    </p:animMotion>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15" fill="hold" display="0">
                  <p:stCondLst>
                    <p:cond delay="indefinite"/>
                  </p:stCondLst>
                  <p:endCondLst>
                    <p:cond evt="onStopAudio" delay="0">
                      <p:tgtEl>
                        <p:sldTgt/>
                      </p:tgtEl>
                    </p:cond>
                  </p:endCondLst>
                </p:cTn>
                <p:tgtEl>
                  <p:spTgt spid="3"/>
                </p:tgtEl>
              </p:cMediaNode>
            </p:audio>
          </p:childTnLst>
        </p:cTn>
      </p:par>
    </p:tnLst>
    <p:bldLst>
      <p:bldP spid="59" grpId="0" animBg="1"/>
      <p:bldP spid="8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US" dirty="0"/>
              <a:t>Pump Operation:  Delivery Stroke</a:t>
            </a:r>
            <a:endParaRPr lang="en-US" altLang="en-US" dirty="0"/>
          </a:p>
        </p:txBody>
      </p:sp>
      <p:sp>
        <p:nvSpPr>
          <p:cNvPr id="23618" name="Rectangle 87"/>
          <p:cNvSpPr>
            <a:spLocks noChangeArrowheads="1"/>
          </p:cNvSpPr>
          <p:nvPr/>
        </p:nvSpPr>
        <p:spPr bwMode="auto">
          <a:xfrm>
            <a:off x="6646863" y="4127501"/>
            <a:ext cx="258763" cy="455613"/>
          </a:xfrm>
          <a:prstGeom prst="rect">
            <a:avLst/>
          </a:prstGeom>
          <a:solidFill>
            <a:srgbClr val="FCF82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619" name="Rectangle 88"/>
          <p:cNvSpPr>
            <a:spLocks noChangeArrowheads="1"/>
          </p:cNvSpPr>
          <p:nvPr/>
        </p:nvSpPr>
        <p:spPr bwMode="auto">
          <a:xfrm>
            <a:off x="6646863" y="2354263"/>
            <a:ext cx="258763" cy="523875"/>
          </a:xfrm>
          <a:prstGeom prst="rect">
            <a:avLst/>
          </a:prstGeom>
          <a:solidFill>
            <a:srgbClr val="FCF82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621" name="Rectangle 90"/>
          <p:cNvSpPr>
            <a:spLocks noChangeArrowheads="1"/>
          </p:cNvSpPr>
          <p:nvPr/>
        </p:nvSpPr>
        <p:spPr bwMode="auto">
          <a:xfrm>
            <a:off x="5900738" y="2836863"/>
            <a:ext cx="1235075" cy="1330325"/>
          </a:xfrm>
          <a:prstGeom prst="rect">
            <a:avLst/>
          </a:prstGeom>
          <a:solidFill>
            <a:srgbClr val="80808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622" name="Rectangle 91"/>
          <p:cNvSpPr>
            <a:spLocks noChangeArrowheads="1"/>
          </p:cNvSpPr>
          <p:nvPr/>
        </p:nvSpPr>
        <p:spPr bwMode="auto">
          <a:xfrm>
            <a:off x="5900738" y="2836863"/>
            <a:ext cx="1235075" cy="1330325"/>
          </a:xfrm>
          <a:prstGeom prst="rect">
            <a:avLst/>
          </a:pr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23" name="Rectangle 92"/>
          <p:cNvSpPr>
            <a:spLocks noChangeArrowheads="1"/>
          </p:cNvSpPr>
          <p:nvPr/>
        </p:nvSpPr>
        <p:spPr bwMode="auto">
          <a:xfrm>
            <a:off x="6156326" y="3352801"/>
            <a:ext cx="766763" cy="303213"/>
          </a:xfrm>
          <a:prstGeom prst="rect">
            <a:avLst/>
          </a:prstGeom>
          <a:solidFill>
            <a:srgbClr val="FEFEF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624" name="Rectangle 93"/>
          <p:cNvSpPr>
            <a:spLocks noChangeArrowheads="1"/>
          </p:cNvSpPr>
          <p:nvPr/>
        </p:nvSpPr>
        <p:spPr bwMode="auto">
          <a:xfrm>
            <a:off x="6116638" y="3352801"/>
            <a:ext cx="806450" cy="303213"/>
          </a:xfrm>
          <a:prstGeom prst="rect">
            <a:avLst/>
          </a:pr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25" name="Rectangle 94"/>
          <p:cNvSpPr>
            <a:spLocks noChangeArrowheads="1"/>
          </p:cNvSpPr>
          <p:nvPr/>
        </p:nvSpPr>
        <p:spPr bwMode="auto">
          <a:xfrm>
            <a:off x="7072313" y="2130426"/>
            <a:ext cx="4460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outlet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626" name="Rectangle 95"/>
          <p:cNvSpPr>
            <a:spLocks noChangeArrowheads="1"/>
          </p:cNvSpPr>
          <p:nvPr/>
        </p:nvSpPr>
        <p:spPr bwMode="auto">
          <a:xfrm>
            <a:off x="7085013" y="2295526"/>
            <a:ext cx="4587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check</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627" name="Rectangle 96"/>
          <p:cNvSpPr>
            <a:spLocks noChangeArrowheads="1"/>
          </p:cNvSpPr>
          <p:nvPr/>
        </p:nvSpPr>
        <p:spPr bwMode="auto">
          <a:xfrm>
            <a:off x="7072313" y="2447926"/>
            <a:ext cx="4079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valve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628" name="Rectangle 97"/>
          <p:cNvSpPr>
            <a:spLocks noChangeArrowheads="1"/>
          </p:cNvSpPr>
          <p:nvPr/>
        </p:nvSpPr>
        <p:spPr bwMode="auto">
          <a:xfrm>
            <a:off x="6218238" y="2905126"/>
            <a:ext cx="4460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FEFEFE"/>
                </a:solidFill>
                <a:effectLst/>
                <a:latin typeface="Arial" panose="020B0604020202020204" pitchFamily="34" charset="0"/>
              </a:rPr>
              <a:t>pump</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629" name="Rectangle 98"/>
          <p:cNvSpPr>
            <a:spLocks noChangeArrowheads="1"/>
          </p:cNvSpPr>
          <p:nvPr/>
        </p:nvSpPr>
        <p:spPr bwMode="auto">
          <a:xfrm>
            <a:off x="6218238" y="3070226"/>
            <a:ext cx="3952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FEFEFE"/>
                </a:solidFill>
                <a:effectLst/>
                <a:latin typeface="Arial" panose="020B0604020202020204" pitchFamily="34" charset="0"/>
              </a:rPr>
              <a:t>head</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630" name="Rectangle 99"/>
          <p:cNvSpPr>
            <a:spLocks noChangeArrowheads="1"/>
          </p:cNvSpPr>
          <p:nvPr/>
        </p:nvSpPr>
        <p:spPr bwMode="auto">
          <a:xfrm>
            <a:off x="7085013" y="1646238"/>
            <a:ext cx="1770063"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high pressure solvent out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631" name="Rectangle 100"/>
          <p:cNvSpPr>
            <a:spLocks noChangeArrowheads="1"/>
          </p:cNvSpPr>
          <p:nvPr/>
        </p:nvSpPr>
        <p:spPr bwMode="auto">
          <a:xfrm>
            <a:off x="7085013" y="5054601"/>
            <a:ext cx="1617663"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low pressure solvent in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632" name="Rectangle 101"/>
          <p:cNvSpPr>
            <a:spLocks noChangeArrowheads="1"/>
          </p:cNvSpPr>
          <p:nvPr/>
        </p:nvSpPr>
        <p:spPr bwMode="auto">
          <a:xfrm>
            <a:off x="5910263" y="3654426"/>
            <a:ext cx="196850" cy="192088"/>
          </a:xfrm>
          <a:prstGeom prst="rect">
            <a:avLst/>
          </a:prstGeom>
          <a:solidFill>
            <a:srgbClr val="FEFEF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633" name="Freeform 102"/>
          <p:cNvSpPr>
            <a:spLocks/>
          </p:cNvSpPr>
          <p:nvPr/>
        </p:nvSpPr>
        <p:spPr bwMode="auto">
          <a:xfrm>
            <a:off x="5900738" y="3160713"/>
            <a:ext cx="206375" cy="212725"/>
          </a:xfrm>
          <a:custGeom>
            <a:avLst/>
            <a:gdLst>
              <a:gd name="T0" fmla="*/ 0 w 569"/>
              <a:gd name="T1" fmla="*/ 585 h 585"/>
              <a:gd name="T2" fmla="*/ 569 w 569"/>
              <a:gd name="T3" fmla="*/ 585 h 585"/>
              <a:gd name="T4" fmla="*/ 569 w 569"/>
              <a:gd name="T5" fmla="*/ 553 h 585"/>
              <a:gd name="T6" fmla="*/ 28 w 569"/>
              <a:gd name="T7" fmla="*/ 553 h 585"/>
              <a:gd name="T8" fmla="*/ 28 w 569"/>
              <a:gd name="T9" fmla="*/ 44 h 585"/>
              <a:gd name="T10" fmla="*/ 569 w 569"/>
              <a:gd name="T11" fmla="*/ 44 h 585"/>
              <a:gd name="T12" fmla="*/ 569 w 569"/>
              <a:gd name="T13" fmla="*/ 0 h 585"/>
              <a:gd name="T14" fmla="*/ 0 w 569"/>
              <a:gd name="T15" fmla="*/ 0 h 585"/>
              <a:gd name="T16" fmla="*/ 0 w 569"/>
              <a:gd name="T17" fmla="*/ 585 h 5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69" h="585">
                <a:moveTo>
                  <a:pt x="0" y="585"/>
                </a:moveTo>
                <a:lnTo>
                  <a:pt x="569" y="585"/>
                </a:lnTo>
                <a:lnTo>
                  <a:pt x="569" y="553"/>
                </a:lnTo>
                <a:lnTo>
                  <a:pt x="28" y="553"/>
                </a:lnTo>
                <a:lnTo>
                  <a:pt x="28" y="44"/>
                </a:lnTo>
                <a:lnTo>
                  <a:pt x="569" y="44"/>
                </a:lnTo>
                <a:lnTo>
                  <a:pt x="569" y="0"/>
                </a:lnTo>
                <a:lnTo>
                  <a:pt x="0" y="0"/>
                </a:lnTo>
                <a:lnTo>
                  <a:pt x="0" y="585"/>
                </a:lnTo>
                <a:close/>
              </a:path>
            </a:pathLst>
          </a:custGeom>
          <a:solidFill>
            <a:srgbClr val="D78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634" name="Freeform 103"/>
          <p:cNvSpPr>
            <a:spLocks/>
          </p:cNvSpPr>
          <p:nvPr/>
        </p:nvSpPr>
        <p:spPr bwMode="auto">
          <a:xfrm>
            <a:off x="5900738" y="3638551"/>
            <a:ext cx="206375" cy="212725"/>
          </a:xfrm>
          <a:custGeom>
            <a:avLst/>
            <a:gdLst>
              <a:gd name="T0" fmla="*/ 0 w 569"/>
              <a:gd name="T1" fmla="*/ 585 h 585"/>
              <a:gd name="T2" fmla="*/ 569 w 569"/>
              <a:gd name="T3" fmla="*/ 585 h 585"/>
              <a:gd name="T4" fmla="*/ 569 w 569"/>
              <a:gd name="T5" fmla="*/ 557 h 585"/>
              <a:gd name="T6" fmla="*/ 28 w 569"/>
              <a:gd name="T7" fmla="*/ 557 h 585"/>
              <a:gd name="T8" fmla="*/ 28 w 569"/>
              <a:gd name="T9" fmla="*/ 43 h 585"/>
              <a:gd name="T10" fmla="*/ 569 w 569"/>
              <a:gd name="T11" fmla="*/ 43 h 585"/>
              <a:gd name="T12" fmla="*/ 569 w 569"/>
              <a:gd name="T13" fmla="*/ 0 h 585"/>
              <a:gd name="T14" fmla="*/ 0 w 569"/>
              <a:gd name="T15" fmla="*/ 0 h 585"/>
              <a:gd name="T16" fmla="*/ 0 w 569"/>
              <a:gd name="T17" fmla="*/ 585 h 5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69" h="585">
                <a:moveTo>
                  <a:pt x="0" y="585"/>
                </a:moveTo>
                <a:lnTo>
                  <a:pt x="569" y="585"/>
                </a:lnTo>
                <a:lnTo>
                  <a:pt x="569" y="557"/>
                </a:lnTo>
                <a:lnTo>
                  <a:pt x="28" y="557"/>
                </a:lnTo>
                <a:lnTo>
                  <a:pt x="28" y="43"/>
                </a:lnTo>
                <a:lnTo>
                  <a:pt x="569" y="43"/>
                </a:lnTo>
                <a:lnTo>
                  <a:pt x="569" y="0"/>
                </a:lnTo>
                <a:lnTo>
                  <a:pt x="0" y="0"/>
                </a:lnTo>
                <a:lnTo>
                  <a:pt x="0" y="585"/>
                </a:lnTo>
                <a:close/>
              </a:path>
            </a:pathLst>
          </a:custGeom>
          <a:solidFill>
            <a:srgbClr val="D78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635" name="Rectangle 104"/>
          <p:cNvSpPr>
            <a:spLocks noChangeArrowheads="1"/>
          </p:cNvSpPr>
          <p:nvPr/>
        </p:nvSpPr>
        <p:spPr bwMode="auto">
          <a:xfrm>
            <a:off x="7085013" y="4318001"/>
            <a:ext cx="3444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inlet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636" name="Rectangle 105"/>
          <p:cNvSpPr>
            <a:spLocks noChangeArrowheads="1"/>
          </p:cNvSpPr>
          <p:nvPr/>
        </p:nvSpPr>
        <p:spPr bwMode="auto">
          <a:xfrm>
            <a:off x="7072313" y="4483101"/>
            <a:ext cx="4587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check</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637" name="Rectangle 106"/>
          <p:cNvSpPr>
            <a:spLocks noChangeArrowheads="1"/>
          </p:cNvSpPr>
          <p:nvPr/>
        </p:nvSpPr>
        <p:spPr bwMode="auto">
          <a:xfrm>
            <a:off x="7072313" y="4635501"/>
            <a:ext cx="4079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valve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638" name="Rectangle 107"/>
          <p:cNvSpPr>
            <a:spLocks noChangeArrowheads="1"/>
          </p:cNvSpPr>
          <p:nvPr/>
        </p:nvSpPr>
        <p:spPr bwMode="auto">
          <a:xfrm>
            <a:off x="4564063" y="3082926"/>
            <a:ext cx="4841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piston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639" name="Rectangle 108"/>
          <p:cNvSpPr>
            <a:spLocks noChangeArrowheads="1"/>
          </p:cNvSpPr>
          <p:nvPr/>
        </p:nvSpPr>
        <p:spPr bwMode="auto">
          <a:xfrm>
            <a:off x="5910263" y="3171826"/>
            <a:ext cx="196850" cy="190500"/>
          </a:xfrm>
          <a:prstGeom prst="rect">
            <a:avLst/>
          </a:prstGeom>
          <a:solidFill>
            <a:srgbClr val="FEFEF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640" name="Freeform 109"/>
          <p:cNvSpPr>
            <a:spLocks noEditPoints="1"/>
          </p:cNvSpPr>
          <p:nvPr/>
        </p:nvSpPr>
        <p:spPr bwMode="auto">
          <a:xfrm>
            <a:off x="5910263" y="2836863"/>
            <a:ext cx="1012825" cy="1331913"/>
          </a:xfrm>
          <a:custGeom>
            <a:avLst/>
            <a:gdLst>
              <a:gd name="T0" fmla="*/ 547 w 2786"/>
              <a:gd name="T1" fmla="*/ 2253 h 3665"/>
              <a:gd name="T2" fmla="*/ 547 w 2786"/>
              <a:gd name="T3" fmla="*/ 1417 h 3665"/>
              <a:gd name="T4" fmla="*/ 2312 w 2786"/>
              <a:gd name="T5" fmla="*/ 1417 h 3665"/>
              <a:gd name="T6" fmla="*/ 2312 w 2786"/>
              <a:gd name="T7" fmla="*/ 0 h 3665"/>
              <a:gd name="T8" fmla="*/ 2445 w 2786"/>
              <a:gd name="T9" fmla="*/ 0 h 3665"/>
              <a:gd name="T10" fmla="*/ 2445 w 2786"/>
              <a:gd name="T11" fmla="*/ 1417 h 3665"/>
              <a:gd name="T12" fmla="*/ 2786 w 2786"/>
              <a:gd name="T13" fmla="*/ 1417 h 3665"/>
              <a:gd name="T14" fmla="*/ 2786 w 2786"/>
              <a:gd name="T15" fmla="*/ 2253 h 3665"/>
              <a:gd name="T16" fmla="*/ 2445 w 2786"/>
              <a:gd name="T17" fmla="*/ 2253 h 3665"/>
              <a:gd name="T18" fmla="*/ 2445 w 2786"/>
              <a:gd name="T19" fmla="*/ 3665 h 3665"/>
              <a:gd name="T20" fmla="*/ 2312 w 2786"/>
              <a:gd name="T21" fmla="*/ 3665 h 3665"/>
              <a:gd name="T22" fmla="*/ 2312 w 2786"/>
              <a:gd name="T23" fmla="*/ 2253 h 3665"/>
              <a:gd name="T24" fmla="*/ 547 w 2786"/>
              <a:gd name="T25" fmla="*/ 2253 h 3665"/>
              <a:gd name="T26" fmla="*/ 0 w 2786"/>
              <a:gd name="T27" fmla="*/ 1445 h 3665"/>
              <a:gd name="T28" fmla="*/ 547 w 2786"/>
              <a:gd name="T29" fmla="*/ 1445 h 3665"/>
              <a:gd name="T30" fmla="*/ 547 w 2786"/>
              <a:gd name="T31" fmla="*/ 920 h 3665"/>
              <a:gd name="T32" fmla="*/ 0 w 2786"/>
              <a:gd name="T33" fmla="*/ 920 h 3665"/>
              <a:gd name="T34" fmla="*/ 0 w 2786"/>
              <a:gd name="T35" fmla="*/ 1445 h 3665"/>
              <a:gd name="T36" fmla="*/ 1 w 2786"/>
              <a:gd name="T37" fmla="*/ 2761 h 3665"/>
              <a:gd name="T38" fmla="*/ 547 w 2786"/>
              <a:gd name="T39" fmla="*/ 2761 h 3665"/>
              <a:gd name="T40" fmla="*/ 547 w 2786"/>
              <a:gd name="T41" fmla="*/ 2232 h 3665"/>
              <a:gd name="T42" fmla="*/ 1 w 2786"/>
              <a:gd name="T43" fmla="*/ 2232 h 3665"/>
              <a:gd name="T44" fmla="*/ 1 w 2786"/>
              <a:gd name="T45" fmla="*/ 2761 h 36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786" h="3665">
                <a:moveTo>
                  <a:pt x="547" y="2253"/>
                </a:moveTo>
                <a:lnTo>
                  <a:pt x="547" y="1417"/>
                </a:lnTo>
                <a:lnTo>
                  <a:pt x="2312" y="1417"/>
                </a:lnTo>
                <a:lnTo>
                  <a:pt x="2312" y="0"/>
                </a:lnTo>
                <a:lnTo>
                  <a:pt x="2445" y="0"/>
                </a:lnTo>
                <a:lnTo>
                  <a:pt x="2445" y="1417"/>
                </a:lnTo>
                <a:lnTo>
                  <a:pt x="2786" y="1417"/>
                </a:lnTo>
                <a:lnTo>
                  <a:pt x="2786" y="2253"/>
                </a:lnTo>
                <a:lnTo>
                  <a:pt x="2445" y="2253"/>
                </a:lnTo>
                <a:lnTo>
                  <a:pt x="2445" y="3665"/>
                </a:lnTo>
                <a:lnTo>
                  <a:pt x="2312" y="3665"/>
                </a:lnTo>
                <a:lnTo>
                  <a:pt x="2312" y="2253"/>
                </a:lnTo>
                <a:lnTo>
                  <a:pt x="547" y="2253"/>
                </a:lnTo>
                <a:close/>
                <a:moveTo>
                  <a:pt x="0" y="1445"/>
                </a:moveTo>
                <a:lnTo>
                  <a:pt x="547" y="1445"/>
                </a:lnTo>
                <a:lnTo>
                  <a:pt x="547" y="920"/>
                </a:lnTo>
                <a:lnTo>
                  <a:pt x="0" y="920"/>
                </a:lnTo>
                <a:lnTo>
                  <a:pt x="0" y="1445"/>
                </a:lnTo>
                <a:close/>
                <a:moveTo>
                  <a:pt x="1" y="2761"/>
                </a:moveTo>
                <a:lnTo>
                  <a:pt x="547" y="2761"/>
                </a:lnTo>
                <a:lnTo>
                  <a:pt x="547" y="2232"/>
                </a:lnTo>
                <a:lnTo>
                  <a:pt x="1" y="2232"/>
                </a:lnTo>
                <a:lnTo>
                  <a:pt x="1" y="2761"/>
                </a:lnTo>
                <a:close/>
              </a:path>
            </a:pathLst>
          </a:custGeom>
          <a:solidFill>
            <a:srgbClr val="FCF8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641" name="Freeform 110"/>
          <p:cNvSpPr>
            <a:spLocks/>
          </p:cNvSpPr>
          <p:nvPr/>
        </p:nvSpPr>
        <p:spPr bwMode="auto">
          <a:xfrm>
            <a:off x="5910263" y="3176588"/>
            <a:ext cx="117475" cy="180975"/>
          </a:xfrm>
          <a:custGeom>
            <a:avLst/>
            <a:gdLst>
              <a:gd name="T0" fmla="*/ 159 w 322"/>
              <a:gd name="T1" fmla="*/ 0 h 497"/>
              <a:gd name="T2" fmla="*/ 191 w 322"/>
              <a:gd name="T3" fmla="*/ 0 h 497"/>
              <a:gd name="T4" fmla="*/ 219 w 322"/>
              <a:gd name="T5" fmla="*/ 12 h 497"/>
              <a:gd name="T6" fmla="*/ 247 w 322"/>
              <a:gd name="T7" fmla="*/ 43 h 497"/>
              <a:gd name="T8" fmla="*/ 279 w 322"/>
              <a:gd name="T9" fmla="*/ 71 h 497"/>
              <a:gd name="T10" fmla="*/ 291 w 322"/>
              <a:gd name="T11" fmla="*/ 115 h 497"/>
              <a:gd name="T12" fmla="*/ 307 w 322"/>
              <a:gd name="T13" fmla="*/ 159 h 497"/>
              <a:gd name="T14" fmla="*/ 322 w 322"/>
              <a:gd name="T15" fmla="*/ 203 h 497"/>
              <a:gd name="T16" fmla="*/ 322 w 322"/>
              <a:gd name="T17" fmla="*/ 246 h 497"/>
              <a:gd name="T18" fmla="*/ 322 w 322"/>
              <a:gd name="T19" fmla="*/ 290 h 497"/>
              <a:gd name="T20" fmla="*/ 307 w 322"/>
              <a:gd name="T21" fmla="*/ 334 h 497"/>
              <a:gd name="T22" fmla="*/ 291 w 322"/>
              <a:gd name="T23" fmla="*/ 378 h 497"/>
              <a:gd name="T24" fmla="*/ 279 w 322"/>
              <a:gd name="T25" fmla="*/ 422 h 497"/>
              <a:gd name="T26" fmla="*/ 247 w 322"/>
              <a:gd name="T27" fmla="*/ 453 h 497"/>
              <a:gd name="T28" fmla="*/ 219 w 322"/>
              <a:gd name="T29" fmla="*/ 481 h 497"/>
              <a:gd name="T30" fmla="*/ 191 w 322"/>
              <a:gd name="T31" fmla="*/ 497 h 497"/>
              <a:gd name="T32" fmla="*/ 159 w 322"/>
              <a:gd name="T33" fmla="*/ 497 h 497"/>
              <a:gd name="T34" fmla="*/ 131 w 322"/>
              <a:gd name="T35" fmla="*/ 497 h 497"/>
              <a:gd name="T36" fmla="*/ 104 w 322"/>
              <a:gd name="T37" fmla="*/ 481 h 497"/>
              <a:gd name="T38" fmla="*/ 72 w 322"/>
              <a:gd name="T39" fmla="*/ 453 h 497"/>
              <a:gd name="T40" fmla="*/ 44 w 322"/>
              <a:gd name="T41" fmla="*/ 422 h 497"/>
              <a:gd name="T42" fmla="*/ 28 w 322"/>
              <a:gd name="T43" fmla="*/ 378 h 497"/>
              <a:gd name="T44" fmla="*/ 16 w 322"/>
              <a:gd name="T45" fmla="*/ 334 h 497"/>
              <a:gd name="T46" fmla="*/ 0 w 322"/>
              <a:gd name="T47" fmla="*/ 290 h 497"/>
              <a:gd name="T48" fmla="*/ 0 w 322"/>
              <a:gd name="T49" fmla="*/ 246 h 497"/>
              <a:gd name="T50" fmla="*/ 0 w 322"/>
              <a:gd name="T51" fmla="*/ 203 h 497"/>
              <a:gd name="T52" fmla="*/ 16 w 322"/>
              <a:gd name="T53" fmla="*/ 159 h 497"/>
              <a:gd name="T54" fmla="*/ 28 w 322"/>
              <a:gd name="T55" fmla="*/ 115 h 497"/>
              <a:gd name="T56" fmla="*/ 44 w 322"/>
              <a:gd name="T57" fmla="*/ 71 h 497"/>
              <a:gd name="T58" fmla="*/ 72 w 322"/>
              <a:gd name="T59" fmla="*/ 43 h 497"/>
              <a:gd name="T60" fmla="*/ 104 w 322"/>
              <a:gd name="T61" fmla="*/ 12 h 497"/>
              <a:gd name="T62" fmla="*/ 131 w 322"/>
              <a:gd name="T63" fmla="*/ 0 h 497"/>
              <a:gd name="T64" fmla="*/ 159 w 322"/>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7">
                <a:moveTo>
                  <a:pt x="159" y="0"/>
                </a:moveTo>
                <a:lnTo>
                  <a:pt x="191" y="0"/>
                </a:lnTo>
                <a:lnTo>
                  <a:pt x="219" y="12"/>
                </a:lnTo>
                <a:lnTo>
                  <a:pt x="247" y="43"/>
                </a:lnTo>
                <a:lnTo>
                  <a:pt x="279" y="71"/>
                </a:lnTo>
                <a:lnTo>
                  <a:pt x="291" y="115"/>
                </a:lnTo>
                <a:lnTo>
                  <a:pt x="307" y="159"/>
                </a:lnTo>
                <a:lnTo>
                  <a:pt x="322" y="203"/>
                </a:lnTo>
                <a:lnTo>
                  <a:pt x="322" y="246"/>
                </a:lnTo>
                <a:lnTo>
                  <a:pt x="322" y="290"/>
                </a:lnTo>
                <a:lnTo>
                  <a:pt x="307" y="334"/>
                </a:lnTo>
                <a:lnTo>
                  <a:pt x="291" y="378"/>
                </a:lnTo>
                <a:lnTo>
                  <a:pt x="279" y="422"/>
                </a:lnTo>
                <a:lnTo>
                  <a:pt x="247" y="453"/>
                </a:lnTo>
                <a:lnTo>
                  <a:pt x="219" y="481"/>
                </a:lnTo>
                <a:lnTo>
                  <a:pt x="191" y="497"/>
                </a:lnTo>
                <a:lnTo>
                  <a:pt x="159" y="497"/>
                </a:lnTo>
                <a:lnTo>
                  <a:pt x="131" y="497"/>
                </a:lnTo>
                <a:lnTo>
                  <a:pt x="104" y="481"/>
                </a:lnTo>
                <a:lnTo>
                  <a:pt x="72" y="453"/>
                </a:lnTo>
                <a:lnTo>
                  <a:pt x="44" y="422"/>
                </a:lnTo>
                <a:lnTo>
                  <a:pt x="28" y="378"/>
                </a:lnTo>
                <a:lnTo>
                  <a:pt x="16" y="334"/>
                </a:lnTo>
                <a:lnTo>
                  <a:pt x="0" y="290"/>
                </a:lnTo>
                <a:lnTo>
                  <a:pt x="0" y="246"/>
                </a:lnTo>
                <a:lnTo>
                  <a:pt x="0" y="203"/>
                </a:lnTo>
                <a:lnTo>
                  <a:pt x="16" y="159"/>
                </a:lnTo>
                <a:lnTo>
                  <a:pt x="28" y="115"/>
                </a:lnTo>
                <a:lnTo>
                  <a:pt x="44" y="71"/>
                </a:lnTo>
                <a:lnTo>
                  <a:pt x="72" y="43"/>
                </a:lnTo>
                <a:lnTo>
                  <a:pt x="104" y="12"/>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42" name="Freeform 111"/>
          <p:cNvSpPr>
            <a:spLocks/>
          </p:cNvSpPr>
          <p:nvPr/>
        </p:nvSpPr>
        <p:spPr bwMode="auto">
          <a:xfrm>
            <a:off x="5916613" y="3176588"/>
            <a:ext cx="122238" cy="180975"/>
          </a:xfrm>
          <a:custGeom>
            <a:avLst/>
            <a:gdLst>
              <a:gd name="T0" fmla="*/ 175 w 334"/>
              <a:gd name="T1" fmla="*/ 0 h 497"/>
              <a:gd name="T2" fmla="*/ 203 w 334"/>
              <a:gd name="T3" fmla="*/ 0 h 497"/>
              <a:gd name="T4" fmla="*/ 231 w 334"/>
              <a:gd name="T5" fmla="*/ 12 h 497"/>
              <a:gd name="T6" fmla="*/ 263 w 334"/>
              <a:gd name="T7" fmla="*/ 43 h 497"/>
              <a:gd name="T8" fmla="*/ 291 w 334"/>
              <a:gd name="T9" fmla="*/ 71 h 497"/>
              <a:gd name="T10" fmla="*/ 306 w 334"/>
              <a:gd name="T11" fmla="*/ 99 h 497"/>
              <a:gd name="T12" fmla="*/ 318 w 334"/>
              <a:gd name="T13" fmla="*/ 143 h 497"/>
              <a:gd name="T14" fmla="*/ 334 w 334"/>
              <a:gd name="T15" fmla="*/ 187 h 497"/>
              <a:gd name="T16" fmla="*/ 334 w 334"/>
              <a:gd name="T17" fmla="*/ 246 h 497"/>
              <a:gd name="T18" fmla="*/ 334 w 334"/>
              <a:gd name="T19" fmla="*/ 290 h 497"/>
              <a:gd name="T20" fmla="*/ 318 w 334"/>
              <a:gd name="T21" fmla="*/ 334 h 497"/>
              <a:gd name="T22" fmla="*/ 306 w 334"/>
              <a:gd name="T23" fmla="*/ 378 h 497"/>
              <a:gd name="T24" fmla="*/ 291 w 334"/>
              <a:gd name="T25" fmla="*/ 422 h 497"/>
              <a:gd name="T26" fmla="*/ 263 w 334"/>
              <a:gd name="T27" fmla="*/ 453 h 497"/>
              <a:gd name="T28" fmla="*/ 231 w 334"/>
              <a:gd name="T29" fmla="*/ 481 h 497"/>
              <a:gd name="T30" fmla="*/ 203 w 334"/>
              <a:gd name="T31" fmla="*/ 497 h 497"/>
              <a:gd name="T32" fmla="*/ 175 w 334"/>
              <a:gd name="T33" fmla="*/ 497 h 497"/>
              <a:gd name="T34" fmla="*/ 131 w 334"/>
              <a:gd name="T35" fmla="*/ 497 h 497"/>
              <a:gd name="T36" fmla="*/ 99 w 334"/>
              <a:gd name="T37" fmla="*/ 481 h 497"/>
              <a:gd name="T38" fmla="*/ 72 w 334"/>
              <a:gd name="T39" fmla="*/ 453 h 497"/>
              <a:gd name="T40" fmla="*/ 44 w 334"/>
              <a:gd name="T41" fmla="*/ 422 h 497"/>
              <a:gd name="T42" fmla="*/ 28 w 334"/>
              <a:gd name="T43" fmla="*/ 378 h 497"/>
              <a:gd name="T44" fmla="*/ 12 w 334"/>
              <a:gd name="T45" fmla="*/ 334 h 497"/>
              <a:gd name="T46" fmla="*/ 0 w 334"/>
              <a:gd name="T47" fmla="*/ 290 h 497"/>
              <a:gd name="T48" fmla="*/ 0 w 334"/>
              <a:gd name="T49" fmla="*/ 246 h 497"/>
              <a:gd name="T50" fmla="*/ 0 w 334"/>
              <a:gd name="T51" fmla="*/ 187 h 497"/>
              <a:gd name="T52" fmla="*/ 12 w 334"/>
              <a:gd name="T53" fmla="*/ 143 h 497"/>
              <a:gd name="T54" fmla="*/ 28 w 334"/>
              <a:gd name="T55" fmla="*/ 99 h 497"/>
              <a:gd name="T56" fmla="*/ 44 w 334"/>
              <a:gd name="T57" fmla="*/ 71 h 497"/>
              <a:gd name="T58" fmla="*/ 72 w 334"/>
              <a:gd name="T59" fmla="*/ 43 h 497"/>
              <a:gd name="T60" fmla="*/ 99 w 334"/>
              <a:gd name="T61" fmla="*/ 12 h 497"/>
              <a:gd name="T62" fmla="*/ 131 w 334"/>
              <a:gd name="T63" fmla="*/ 0 h 497"/>
              <a:gd name="T64" fmla="*/ 175 w 334"/>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34" h="497">
                <a:moveTo>
                  <a:pt x="175" y="0"/>
                </a:moveTo>
                <a:lnTo>
                  <a:pt x="203" y="0"/>
                </a:lnTo>
                <a:lnTo>
                  <a:pt x="231" y="12"/>
                </a:lnTo>
                <a:lnTo>
                  <a:pt x="263" y="43"/>
                </a:lnTo>
                <a:lnTo>
                  <a:pt x="291" y="71"/>
                </a:lnTo>
                <a:lnTo>
                  <a:pt x="306" y="99"/>
                </a:lnTo>
                <a:lnTo>
                  <a:pt x="318" y="143"/>
                </a:lnTo>
                <a:lnTo>
                  <a:pt x="334" y="187"/>
                </a:lnTo>
                <a:lnTo>
                  <a:pt x="334" y="246"/>
                </a:lnTo>
                <a:lnTo>
                  <a:pt x="334" y="290"/>
                </a:lnTo>
                <a:lnTo>
                  <a:pt x="318" y="334"/>
                </a:lnTo>
                <a:lnTo>
                  <a:pt x="306" y="378"/>
                </a:lnTo>
                <a:lnTo>
                  <a:pt x="291" y="422"/>
                </a:lnTo>
                <a:lnTo>
                  <a:pt x="263" y="453"/>
                </a:lnTo>
                <a:lnTo>
                  <a:pt x="231" y="481"/>
                </a:lnTo>
                <a:lnTo>
                  <a:pt x="203" y="497"/>
                </a:lnTo>
                <a:lnTo>
                  <a:pt x="175" y="497"/>
                </a:lnTo>
                <a:lnTo>
                  <a:pt x="131" y="497"/>
                </a:lnTo>
                <a:lnTo>
                  <a:pt x="99" y="481"/>
                </a:lnTo>
                <a:lnTo>
                  <a:pt x="72" y="453"/>
                </a:lnTo>
                <a:lnTo>
                  <a:pt x="44" y="422"/>
                </a:lnTo>
                <a:lnTo>
                  <a:pt x="28" y="378"/>
                </a:lnTo>
                <a:lnTo>
                  <a:pt x="12" y="334"/>
                </a:lnTo>
                <a:lnTo>
                  <a:pt x="0" y="290"/>
                </a:lnTo>
                <a:lnTo>
                  <a:pt x="0" y="246"/>
                </a:lnTo>
                <a:lnTo>
                  <a:pt x="0" y="187"/>
                </a:lnTo>
                <a:lnTo>
                  <a:pt x="12" y="143"/>
                </a:lnTo>
                <a:lnTo>
                  <a:pt x="28" y="99"/>
                </a:lnTo>
                <a:lnTo>
                  <a:pt x="44" y="71"/>
                </a:lnTo>
                <a:lnTo>
                  <a:pt x="72" y="43"/>
                </a:lnTo>
                <a:lnTo>
                  <a:pt x="99" y="12"/>
                </a:lnTo>
                <a:lnTo>
                  <a:pt x="131" y="0"/>
                </a:lnTo>
                <a:lnTo>
                  <a:pt x="175"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43" name="Freeform 112"/>
          <p:cNvSpPr>
            <a:spLocks/>
          </p:cNvSpPr>
          <p:nvPr/>
        </p:nvSpPr>
        <p:spPr bwMode="auto">
          <a:xfrm>
            <a:off x="5926138" y="3176588"/>
            <a:ext cx="117475" cy="180975"/>
          </a:xfrm>
          <a:custGeom>
            <a:avLst/>
            <a:gdLst>
              <a:gd name="T0" fmla="*/ 159 w 322"/>
              <a:gd name="T1" fmla="*/ 0 h 497"/>
              <a:gd name="T2" fmla="*/ 191 w 322"/>
              <a:gd name="T3" fmla="*/ 0 h 497"/>
              <a:gd name="T4" fmla="*/ 219 w 322"/>
              <a:gd name="T5" fmla="*/ 12 h 497"/>
              <a:gd name="T6" fmla="*/ 247 w 322"/>
              <a:gd name="T7" fmla="*/ 43 h 497"/>
              <a:gd name="T8" fmla="*/ 278 w 322"/>
              <a:gd name="T9" fmla="*/ 71 h 497"/>
              <a:gd name="T10" fmla="*/ 290 w 322"/>
              <a:gd name="T11" fmla="*/ 115 h 497"/>
              <a:gd name="T12" fmla="*/ 306 w 322"/>
              <a:gd name="T13" fmla="*/ 159 h 497"/>
              <a:gd name="T14" fmla="*/ 322 w 322"/>
              <a:gd name="T15" fmla="*/ 203 h 497"/>
              <a:gd name="T16" fmla="*/ 322 w 322"/>
              <a:gd name="T17" fmla="*/ 246 h 497"/>
              <a:gd name="T18" fmla="*/ 322 w 322"/>
              <a:gd name="T19" fmla="*/ 290 h 497"/>
              <a:gd name="T20" fmla="*/ 306 w 322"/>
              <a:gd name="T21" fmla="*/ 334 h 497"/>
              <a:gd name="T22" fmla="*/ 290 w 322"/>
              <a:gd name="T23" fmla="*/ 378 h 497"/>
              <a:gd name="T24" fmla="*/ 278 w 322"/>
              <a:gd name="T25" fmla="*/ 422 h 497"/>
              <a:gd name="T26" fmla="*/ 247 w 322"/>
              <a:gd name="T27" fmla="*/ 453 h 497"/>
              <a:gd name="T28" fmla="*/ 219 w 322"/>
              <a:gd name="T29" fmla="*/ 481 h 497"/>
              <a:gd name="T30" fmla="*/ 191 w 322"/>
              <a:gd name="T31" fmla="*/ 497 h 497"/>
              <a:gd name="T32" fmla="*/ 159 w 322"/>
              <a:gd name="T33" fmla="*/ 497 h 497"/>
              <a:gd name="T34" fmla="*/ 131 w 322"/>
              <a:gd name="T35" fmla="*/ 497 h 497"/>
              <a:gd name="T36" fmla="*/ 103 w 322"/>
              <a:gd name="T37" fmla="*/ 481 h 497"/>
              <a:gd name="T38" fmla="*/ 71 w 322"/>
              <a:gd name="T39" fmla="*/ 453 h 497"/>
              <a:gd name="T40" fmla="*/ 44 w 322"/>
              <a:gd name="T41" fmla="*/ 422 h 497"/>
              <a:gd name="T42" fmla="*/ 28 w 322"/>
              <a:gd name="T43" fmla="*/ 378 h 497"/>
              <a:gd name="T44" fmla="*/ 16 w 322"/>
              <a:gd name="T45" fmla="*/ 334 h 497"/>
              <a:gd name="T46" fmla="*/ 0 w 322"/>
              <a:gd name="T47" fmla="*/ 290 h 497"/>
              <a:gd name="T48" fmla="*/ 0 w 322"/>
              <a:gd name="T49" fmla="*/ 246 h 497"/>
              <a:gd name="T50" fmla="*/ 0 w 322"/>
              <a:gd name="T51" fmla="*/ 203 h 497"/>
              <a:gd name="T52" fmla="*/ 16 w 322"/>
              <a:gd name="T53" fmla="*/ 159 h 497"/>
              <a:gd name="T54" fmla="*/ 28 w 322"/>
              <a:gd name="T55" fmla="*/ 115 h 497"/>
              <a:gd name="T56" fmla="*/ 44 w 322"/>
              <a:gd name="T57" fmla="*/ 71 h 497"/>
              <a:gd name="T58" fmla="*/ 71 w 322"/>
              <a:gd name="T59" fmla="*/ 43 h 497"/>
              <a:gd name="T60" fmla="*/ 103 w 322"/>
              <a:gd name="T61" fmla="*/ 12 h 497"/>
              <a:gd name="T62" fmla="*/ 131 w 322"/>
              <a:gd name="T63" fmla="*/ 0 h 497"/>
              <a:gd name="T64" fmla="*/ 159 w 322"/>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7">
                <a:moveTo>
                  <a:pt x="159" y="0"/>
                </a:moveTo>
                <a:lnTo>
                  <a:pt x="191" y="0"/>
                </a:lnTo>
                <a:lnTo>
                  <a:pt x="219" y="12"/>
                </a:lnTo>
                <a:lnTo>
                  <a:pt x="247" y="43"/>
                </a:lnTo>
                <a:lnTo>
                  <a:pt x="278" y="71"/>
                </a:lnTo>
                <a:lnTo>
                  <a:pt x="290" y="115"/>
                </a:lnTo>
                <a:lnTo>
                  <a:pt x="306" y="159"/>
                </a:lnTo>
                <a:lnTo>
                  <a:pt x="322" y="203"/>
                </a:lnTo>
                <a:lnTo>
                  <a:pt x="322" y="246"/>
                </a:lnTo>
                <a:lnTo>
                  <a:pt x="322" y="290"/>
                </a:lnTo>
                <a:lnTo>
                  <a:pt x="306" y="334"/>
                </a:lnTo>
                <a:lnTo>
                  <a:pt x="290" y="378"/>
                </a:lnTo>
                <a:lnTo>
                  <a:pt x="278" y="422"/>
                </a:lnTo>
                <a:lnTo>
                  <a:pt x="247" y="453"/>
                </a:lnTo>
                <a:lnTo>
                  <a:pt x="219" y="481"/>
                </a:lnTo>
                <a:lnTo>
                  <a:pt x="191" y="497"/>
                </a:lnTo>
                <a:lnTo>
                  <a:pt x="159" y="497"/>
                </a:lnTo>
                <a:lnTo>
                  <a:pt x="131" y="497"/>
                </a:lnTo>
                <a:lnTo>
                  <a:pt x="103" y="481"/>
                </a:lnTo>
                <a:lnTo>
                  <a:pt x="71" y="453"/>
                </a:lnTo>
                <a:lnTo>
                  <a:pt x="44" y="422"/>
                </a:lnTo>
                <a:lnTo>
                  <a:pt x="28" y="378"/>
                </a:lnTo>
                <a:lnTo>
                  <a:pt x="16" y="334"/>
                </a:lnTo>
                <a:lnTo>
                  <a:pt x="0" y="290"/>
                </a:lnTo>
                <a:lnTo>
                  <a:pt x="0" y="246"/>
                </a:lnTo>
                <a:lnTo>
                  <a:pt x="0" y="203"/>
                </a:lnTo>
                <a:lnTo>
                  <a:pt x="16" y="159"/>
                </a:lnTo>
                <a:lnTo>
                  <a:pt x="28" y="115"/>
                </a:lnTo>
                <a:lnTo>
                  <a:pt x="44" y="71"/>
                </a:lnTo>
                <a:lnTo>
                  <a:pt x="71" y="43"/>
                </a:lnTo>
                <a:lnTo>
                  <a:pt x="103" y="12"/>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44" name="Freeform 113"/>
          <p:cNvSpPr>
            <a:spLocks/>
          </p:cNvSpPr>
          <p:nvPr/>
        </p:nvSpPr>
        <p:spPr bwMode="auto">
          <a:xfrm>
            <a:off x="5932488" y="3176588"/>
            <a:ext cx="115888" cy="176213"/>
          </a:xfrm>
          <a:custGeom>
            <a:avLst/>
            <a:gdLst>
              <a:gd name="T0" fmla="*/ 159 w 318"/>
              <a:gd name="T1" fmla="*/ 0 h 481"/>
              <a:gd name="T2" fmla="*/ 187 w 318"/>
              <a:gd name="T3" fmla="*/ 0 h 481"/>
              <a:gd name="T4" fmla="*/ 219 w 318"/>
              <a:gd name="T5" fmla="*/ 12 h 481"/>
              <a:gd name="T6" fmla="*/ 247 w 318"/>
              <a:gd name="T7" fmla="*/ 43 h 481"/>
              <a:gd name="T8" fmla="*/ 274 w 318"/>
              <a:gd name="T9" fmla="*/ 71 h 481"/>
              <a:gd name="T10" fmla="*/ 290 w 318"/>
              <a:gd name="T11" fmla="*/ 115 h 481"/>
              <a:gd name="T12" fmla="*/ 306 w 318"/>
              <a:gd name="T13" fmla="*/ 159 h 481"/>
              <a:gd name="T14" fmla="*/ 318 w 318"/>
              <a:gd name="T15" fmla="*/ 203 h 481"/>
              <a:gd name="T16" fmla="*/ 318 w 318"/>
              <a:gd name="T17" fmla="*/ 246 h 481"/>
              <a:gd name="T18" fmla="*/ 318 w 318"/>
              <a:gd name="T19" fmla="*/ 290 h 481"/>
              <a:gd name="T20" fmla="*/ 306 w 318"/>
              <a:gd name="T21" fmla="*/ 334 h 481"/>
              <a:gd name="T22" fmla="*/ 290 w 318"/>
              <a:gd name="T23" fmla="*/ 378 h 481"/>
              <a:gd name="T24" fmla="*/ 274 w 318"/>
              <a:gd name="T25" fmla="*/ 410 h 481"/>
              <a:gd name="T26" fmla="*/ 247 w 318"/>
              <a:gd name="T27" fmla="*/ 438 h 481"/>
              <a:gd name="T28" fmla="*/ 219 w 318"/>
              <a:gd name="T29" fmla="*/ 465 h 481"/>
              <a:gd name="T30" fmla="*/ 187 w 318"/>
              <a:gd name="T31" fmla="*/ 481 h 481"/>
              <a:gd name="T32" fmla="*/ 159 w 318"/>
              <a:gd name="T33" fmla="*/ 481 h 481"/>
              <a:gd name="T34" fmla="*/ 131 w 318"/>
              <a:gd name="T35" fmla="*/ 481 h 481"/>
              <a:gd name="T36" fmla="*/ 99 w 318"/>
              <a:gd name="T37" fmla="*/ 465 h 481"/>
              <a:gd name="T38" fmla="*/ 71 w 318"/>
              <a:gd name="T39" fmla="*/ 438 h 481"/>
              <a:gd name="T40" fmla="*/ 44 w 318"/>
              <a:gd name="T41" fmla="*/ 410 h 481"/>
              <a:gd name="T42" fmla="*/ 28 w 318"/>
              <a:gd name="T43" fmla="*/ 378 h 481"/>
              <a:gd name="T44" fmla="*/ 12 w 318"/>
              <a:gd name="T45" fmla="*/ 334 h 481"/>
              <a:gd name="T46" fmla="*/ 0 w 318"/>
              <a:gd name="T47" fmla="*/ 290 h 481"/>
              <a:gd name="T48" fmla="*/ 0 w 318"/>
              <a:gd name="T49" fmla="*/ 246 h 481"/>
              <a:gd name="T50" fmla="*/ 0 w 318"/>
              <a:gd name="T51" fmla="*/ 203 h 481"/>
              <a:gd name="T52" fmla="*/ 12 w 318"/>
              <a:gd name="T53" fmla="*/ 159 h 481"/>
              <a:gd name="T54" fmla="*/ 28 w 318"/>
              <a:gd name="T55" fmla="*/ 115 h 481"/>
              <a:gd name="T56" fmla="*/ 44 w 318"/>
              <a:gd name="T57" fmla="*/ 71 h 481"/>
              <a:gd name="T58" fmla="*/ 71 w 318"/>
              <a:gd name="T59" fmla="*/ 43 h 481"/>
              <a:gd name="T60" fmla="*/ 99 w 318"/>
              <a:gd name="T61" fmla="*/ 12 h 481"/>
              <a:gd name="T62" fmla="*/ 131 w 318"/>
              <a:gd name="T63" fmla="*/ 0 h 481"/>
              <a:gd name="T64" fmla="*/ 159 w 318"/>
              <a:gd name="T65" fmla="*/ 0 h 4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18" h="481">
                <a:moveTo>
                  <a:pt x="159" y="0"/>
                </a:moveTo>
                <a:lnTo>
                  <a:pt x="187" y="0"/>
                </a:lnTo>
                <a:lnTo>
                  <a:pt x="219" y="12"/>
                </a:lnTo>
                <a:lnTo>
                  <a:pt x="247" y="43"/>
                </a:lnTo>
                <a:lnTo>
                  <a:pt x="274" y="71"/>
                </a:lnTo>
                <a:lnTo>
                  <a:pt x="290" y="115"/>
                </a:lnTo>
                <a:lnTo>
                  <a:pt x="306" y="159"/>
                </a:lnTo>
                <a:lnTo>
                  <a:pt x="318" y="203"/>
                </a:lnTo>
                <a:lnTo>
                  <a:pt x="318" y="246"/>
                </a:lnTo>
                <a:lnTo>
                  <a:pt x="318" y="290"/>
                </a:lnTo>
                <a:lnTo>
                  <a:pt x="306" y="334"/>
                </a:lnTo>
                <a:lnTo>
                  <a:pt x="290" y="378"/>
                </a:lnTo>
                <a:lnTo>
                  <a:pt x="274" y="410"/>
                </a:lnTo>
                <a:lnTo>
                  <a:pt x="247" y="438"/>
                </a:lnTo>
                <a:lnTo>
                  <a:pt x="219" y="465"/>
                </a:lnTo>
                <a:lnTo>
                  <a:pt x="187" y="481"/>
                </a:lnTo>
                <a:lnTo>
                  <a:pt x="159" y="481"/>
                </a:lnTo>
                <a:lnTo>
                  <a:pt x="131" y="481"/>
                </a:lnTo>
                <a:lnTo>
                  <a:pt x="99" y="465"/>
                </a:lnTo>
                <a:lnTo>
                  <a:pt x="71" y="438"/>
                </a:lnTo>
                <a:lnTo>
                  <a:pt x="44" y="410"/>
                </a:lnTo>
                <a:lnTo>
                  <a:pt x="28" y="378"/>
                </a:lnTo>
                <a:lnTo>
                  <a:pt x="12" y="334"/>
                </a:lnTo>
                <a:lnTo>
                  <a:pt x="0" y="290"/>
                </a:lnTo>
                <a:lnTo>
                  <a:pt x="0" y="246"/>
                </a:lnTo>
                <a:lnTo>
                  <a:pt x="0" y="203"/>
                </a:lnTo>
                <a:lnTo>
                  <a:pt x="12" y="159"/>
                </a:lnTo>
                <a:lnTo>
                  <a:pt x="28" y="115"/>
                </a:lnTo>
                <a:lnTo>
                  <a:pt x="44" y="71"/>
                </a:lnTo>
                <a:lnTo>
                  <a:pt x="71" y="43"/>
                </a:lnTo>
                <a:lnTo>
                  <a:pt x="99" y="12"/>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45" name="Freeform 114"/>
          <p:cNvSpPr>
            <a:spLocks/>
          </p:cNvSpPr>
          <p:nvPr/>
        </p:nvSpPr>
        <p:spPr bwMode="auto">
          <a:xfrm>
            <a:off x="5943601" y="3181351"/>
            <a:ext cx="104775" cy="171450"/>
          </a:xfrm>
          <a:custGeom>
            <a:avLst/>
            <a:gdLst>
              <a:gd name="T0" fmla="*/ 147 w 290"/>
              <a:gd name="T1" fmla="*/ 0 h 469"/>
              <a:gd name="T2" fmla="*/ 175 w 290"/>
              <a:gd name="T3" fmla="*/ 0 h 469"/>
              <a:gd name="T4" fmla="*/ 203 w 290"/>
              <a:gd name="T5" fmla="*/ 15 h 469"/>
              <a:gd name="T6" fmla="*/ 234 w 290"/>
              <a:gd name="T7" fmla="*/ 43 h 469"/>
              <a:gd name="T8" fmla="*/ 246 w 290"/>
              <a:gd name="T9" fmla="*/ 75 h 469"/>
              <a:gd name="T10" fmla="*/ 262 w 290"/>
              <a:gd name="T11" fmla="*/ 103 h 469"/>
              <a:gd name="T12" fmla="*/ 278 w 290"/>
              <a:gd name="T13" fmla="*/ 147 h 469"/>
              <a:gd name="T14" fmla="*/ 290 w 290"/>
              <a:gd name="T15" fmla="*/ 191 h 469"/>
              <a:gd name="T16" fmla="*/ 290 w 290"/>
              <a:gd name="T17" fmla="*/ 234 h 469"/>
              <a:gd name="T18" fmla="*/ 290 w 290"/>
              <a:gd name="T19" fmla="*/ 278 h 469"/>
              <a:gd name="T20" fmla="*/ 278 w 290"/>
              <a:gd name="T21" fmla="*/ 322 h 469"/>
              <a:gd name="T22" fmla="*/ 262 w 290"/>
              <a:gd name="T23" fmla="*/ 366 h 469"/>
              <a:gd name="T24" fmla="*/ 246 w 290"/>
              <a:gd name="T25" fmla="*/ 398 h 469"/>
              <a:gd name="T26" fmla="*/ 234 w 290"/>
              <a:gd name="T27" fmla="*/ 426 h 469"/>
              <a:gd name="T28" fmla="*/ 203 w 290"/>
              <a:gd name="T29" fmla="*/ 453 h 469"/>
              <a:gd name="T30" fmla="*/ 175 w 290"/>
              <a:gd name="T31" fmla="*/ 469 h 469"/>
              <a:gd name="T32" fmla="*/ 147 w 290"/>
              <a:gd name="T33" fmla="*/ 469 h 469"/>
              <a:gd name="T34" fmla="*/ 115 w 290"/>
              <a:gd name="T35" fmla="*/ 469 h 469"/>
              <a:gd name="T36" fmla="*/ 87 w 290"/>
              <a:gd name="T37" fmla="*/ 453 h 469"/>
              <a:gd name="T38" fmla="*/ 59 w 290"/>
              <a:gd name="T39" fmla="*/ 426 h 469"/>
              <a:gd name="T40" fmla="*/ 43 w 290"/>
              <a:gd name="T41" fmla="*/ 398 h 469"/>
              <a:gd name="T42" fmla="*/ 27 w 290"/>
              <a:gd name="T43" fmla="*/ 366 h 469"/>
              <a:gd name="T44" fmla="*/ 16 w 290"/>
              <a:gd name="T45" fmla="*/ 322 h 469"/>
              <a:gd name="T46" fmla="*/ 0 w 290"/>
              <a:gd name="T47" fmla="*/ 278 h 469"/>
              <a:gd name="T48" fmla="*/ 0 w 290"/>
              <a:gd name="T49" fmla="*/ 234 h 469"/>
              <a:gd name="T50" fmla="*/ 0 w 290"/>
              <a:gd name="T51" fmla="*/ 191 h 469"/>
              <a:gd name="T52" fmla="*/ 16 w 290"/>
              <a:gd name="T53" fmla="*/ 147 h 469"/>
              <a:gd name="T54" fmla="*/ 27 w 290"/>
              <a:gd name="T55" fmla="*/ 103 h 469"/>
              <a:gd name="T56" fmla="*/ 43 w 290"/>
              <a:gd name="T57" fmla="*/ 75 h 469"/>
              <a:gd name="T58" fmla="*/ 59 w 290"/>
              <a:gd name="T59" fmla="*/ 43 h 469"/>
              <a:gd name="T60" fmla="*/ 87 w 290"/>
              <a:gd name="T61" fmla="*/ 15 h 469"/>
              <a:gd name="T62" fmla="*/ 115 w 290"/>
              <a:gd name="T63" fmla="*/ 0 h 469"/>
              <a:gd name="T64" fmla="*/ 147 w 290"/>
              <a:gd name="T65" fmla="*/ 0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90" h="469">
                <a:moveTo>
                  <a:pt x="147" y="0"/>
                </a:moveTo>
                <a:lnTo>
                  <a:pt x="175" y="0"/>
                </a:lnTo>
                <a:lnTo>
                  <a:pt x="203" y="15"/>
                </a:lnTo>
                <a:lnTo>
                  <a:pt x="234" y="43"/>
                </a:lnTo>
                <a:lnTo>
                  <a:pt x="246" y="75"/>
                </a:lnTo>
                <a:lnTo>
                  <a:pt x="262" y="103"/>
                </a:lnTo>
                <a:lnTo>
                  <a:pt x="278" y="147"/>
                </a:lnTo>
                <a:lnTo>
                  <a:pt x="290" y="191"/>
                </a:lnTo>
                <a:lnTo>
                  <a:pt x="290" y="234"/>
                </a:lnTo>
                <a:lnTo>
                  <a:pt x="290" y="278"/>
                </a:lnTo>
                <a:lnTo>
                  <a:pt x="278" y="322"/>
                </a:lnTo>
                <a:lnTo>
                  <a:pt x="262" y="366"/>
                </a:lnTo>
                <a:lnTo>
                  <a:pt x="246" y="398"/>
                </a:lnTo>
                <a:lnTo>
                  <a:pt x="234" y="426"/>
                </a:lnTo>
                <a:lnTo>
                  <a:pt x="203" y="453"/>
                </a:lnTo>
                <a:lnTo>
                  <a:pt x="175" y="469"/>
                </a:lnTo>
                <a:lnTo>
                  <a:pt x="147" y="469"/>
                </a:lnTo>
                <a:lnTo>
                  <a:pt x="115" y="469"/>
                </a:lnTo>
                <a:lnTo>
                  <a:pt x="87" y="453"/>
                </a:lnTo>
                <a:lnTo>
                  <a:pt x="59" y="426"/>
                </a:lnTo>
                <a:lnTo>
                  <a:pt x="43" y="398"/>
                </a:lnTo>
                <a:lnTo>
                  <a:pt x="27" y="366"/>
                </a:lnTo>
                <a:lnTo>
                  <a:pt x="16" y="322"/>
                </a:lnTo>
                <a:lnTo>
                  <a:pt x="0" y="278"/>
                </a:lnTo>
                <a:lnTo>
                  <a:pt x="0" y="234"/>
                </a:lnTo>
                <a:lnTo>
                  <a:pt x="0" y="191"/>
                </a:lnTo>
                <a:lnTo>
                  <a:pt x="16" y="147"/>
                </a:lnTo>
                <a:lnTo>
                  <a:pt x="27" y="103"/>
                </a:lnTo>
                <a:lnTo>
                  <a:pt x="43" y="75"/>
                </a:lnTo>
                <a:lnTo>
                  <a:pt x="59" y="43"/>
                </a:lnTo>
                <a:lnTo>
                  <a:pt x="87" y="15"/>
                </a:lnTo>
                <a:lnTo>
                  <a:pt x="115" y="0"/>
                </a:lnTo>
                <a:lnTo>
                  <a:pt x="147"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46" name="Freeform 115"/>
          <p:cNvSpPr>
            <a:spLocks/>
          </p:cNvSpPr>
          <p:nvPr/>
        </p:nvSpPr>
        <p:spPr bwMode="auto">
          <a:xfrm>
            <a:off x="5948363" y="3176588"/>
            <a:ext cx="115888" cy="180975"/>
          </a:xfrm>
          <a:custGeom>
            <a:avLst/>
            <a:gdLst>
              <a:gd name="T0" fmla="*/ 159 w 318"/>
              <a:gd name="T1" fmla="*/ 0 h 497"/>
              <a:gd name="T2" fmla="*/ 187 w 318"/>
              <a:gd name="T3" fmla="*/ 0 h 497"/>
              <a:gd name="T4" fmla="*/ 218 w 318"/>
              <a:gd name="T5" fmla="*/ 12 h 497"/>
              <a:gd name="T6" fmla="*/ 246 w 318"/>
              <a:gd name="T7" fmla="*/ 43 h 497"/>
              <a:gd name="T8" fmla="*/ 274 w 318"/>
              <a:gd name="T9" fmla="*/ 71 h 497"/>
              <a:gd name="T10" fmla="*/ 290 w 318"/>
              <a:gd name="T11" fmla="*/ 115 h 497"/>
              <a:gd name="T12" fmla="*/ 306 w 318"/>
              <a:gd name="T13" fmla="*/ 159 h 497"/>
              <a:gd name="T14" fmla="*/ 318 w 318"/>
              <a:gd name="T15" fmla="*/ 203 h 497"/>
              <a:gd name="T16" fmla="*/ 318 w 318"/>
              <a:gd name="T17" fmla="*/ 246 h 497"/>
              <a:gd name="T18" fmla="*/ 318 w 318"/>
              <a:gd name="T19" fmla="*/ 290 h 497"/>
              <a:gd name="T20" fmla="*/ 306 w 318"/>
              <a:gd name="T21" fmla="*/ 334 h 497"/>
              <a:gd name="T22" fmla="*/ 290 w 318"/>
              <a:gd name="T23" fmla="*/ 378 h 497"/>
              <a:gd name="T24" fmla="*/ 274 w 318"/>
              <a:gd name="T25" fmla="*/ 422 h 497"/>
              <a:gd name="T26" fmla="*/ 246 w 318"/>
              <a:gd name="T27" fmla="*/ 453 h 497"/>
              <a:gd name="T28" fmla="*/ 218 w 318"/>
              <a:gd name="T29" fmla="*/ 481 h 497"/>
              <a:gd name="T30" fmla="*/ 187 w 318"/>
              <a:gd name="T31" fmla="*/ 497 h 497"/>
              <a:gd name="T32" fmla="*/ 159 w 318"/>
              <a:gd name="T33" fmla="*/ 497 h 497"/>
              <a:gd name="T34" fmla="*/ 131 w 318"/>
              <a:gd name="T35" fmla="*/ 497 h 497"/>
              <a:gd name="T36" fmla="*/ 99 w 318"/>
              <a:gd name="T37" fmla="*/ 481 h 497"/>
              <a:gd name="T38" fmla="*/ 71 w 318"/>
              <a:gd name="T39" fmla="*/ 453 h 497"/>
              <a:gd name="T40" fmla="*/ 43 w 318"/>
              <a:gd name="T41" fmla="*/ 422 h 497"/>
              <a:gd name="T42" fmla="*/ 27 w 318"/>
              <a:gd name="T43" fmla="*/ 378 h 497"/>
              <a:gd name="T44" fmla="*/ 11 w 318"/>
              <a:gd name="T45" fmla="*/ 334 h 497"/>
              <a:gd name="T46" fmla="*/ 0 w 318"/>
              <a:gd name="T47" fmla="*/ 290 h 497"/>
              <a:gd name="T48" fmla="*/ 0 w 318"/>
              <a:gd name="T49" fmla="*/ 246 h 497"/>
              <a:gd name="T50" fmla="*/ 0 w 318"/>
              <a:gd name="T51" fmla="*/ 203 h 497"/>
              <a:gd name="T52" fmla="*/ 11 w 318"/>
              <a:gd name="T53" fmla="*/ 159 h 497"/>
              <a:gd name="T54" fmla="*/ 27 w 318"/>
              <a:gd name="T55" fmla="*/ 115 h 497"/>
              <a:gd name="T56" fmla="*/ 43 w 318"/>
              <a:gd name="T57" fmla="*/ 71 h 497"/>
              <a:gd name="T58" fmla="*/ 71 w 318"/>
              <a:gd name="T59" fmla="*/ 43 h 497"/>
              <a:gd name="T60" fmla="*/ 99 w 318"/>
              <a:gd name="T61" fmla="*/ 12 h 497"/>
              <a:gd name="T62" fmla="*/ 131 w 318"/>
              <a:gd name="T63" fmla="*/ 0 h 497"/>
              <a:gd name="T64" fmla="*/ 159 w 318"/>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18" h="497">
                <a:moveTo>
                  <a:pt x="159" y="0"/>
                </a:moveTo>
                <a:lnTo>
                  <a:pt x="187" y="0"/>
                </a:lnTo>
                <a:lnTo>
                  <a:pt x="218" y="12"/>
                </a:lnTo>
                <a:lnTo>
                  <a:pt x="246" y="43"/>
                </a:lnTo>
                <a:lnTo>
                  <a:pt x="274" y="71"/>
                </a:lnTo>
                <a:lnTo>
                  <a:pt x="290" y="115"/>
                </a:lnTo>
                <a:lnTo>
                  <a:pt x="306" y="159"/>
                </a:lnTo>
                <a:lnTo>
                  <a:pt x="318" y="203"/>
                </a:lnTo>
                <a:lnTo>
                  <a:pt x="318" y="246"/>
                </a:lnTo>
                <a:lnTo>
                  <a:pt x="318" y="290"/>
                </a:lnTo>
                <a:lnTo>
                  <a:pt x="306" y="334"/>
                </a:lnTo>
                <a:lnTo>
                  <a:pt x="290" y="378"/>
                </a:lnTo>
                <a:lnTo>
                  <a:pt x="274" y="422"/>
                </a:lnTo>
                <a:lnTo>
                  <a:pt x="246" y="453"/>
                </a:lnTo>
                <a:lnTo>
                  <a:pt x="218" y="481"/>
                </a:lnTo>
                <a:lnTo>
                  <a:pt x="187" y="497"/>
                </a:lnTo>
                <a:lnTo>
                  <a:pt x="159" y="497"/>
                </a:lnTo>
                <a:lnTo>
                  <a:pt x="131" y="497"/>
                </a:lnTo>
                <a:lnTo>
                  <a:pt x="99" y="481"/>
                </a:lnTo>
                <a:lnTo>
                  <a:pt x="71" y="453"/>
                </a:lnTo>
                <a:lnTo>
                  <a:pt x="43" y="422"/>
                </a:lnTo>
                <a:lnTo>
                  <a:pt x="27" y="378"/>
                </a:lnTo>
                <a:lnTo>
                  <a:pt x="11" y="334"/>
                </a:lnTo>
                <a:lnTo>
                  <a:pt x="0" y="290"/>
                </a:lnTo>
                <a:lnTo>
                  <a:pt x="0" y="246"/>
                </a:lnTo>
                <a:lnTo>
                  <a:pt x="0" y="203"/>
                </a:lnTo>
                <a:lnTo>
                  <a:pt x="11" y="159"/>
                </a:lnTo>
                <a:lnTo>
                  <a:pt x="27" y="115"/>
                </a:lnTo>
                <a:lnTo>
                  <a:pt x="43" y="71"/>
                </a:lnTo>
                <a:lnTo>
                  <a:pt x="71" y="43"/>
                </a:lnTo>
                <a:lnTo>
                  <a:pt x="99" y="12"/>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47" name="Freeform 116"/>
          <p:cNvSpPr>
            <a:spLocks/>
          </p:cNvSpPr>
          <p:nvPr/>
        </p:nvSpPr>
        <p:spPr bwMode="auto">
          <a:xfrm>
            <a:off x="5953126" y="3176588"/>
            <a:ext cx="117475" cy="180975"/>
          </a:xfrm>
          <a:custGeom>
            <a:avLst/>
            <a:gdLst>
              <a:gd name="T0" fmla="*/ 164 w 323"/>
              <a:gd name="T1" fmla="*/ 0 h 497"/>
              <a:gd name="T2" fmla="*/ 192 w 323"/>
              <a:gd name="T3" fmla="*/ 0 h 497"/>
              <a:gd name="T4" fmla="*/ 219 w 323"/>
              <a:gd name="T5" fmla="*/ 12 h 497"/>
              <a:gd name="T6" fmla="*/ 251 w 323"/>
              <a:gd name="T7" fmla="*/ 43 h 497"/>
              <a:gd name="T8" fmla="*/ 279 w 323"/>
              <a:gd name="T9" fmla="*/ 71 h 497"/>
              <a:gd name="T10" fmla="*/ 295 w 323"/>
              <a:gd name="T11" fmla="*/ 99 h 497"/>
              <a:gd name="T12" fmla="*/ 307 w 323"/>
              <a:gd name="T13" fmla="*/ 143 h 497"/>
              <a:gd name="T14" fmla="*/ 323 w 323"/>
              <a:gd name="T15" fmla="*/ 187 h 497"/>
              <a:gd name="T16" fmla="*/ 323 w 323"/>
              <a:gd name="T17" fmla="*/ 246 h 497"/>
              <a:gd name="T18" fmla="*/ 323 w 323"/>
              <a:gd name="T19" fmla="*/ 290 h 497"/>
              <a:gd name="T20" fmla="*/ 307 w 323"/>
              <a:gd name="T21" fmla="*/ 334 h 497"/>
              <a:gd name="T22" fmla="*/ 295 w 323"/>
              <a:gd name="T23" fmla="*/ 378 h 497"/>
              <a:gd name="T24" fmla="*/ 279 w 323"/>
              <a:gd name="T25" fmla="*/ 422 h 497"/>
              <a:gd name="T26" fmla="*/ 251 w 323"/>
              <a:gd name="T27" fmla="*/ 453 h 497"/>
              <a:gd name="T28" fmla="*/ 219 w 323"/>
              <a:gd name="T29" fmla="*/ 481 h 497"/>
              <a:gd name="T30" fmla="*/ 192 w 323"/>
              <a:gd name="T31" fmla="*/ 497 h 497"/>
              <a:gd name="T32" fmla="*/ 164 w 323"/>
              <a:gd name="T33" fmla="*/ 497 h 497"/>
              <a:gd name="T34" fmla="*/ 132 w 323"/>
              <a:gd name="T35" fmla="*/ 497 h 497"/>
              <a:gd name="T36" fmla="*/ 104 w 323"/>
              <a:gd name="T37" fmla="*/ 481 h 497"/>
              <a:gd name="T38" fmla="*/ 76 w 323"/>
              <a:gd name="T39" fmla="*/ 453 h 497"/>
              <a:gd name="T40" fmla="*/ 44 w 323"/>
              <a:gd name="T41" fmla="*/ 422 h 497"/>
              <a:gd name="T42" fmla="*/ 32 w 323"/>
              <a:gd name="T43" fmla="*/ 378 h 497"/>
              <a:gd name="T44" fmla="*/ 16 w 323"/>
              <a:gd name="T45" fmla="*/ 334 h 497"/>
              <a:gd name="T46" fmla="*/ 0 w 323"/>
              <a:gd name="T47" fmla="*/ 290 h 497"/>
              <a:gd name="T48" fmla="*/ 0 w 323"/>
              <a:gd name="T49" fmla="*/ 246 h 497"/>
              <a:gd name="T50" fmla="*/ 0 w 323"/>
              <a:gd name="T51" fmla="*/ 187 h 497"/>
              <a:gd name="T52" fmla="*/ 16 w 323"/>
              <a:gd name="T53" fmla="*/ 143 h 497"/>
              <a:gd name="T54" fmla="*/ 32 w 323"/>
              <a:gd name="T55" fmla="*/ 99 h 497"/>
              <a:gd name="T56" fmla="*/ 44 w 323"/>
              <a:gd name="T57" fmla="*/ 71 h 497"/>
              <a:gd name="T58" fmla="*/ 76 w 323"/>
              <a:gd name="T59" fmla="*/ 43 h 497"/>
              <a:gd name="T60" fmla="*/ 104 w 323"/>
              <a:gd name="T61" fmla="*/ 12 h 497"/>
              <a:gd name="T62" fmla="*/ 132 w 323"/>
              <a:gd name="T63" fmla="*/ 0 h 497"/>
              <a:gd name="T64" fmla="*/ 164 w 323"/>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3" h="497">
                <a:moveTo>
                  <a:pt x="164" y="0"/>
                </a:moveTo>
                <a:lnTo>
                  <a:pt x="192" y="0"/>
                </a:lnTo>
                <a:lnTo>
                  <a:pt x="219" y="12"/>
                </a:lnTo>
                <a:lnTo>
                  <a:pt x="251" y="43"/>
                </a:lnTo>
                <a:lnTo>
                  <a:pt x="279" y="71"/>
                </a:lnTo>
                <a:lnTo>
                  <a:pt x="295" y="99"/>
                </a:lnTo>
                <a:lnTo>
                  <a:pt x="307" y="143"/>
                </a:lnTo>
                <a:lnTo>
                  <a:pt x="323" y="187"/>
                </a:lnTo>
                <a:lnTo>
                  <a:pt x="323" y="246"/>
                </a:lnTo>
                <a:lnTo>
                  <a:pt x="323" y="290"/>
                </a:lnTo>
                <a:lnTo>
                  <a:pt x="307" y="334"/>
                </a:lnTo>
                <a:lnTo>
                  <a:pt x="295" y="378"/>
                </a:lnTo>
                <a:lnTo>
                  <a:pt x="279" y="422"/>
                </a:lnTo>
                <a:lnTo>
                  <a:pt x="251" y="453"/>
                </a:lnTo>
                <a:lnTo>
                  <a:pt x="219" y="481"/>
                </a:lnTo>
                <a:lnTo>
                  <a:pt x="192" y="497"/>
                </a:lnTo>
                <a:lnTo>
                  <a:pt x="164" y="497"/>
                </a:lnTo>
                <a:lnTo>
                  <a:pt x="132" y="497"/>
                </a:lnTo>
                <a:lnTo>
                  <a:pt x="104" y="481"/>
                </a:lnTo>
                <a:lnTo>
                  <a:pt x="76" y="453"/>
                </a:lnTo>
                <a:lnTo>
                  <a:pt x="44" y="422"/>
                </a:lnTo>
                <a:lnTo>
                  <a:pt x="32" y="378"/>
                </a:lnTo>
                <a:lnTo>
                  <a:pt x="16" y="334"/>
                </a:lnTo>
                <a:lnTo>
                  <a:pt x="0" y="290"/>
                </a:lnTo>
                <a:lnTo>
                  <a:pt x="0" y="246"/>
                </a:lnTo>
                <a:lnTo>
                  <a:pt x="0" y="187"/>
                </a:lnTo>
                <a:lnTo>
                  <a:pt x="16" y="143"/>
                </a:lnTo>
                <a:lnTo>
                  <a:pt x="32" y="99"/>
                </a:lnTo>
                <a:lnTo>
                  <a:pt x="44" y="71"/>
                </a:lnTo>
                <a:lnTo>
                  <a:pt x="76" y="43"/>
                </a:lnTo>
                <a:lnTo>
                  <a:pt x="104" y="12"/>
                </a:lnTo>
                <a:lnTo>
                  <a:pt x="132" y="0"/>
                </a:lnTo>
                <a:lnTo>
                  <a:pt x="164"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48" name="Freeform 117"/>
          <p:cNvSpPr>
            <a:spLocks/>
          </p:cNvSpPr>
          <p:nvPr/>
        </p:nvSpPr>
        <p:spPr bwMode="auto">
          <a:xfrm>
            <a:off x="5957888" y="3176588"/>
            <a:ext cx="117475" cy="180975"/>
          </a:xfrm>
          <a:custGeom>
            <a:avLst/>
            <a:gdLst>
              <a:gd name="T0" fmla="*/ 160 w 323"/>
              <a:gd name="T1" fmla="*/ 0 h 497"/>
              <a:gd name="T2" fmla="*/ 191 w 323"/>
              <a:gd name="T3" fmla="*/ 0 h 497"/>
              <a:gd name="T4" fmla="*/ 219 w 323"/>
              <a:gd name="T5" fmla="*/ 12 h 497"/>
              <a:gd name="T6" fmla="*/ 247 w 323"/>
              <a:gd name="T7" fmla="*/ 43 h 497"/>
              <a:gd name="T8" fmla="*/ 279 w 323"/>
              <a:gd name="T9" fmla="*/ 71 h 497"/>
              <a:gd name="T10" fmla="*/ 291 w 323"/>
              <a:gd name="T11" fmla="*/ 115 h 497"/>
              <a:gd name="T12" fmla="*/ 307 w 323"/>
              <a:gd name="T13" fmla="*/ 159 h 497"/>
              <a:gd name="T14" fmla="*/ 323 w 323"/>
              <a:gd name="T15" fmla="*/ 203 h 497"/>
              <a:gd name="T16" fmla="*/ 323 w 323"/>
              <a:gd name="T17" fmla="*/ 246 h 497"/>
              <a:gd name="T18" fmla="*/ 323 w 323"/>
              <a:gd name="T19" fmla="*/ 290 h 497"/>
              <a:gd name="T20" fmla="*/ 307 w 323"/>
              <a:gd name="T21" fmla="*/ 334 h 497"/>
              <a:gd name="T22" fmla="*/ 291 w 323"/>
              <a:gd name="T23" fmla="*/ 378 h 497"/>
              <a:gd name="T24" fmla="*/ 279 w 323"/>
              <a:gd name="T25" fmla="*/ 422 h 497"/>
              <a:gd name="T26" fmla="*/ 247 w 323"/>
              <a:gd name="T27" fmla="*/ 453 h 497"/>
              <a:gd name="T28" fmla="*/ 219 w 323"/>
              <a:gd name="T29" fmla="*/ 481 h 497"/>
              <a:gd name="T30" fmla="*/ 191 w 323"/>
              <a:gd name="T31" fmla="*/ 497 h 497"/>
              <a:gd name="T32" fmla="*/ 160 w 323"/>
              <a:gd name="T33" fmla="*/ 497 h 497"/>
              <a:gd name="T34" fmla="*/ 132 w 323"/>
              <a:gd name="T35" fmla="*/ 497 h 497"/>
              <a:gd name="T36" fmla="*/ 104 w 323"/>
              <a:gd name="T37" fmla="*/ 481 h 497"/>
              <a:gd name="T38" fmla="*/ 72 w 323"/>
              <a:gd name="T39" fmla="*/ 453 h 497"/>
              <a:gd name="T40" fmla="*/ 44 w 323"/>
              <a:gd name="T41" fmla="*/ 422 h 497"/>
              <a:gd name="T42" fmla="*/ 28 w 323"/>
              <a:gd name="T43" fmla="*/ 378 h 497"/>
              <a:gd name="T44" fmla="*/ 16 w 323"/>
              <a:gd name="T45" fmla="*/ 334 h 497"/>
              <a:gd name="T46" fmla="*/ 0 w 323"/>
              <a:gd name="T47" fmla="*/ 290 h 497"/>
              <a:gd name="T48" fmla="*/ 0 w 323"/>
              <a:gd name="T49" fmla="*/ 246 h 497"/>
              <a:gd name="T50" fmla="*/ 0 w 323"/>
              <a:gd name="T51" fmla="*/ 203 h 497"/>
              <a:gd name="T52" fmla="*/ 16 w 323"/>
              <a:gd name="T53" fmla="*/ 159 h 497"/>
              <a:gd name="T54" fmla="*/ 28 w 323"/>
              <a:gd name="T55" fmla="*/ 115 h 497"/>
              <a:gd name="T56" fmla="*/ 44 w 323"/>
              <a:gd name="T57" fmla="*/ 71 h 497"/>
              <a:gd name="T58" fmla="*/ 72 w 323"/>
              <a:gd name="T59" fmla="*/ 43 h 497"/>
              <a:gd name="T60" fmla="*/ 104 w 323"/>
              <a:gd name="T61" fmla="*/ 12 h 497"/>
              <a:gd name="T62" fmla="*/ 132 w 323"/>
              <a:gd name="T63" fmla="*/ 0 h 497"/>
              <a:gd name="T64" fmla="*/ 160 w 323"/>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3" h="497">
                <a:moveTo>
                  <a:pt x="160" y="0"/>
                </a:moveTo>
                <a:lnTo>
                  <a:pt x="191" y="0"/>
                </a:lnTo>
                <a:lnTo>
                  <a:pt x="219" y="12"/>
                </a:lnTo>
                <a:lnTo>
                  <a:pt x="247" y="43"/>
                </a:lnTo>
                <a:lnTo>
                  <a:pt x="279" y="71"/>
                </a:lnTo>
                <a:lnTo>
                  <a:pt x="291" y="115"/>
                </a:lnTo>
                <a:lnTo>
                  <a:pt x="307" y="159"/>
                </a:lnTo>
                <a:lnTo>
                  <a:pt x="323" y="203"/>
                </a:lnTo>
                <a:lnTo>
                  <a:pt x="323" y="246"/>
                </a:lnTo>
                <a:lnTo>
                  <a:pt x="323" y="290"/>
                </a:lnTo>
                <a:lnTo>
                  <a:pt x="307" y="334"/>
                </a:lnTo>
                <a:lnTo>
                  <a:pt x="291" y="378"/>
                </a:lnTo>
                <a:lnTo>
                  <a:pt x="279" y="422"/>
                </a:lnTo>
                <a:lnTo>
                  <a:pt x="247" y="453"/>
                </a:lnTo>
                <a:lnTo>
                  <a:pt x="219" y="481"/>
                </a:lnTo>
                <a:lnTo>
                  <a:pt x="191" y="497"/>
                </a:lnTo>
                <a:lnTo>
                  <a:pt x="160" y="497"/>
                </a:lnTo>
                <a:lnTo>
                  <a:pt x="132" y="497"/>
                </a:lnTo>
                <a:lnTo>
                  <a:pt x="104" y="481"/>
                </a:lnTo>
                <a:lnTo>
                  <a:pt x="72" y="453"/>
                </a:lnTo>
                <a:lnTo>
                  <a:pt x="44" y="422"/>
                </a:lnTo>
                <a:lnTo>
                  <a:pt x="28" y="378"/>
                </a:lnTo>
                <a:lnTo>
                  <a:pt x="16" y="334"/>
                </a:lnTo>
                <a:lnTo>
                  <a:pt x="0" y="290"/>
                </a:lnTo>
                <a:lnTo>
                  <a:pt x="0" y="246"/>
                </a:lnTo>
                <a:lnTo>
                  <a:pt x="0" y="203"/>
                </a:lnTo>
                <a:lnTo>
                  <a:pt x="16" y="159"/>
                </a:lnTo>
                <a:lnTo>
                  <a:pt x="28" y="115"/>
                </a:lnTo>
                <a:lnTo>
                  <a:pt x="44" y="71"/>
                </a:lnTo>
                <a:lnTo>
                  <a:pt x="72" y="43"/>
                </a:lnTo>
                <a:lnTo>
                  <a:pt x="104" y="12"/>
                </a:lnTo>
                <a:lnTo>
                  <a:pt x="132" y="0"/>
                </a:lnTo>
                <a:lnTo>
                  <a:pt x="160"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49" name="Freeform 118"/>
          <p:cNvSpPr>
            <a:spLocks/>
          </p:cNvSpPr>
          <p:nvPr/>
        </p:nvSpPr>
        <p:spPr bwMode="auto">
          <a:xfrm>
            <a:off x="5964238" y="3176588"/>
            <a:ext cx="117475" cy="176213"/>
          </a:xfrm>
          <a:custGeom>
            <a:avLst/>
            <a:gdLst>
              <a:gd name="T0" fmla="*/ 160 w 323"/>
              <a:gd name="T1" fmla="*/ 0 h 481"/>
              <a:gd name="T2" fmla="*/ 187 w 323"/>
              <a:gd name="T3" fmla="*/ 0 h 481"/>
              <a:gd name="T4" fmla="*/ 219 w 323"/>
              <a:gd name="T5" fmla="*/ 12 h 481"/>
              <a:gd name="T6" fmla="*/ 247 w 323"/>
              <a:gd name="T7" fmla="*/ 43 h 481"/>
              <a:gd name="T8" fmla="*/ 275 w 323"/>
              <a:gd name="T9" fmla="*/ 71 h 481"/>
              <a:gd name="T10" fmla="*/ 291 w 323"/>
              <a:gd name="T11" fmla="*/ 115 h 481"/>
              <a:gd name="T12" fmla="*/ 307 w 323"/>
              <a:gd name="T13" fmla="*/ 159 h 481"/>
              <a:gd name="T14" fmla="*/ 323 w 323"/>
              <a:gd name="T15" fmla="*/ 203 h 481"/>
              <a:gd name="T16" fmla="*/ 323 w 323"/>
              <a:gd name="T17" fmla="*/ 246 h 481"/>
              <a:gd name="T18" fmla="*/ 323 w 323"/>
              <a:gd name="T19" fmla="*/ 290 h 481"/>
              <a:gd name="T20" fmla="*/ 307 w 323"/>
              <a:gd name="T21" fmla="*/ 334 h 481"/>
              <a:gd name="T22" fmla="*/ 291 w 323"/>
              <a:gd name="T23" fmla="*/ 378 h 481"/>
              <a:gd name="T24" fmla="*/ 275 w 323"/>
              <a:gd name="T25" fmla="*/ 410 h 481"/>
              <a:gd name="T26" fmla="*/ 247 w 323"/>
              <a:gd name="T27" fmla="*/ 438 h 481"/>
              <a:gd name="T28" fmla="*/ 219 w 323"/>
              <a:gd name="T29" fmla="*/ 465 h 481"/>
              <a:gd name="T30" fmla="*/ 187 w 323"/>
              <a:gd name="T31" fmla="*/ 481 h 481"/>
              <a:gd name="T32" fmla="*/ 160 w 323"/>
              <a:gd name="T33" fmla="*/ 481 h 481"/>
              <a:gd name="T34" fmla="*/ 132 w 323"/>
              <a:gd name="T35" fmla="*/ 481 h 481"/>
              <a:gd name="T36" fmla="*/ 100 w 323"/>
              <a:gd name="T37" fmla="*/ 465 h 481"/>
              <a:gd name="T38" fmla="*/ 72 w 323"/>
              <a:gd name="T39" fmla="*/ 438 h 481"/>
              <a:gd name="T40" fmla="*/ 44 w 323"/>
              <a:gd name="T41" fmla="*/ 410 h 481"/>
              <a:gd name="T42" fmla="*/ 28 w 323"/>
              <a:gd name="T43" fmla="*/ 378 h 481"/>
              <a:gd name="T44" fmla="*/ 12 w 323"/>
              <a:gd name="T45" fmla="*/ 334 h 481"/>
              <a:gd name="T46" fmla="*/ 0 w 323"/>
              <a:gd name="T47" fmla="*/ 290 h 481"/>
              <a:gd name="T48" fmla="*/ 0 w 323"/>
              <a:gd name="T49" fmla="*/ 246 h 481"/>
              <a:gd name="T50" fmla="*/ 0 w 323"/>
              <a:gd name="T51" fmla="*/ 203 h 481"/>
              <a:gd name="T52" fmla="*/ 12 w 323"/>
              <a:gd name="T53" fmla="*/ 159 h 481"/>
              <a:gd name="T54" fmla="*/ 28 w 323"/>
              <a:gd name="T55" fmla="*/ 115 h 481"/>
              <a:gd name="T56" fmla="*/ 44 w 323"/>
              <a:gd name="T57" fmla="*/ 71 h 481"/>
              <a:gd name="T58" fmla="*/ 72 w 323"/>
              <a:gd name="T59" fmla="*/ 43 h 481"/>
              <a:gd name="T60" fmla="*/ 100 w 323"/>
              <a:gd name="T61" fmla="*/ 12 h 481"/>
              <a:gd name="T62" fmla="*/ 132 w 323"/>
              <a:gd name="T63" fmla="*/ 0 h 481"/>
              <a:gd name="T64" fmla="*/ 160 w 323"/>
              <a:gd name="T65" fmla="*/ 0 h 4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3" h="481">
                <a:moveTo>
                  <a:pt x="160" y="0"/>
                </a:moveTo>
                <a:lnTo>
                  <a:pt x="187" y="0"/>
                </a:lnTo>
                <a:lnTo>
                  <a:pt x="219" y="12"/>
                </a:lnTo>
                <a:lnTo>
                  <a:pt x="247" y="43"/>
                </a:lnTo>
                <a:lnTo>
                  <a:pt x="275" y="71"/>
                </a:lnTo>
                <a:lnTo>
                  <a:pt x="291" y="115"/>
                </a:lnTo>
                <a:lnTo>
                  <a:pt x="307" y="159"/>
                </a:lnTo>
                <a:lnTo>
                  <a:pt x="323" y="203"/>
                </a:lnTo>
                <a:lnTo>
                  <a:pt x="323" y="246"/>
                </a:lnTo>
                <a:lnTo>
                  <a:pt x="323" y="290"/>
                </a:lnTo>
                <a:lnTo>
                  <a:pt x="307" y="334"/>
                </a:lnTo>
                <a:lnTo>
                  <a:pt x="291" y="378"/>
                </a:lnTo>
                <a:lnTo>
                  <a:pt x="275" y="410"/>
                </a:lnTo>
                <a:lnTo>
                  <a:pt x="247" y="438"/>
                </a:lnTo>
                <a:lnTo>
                  <a:pt x="219" y="465"/>
                </a:lnTo>
                <a:lnTo>
                  <a:pt x="187" y="481"/>
                </a:lnTo>
                <a:lnTo>
                  <a:pt x="160" y="481"/>
                </a:lnTo>
                <a:lnTo>
                  <a:pt x="132" y="481"/>
                </a:lnTo>
                <a:lnTo>
                  <a:pt x="100" y="465"/>
                </a:lnTo>
                <a:lnTo>
                  <a:pt x="72" y="438"/>
                </a:lnTo>
                <a:lnTo>
                  <a:pt x="44" y="410"/>
                </a:lnTo>
                <a:lnTo>
                  <a:pt x="28" y="378"/>
                </a:lnTo>
                <a:lnTo>
                  <a:pt x="12" y="334"/>
                </a:lnTo>
                <a:lnTo>
                  <a:pt x="0" y="290"/>
                </a:lnTo>
                <a:lnTo>
                  <a:pt x="0" y="246"/>
                </a:lnTo>
                <a:lnTo>
                  <a:pt x="0" y="203"/>
                </a:lnTo>
                <a:lnTo>
                  <a:pt x="12" y="159"/>
                </a:lnTo>
                <a:lnTo>
                  <a:pt x="28" y="115"/>
                </a:lnTo>
                <a:lnTo>
                  <a:pt x="44" y="71"/>
                </a:lnTo>
                <a:lnTo>
                  <a:pt x="72" y="43"/>
                </a:lnTo>
                <a:lnTo>
                  <a:pt x="100" y="12"/>
                </a:lnTo>
                <a:lnTo>
                  <a:pt x="132" y="0"/>
                </a:lnTo>
                <a:lnTo>
                  <a:pt x="160"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50" name="Freeform 119"/>
          <p:cNvSpPr>
            <a:spLocks/>
          </p:cNvSpPr>
          <p:nvPr/>
        </p:nvSpPr>
        <p:spPr bwMode="auto">
          <a:xfrm>
            <a:off x="5973763" y="3181351"/>
            <a:ext cx="112713" cy="171450"/>
          </a:xfrm>
          <a:custGeom>
            <a:avLst/>
            <a:gdLst>
              <a:gd name="T0" fmla="*/ 147 w 307"/>
              <a:gd name="T1" fmla="*/ 0 h 469"/>
              <a:gd name="T2" fmla="*/ 175 w 307"/>
              <a:gd name="T3" fmla="*/ 0 h 469"/>
              <a:gd name="T4" fmla="*/ 203 w 307"/>
              <a:gd name="T5" fmla="*/ 15 h 469"/>
              <a:gd name="T6" fmla="*/ 235 w 307"/>
              <a:gd name="T7" fmla="*/ 43 h 469"/>
              <a:gd name="T8" fmla="*/ 263 w 307"/>
              <a:gd name="T9" fmla="*/ 75 h 469"/>
              <a:gd name="T10" fmla="*/ 279 w 307"/>
              <a:gd name="T11" fmla="*/ 103 h 469"/>
              <a:gd name="T12" fmla="*/ 295 w 307"/>
              <a:gd name="T13" fmla="*/ 147 h 469"/>
              <a:gd name="T14" fmla="*/ 307 w 307"/>
              <a:gd name="T15" fmla="*/ 191 h 469"/>
              <a:gd name="T16" fmla="*/ 307 w 307"/>
              <a:gd name="T17" fmla="*/ 234 h 469"/>
              <a:gd name="T18" fmla="*/ 307 w 307"/>
              <a:gd name="T19" fmla="*/ 278 h 469"/>
              <a:gd name="T20" fmla="*/ 295 w 307"/>
              <a:gd name="T21" fmla="*/ 322 h 469"/>
              <a:gd name="T22" fmla="*/ 279 w 307"/>
              <a:gd name="T23" fmla="*/ 366 h 469"/>
              <a:gd name="T24" fmla="*/ 263 w 307"/>
              <a:gd name="T25" fmla="*/ 398 h 469"/>
              <a:gd name="T26" fmla="*/ 235 w 307"/>
              <a:gd name="T27" fmla="*/ 426 h 469"/>
              <a:gd name="T28" fmla="*/ 203 w 307"/>
              <a:gd name="T29" fmla="*/ 453 h 469"/>
              <a:gd name="T30" fmla="*/ 175 w 307"/>
              <a:gd name="T31" fmla="*/ 469 h 469"/>
              <a:gd name="T32" fmla="*/ 147 w 307"/>
              <a:gd name="T33" fmla="*/ 469 h 469"/>
              <a:gd name="T34" fmla="*/ 116 w 307"/>
              <a:gd name="T35" fmla="*/ 469 h 469"/>
              <a:gd name="T36" fmla="*/ 88 w 307"/>
              <a:gd name="T37" fmla="*/ 453 h 469"/>
              <a:gd name="T38" fmla="*/ 60 w 307"/>
              <a:gd name="T39" fmla="*/ 426 h 469"/>
              <a:gd name="T40" fmla="*/ 44 w 307"/>
              <a:gd name="T41" fmla="*/ 398 h 469"/>
              <a:gd name="T42" fmla="*/ 28 w 307"/>
              <a:gd name="T43" fmla="*/ 366 h 469"/>
              <a:gd name="T44" fmla="*/ 16 w 307"/>
              <a:gd name="T45" fmla="*/ 322 h 469"/>
              <a:gd name="T46" fmla="*/ 0 w 307"/>
              <a:gd name="T47" fmla="*/ 278 h 469"/>
              <a:gd name="T48" fmla="*/ 0 w 307"/>
              <a:gd name="T49" fmla="*/ 234 h 469"/>
              <a:gd name="T50" fmla="*/ 0 w 307"/>
              <a:gd name="T51" fmla="*/ 191 h 469"/>
              <a:gd name="T52" fmla="*/ 16 w 307"/>
              <a:gd name="T53" fmla="*/ 147 h 469"/>
              <a:gd name="T54" fmla="*/ 28 w 307"/>
              <a:gd name="T55" fmla="*/ 103 h 469"/>
              <a:gd name="T56" fmla="*/ 44 w 307"/>
              <a:gd name="T57" fmla="*/ 75 h 469"/>
              <a:gd name="T58" fmla="*/ 60 w 307"/>
              <a:gd name="T59" fmla="*/ 43 h 469"/>
              <a:gd name="T60" fmla="*/ 88 w 307"/>
              <a:gd name="T61" fmla="*/ 15 h 469"/>
              <a:gd name="T62" fmla="*/ 116 w 307"/>
              <a:gd name="T63" fmla="*/ 0 h 469"/>
              <a:gd name="T64" fmla="*/ 147 w 307"/>
              <a:gd name="T65" fmla="*/ 0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07" h="469">
                <a:moveTo>
                  <a:pt x="147" y="0"/>
                </a:moveTo>
                <a:lnTo>
                  <a:pt x="175" y="0"/>
                </a:lnTo>
                <a:lnTo>
                  <a:pt x="203" y="15"/>
                </a:lnTo>
                <a:lnTo>
                  <a:pt x="235" y="43"/>
                </a:lnTo>
                <a:lnTo>
                  <a:pt x="263" y="75"/>
                </a:lnTo>
                <a:lnTo>
                  <a:pt x="279" y="103"/>
                </a:lnTo>
                <a:lnTo>
                  <a:pt x="295" y="147"/>
                </a:lnTo>
                <a:lnTo>
                  <a:pt x="307" y="191"/>
                </a:lnTo>
                <a:lnTo>
                  <a:pt x="307" y="234"/>
                </a:lnTo>
                <a:lnTo>
                  <a:pt x="307" y="278"/>
                </a:lnTo>
                <a:lnTo>
                  <a:pt x="295" y="322"/>
                </a:lnTo>
                <a:lnTo>
                  <a:pt x="279" y="366"/>
                </a:lnTo>
                <a:lnTo>
                  <a:pt x="263" y="398"/>
                </a:lnTo>
                <a:lnTo>
                  <a:pt x="235" y="426"/>
                </a:lnTo>
                <a:lnTo>
                  <a:pt x="203" y="453"/>
                </a:lnTo>
                <a:lnTo>
                  <a:pt x="175" y="469"/>
                </a:lnTo>
                <a:lnTo>
                  <a:pt x="147" y="469"/>
                </a:lnTo>
                <a:lnTo>
                  <a:pt x="116" y="469"/>
                </a:lnTo>
                <a:lnTo>
                  <a:pt x="88" y="453"/>
                </a:lnTo>
                <a:lnTo>
                  <a:pt x="60" y="426"/>
                </a:lnTo>
                <a:lnTo>
                  <a:pt x="44" y="398"/>
                </a:lnTo>
                <a:lnTo>
                  <a:pt x="28" y="366"/>
                </a:lnTo>
                <a:lnTo>
                  <a:pt x="16" y="322"/>
                </a:lnTo>
                <a:lnTo>
                  <a:pt x="0" y="278"/>
                </a:lnTo>
                <a:lnTo>
                  <a:pt x="0" y="234"/>
                </a:lnTo>
                <a:lnTo>
                  <a:pt x="0" y="191"/>
                </a:lnTo>
                <a:lnTo>
                  <a:pt x="16" y="147"/>
                </a:lnTo>
                <a:lnTo>
                  <a:pt x="28" y="103"/>
                </a:lnTo>
                <a:lnTo>
                  <a:pt x="44" y="75"/>
                </a:lnTo>
                <a:lnTo>
                  <a:pt x="60" y="43"/>
                </a:lnTo>
                <a:lnTo>
                  <a:pt x="88" y="15"/>
                </a:lnTo>
                <a:lnTo>
                  <a:pt x="116" y="0"/>
                </a:lnTo>
                <a:lnTo>
                  <a:pt x="147"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51" name="Freeform 120"/>
          <p:cNvSpPr>
            <a:spLocks/>
          </p:cNvSpPr>
          <p:nvPr/>
        </p:nvSpPr>
        <p:spPr bwMode="auto">
          <a:xfrm>
            <a:off x="5910263" y="3176588"/>
            <a:ext cx="117475" cy="180975"/>
          </a:xfrm>
          <a:custGeom>
            <a:avLst/>
            <a:gdLst>
              <a:gd name="T0" fmla="*/ 159 w 322"/>
              <a:gd name="T1" fmla="*/ 0 h 497"/>
              <a:gd name="T2" fmla="*/ 191 w 322"/>
              <a:gd name="T3" fmla="*/ 0 h 497"/>
              <a:gd name="T4" fmla="*/ 219 w 322"/>
              <a:gd name="T5" fmla="*/ 12 h 497"/>
              <a:gd name="T6" fmla="*/ 247 w 322"/>
              <a:gd name="T7" fmla="*/ 43 h 497"/>
              <a:gd name="T8" fmla="*/ 279 w 322"/>
              <a:gd name="T9" fmla="*/ 71 h 497"/>
              <a:gd name="T10" fmla="*/ 291 w 322"/>
              <a:gd name="T11" fmla="*/ 115 h 497"/>
              <a:gd name="T12" fmla="*/ 307 w 322"/>
              <a:gd name="T13" fmla="*/ 159 h 497"/>
              <a:gd name="T14" fmla="*/ 322 w 322"/>
              <a:gd name="T15" fmla="*/ 203 h 497"/>
              <a:gd name="T16" fmla="*/ 322 w 322"/>
              <a:gd name="T17" fmla="*/ 246 h 497"/>
              <a:gd name="T18" fmla="*/ 322 w 322"/>
              <a:gd name="T19" fmla="*/ 290 h 497"/>
              <a:gd name="T20" fmla="*/ 307 w 322"/>
              <a:gd name="T21" fmla="*/ 334 h 497"/>
              <a:gd name="T22" fmla="*/ 291 w 322"/>
              <a:gd name="T23" fmla="*/ 378 h 497"/>
              <a:gd name="T24" fmla="*/ 279 w 322"/>
              <a:gd name="T25" fmla="*/ 422 h 497"/>
              <a:gd name="T26" fmla="*/ 247 w 322"/>
              <a:gd name="T27" fmla="*/ 453 h 497"/>
              <a:gd name="T28" fmla="*/ 219 w 322"/>
              <a:gd name="T29" fmla="*/ 481 h 497"/>
              <a:gd name="T30" fmla="*/ 191 w 322"/>
              <a:gd name="T31" fmla="*/ 497 h 497"/>
              <a:gd name="T32" fmla="*/ 159 w 322"/>
              <a:gd name="T33" fmla="*/ 497 h 497"/>
              <a:gd name="T34" fmla="*/ 131 w 322"/>
              <a:gd name="T35" fmla="*/ 497 h 497"/>
              <a:gd name="T36" fmla="*/ 104 w 322"/>
              <a:gd name="T37" fmla="*/ 481 h 497"/>
              <a:gd name="T38" fmla="*/ 72 w 322"/>
              <a:gd name="T39" fmla="*/ 453 h 497"/>
              <a:gd name="T40" fmla="*/ 44 w 322"/>
              <a:gd name="T41" fmla="*/ 422 h 497"/>
              <a:gd name="T42" fmla="*/ 28 w 322"/>
              <a:gd name="T43" fmla="*/ 378 h 497"/>
              <a:gd name="T44" fmla="*/ 16 w 322"/>
              <a:gd name="T45" fmla="*/ 334 h 497"/>
              <a:gd name="T46" fmla="*/ 0 w 322"/>
              <a:gd name="T47" fmla="*/ 290 h 497"/>
              <a:gd name="T48" fmla="*/ 0 w 322"/>
              <a:gd name="T49" fmla="*/ 246 h 497"/>
              <a:gd name="T50" fmla="*/ 0 w 322"/>
              <a:gd name="T51" fmla="*/ 203 h 497"/>
              <a:gd name="T52" fmla="*/ 16 w 322"/>
              <a:gd name="T53" fmla="*/ 159 h 497"/>
              <a:gd name="T54" fmla="*/ 28 w 322"/>
              <a:gd name="T55" fmla="*/ 115 h 497"/>
              <a:gd name="T56" fmla="*/ 44 w 322"/>
              <a:gd name="T57" fmla="*/ 71 h 497"/>
              <a:gd name="T58" fmla="*/ 72 w 322"/>
              <a:gd name="T59" fmla="*/ 43 h 497"/>
              <a:gd name="T60" fmla="*/ 104 w 322"/>
              <a:gd name="T61" fmla="*/ 12 h 497"/>
              <a:gd name="T62" fmla="*/ 131 w 322"/>
              <a:gd name="T63" fmla="*/ 0 h 497"/>
              <a:gd name="T64" fmla="*/ 159 w 322"/>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7">
                <a:moveTo>
                  <a:pt x="159" y="0"/>
                </a:moveTo>
                <a:lnTo>
                  <a:pt x="191" y="0"/>
                </a:lnTo>
                <a:lnTo>
                  <a:pt x="219" y="12"/>
                </a:lnTo>
                <a:lnTo>
                  <a:pt x="247" y="43"/>
                </a:lnTo>
                <a:lnTo>
                  <a:pt x="279" y="71"/>
                </a:lnTo>
                <a:lnTo>
                  <a:pt x="291" y="115"/>
                </a:lnTo>
                <a:lnTo>
                  <a:pt x="307" y="159"/>
                </a:lnTo>
                <a:lnTo>
                  <a:pt x="322" y="203"/>
                </a:lnTo>
                <a:lnTo>
                  <a:pt x="322" y="246"/>
                </a:lnTo>
                <a:lnTo>
                  <a:pt x="322" y="290"/>
                </a:lnTo>
                <a:lnTo>
                  <a:pt x="307" y="334"/>
                </a:lnTo>
                <a:lnTo>
                  <a:pt x="291" y="378"/>
                </a:lnTo>
                <a:lnTo>
                  <a:pt x="279" y="422"/>
                </a:lnTo>
                <a:lnTo>
                  <a:pt x="247" y="453"/>
                </a:lnTo>
                <a:lnTo>
                  <a:pt x="219" y="481"/>
                </a:lnTo>
                <a:lnTo>
                  <a:pt x="191" y="497"/>
                </a:lnTo>
                <a:lnTo>
                  <a:pt x="159" y="497"/>
                </a:lnTo>
                <a:lnTo>
                  <a:pt x="131" y="497"/>
                </a:lnTo>
                <a:lnTo>
                  <a:pt x="104" y="481"/>
                </a:lnTo>
                <a:lnTo>
                  <a:pt x="72" y="453"/>
                </a:lnTo>
                <a:lnTo>
                  <a:pt x="44" y="422"/>
                </a:lnTo>
                <a:lnTo>
                  <a:pt x="28" y="378"/>
                </a:lnTo>
                <a:lnTo>
                  <a:pt x="16" y="334"/>
                </a:lnTo>
                <a:lnTo>
                  <a:pt x="0" y="290"/>
                </a:lnTo>
                <a:lnTo>
                  <a:pt x="0" y="246"/>
                </a:lnTo>
                <a:lnTo>
                  <a:pt x="0" y="203"/>
                </a:lnTo>
                <a:lnTo>
                  <a:pt x="16" y="159"/>
                </a:lnTo>
                <a:lnTo>
                  <a:pt x="28" y="115"/>
                </a:lnTo>
                <a:lnTo>
                  <a:pt x="44" y="71"/>
                </a:lnTo>
                <a:lnTo>
                  <a:pt x="72" y="43"/>
                </a:lnTo>
                <a:lnTo>
                  <a:pt x="104" y="12"/>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52" name="Freeform 121"/>
          <p:cNvSpPr>
            <a:spLocks/>
          </p:cNvSpPr>
          <p:nvPr/>
        </p:nvSpPr>
        <p:spPr bwMode="auto">
          <a:xfrm>
            <a:off x="5916613" y="3176588"/>
            <a:ext cx="122238" cy="180975"/>
          </a:xfrm>
          <a:custGeom>
            <a:avLst/>
            <a:gdLst>
              <a:gd name="T0" fmla="*/ 175 w 334"/>
              <a:gd name="T1" fmla="*/ 0 h 497"/>
              <a:gd name="T2" fmla="*/ 203 w 334"/>
              <a:gd name="T3" fmla="*/ 0 h 497"/>
              <a:gd name="T4" fmla="*/ 231 w 334"/>
              <a:gd name="T5" fmla="*/ 12 h 497"/>
              <a:gd name="T6" fmla="*/ 263 w 334"/>
              <a:gd name="T7" fmla="*/ 43 h 497"/>
              <a:gd name="T8" fmla="*/ 291 w 334"/>
              <a:gd name="T9" fmla="*/ 71 h 497"/>
              <a:gd name="T10" fmla="*/ 306 w 334"/>
              <a:gd name="T11" fmla="*/ 99 h 497"/>
              <a:gd name="T12" fmla="*/ 318 w 334"/>
              <a:gd name="T13" fmla="*/ 143 h 497"/>
              <a:gd name="T14" fmla="*/ 334 w 334"/>
              <a:gd name="T15" fmla="*/ 187 h 497"/>
              <a:gd name="T16" fmla="*/ 334 w 334"/>
              <a:gd name="T17" fmla="*/ 246 h 497"/>
              <a:gd name="T18" fmla="*/ 334 w 334"/>
              <a:gd name="T19" fmla="*/ 290 h 497"/>
              <a:gd name="T20" fmla="*/ 318 w 334"/>
              <a:gd name="T21" fmla="*/ 334 h 497"/>
              <a:gd name="T22" fmla="*/ 306 w 334"/>
              <a:gd name="T23" fmla="*/ 378 h 497"/>
              <a:gd name="T24" fmla="*/ 291 w 334"/>
              <a:gd name="T25" fmla="*/ 422 h 497"/>
              <a:gd name="T26" fmla="*/ 263 w 334"/>
              <a:gd name="T27" fmla="*/ 453 h 497"/>
              <a:gd name="T28" fmla="*/ 231 w 334"/>
              <a:gd name="T29" fmla="*/ 481 h 497"/>
              <a:gd name="T30" fmla="*/ 203 w 334"/>
              <a:gd name="T31" fmla="*/ 497 h 497"/>
              <a:gd name="T32" fmla="*/ 175 w 334"/>
              <a:gd name="T33" fmla="*/ 497 h 497"/>
              <a:gd name="T34" fmla="*/ 131 w 334"/>
              <a:gd name="T35" fmla="*/ 497 h 497"/>
              <a:gd name="T36" fmla="*/ 99 w 334"/>
              <a:gd name="T37" fmla="*/ 481 h 497"/>
              <a:gd name="T38" fmla="*/ 72 w 334"/>
              <a:gd name="T39" fmla="*/ 453 h 497"/>
              <a:gd name="T40" fmla="*/ 44 w 334"/>
              <a:gd name="T41" fmla="*/ 422 h 497"/>
              <a:gd name="T42" fmla="*/ 28 w 334"/>
              <a:gd name="T43" fmla="*/ 378 h 497"/>
              <a:gd name="T44" fmla="*/ 12 w 334"/>
              <a:gd name="T45" fmla="*/ 334 h 497"/>
              <a:gd name="T46" fmla="*/ 0 w 334"/>
              <a:gd name="T47" fmla="*/ 290 h 497"/>
              <a:gd name="T48" fmla="*/ 0 w 334"/>
              <a:gd name="T49" fmla="*/ 246 h 497"/>
              <a:gd name="T50" fmla="*/ 0 w 334"/>
              <a:gd name="T51" fmla="*/ 187 h 497"/>
              <a:gd name="T52" fmla="*/ 12 w 334"/>
              <a:gd name="T53" fmla="*/ 143 h 497"/>
              <a:gd name="T54" fmla="*/ 28 w 334"/>
              <a:gd name="T55" fmla="*/ 99 h 497"/>
              <a:gd name="T56" fmla="*/ 44 w 334"/>
              <a:gd name="T57" fmla="*/ 71 h 497"/>
              <a:gd name="T58" fmla="*/ 72 w 334"/>
              <a:gd name="T59" fmla="*/ 43 h 497"/>
              <a:gd name="T60" fmla="*/ 99 w 334"/>
              <a:gd name="T61" fmla="*/ 12 h 497"/>
              <a:gd name="T62" fmla="*/ 131 w 334"/>
              <a:gd name="T63" fmla="*/ 0 h 497"/>
              <a:gd name="T64" fmla="*/ 175 w 334"/>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34" h="497">
                <a:moveTo>
                  <a:pt x="175" y="0"/>
                </a:moveTo>
                <a:lnTo>
                  <a:pt x="203" y="0"/>
                </a:lnTo>
                <a:lnTo>
                  <a:pt x="231" y="12"/>
                </a:lnTo>
                <a:lnTo>
                  <a:pt x="263" y="43"/>
                </a:lnTo>
                <a:lnTo>
                  <a:pt x="291" y="71"/>
                </a:lnTo>
                <a:lnTo>
                  <a:pt x="306" y="99"/>
                </a:lnTo>
                <a:lnTo>
                  <a:pt x="318" y="143"/>
                </a:lnTo>
                <a:lnTo>
                  <a:pt x="334" y="187"/>
                </a:lnTo>
                <a:lnTo>
                  <a:pt x="334" y="246"/>
                </a:lnTo>
                <a:lnTo>
                  <a:pt x="334" y="290"/>
                </a:lnTo>
                <a:lnTo>
                  <a:pt x="318" y="334"/>
                </a:lnTo>
                <a:lnTo>
                  <a:pt x="306" y="378"/>
                </a:lnTo>
                <a:lnTo>
                  <a:pt x="291" y="422"/>
                </a:lnTo>
                <a:lnTo>
                  <a:pt x="263" y="453"/>
                </a:lnTo>
                <a:lnTo>
                  <a:pt x="231" y="481"/>
                </a:lnTo>
                <a:lnTo>
                  <a:pt x="203" y="497"/>
                </a:lnTo>
                <a:lnTo>
                  <a:pt x="175" y="497"/>
                </a:lnTo>
                <a:lnTo>
                  <a:pt x="131" y="497"/>
                </a:lnTo>
                <a:lnTo>
                  <a:pt x="99" y="481"/>
                </a:lnTo>
                <a:lnTo>
                  <a:pt x="72" y="453"/>
                </a:lnTo>
                <a:lnTo>
                  <a:pt x="44" y="422"/>
                </a:lnTo>
                <a:lnTo>
                  <a:pt x="28" y="378"/>
                </a:lnTo>
                <a:lnTo>
                  <a:pt x="12" y="334"/>
                </a:lnTo>
                <a:lnTo>
                  <a:pt x="0" y="290"/>
                </a:lnTo>
                <a:lnTo>
                  <a:pt x="0" y="246"/>
                </a:lnTo>
                <a:lnTo>
                  <a:pt x="0" y="187"/>
                </a:lnTo>
                <a:lnTo>
                  <a:pt x="12" y="143"/>
                </a:lnTo>
                <a:lnTo>
                  <a:pt x="28" y="99"/>
                </a:lnTo>
                <a:lnTo>
                  <a:pt x="44" y="71"/>
                </a:lnTo>
                <a:lnTo>
                  <a:pt x="72" y="43"/>
                </a:lnTo>
                <a:lnTo>
                  <a:pt x="99" y="12"/>
                </a:lnTo>
                <a:lnTo>
                  <a:pt x="131" y="0"/>
                </a:lnTo>
                <a:lnTo>
                  <a:pt x="175"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53" name="Freeform 122"/>
          <p:cNvSpPr>
            <a:spLocks/>
          </p:cNvSpPr>
          <p:nvPr/>
        </p:nvSpPr>
        <p:spPr bwMode="auto">
          <a:xfrm>
            <a:off x="5926138" y="3176588"/>
            <a:ext cx="117475" cy="180975"/>
          </a:xfrm>
          <a:custGeom>
            <a:avLst/>
            <a:gdLst>
              <a:gd name="T0" fmla="*/ 159 w 322"/>
              <a:gd name="T1" fmla="*/ 0 h 497"/>
              <a:gd name="T2" fmla="*/ 191 w 322"/>
              <a:gd name="T3" fmla="*/ 0 h 497"/>
              <a:gd name="T4" fmla="*/ 219 w 322"/>
              <a:gd name="T5" fmla="*/ 12 h 497"/>
              <a:gd name="T6" fmla="*/ 247 w 322"/>
              <a:gd name="T7" fmla="*/ 43 h 497"/>
              <a:gd name="T8" fmla="*/ 278 w 322"/>
              <a:gd name="T9" fmla="*/ 71 h 497"/>
              <a:gd name="T10" fmla="*/ 290 w 322"/>
              <a:gd name="T11" fmla="*/ 115 h 497"/>
              <a:gd name="T12" fmla="*/ 306 w 322"/>
              <a:gd name="T13" fmla="*/ 159 h 497"/>
              <a:gd name="T14" fmla="*/ 322 w 322"/>
              <a:gd name="T15" fmla="*/ 203 h 497"/>
              <a:gd name="T16" fmla="*/ 322 w 322"/>
              <a:gd name="T17" fmla="*/ 246 h 497"/>
              <a:gd name="T18" fmla="*/ 322 w 322"/>
              <a:gd name="T19" fmla="*/ 290 h 497"/>
              <a:gd name="T20" fmla="*/ 306 w 322"/>
              <a:gd name="T21" fmla="*/ 334 h 497"/>
              <a:gd name="T22" fmla="*/ 290 w 322"/>
              <a:gd name="T23" fmla="*/ 378 h 497"/>
              <a:gd name="T24" fmla="*/ 278 w 322"/>
              <a:gd name="T25" fmla="*/ 422 h 497"/>
              <a:gd name="T26" fmla="*/ 247 w 322"/>
              <a:gd name="T27" fmla="*/ 453 h 497"/>
              <a:gd name="T28" fmla="*/ 219 w 322"/>
              <a:gd name="T29" fmla="*/ 481 h 497"/>
              <a:gd name="T30" fmla="*/ 191 w 322"/>
              <a:gd name="T31" fmla="*/ 497 h 497"/>
              <a:gd name="T32" fmla="*/ 159 w 322"/>
              <a:gd name="T33" fmla="*/ 497 h 497"/>
              <a:gd name="T34" fmla="*/ 131 w 322"/>
              <a:gd name="T35" fmla="*/ 497 h 497"/>
              <a:gd name="T36" fmla="*/ 103 w 322"/>
              <a:gd name="T37" fmla="*/ 481 h 497"/>
              <a:gd name="T38" fmla="*/ 71 w 322"/>
              <a:gd name="T39" fmla="*/ 453 h 497"/>
              <a:gd name="T40" fmla="*/ 44 w 322"/>
              <a:gd name="T41" fmla="*/ 422 h 497"/>
              <a:gd name="T42" fmla="*/ 28 w 322"/>
              <a:gd name="T43" fmla="*/ 378 h 497"/>
              <a:gd name="T44" fmla="*/ 16 w 322"/>
              <a:gd name="T45" fmla="*/ 334 h 497"/>
              <a:gd name="T46" fmla="*/ 0 w 322"/>
              <a:gd name="T47" fmla="*/ 290 h 497"/>
              <a:gd name="T48" fmla="*/ 0 w 322"/>
              <a:gd name="T49" fmla="*/ 246 h 497"/>
              <a:gd name="T50" fmla="*/ 0 w 322"/>
              <a:gd name="T51" fmla="*/ 203 h 497"/>
              <a:gd name="T52" fmla="*/ 16 w 322"/>
              <a:gd name="T53" fmla="*/ 159 h 497"/>
              <a:gd name="T54" fmla="*/ 28 w 322"/>
              <a:gd name="T55" fmla="*/ 115 h 497"/>
              <a:gd name="T56" fmla="*/ 44 w 322"/>
              <a:gd name="T57" fmla="*/ 71 h 497"/>
              <a:gd name="T58" fmla="*/ 71 w 322"/>
              <a:gd name="T59" fmla="*/ 43 h 497"/>
              <a:gd name="T60" fmla="*/ 103 w 322"/>
              <a:gd name="T61" fmla="*/ 12 h 497"/>
              <a:gd name="T62" fmla="*/ 131 w 322"/>
              <a:gd name="T63" fmla="*/ 0 h 497"/>
              <a:gd name="T64" fmla="*/ 159 w 322"/>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7">
                <a:moveTo>
                  <a:pt x="159" y="0"/>
                </a:moveTo>
                <a:lnTo>
                  <a:pt x="191" y="0"/>
                </a:lnTo>
                <a:lnTo>
                  <a:pt x="219" y="12"/>
                </a:lnTo>
                <a:lnTo>
                  <a:pt x="247" y="43"/>
                </a:lnTo>
                <a:lnTo>
                  <a:pt x="278" y="71"/>
                </a:lnTo>
                <a:lnTo>
                  <a:pt x="290" y="115"/>
                </a:lnTo>
                <a:lnTo>
                  <a:pt x="306" y="159"/>
                </a:lnTo>
                <a:lnTo>
                  <a:pt x="322" y="203"/>
                </a:lnTo>
                <a:lnTo>
                  <a:pt x="322" y="246"/>
                </a:lnTo>
                <a:lnTo>
                  <a:pt x="322" y="290"/>
                </a:lnTo>
                <a:lnTo>
                  <a:pt x="306" y="334"/>
                </a:lnTo>
                <a:lnTo>
                  <a:pt x="290" y="378"/>
                </a:lnTo>
                <a:lnTo>
                  <a:pt x="278" y="422"/>
                </a:lnTo>
                <a:lnTo>
                  <a:pt x="247" y="453"/>
                </a:lnTo>
                <a:lnTo>
                  <a:pt x="219" y="481"/>
                </a:lnTo>
                <a:lnTo>
                  <a:pt x="191" y="497"/>
                </a:lnTo>
                <a:lnTo>
                  <a:pt x="159" y="497"/>
                </a:lnTo>
                <a:lnTo>
                  <a:pt x="131" y="497"/>
                </a:lnTo>
                <a:lnTo>
                  <a:pt x="103" y="481"/>
                </a:lnTo>
                <a:lnTo>
                  <a:pt x="71" y="453"/>
                </a:lnTo>
                <a:lnTo>
                  <a:pt x="44" y="422"/>
                </a:lnTo>
                <a:lnTo>
                  <a:pt x="28" y="378"/>
                </a:lnTo>
                <a:lnTo>
                  <a:pt x="16" y="334"/>
                </a:lnTo>
                <a:lnTo>
                  <a:pt x="0" y="290"/>
                </a:lnTo>
                <a:lnTo>
                  <a:pt x="0" y="246"/>
                </a:lnTo>
                <a:lnTo>
                  <a:pt x="0" y="203"/>
                </a:lnTo>
                <a:lnTo>
                  <a:pt x="16" y="159"/>
                </a:lnTo>
                <a:lnTo>
                  <a:pt x="28" y="115"/>
                </a:lnTo>
                <a:lnTo>
                  <a:pt x="44" y="71"/>
                </a:lnTo>
                <a:lnTo>
                  <a:pt x="71" y="43"/>
                </a:lnTo>
                <a:lnTo>
                  <a:pt x="103" y="12"/>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54" name="Freeform 123"/>
          <p:cNvSpPr>
            <a:spLocks/>
          </p:cNvSpPr>
          <p:nvPr/>
        </p:nvSpPr>
        <p:spPr bwMode="auto">
          <a:xfrm>
            <a:off x="5932488" y="3176588"/>
            <a:ext cx="115888" cy="176213"/>
          </a:xfrm>
          <a:custGeom>
            <a:avLst/>
            <a:gdLst>
              <a:gd name="T0" fmla="*/ 159 w 318"/>
              <a:gd name="T1" fmla="*/ 0 h 481"/>
              <a:gd name="T2" fmla="*/ 187 w 318"/>
              <a:gd name="T3" fmla="*/ 0 h 481"/>
              <a:gd name="T4" fmla="*/ 219 w 318"/>
              <a:gd name="T5" fmla="*/ 12 h 481"/>
              <a:gd name="T6" fmla="*/ 247 w 318"/>
              <a:gd name="T7" fmla="*/ 43 h 481"/>
              <a:gd name="T8" fmla="*/ 274 w 318"/>
              <a:gd name="T9" fmla="*/ 71 h 481"/>
              <a:gd name="T10" fmla="*/ 290 w 318"/>
              <a:gd name="T11" fmla="*/ 115 h 481"/>
              <a:gd name="T12" fmla="*/ 306 w 318"/>
              <a:gd name="T13" fmla="*/ 159 h 481"/>
              <a:gd name="T14" fmla="*/ 318 w 318"/>
              <a:gd name="T15" fmla="*/ 203 h 481"/>
              <a:gd name="T16" fmla="*/ 318 w 318"/>
              <a:gd name="T17" fmla="*/ 246 h 481"/>
              <a:gd name="T18" fmla="*/ 318 w 318"/>
              <a:gd name="T19" fmla="*/ 290 h 481"/>
              <a:gd name="T20" fmla="*/ 306 w 318"/>
              <a:gd name="T21" fmla="*/ 334 h 481"/>
              <a:gd name="T22" fmla="*/ 290 w 318"/>
              <a:gd name="T23" fmla="*/ 378 h 481"/>
              <a:gd name="T24" fmla="*/ 274 w 318"/>
              <a:gd name="T25" fmla="*/ 410 h 481"/>
              <a:gd name="T26" fmla="*/ 247 w 318"/>
              <a:gd name="T27" fmla="*/ 438 h 481"/>
              <a:gd name="T28" fmla="*/ 219 w 318"/>
              <a:gd name="T29" fmla="*/ 465 h 481"/>
              <a:gd name="T30" fmla="*/ 187 w 318"/>
              <a:gd name="T31" fmla="*/ 481 h 481"/>
              <a:gd name="T32" fmla="*/ 159 w 318"/>
              <a:gd name="T33" fmla="*/ 481 h 481"/>
              <a:gd name="T34" fmla="*/ 131 w 318"/>
              <a:gd name="T35" fmla="*/ 481 h 481"/>
              <a:gd name="T36" fmla="*/ 99 w 318"/>
              <a:gd name="T37" fmla="*/ 465 h 481"/>
              <a:gd name="T38" fmla="*/ 71 w 318"/>
              <a:gd name="T39" fmla="*/ 438 h 481"/>
              <a:gd name="T40" fmla="*/ 44 w 318"/>
              <a:gd name="T41" fmla="*/ 410 h 481"/>
              <a:gd name="T42" fmla="*/ 28 w 318"/>
              <a:gd name="T43" fmla="*/ 378 h 481"/>
              <a:gd name="T44" fmla="*/ 12 w 318"/>
              <a:gd name="T45" fmla="*/ 334 h 481"/>
              <a:gd name="T46" fmla="*/ 0 w 318"/>
              <a:gd name="T47" fmla="*/ 290 h 481"/>
              <a:gd name="T48" fmla="*/ 0 w 318"/>
              <a:gd name="T49" fmla="*/ 246 h 481"/>
              <a:gd name="T50" fmla="*/ 0 w 318"/>
              <a:gd name="T51" fmla="*/ 203 h 481"/>
              <a:gd name="T52" fmla="*/ 12 w 318"/>
              <a:gd name="T53" fmla="*/ 159 h 481"/>
              <a:gd name="T54" fmla="*/ 28 w 318"/>
              <a:gd name="T55" fmla="*/ 115 h 481"/>
              <a:gd name="T56" fmla="*/ 44 w 318"/>
              <a:gd name="T57" fmla="*/ 71 h 481"/>
              <a:gd name="T58" fmla="*/ 71 w 318"/>
              <a:gd name="T59" fmla="*/ 43 h 481"/>
              <a:gd name="T60" fmla="*/ 99 w 318"/>
              <a:gd name="T61" fmla="*/ 12 h 481"/>
              <a:gd name="T62" fmla="*/ 131 w 318"/>
              <a:gd name="T63" fmla="*/ 0 h 481"/>
              <a:gd name="T64" fmla="*/ 159 w 318"/>
              <a:gd name="T65" fmla="*/ 0 h 4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18" h="481">
                <a:moveTo>
                  <a:pt x="159" y="0"/>
                </a:moveTo>
                <a:lnTo>
                  <a:pt x="187" y="0"/>
                </a:lnTo>
                <a:lnTo>
                  <a:pt x="219" y="12"/>
                </a:lnTo>
                <a:lnTo>
                  <a:pt x="247" y="43"/>
                </a:lnTo>
                <a:lnTo>
                  <a:pt x="274" y="71"/>
                </a:lnTo>
                <a:lnTo>
                  <a:pt x="290" y="115"/>
                </a:lnTo>
                <a:lnTo>
                  <a:pt x="306" y="159"/>
                </a:lnTo>
                <a:lnTo>
                  <a:pt x="318" y="203"/>
                </a:lnTo>
                <a:lnTo>
                  <a:pt x="318" y="246"/>
                </a:lnTo>
                <a:lnTo>
                  <a:pt x="318" y="290"/>
                </a:lnTo>
                <a:lnTo>
                  <a:pt x="306" y="334"/>
                </a:lnTo>
                <a:lnTo>
                  <a:pt x="290" y="378"/>
                </a:lnTo>
                <a:lnTo>
                  <a:pt x="274" y="410"/>
                </a:lnTo>
                <a:lnTo>
                  <a:pt x="247" y="438"/>
                </a:lnTo>
                <a:lnTo>
                  <a:pt x="219" y="465"/>
                </a:lnTo>
                <a:lnTo>
                  <a:pt x="187" y="481"/>
                </a:lnTo>
                <a:lnTo>
                  <a:pt x="159" y="481"/>
                </a:lnTo>
                <a:lnTo>
                  <a:pt x="131" y="481"/>
                </a:lnTo>
                <a:lnTo>
                  <a:pt x="99" y="465"/>
                </a:lnTo>
                <a:lnTo>
                  <a:pt x="71" y="438"/>
                </a:lnTo>
                <a:lnTo>
                  <a:pt x="44" y="410"/>
                </a:lnTo>
                <a:lnTo>
                  <a:pt x="28" y="378"/>
                </a:lnTo>
                <a:lnTo>
                  <a:pt x="12" y="334"/>
                </a:lnTo>
                <a:lnTo>
                  <a:pt x="0" y="290"/>
                </a:lnTo>
                <a:lnTo>
                  <a:pt x="0" y="246"/>
                </a:lnTo>
                <a:lnTo>
                  <a:pt x="0" y="203"/>
                </a:lnTo>
                <a:lnTo>
                  <a:pt x="12" y="159"/>
                </a:lnTo>
                <a:lnTo>
                  <a:pt x="28" y="115"/>
                </a:lnTo>
                <a:lnTo>
                  <a:pt x="44" y="71"/>
                </a:lnTo>
                <a:lnTo>
                  <a:pt x="71" y="43"/>
                </a:lnTo>
                <a:lnTo>
                  <a:pt x="99" y="12"/>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55" name="Freeform 124"/>
          <p:cNvSpPr>
            <a:spLocks/>
          </p:cNvSpPr>
          <p:nvPr/>
        </p:nvSpPr>
        <p:spPr bwMode="auto">
          <a:xfrm>
            <a:off x="5943601" y="3181351"/>
            <a:ext cx="104775" cy="171450"/>
          </a:xfrm>
          <a:custGeom>
            <a:avLst/>
            <a:gdLst>
              <a:gd name="T0" fmla="*/ 147 w 290"/>
              <a:gd name="T1" fmla="*/ 0 h 469"/>
              <a:gd name="T2" fmla="*/ 175 w 290"/>
              <a:gd name="T3" fmla="*/ 0 h 469"/>
              <a:gd name="T4" fmla="*/ 203 w 290"/>
              <a:gd name="T5" fmla="*/ 15 h 469"/>
              <a:gd name="T6" fmla="*/ 234 w 290"/>
              <a:gd name="T7" fmla="*/ 43 h 469"/>
              <a:gd name="T8" fmla="*/ 246 w 290"/>
              <a:gd name="T9" fmla="*/ 75 h 469"/>
              <a:gd name="T10" fmla="*/ 262 w 290"/>
              <a:gd name="T11" fmla="*/ 103 h 469"/>
              <a:gd name="T12" fmla="*/ 278 w 290"/>
              <a:gd name="T13" fmla="*/ 147 h 469"/>
              <a:gd name="T14" fmla="*/ 290 w 290"/>
              <a:gd name="T15" fmla="*/ 191 h 469"/>
              <a:gd name="T16" fmla="*/ 290 w 290"/>
              <a:gd name="T17" fmla="*/ 234 h 469"/>
              <a:gd name="T18" fmla="*/ 290 w 290"/>
              <a:gd name="T19" fmla="*/ 278 h 469"/>
              <a:gd name="T20" fmla="*/ 278 w 290"/>
              <a:gd name="T21" fmla="*/ 322 h 469"/>
              <a:gd name="T22" fmla="*/ 262 w 290"/>
              <a:gd name="T23" fmla="*/ 366 h 469"/>
              <a:gd name="T24" fmla="*/ 246 w 290"/>
              <a:gd name="T25" fmla="*/ 398 h 469"/>
              <a:gd name="T26" fmla="*/ 234 w 290"/>
              <a:gd name="T27" fmla="*/ 426 h 469"/>
              <a:gd name="T28" fmla="*/ 203 w 290"/>
              <a:gd name="T29" fmla="*/ 453 h 469"/>
              <a:gd name="T30" fmla="*/ 175 w 290"/>
              <a:gd name="T31" fmla="*/ 469 h 469"/>
              <a:gd name="T32" fmla="*/ 147 w 290"/>
              <a:gd name="T33" fmla="*/ 469 h 469"/>
              <a:gd name="T34" fmla="*/ 115 w 290"/>
              <a:gd name="T35" fmla="*/ 469 h 469"/>
              <a:gd name="T36" fmla="*/ 87 w 290"/>
              <a:gd name="T37" fmla="*/ 453 h 469"/>
              <a:gd name="T38" fmla="*/ 59 w 290"/>
              <a:gd name="T39" fmla="*/ 426 h 469"/>
              <a:gd name="T40" fmla="*/ 43 w 290"/>
              <a:gd name="T41" fmla="*/ 398 h 469"/>
              <a:gd name="T42" fmla="*/ 27 w 290"/>
              <a:gd name="T43" fmla="*/ 366 h 469"/>
              <a:gd name="T44" fmla="*/ 16 w 290"/>
              <a:gd name="T45" fmla="*/ 322 h 469"/>
              <a:gd name="T46" fmla="*/ 0 w 290"/>
              <a:gd name="T47" fmla="*/ 278 h 469"/>
              <a:gd name="T48" fmla="*/ 0 w 290"/>
              <a:gd name="T49" fmla="*/ 234 h 469"/>
              <a:gd name="T50" fmla="*/ 0 w 290"/>
              <a:gd name="T51" fmla="*/ 191 h 469"/>
              <a:gd name="T52" fmla="*/ 16 w 290"/>
              <a:gd name="T53" fmla="*/ 147 h 469"/>
              <a:gd name="T54" fmla="*/ 27 w 290"/>
              <a:gd name="T55" fmla="*/ 103 h 469"/>
              <a:gd name="T56" fmla="*/ 43 w 290"/>
              <a:gd name="T57" fmla="*/ 75 h 469"/>
              <a:gd name="T58" fmla="*/ 59 w 290"/>
              <a:gd name="T59" fmla="*/ 43 h 469"/>
              <a:gd name="T60" fmla="*/ 87 w 290"/>
              <a:gd name="T61" fmla="*/ 15 h 469"/>
              <a:gd name="T62" fmla="*/ 115 w 290"/>
              <a:gd name="T63" fmla="*/ 0 h 469"/>
              <a:gd name="T64" fmla="*/ 147 w 290"/>
              <a:gd name="T65" fmla="*/ 0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90" h="469">
                <a:moveTo>
                  <a:pt x="147" y="0"/>
                </a:moveTo>
                <a:lnTo>
                  <a:pt x="175" y="0"/>
                </a:lnTo>
                <a:lnTo>
                  <a:pt x="203" y="15"/>
                </a:lnTo>
                <a:lnTo>
                  <a:pt x="234" y="43"/>
                </a:lnTo>
                <a:lnTo>
                  <a:pt x="246" y="75"/>
                </a:lnTo>
                <a:lnTo>
                  <a:pt x="262" y="103"/>
                </a:lnTo>
                <a:lnTo>
                  <a:pt x="278" y="147"/>
                </a:lnTo>
                <a:lnTo>
                  <a:pt x="290" y="191"/>
                </a:lnTo>
                <a:lnTo>
                  <a:pt x="290" y="234"/>
                </a:lnTo>
                <a:lnTo>
                  <a:pt x="290" y="278"/>
                </a:lnTo>
                <a:lnTo>
                  <a:pt x="278" y="322"/>
                </a:lnTo>
                <a:lnTo>
                  <a:pt x="262" y="366"/>
                </a:lnTo>
                <a:lnTo>
                  <a:pt x="246" y="398"/>
                </a:lnTo>
                <a:lnTo>
                  <a:pt x="234" y="426"/>
                </a:lnTo>
                <a:lnTo>
                  <a:pt x="203" y="453"/>
                </a:lnTo>
                <a:lnTo>
                  <a:pt x="175" y="469"/>
                </a:lnTo>
                <a:lnTo>
                  <a:pt x="147" y="469"/>
                </a:lnTo>
                <a:lnTo>
                  <a:pt x="115" y="469"/>
                </a:lnTo>
                <a:lnTo>
                  <a:pt x="87" y="453"/>
                </a:lnTo>
                <a:lnTo>
                  <a:pt x="59" y="426"/>
                </a:lnTo>
                <a:lnTo>
                  <a:pt x="43" y="398"/>
                </a:lnTo>
                <a:lnTo>
                  <a:pt x="27" y="366"/>
                </a:lnTo>
                <a:lnTo>
                  <a:pt x="16" y="322"/>
                </a:lnTo>
                <a:lnTo>
                  <a:pt x="0" y="278"/>
                </a:lnTo>
                <a:lnTo>
                  <a:pt x="0" y="234"/>
                </a:lnTo>
                <a:lnTo>
                  <a:pt x="0" y="191"/>
                </a:lnTo>
                <a:lnTo>
                  <a:pt x="16" y="147"/>
                </a:lnTo>
                <a:lnTo>
                  <a:pt x="27" y="103"/>
                </a:lnTo>
                <a:lnTo>
                  <a:pt x="43" y="75"/>
                </a:lnTo>
                <a:lnTo>
                  <a:pt x="59" y="43"/>
                </a:lnTo>
                <a:lnTo>
                  <a:pt x="87" y="15"/>
                </a:lnTo>
                <a:lnTo>
                  <a:pt x="115" y="0"/>
                </a:lnTo>
                <a:lnTo>
                  <a:pt x="147"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56" name="Freeform 125"/>
          <p:cNvSpPr>
            <a:spLocks/>
          </p:cNvSpPr>
          <p:nvPr/>
        </p:nvSpPr>
        <p:spPr bwMode="auto">
          <a:xfrm>
            <a:off x="5910263" y="3654426"/>
            <a:ext cx="117475" cy="180975"/>
          </a:xfrm>
          <a:custGeom>
            <a:avLst/>
            <a:gdLst>
              <a:gd name="T0" fmla="*/ 159 w 322"/>
              <a:gd name="T1" fmla="*/ 0 h 498"/>
              <a:gd name="T2" fmla="*/ 191 w 322"/>
              <a:gd name="T3" fmla="*/ 0 h 498"/>
              <a:gd name="T4" fmla="*/ 219 w 322"/>
              <a:gd name="T5" fmla="*/ 16 h 498"/>
              <a:gd name="T6" fmla="*/ 247 w 322"/>
              <a:gd name="T7" fmla="*/ 44 h 498"/>
              <a:gd name="T8" fmla="*/ 279 w 322"/>
              <a:gd name="T9" fmla="*/ 76 h 498"/>
              <a:gd name="T10" fmla="*/ 291 w 322"/>
              <a:gd name="T11" fmla="*/ 120 h 498"/>
              <a:gd name="T12" fmla="*/ 307 w 322"/>
              <a:gd name="T13" fmla="*/ 164 h 498"/>
              <a:gd name="T14" fmla="*/ 322 w 322"/>
              <a:gd name="T15" fmla="*/ 207 h 498"/>
              <a:gd name="T16" fmla="*/ 322 w 322"/>
              <a:gd name="T17" fmla="*/ 251 h 498"/>
              <a:gd name="T18" fmla="*/ 322 w 322"/>
              <a:gd name="T19" fmla="*/ 295 h 498"/>
              <a:gd name="T20" fmla="*/ 307 w 322"/>
              <a:gd name="T21" fmla="*/ 339 h 498"/>
              <a:gd name="T22" fmla="*/ 291 w 322"/>
              <a:gd name="T23" fmla="*/ 383 h 498"/>
              <a:gd name="T24" fmla="*/ 279 w 322"/>
              <a:gd name="T25" fmla="*/ 426 h 498"/>
              <a:gd name="T26" fmla="*/ 247 w 322"/>
              <a:gd name="T27" fmla="*/ 454 h 498"/>
              <a:gd name="T28" fmla="*/ 219 w 322"/>
              <a:gd name="T29" fmla="*/ 486 h 498"/>
              <a:gd name="T30" fmla="*/ 191 w 322"/>
              <a:gd name="T31" fmla="*/ 498 h 498"/>
              <a:gd name="T32" fmla="*/ 159 w 322"/>
              <a:gd name="T33" fmla="*/ 498 h 498"/>
              <a:gd name="T34" fmla="*/ 131 w 322"/>
              <a:gd name="T35" fmla="*/ 498 h 498"/>
              <a:gd name="T36" fmla="*/ 104 w 322"/>
              <a:gd name="T37" fmla="*/ 486 h 498"/>
              <a:gd name="T38" fmla="*/ 72 w 322"/>
              <a:gd name="T39" fmla="*/ 454 h 498"/>
              <a:gd name="T40" fmla="*/ 44 w 322"/>
              <a:gd name="T41" fmla="*/ 426 h 498"/>
              <a:gd name="T42" fmla="*/ 28 w 322"/>
              <a:gd name="T43" fmla="*/ 383 h 498"/>
              <a:gd name="T44" fmla="*/ 16 w 322"/>
              <a:gd name="T45" fmla="*/ 339 h 498"/>
              <a:gd name="T46" fmla="*/ 0 w 322"/>
              <a:gd name="T47" fmla="*/ 295 h 498"/>
              <a:gd name="T48" fmla="*/ 0 w 322"/>
              <a:gd name="T49" fmla="*/ 251 h 498"/>
              <a:gd name="T50" fmla="*/ 0 w 322"/>
              <a:gd name="T51" fmla="*/ 207 h 498"/>
              <a:gd name="T52" fmla="*/ 16 w 322"/>
              <a:gd name="T53" fmla="*/ 164 h 498"/>
              <a:gd name="T54" fmla="*/ 28 w 322"/>
              <a:gd name="T55" fmla="*/ 120 h 498"/>
              <a:gd name="T56" fmla="*/ 44 w 322"/>
              <a:gd name="T57" fmla="*/ 76 h 498"/>
              <a:gd name="T58" fmla="*/ 72 w 322"/>
              <a:gd name="T59" fmla="*/ 44 h 498"/>
              <a:gd name="T60" fmla="*/ 104 w 322"/>
              <a:gd name="T61" fmla="*/ 16 h 498"/>
              <a:gd name="T62" fmla="*/ 131 w 322"/>
              <a:gd name="T63" fmla="*/ 0 h 498"/>
              <a:gd name="T64" fmla="*/ 159 w 322"/>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8">
                <a:moveTo>
                  <a:pt x="159" y="0"/>
                </a:moveTo>
                <a:lnTo>
                  <a:pt x="191" y="0"/>
                </a:lnTo>
                <a:lnTo>
                  <a:pt x="219" y="16"/>
                </a:lnTo>
                <a:lnTo>
                  <a:pt x="247" y="44"/>
                </a:lnTo>
                <a:lnTo>
                  <a:pt x="279" y="76"/>
                </a:lnTo>
                <a:lnTo>
                  <a:pt x="291" y="120"/>
                </a:lnTo>
                <a:lnTo>
                  <a:pt x="307" y="164"/>
                </a:lnTo>
                <a:lnTo>
                  <a:pt x="322" y="207"/>
                </a:lnTo>
                <a:lnTo>
                  <a:pt x="322" y="251"/>
                </a:lnTo>
                <a:lnTo>
                  <a:pt x="322" y="295"/>
                </a:lnTo>
                <a:lnTo>
                  <a:pt x="307" y="339"/>
                </a:lnTo>
                <a:lnTo>
                  <a:pt x="291" y="383"/>
                </a:lnTo>
                <a:lnTo>
                  <a:pt x="279" y="426"/>
                </a:lnTo>
                <a:lnTo>
                  <a:pt x="247" y="454"/>
                </a:lnTo>
                <a:lnTo>
                  <a:pt x="219" y="486"/>
                </a:lnTo>
                <a:lnTo>
                  <a:pt x="191" y="498"/>
                </a:lnTo>
                <a:lnTo>
                  <a:pt x="159" y="498"/>
                </a:lnTo>
                <a:lnTo>
                  <a:pt x="131" y="498"/>
                </a:lnTo>
                <a:lnTo>
                  <a:pt x="104" y="486"/>
                </a:lnTo>
                <a:lnTo>
                  <a:pt x="72" y="454"/>
                </a:lnTo>
                <a:lnTo>
                  <a:pt x="44" y="426"/>
                </a:lnTo>
                <a:lnTo>
                  <a:pt x="28" y="383"/>
                </a:lnTo>
                <a:lnTo>
                  <a:pt x="16" y="339"/>
                </a:lnTo>
                <a:lnTo>
                  <a:pt x="0" y="295"/>
                </a:lnTo>
                <a:lnTo>
                  <a:pt x="0" y="251"/>
                </a:lnTo>
                <a:lnTo>
                  <a:pt x="0" y="207"/>
                </a:lnTo>
                <a:lnTo>
                  <a:pt x="16" y="164"/>
                </a:lnTo>
                <a:lnTo>
                  <a:pt x="28" y="120"/>
                </a:lnTo>
                <a:lnTo>
                  <a:pt x="44" y="76"/>
                </a:lnTo>
                <a:lnTo>
                  <a:pt x="72" y="44"/>
                </a:lnTo>
                <a:lnTo>
                  <a:pt x="104" y="16"/>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57" name="Freeform 126"/>
          <p:cNvSpPr>
            <a:spLocks/>
          </p:cNvSpPr>
          <p:nvPr/>
        </p:nvSpPr>
        <p:spPr bwMode="auto">
          <a:xfrm>
            <a:off x="5916613" y="3654426"/>
            <a:ext cx="122238" cy="180975"/>
          </a:xfrm>
          <a:custGeom>
            <a:avLst/>
            <a:gdLst>
              <a:gd name="T0" fmla="*/ 175 w 334"/>
              <a:gd name="T1" fmla="*/ 0 h 498"/>
              <a:gd name="T2" fmla="*/ 203 w 334"/>
              <a:gd name="T3" fmla="*/ 0 h 498"/>
              <a:gd name="T4" fmla="*/ 231 w 334"/>
              <a:gd name="T5" fmla="*/ 16 h 498"/>
              <a:gd name="T6" fmla="*/ 263 w 334"/>
              <a:gd name="T7" fmla="*/ 44 h 498"/>
              <a:gd name="T8" fmla="*/ 291 w 334"/>
              <a:gd name="T9" fmla="*/ 76 h 498"/>
              <a:gd name="T10" fmla="*/ 306 w 334"/>
              <a:gd name="T11" fmla="*/ 104 h 498"/>
              <a:gd name="T12" fmla="*/ 318 w 334"/>
              <a:gd name="T13" fmla="*/ 148 h 498"/>
              <a:gd name="T14" fmla="*/ 334 w 334"/>
              <a:gd name="T15" fmla="*/ 192 h 498"/>
              <a:gd name="T16" fmla="*/ 334 w 334"/>
              <a:gd name="T17" fmla="*/ 251 h 498"/>
              <a:gd name="T18" fmla="*/ 334 w 334"/>
              <a:gd name="T19" fmla="*/ 295 h 498"/>
              <a:gd name="T20" fmla="*/ 318 w 334"/>
              <a:gd name="T21" fmla="*/ 339 h 498"/>
              <a:gd name="T22" fmla="*/ 306 w 334"/>
              <a:gd name="T23" fmla="*/ 383 h 498"/>
              <a:gd name="T24" fmla="*/ 291 w 334"/>
              <a:gd name="T25" fmla="*/ 426 h 498"/>
              <a:gd name="T26" fmla="*/ 263 w 334"/>
              <a:gd name="T27" fmla="*/ 454 h 498"/>
              <a:gd name="T28" fmla="*/ 231 w 334"/>
              <a:gd name="T29" fmla="*/ 486 h 498"/>
              <a:gd name="T30" fmla="*/ 203 w 334"/>
              <a:gd name="T31" fmla="*/ 498 h 498"/>
              <a:gd name="T32" fmla="*/ 175 w 334"/>
              <a:gd name="T33" fmla="*/ 498 h 498"/>
              <a:gd name="T34" fmla="*/ 131 w 334"/>
              <a:gd name="T35" fmla="*/ 498 h 498"/>
              <a:gd name="T36" fmla="*/ 99 w 334"/>
              <a:gd name="T37" fmla="*/ 486 h 498"/>
              <a:gd name="T38" fmla="*/ 72 w 334"/>
              <a:gd name="T39" fmla="*/ 454 h 498"/>
              <a:gd name="T40" fmla="*/ 44 w 334"/>
              <a:gd name="T41" fmla="*/ 426 h 498"/>
              <a:gd name="T42" fmla="*/ 28 w 334"/>
              <a:gd name="T43" fmla="*/ 383 h 498"/>
              <a:gd name="T44" fmla="*/ 12 w 334"/>
              <a:gd name="T45" fmla="*/ 339 h 498"/>
              <a:gd name="T46" fmla="*/ 0 w 334"/>
              <a:gd name="T47" fmla="*/ 295 h 498"/>
              <a:gd name="T48" fmla="*/ 0 w 334"/>
              <a:gd name="T49" fmla="*/ 251 h 498"/>
              <a:gd name="T50" fmla="*/ 0 w 334"/>
              <a:gd name="T51" fmla="*/ 192 h 498"/>
              <a:gd name="T52" fmla="*/ 12 w 334"/>
              <a:gd name="T53" fmla="*/ 148 h 498"/>
              <a:gd name="T54" fmla="*/ 28 w 334"/>
              <a:gd name="T55" fmla="*/ 104 h 498"/>
              <a:gd name="T56" fmla="*/ 44 w 334"/>
              <a:gd name="T57" fmla="*/ 76 h 498"/>
              <a:gd name="T58" fmla="*/ 72 w 334"/>
              <a:gd name="T59" fmla="*/ 44 h 498"/>
              <a:gd name="T60" fmla="*/ 99 w 334"/>
              <a:gd name="T61" fmla="*/ 16 h 498"/>
              <a:gd name="T62" fmla="*/ 131 w 334"/>
              <a:gd name="T63" fmla="*/ 0 h 498"/>
              <a:gd name="T64" fmla="*/ 175 w 334"/>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34" h="498">
                <a:moveTo>
                  <a:pt x="175" y="0"/>
                </a:moveTo>
                <a:lnTo>
                  <a:pt x="203" y="0"/>
                </a:lnTo>
                <a:lnTo>
                  <a:pt x="231" y="16"/>
                </a:lnTo>
                <a:lnTo>
                  <a:pt x="263" y="44"/>
                </a:lnTo>
                <a:lnTo>
                  <a:pt x="291" y="76"/>
                </a:lnTo>
                <a:lnTo>
                  <a:pt x="306" y="104"/>
                </a:lnTo>
                <a:lnTo>
                  <a:pt x="318" y="148"/>
                </a:lnTo>
                <a:lnTo>
                  <a:pt x="334" y="192"/>
                </a:lnTo>
                <a:lnTo>
                  <a:pt x="334" y="251"/>
                </a:lnTo>
                <a:lnTo>
                  <a:pt x="334" y="295"/>
                </a:lnTo>
                <a:lnTo>
                  <a:pt x="318" y="339"/>
                </a:lnTo>
                <a:lnTo>
                  <a:pt x="306" y="383"/>
                </a:lnTo>
                <a:lnTo>
                  <a:pt x="291" y="426"/>
                </a:lnTo>
                <a:lnTo>
                  <a:pt x="263" y="454"/>
                </a:lnTo>
                <a:lnTo>
                  <a:pt x="231" y="486"/>
                </a:lnTo>
                <a:lnTo>
                  <a:pt x="203" y="498"/>
                </a:lnTo>
                <a:lnTo>
                  <a:pt x="175" y="498"/>
                </a:lnTo>
                <a:lnTo>
                  <a:pt x="131" y="498"/>
                </a:lnTo>
                <a:lnTo>
                  <a:pt x="99" y="486"/>
                </a:lnTo>
                <a:lnTo>
                  <a:pt x="72" y="454"/>
                </a:lnTo>
                <a:lnTo>
                  <a:pt x="44" y="426"/>
                </a:lnTo>
                <a:lnTo>
                  <a:pt x="28" y="383"/>
                </a:lnTo>
                <a:lnTo>
                  <a:pt x="12" y="339"/>
                </a:lnTo>
                <a:lnTo>
                  <a:pt x="0" y="295"/>
                </a:lnTo>
                <a:lnTo>
                  <a:pt x="0" y="251"/>
                </a:lnTo>
                <a:lnTo>
                  <a:pt x="0" y="192"/>
                </a:lnTo>
                <a:lnTo>
                  <a:pt x="12" y="148"/>
                </a:lnTo>
                <a:lnTo>
                  <a:pt x="28" y="104"/>
                </a:lnTo>
                <a:lnTo>
                  <a:pt x="44" y="76"/>
                </a:lnTo>
                <a:lnTo>
                  <a:pt x="72" y="44"/>
                </a:lnTo>
                <a:lnTo>
                  <a:pt x="99" y="16"/>
                </a:lnTo>
                <a:lnTo>
                  <a:pt x="131" y="0"/>
                </a:lnTo>
                <a:lnTo>
                  <a:pt x="175"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58" name="Freeform 127"/>
          <p:cNvSpPr>
            <a:spLocks/>
          </p:cNvSpPr>
          <p:nvPr/>
        </p:nvSpPr>
        <p:spPr bwMode="auto">
          <a:xfrm>
            <a:off x="5926138" y="3654426"/>
            <a:ext cx="117475" cy="180975"/>
          </a:xfrm>
          <a:custGeom>
            <a:avLst/>
            <a:gdLst>
              <a:gd name="T0" fmla="*/ 159 w 322"/>
              <a:gd name="T1" fmla="*/ 0 h 498"/>
              <a:gd name="T2" fmla="*/ 191 w 322"/>
              <a:gd name="T3" fmla="*/ 0 h 498"/>
              <a:gd name="T4" fmla="*/ 219 w 322"/>
              <a:gd name="T5" fmla="*/ 16 h 498"/>
              <a:gd name="T6" fmla="*/ 247 w 322"/>
              <a:gd name="T7" fmla="*/ 44 h 498"/>
              <a:gd name="T8" fmla="*/ 278 w 322"/>
              <a:gd name="T9" fmla="*/ 76 h 498"/>
              <a:gd name="T10" fmla="*/ 290 w 322"/>
              <a:gd name="T11" fmla="*/ 120 h 498"/>
              <a:gd name="T12" fmla="*/ 306 w 322"/>
              <a:gd name="T13" fmla="*/ 164 h 498"/>
              <a:gd name="T14" fmla="*/ 322 w 322"/>
              <a:gd name="T15" fmla="*/ 207 h 498"/>
              <a:gd name="T16" fmla="*/ 322 w 322"/>
              <a:gd name="T17" fmla="*/ 251 h 498"/>
              <a:gd name="T18" fmla="*/ 322 w 322"/>
              <a:gd name="T19" fmla="*/ 295 h 498"/>
              <a:gd name="T20" fmla="*/ 306 w 322"/>
              <a:gd name="T21" fmla="*/ 339 h 498"/>
              <a:gd name="T22" fmla="*/ 290 w 322"/>
              <a:gd name="T23" fmla="*/ 383 h 498"/>
              <a:gd name="T24" fmla="*/ 278 w 322"/>
              <a:gd name="T25" fmla="*/ 426 h 498"/>
              <a:gd name="T26" fmla="*/ 247 w 322"/>
              <a:gd name="T27" fmla="*/ 454 h 498"/>
              <a:gd name="T28" fmla="*/ 219 w 322"/>
              <a:gd name="T29" fmla="*/ 486 h 498"/>
              <a:gd name="T30" fmla="*/ 191 w 322"/>
              <a:gd name="T31" fmla="*/ 498 h 498"/>
              <a:gd name="T32" fmla="*/ 159 w 322"/>
              <a:gd name="T33" fmla="*/ 498 h 498"/>
              <a:gd name="T34" fmla="*/ 131 w 322"/>
              <a:gd name="T35" fmla="*/ 498 h 498"/>
              <a:gd name="T36" fmla="*/ 103 w 322"/>
              <a:gd name="T37" fmla="*/ 486 h 498"/>
              <a:gd name="T38" fmla="*/ 71 w 322"/>
              <a:gd name="T39" fmla="*/ 454 h 498"/>
              <a:gd name="T40" fmla="*/ 44 w 322"/>
              <a:gd name="T41" fmla="*/ 426 h 498"/>
              <a:gd name="T42" fmla="*/ 28 w 322"/>
              <a:gd name="T43" fmla="*/ 383 h 498"/>
              <a:gd name="T44" fmla="*/ 16 w 322"/>
              <a:gd name="T45" fmla="*/ 339 h 498"/>
              <a:gd name="T46" fmla="*/ 0 w 322"/>
              <a:gd name="T47" fmla="*/ 295 h 498"/>
              <a:gd name="T48" fmla="*/ 0 w 322"/>
              <a:gd name="T49" fmla="*/ 251 h 498"/>
              <a:gd name="T50" fmla="*/ 0 w 322"/>
              <a:gd name="T51" fmla="*/ 207 h 498"/>
              <a:gd name="T52" fmla="*/ 16 w 322"/>
              <a:gd name="T53" fmla="*/ 164 h 498"/>
              <a:gd name="T54" fmla="*/ 28 w 322"/>
              <a:gd name="T55" fmla="*/ 120 h 498"/>
              <a:gd name="T56" fmla="*/ 44 w 322"/>
              <a:gd name="T57" fmla="*/ 76 h 498"/>
              <a:gd name="T58" fmla="*/ 71 w 322"/>
              <a:gd name="T59" fmla="*/ 44 h 498"/>
              <a:gd name="T60" fmla="*/ 103 w 322"/>
              <a:gd name="T61" fmla="*/ 16 h 498"/>
              <a:gd name="T62" fmla="*/ 131 w 322"/>
              <a:gd name="T63" fmla="*/ 0 h 498"/>
              <a:gd name="T64" fmla="*/ 159 w 322"/>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8">
                <a:moveTo>
                  <a:pt x="159" y="0"/>
                </a:moveTo>
                <a:lnTo>
                  <a:pt x="191" y="0"/>
                </a:lnTo>
                <a:lnTo>
                  <a:pt x="219" y="16"/>
                </a:lnTo>
                <a:lnTo>
                  <a:pt x="247" y="44"/>
                </a:lnTo>
                <a:lnTo>
                  <a:pt x="278" y="76"/>
                </a:lnTo>
                <a:lnTo>
                  <a:pt x="290" y="120"/>
                </a:lnTo>
                <a:lnTo>
                  <a:pt x="306" y="164"/>
                </a:lnTo>
                <a:lnTo>
                  <a:pt x="322" y="207"/>
                </a:lnTo>
                <a:lnTo>
                  <a:pt x="322" y="251"/>
                </a:lnTo>
                <a:lnTo>
                  <a:pt x="322" y="295"/>
                </a:lnTo>
                <a:lnTo>
                  <a:pt x="306" y="339"/>
                </a:lnTo>
                <a:lnTo>
                  <a:pt x="290" y="383"/>
                </a:lnTo>
                <a:lnTo>
                  <a:pt x="278" y="426"/>
                </a:lnTo>
                <a:lnTo>
                  <a:pt x="247" y="454"/>
                </a:lnTo>
                <a:lnTo>
                  <a:pt x="219" y="486"/>
                </a:lnTo>
                <a:lnTo>
                  <a:pt x="191" y="498"/>
                </a:lnTo>
                <a:lnTo>
                  <a:pt x="159" y="498"/>
                </a:lnTo>
                <a:lnTo>
                  <a:pt x="131" y="498"/>
                </a:lnTo>
                <a:lnTo>
                  <a:pt x="103" y="486"/>
                </a:lnTo>
                <a:lnTo>
                  <a:pt x="71" y="454"/>
                </a:lnTo>
                <a:lnTo>
                  <a:pt x="44" y="426"/>
                </a:lnTo>
                <a:lnTo>
                  <a:pt x="28" y="383"/>
                </a:lnTo>
                <a:lnTo>
                  <a:pt x="16" y="339"/>
                </a:lnTo>
                <a:lnTo>
                  <a:pt x="0" y="295"/>
                </a:lnTo>
                <a:lnTo>
                  <a:pt x="0" y="251"/>
                </a:lnTo>
                <a:lnTo>
                  <a:pt x="0" y="207"/>
                </a:lnTo>
                <a:lnTo>
                  <a:pt x="16" y="164"/>
                </a:lnTo>
                <a:lnTo>
                  <a:pt x="28" y="120"/>
                </a:lnTo>
                <a:lnTo>
                  <a:pt x="44" y="76"/>
                </a:lnTo>
                <a:lnTo>
                  <a:pt x="71" y="44"/>
                </a:lnTo>
                <a:lnTo>
                  <a:pt x="103" y="16"/>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59" name="Freeform 128"/>
          <p:cNvSpPr>
            <a:spLocks/>
          </p:cNvSpPr>
          <p:nvPr/>
        </p:nvSpPr>
        <p:spPr bwMode="auto">
          <a:xfrm>
            <a:off x="5932488" y="3654426"/>
            <a:ext cx="115888" cy="176213"/>
          </a:xfrm>
          <a:custGeom>
            <a:avLst/>
            <a:gdLst>
              <a:gd name="T0" fmla="*/ 159 w 318"/>
              <a:gd name="T1" fmla="*/ 0 h 486"/>
              <a:gd name="T2" fmla="*/ 187 w 318"/>
              <a:gd name="T3" fmla="*/ 0 h 486"/>
              <a:gd name="T4" fmla="*/ 219 w 318"/>
              <a:gd name="T5" fmla="*/ 16 h 486"/>
              <a:gd name="T6" fmla="*/ 247 w 318"/>
              <a:gd name="T7" fmla="*/ 44 h 486"/>
              <a:gd name="T8" fmla="*/ 274 w 318"/>
              <a:gd name="T9" fmla="*/ 76 h 486"/>
              <a:gd name="T10" fmla="*/ 290 w 318"/>
              <a:gd name="T11" fmla="*/ 120 h 486"/>
              <a:gd name="T12" fmla="*/ 306 w 318"/>
              <a:gd name="T13" fmla="*/ 164 h 486"/>
              <a:gd name="T14" fmla="*/ 318 w 318"/>
              <a:gd name="T15" fmla="*/ 207 h 486"/>
              <a:gd name="T16" fmla="*/ 318 w 318"/>
              <a:gd name="T17" fmla="*/ 251 h 486"/>
              <a:gd name="T18" fmla="*/ 318 w 318"/>
              <a:gd name="T19" fmla="*/ 295 h 486"/>
              <a:gd name="T20" fmla="*/ 306 w 318"/>
              <a:gd name="T21" fmla="*/ 339 h 486"/>
              <a:gd name="T22" fmla="*/ 290 w 318"/>
              <a:gd name="T23" fmla="*/ 383 h 486"/>
              <a:gd name="T24" fmla="*/ 274 w 318"/>
              <a:gd name="T25" fmla="*/ 411 h 486"/>
              <a:gd name="T26" fmla="*/ 247 w 318"/>
              <a:gd name="T27" fmla="*/ 442 h 486"/>
              <a:gd name="T28" fmla="*/ 219 w 318"/>
              <a:gd name="T29" fmla="*/ 470 h 486"/>
              <a:gd name="T30" fmla="*/ 187 w 318"/>
              <a:gd name="T31" fmla="*/ 486 h 486"/>
              <a:gd name="T32" fmla="*/ 159 w 318"/>
              <a:gd name="T33" fmla="*/ 486 h 486"/>
              <a:gd name="T34" fmla="*/ 131 w 318"/>
              <a:gd name="T35" fmla="*/ 486 h 486"/>
              <a:gd name="T36" fmla="*/ 99 w 318"/>
              <a:gd name="T37" fmla="*/ 470 h 486"/>
              <a:gd name="T38" fmla="*/ 71 w 318"/>
              <a:gd name="T39" fmla="*/ 442 h 486"/>
              <a:gd name="T40" fmla="*/ 44 w 318"/>
              <a:gd name="T41" fmla="*/ 411 h 486"/>
              <a:gd name="T42" fmla="*/ 28 w 318"/>
              <a:gd name="T43" fmla="*/ 383 h 486"/>
              <a:gd name="T44" fmla="*/ 12 w 318"/>
              <a:gd name="T45" fmla="*/ 339 h 486"/>
              <a:gd name="T46" fmla="*/ 0 w 318"/>
              <a:gd name="T47" fmla="*/ 295 h 486"/>
              <a:gd name="T48" fmla="*/ 0 w 318"/>
              <a:gd name="T49" fmla="*/ 251 h 486"/>
              <a:gd name="T50" fmla="*/ 0 w 318"/>
              <a:gd name="T51" fmla="*/ 207 h 486"/>
              <a:gd name="T52" fmla="*/ 12 w 318"/>
              <a:gd name="T53" fmla="*/ 164 h 486"/>
              <a:gd name="T54" fmla="*/ 28 w 318"/>
              <a:gd name="T55" fmla="*/ 120 h 486"/>
              <a:gd name="T56" fmla="*/ 44 w 318"/>
              <a:gd name="T57" fmla="*/ 76 h 486"/>
              <a:gd name="T58" fmla="*/ 71 w 318"/>
              <a:gd name="T59" fmla="*/ 44 h 486"/>
              <a:gd name="T60" fmla="*/ 99 w 318"/>
              <a:gd name="T61" fmla="*/ 16 h 486"/>
              <a:gd name="T62" fmla="*/ 131 w 318"/>
              <a:gd name="T63" fmla="*/ 0 h 486"/>
              <a:gd name="T64" fmla="*/ 159 w 318"/>
              <a:gd name="T65" fmla="*/ 0 h 4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18" h="486">
                <a:moveTo>
                  <a:pt x="159" y="0"/>
                </a:moveTo>
                <a:lnTo>
                  <a:pt x="187" y="0"/>
                </a:lnTo>
                <a:lnTo>
                  <a:pt x="219" y="16"/>
                </a:lnTo>
                <a:lnTo>
                  <a:pt x="247" y="44"/>
                </a:lnTo>
                <a:lnTo>
                  <a:pt x="274" y="76"/>
                </a:lnTo>
                <a:lnTo>
                  <a:pt x="290" y="120"/>
                </a:lnTo>
                <a:lnTo>
                  <a:pt x="306" y="164"/>
                </a:lnTo>
                <a:lnTo>
                  <a:pt x="318" y="207"/>
                </a:lnTo>
                <a:lnTo>
                  <a:pt x="318" y="251"/>
                </a:lnTo>
                <a:lnTo>
                  <a:pt x="318" y="295"/>
                </a:lnTo>
                <a:lnTo>
                  <a:pt x="306" y="339"/>
                </a:lnTo>
                <a:lnTo>
                  <a:pt x="290" y="383"/>
                </a:lnTo>
                <a:lnTo>
                  <a:pt x="274" y="411"/>
                </a:lnTo>
                <a:lnTo>
                  <a:pt x="247" y="442"/>
                </a:lnTo>
                <a:lnTo>
                  <a:pt x="219" y="470"/>
                </a:lnTo>
                <a:lnTo>
                  <a:pt x="187" y="486"/>
                </a:lnTo>
                <a:lnTo>
                  <a:pt x="159" y="486"/>
                </a:lnTo>
                <a:lnTo>
                  <a:pt x="131" y="486"/>
                </a:lnTo>
                <a:lnTo>
                  <a:pt x="99" y="470"/>
                </a:lnTo>
                <a:lnTo>
                  <a:pt x="71" y="442"/>
                </a:lnTo>
                <a:lnTo>
                  <a:pt x="44" y="411"/>
                </a:lnTo>
                <a:lnTo>
                  <a:pt x="28" y="383"/>
                </a:lnTo>
                <a:lnTo>
                  <a:pt x="12" y="339"/>
                </a:lnTo>
                <a:lnTo>
                  <a:pt x="0" y="295"/>
                </a:lnTo>
                <a:lnTo>
                  <a:pt x="0" y="251"/>
                </a:lnTo>
                <a:lnTo>
                  <a:pt x="0" y="207"/>
                </a:lnTo>
                <a:lnTo>
                  <a:pt x="12" y="164"/>
                </a:lnTo>
                <a:lnTo>
                  <a:pt x="28" y="120"/>
                </a:lnTo>
                <a:lnTo>
                  <a:pt x="44" y="76"/>
                </a:lnTo>
                <a:lnTo>
                  <a:pt x="71" y="44"/>
                </a:lnTo>
                <a:lnTo>
                  <a:pt x="99" y="16"/>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60" name="Freeform 129"/>
          <p:cNvSpPr>
            <a:spLocks/>
          </p:cNvSpPr>
          <p:nvPr/>
        </p:nvSpPr>
        <p:spPr bwMode="auto">
          <a:xfrm>
            <a:off x="5943601" y="3660776"/>
            <a:ext cx="104775" cy="169863"/>
          </a:xfrm>
          <a:custGeom>
            <a:avLst/>
            <a:gdLst>
              <a:gd name="T0" fmla="*/ 147 w 290"/>
              <a:gd name="T1" fmla="*/ 0 h 470"/>
              <a:gd name="T2" fmla="*/ 175 w 290"/>
              <a:gd name="T3" fmla="*/ 0 h 470"/>
              <a:gd name="T4" fmla="*/ 203 w 290"/>
              <a:gd name="T5" fmla="*/ 16 h 470"/>
              <a:gd name="T6" fmla="*/ 234 w 290"/>
              <a:gd name="T7" fmla="*/ 44 h 470"/>
              <a:gd name="T8" fmla="*/ 246 w 290"/>
              <a:gd name="T9" fmla="*/ 72 h 470"/>
              <a:gd name="T10" fmla="*/ 262 w 290"/>
              <a:gd name="T11" fmla="*/ 104 h 470"/>
              <a:gd name="T12" fmla="*/ 278 w 290"/>
              <a:gd name="T13" fmla="*/ 148 h 470"/>
              <a:gd name="T14" fmla="*/ 290 w 290"/>
              <a:gd name="T15" fmla="*/ 191 h 470"/>
              <a:gd name="T16" fmla="*/ 290 w 290"/>
              <a:gd name="T17" fmla="*/ 235 h 470"/>
              <a:gd name="T18" fmla="*/ 290 w 290"/>
              <a:gd name="T19" fmla="*/ 279 h 470"/>
              <a:gd name="T20" fmla="*/ 278 w 290"/>
              <a:gd name="T21" fmla="*/ 323 h 470"/>
              <a:gd name="T22" fmla="*/ 262 w 290"/>
              <a:gd name="T23" fmla="*/ 367 h 470"/>
              <a:gd name="T24" fmla="*/ 246 w 290"/>
              <a:gd name="T25" fmla="*/ 395 h 470"/>
              <a:gd name="T26" fmla="*/ 234 w 290"/>
              <a:gd name="T27" fmla="*/ 426 h 470"/>
              <a:gd name="T28" fmla="*/ 203 w 290"/>
              <a:gd name="T29" fmla="*/ 454 h 470"/>
              <a:gd name="T30" fmla="*/ 175 w 290"/>
              <a:gd name="T31" fmla="*/ 470 h 470"/>
              <a:gd name="T32" fmla="*/ 147 w 290"/>
              <a:gd name="T33" fmla="*/ 470 h 470"/>
              <a:gd name="T34" fmla="*/ 115 w 290"/>
              <a:gd name="T35" fmla="*/ 470 h 470"/>
              <a:gd name="T36" fmla="*/ 87 w 290"/>
              <a:gd name="T37" fmla="*/ 454 h 470"/>
              <a:gd name="T38" fmla="*/ 59 w 290"/>
              <a:gd name="T39" fmla="*/ 426 h 470"/>
              <a:gd name="T40" fmla="*/ 43 w 290"/>
              <a:gd name="T41" fmla="*/ 395 h 470"/>
              <a:gd name="T42" fmla="*/ 27 w 290"/>
              <a:gd name="T43" fmla="*/ 367 h 470"/>
              <a:gd name="T44" fmla="*/ 16 w 290"/>
              <a:gd name="T45" fmla="*/ 323 h 470"/>
              <a:gd name="T46" fmla="*/ 0 w 290"/>
              <a:gd name="T47" fmla="*/ 279 h 470"/>
              <a:gd name="T48" fmla="*/ 0 w 290"/>
              <a:gd name="T49" fmla="*/ 235 h 470"/>
              <a:gd name="T50" fmla="*/ 0 w 290"/>
              <a:gd name="T51" fmla="*/ 191 h 470"/>
              <a:gd name="T52" fmla="*/ 16 w 290"/>
              <a:gd name="T53" fmla="*/ 148 h 470"/>
              <a:gd name="T54" fmla="*/ 27 w 290"/>
              <a:gd name="T55" fmla="*/ 104 h 470"/>
              <a:gd name="T56" fmla="*/ 43 w 290"/>
              <a:gd name="T57" fmla="*/ 72 h 470"/>
              <a:gd name="T58" fmla="*/ 59 w 290"/>
              <a:gd name="T59" fmla="*/ 44 h 470"/>
              <a:gd name="T60" fmla="*/ 87 w 290"/>
              <a:gd name="T61" fmla="*/ 16 h 470"/>
              <a:gd name="T62" fmla="*/ 115 w 290"/>
              <a:gd name="T63" fmla="*/ 0 h 470"/>
              <a:gd name="T64" fmla="*/ 147 w 290"/>
              <a:gd name="T65" fmla="*/ 0 h 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90" h="470">
                <a:moveTo>
                  <a:pt x="147" y="0"/>
                </a:moveTo>
                <a:lnTo>
                  <a:pt x="175" y="0"/>
                </a:lnTo>
                <a:lnTo>
                  <a:pt x="203" y="16"/>
                </a:lnTo>
                <a:lnTo>
                  <a:pt x="234" y="44"/>
                </a:lnTo>
                <a:lnTo>
                  <a:pt x="246" y="72"/>
                </a:lnTo>
                <a:lnTo>
                  <a:pt x="262" y="104"/>
                </a:lnTo>
                <a:lnTo>
                  <a:pt x="278" y="148"/>
                </a:lnTo>
                <a:lnTo>
                  <a:pt x="290" y="191"/>
                </a:lnTo>
                <a:lnTo>
                  <a:pt x="290" y="235"/>
                </a:lnTo>
                <a:lnTo>
                  <a:pt x="290" y="279"/>
                </a:lnTo>
                <a:lnTo>
                  <a:pt x="278" y="323"/>
                </a:lnTo>
                <a:lnTo>
                  <a:pt x="262" y="367"/>
                </a:lnTo>
                <a:lnTo>
                  <a:pt x="246" y="395"/>
                </a:lnTo>
                <a:lnTo>
                  <a:pt x="234" y="426"/>
                </a:lnTo>
                <a:lnTo>
                  <a:pt x="203" y="454"/>
                </a:lnTo>
                <a:lnTo>
                  <a:pt x="175" y="470"/>
                </a:lnTo>
                <a:lnTo>
                  <a:pt x="147" y="470"/>
                </a:lnTo>
                <a:lnTo>
                  <a:pt x="115" y="470"/>
                </a:lnTo>
                <a:lnTo>
                  <a:pt x="87" y="454"/>
                </a:lnTo>
                <a:lnTo>
                  <a:pt x="59" y="426"/>
                </a:lnTo>
                <a:lnTo>
                  <a:pt x="43" y="395"/>
                </a:lnTo>
                <a:lnTo>
                  <a:pt x="27" y="367"/>
                </a:lnTo>
                <a:lnTo>
                  <a:pt x="16" y="323"/>
                </a:lnTo>
                <a:lnTo>
                  <a:pt x="0" y="279"/>
                </a:lnTo>
                <a:lnTo>
                  <a:pt x="0" y="235"/>
                </a:lnTo>
                <a:lnTo>
                  <a:pt x="0" y="191"/>
                </a:lnTo>
                <a:lnTo>
                  <a:pt x="16" y="148"/>
                </a:lnTo>
                <a:lnTo>
                  <a:pt x="27" y="104"/>
                </a:lnTo>
                <a:lnTo>
                  <a:pt x="43" y="72"/>
                </a:lnTo>
                <a:lnTo>
                  <a:pt x="59" y="44"/>
                </a:lnTo>
                <a:lnTo>
                  <a:pt x="87" y="16"/>
                </a:lnTo>
                <a:lnTo>
                  <a:pt x="115" y="0"/>
                </a:lnTo>
                <a:lnTo>
                  <a:pt x="147"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61" name="Freeform 130"/>
          <p:cNvSpPr>
            <a:spLocks/>
          </p:cNvSpPr>
          <p:nvPr/>
        </p:nvSpPr>
        <p:spPr bwMode="auto">
          <a:xfrm>
            <a:off x="5948363" y="3654426"/>
            <a:ext cx="115888" cy="180975"/>
          </a:xfrm>
          <a:custGeom>
            <a:avLst/>
            <a:gdLst>
              <a:gd name="T0" fmla="*/ 159 w 318"/>
              <a:gd name="T1" fmla="*/ 0 h 498"/>
              <a:gd name="T2" fmla="*/ 187 w 318"/>
              <a:gd name="T3" fmla="*/ 0 h 498"/>
              <a:gd name="T4" fmla="*/ 218 w 318"/>
              <a:gd name="T5" fmla="*/ 16 h 498"/>
              <a:gd name="T6" fmla="*/ 246 w 318"/>
              <a:gd name="T7" fmla="*/ 44 h 498"/>
              <a:gd name="T8" fmla="*/ 274 w 318"/>
              <a:gd name="T9" fmla="*/ 76 h 498"/>
              <a:gd name="T10" fmla="*/ 290 w 318"/>
              <a:gd name="T11" fmla="*/ 120 h 498"/>
              <a:gd name="T12" fmla="*/ 306 w 318"/>
              <a:gd name="T13" fmla="*/ 164 h 498"/>
              <a:gd name="T14" fmla="*/ 318 w 318"/>
              <a:gd name="T15" fmla="*/ 207 h 498"/>
              <a:gd name="T16" fmla="*/ 318 w 318"/>
              <a:gd name="T17" fmla="*/ 251 h 498"/>
              <a:gd name="T18" fmla="*/ 318 w 318"/>
              <a:gd name="T19" fmla="*/ 295 h 498"/>
              <a:gd name="T20" fmla="*/ 306 w 318"/>
              <a:gd name="T21" fmla="*/ 339 h 498"/>
              <a:gd name="T22" fmla="*/ 290 w 318"/>
              <a:gd name="T23" fmla="*/ 383 h 498"/>
              <a:gd name="T24" fmla="*/ 274 w 318"/>
              <a:gd name="T25" fmla="*/ 426 h 498"/>
              <a:gd name="T26" fmla="*/ 246 w 318"/>
              <a:gd name="T27" fmla="*/ 454 h 498"/>
              <a:gd name="T28" fmla="*/ 218 w 318"/>
              <a:gd name="T29" fmla="*/ 486 h 498"/>
              <a:gd name="T30" fmla="*/ 187 w 318"/>
              <a:gd name="T31" fmla="*/ 498 h 498"/>
              <a:gd name="T32" fmla="*/ 159 w 318"/>
              <a:gd name="T33" fmla="*/ 498 h 498"/>
              <a:gd name="T34" fmla="*/ 131 w 318"/>
              <a:gd name="T35" fmla="*/ 498 h 498"/>
              <a:gd name="T36" fmla="*/ 99 w 318"/>
              <a:gd name="T37" fmla="*/ 486 h 498"/>
              <a:gd name="T38" fmla="*/ 71 w 318"/>
              <a:gd name="T39" fmla="*/ 454 h 498"/>
              <a:gd name="T40" fmla="*/ 43 w 318"/>
              <a:gd name="T41" fmla="*/ 426 h 498"/>
              <a:gd name="T42" fmla="*/ 27 w 318"/>
              <a:gd name="T43" fmla="*/ 383 h 498"/>
              <a:gd name="T44" fmla="*/ 11 w 318"/>
              <a:gd name="T45" fmla="*/ 339 h 498"/>
              <a:gd name="T46" fmla="*/ 0 w 318"/>
              <a:gd name="T47" fmla="*/ 295 h 498"/>
              <a:gd name="T48" fmla="*/ 0 w 318"/>
              <a:gd name="T49" fmla="*/ 251 h 498"/>
              <a:gd name="T50" fmla="*/ 0 w 318"/>
              <a:gd name="T51" fmla="*/ 207 h 498"/>
              <a:gd name="T52" fmla="*/ 11 w 318"/>
              <a:gd name="T53" fmla="*/ 164 h 498"/>
              <a:gd name="T54" fmla="*/ 27 w 318"/>
              <a:gd name="T55" fmla="*/ 120 h 498"/>
              <a:gd name="T56" fmla="*/ 43 w 318"/>
              <a:gd name="T57" fmla="*/ 76 h 498"/>
              <a:gd name="T58" fmla="*/ 71 w 318"/>
              <a:gd name="T59" fmla="*/ 44 h 498"/>
              <a:gd name="T60" fmla="*/ 99 w 318"/>
              <a:gd name="T61" fmla="*/ 16 h 498"/>
              <a:gd name="T62" fmla="*/ 131 w 318"/>
              <a:gd name="T63" fmla="*/ 0 h 498"/>
              <a:gd name="T64" fmla="*/ 159 w 318"/>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18" h="498">
                <a:moveTo>
                  <a:pt x="159" y="0"/>
                </a:moveTo>
                <a:lnTo>
                  <a:pt x="187" y="0"/>
                </a:lnTo>
                <a:lnTo>
                  <a:pt x="218" y="16"/>
                </a:lnTo>
                <a:lnTo>
                  <a:pt x="246" y="44"/>
                </a:lnTo>
                <a:lnTo>
                  <a:pt x="274" y="76"/>
                </a:lnTo>
                <a:lnTo>
                  <a:pt x="290" y="120"/>
                </a:lnTo>
                <a:lnTo>
                  <a:pt x="306" y="164"/>
                </a:lnTo>
                <a:lnTo>
                  <a:pt x="318" y="207"/>
                </a:lnTo>
                <a:lnTo>
                  <a:pt x="318" y="251"/>
                </a:lnTo>
                <a:lnTo>
                  <a:pt x="318" y="295"/>
                </a:lnTo>
                <a:lnTo>
                  <a:pt x="306" y="339"/>
                </a:lnTo>
                <a:lnTo>
                  <a:pt x="290" y="383"/>
                </a:lnTo>
                <a:lnTo>
                  <a:pt x="274" y="426"/>
                </a:lnTo>
                <a:lnTo>
                  <a:pt x="246" y="454"/>
                </a:lnTo>
                <a:lnTo>
                  <a:pt x="218" y="486"/>
                </a:lnTo>
                <a:lnTo>
                  <a:pt x="187" y="498"/>
                </a:lnTo>
                <a:lnTo>
                  <a:pt x="159" y="498"/>
                </a:lnTo>
                <a:lnTo>
                  <a:pt x="131" y="498"/>
                </a:lnTo>
                <a:lnTo>
                  <a:pt x="99" y="486"/>
                </a:lnTo>
                <a:lnTo>
                  <a:pt x="71" y="454"/>
                </a:lnTo>
                <a:lnTo>
                  <a:pt x="43" y="426"/>
                </a:lnTo>
                <a:lnTo>
                  <a:pt x="27" y="383"/>
                </a:lnTo>
                <a:lnTo>
                  <a:pt x="11" y="339"/>
                </a:lnTo>
                <a:lnTo>
                  <a:pt x="0" y="295"/>
                </a:lnTo>
                <a:lnTo>
                  <a:pt x="0" y="251"/>
                </a:lnTo>
                <a:lnTo>
                  <a:pt x="0" y="207"/>
                </a:lnTo>
                <a:lnTo>
                  <a:pt x="11" y="164"/>
                </a:lnTo>
                <a:lnTo>
                  <a:pt x="27" y="120"/>
                </a:lnTo>
                <a:lnTo>
                  <a:pt x="43" y="76"/>
                </a:lnTo>
                <a:lnTo>
                  <a:pt x="71" y="44"/>
                </a:lnTo>
                <a:lnTo>
                  <a:pt x="99" y="16"/>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62" name="Freeform 131"/>
          <p:cNvSpPr>
            <a:spLocks/>
          </p:cNvSpPr>
          <p:nvPr/>
        </p:nvSpPr>
        <p:spPr bwMode="auto">
          <a:xfrm>
            <a:off x="5953126" y="3654426"/>
            <a:ext cx="117475" cy="180975"/>
          </a:xfrm>
          <a:custGeom>
            <a:avLst/>
            <a:gdLst>
              <a:gd name="T0" fmla="*/ 164 w 323"/>
              <a:gd name="T1" fmla="*/ 0 h 498"/>
              <a:gd name="T2" fmla="*/ 192 w 323"/>
              <a:gd name="T3" fmla="*/ 0 h 498"/>
              <a:gd name="T4" fmla="*/ 219 w 323"/>
              <a:gd name="T5" fmla="*/ 16 h 498"/>
              <a:gd name="T6" fmla="*/ 251 w 323"/>
              <a:gd name="T7" fmla="*/ 44 h 498"/>
              <a:gd name="T8" fmla="*/ 279 w 323"/>
              <a:gd name="T9" fmla="*/ 76 h 498"/>
              <a:gd name="T10" fmla="*/ 295 w 323"/>
              <a:gd name="T11" fmla="*/ 104 h 498"/>
              <a:gd name="T12" fmla="*/ 307 w 323"/>
              <a:gd name="T13" fmla="*/ 148 h 498"/>
              <a:gd name="T14" fmla="*/ 323 w 323"/>
              <a:gd name="T15" fmla="*/ 192 h 498"/>
              <a:gd name="T16" fmla="*/ 323 w 323"/>
              <a:gd name="T17" fmla="*/ 251 h 498"/>
              <a:gd name="T18" fmla="*/ 323 w 323"/>
              <a:gd name="T19" fmla="*/ 295 h 498"/>
              <a:gd name="T20" fmla="*/ 307 w 323"/>
              <a:gd name="T21" fmla="*/ 339 h 498"/>
              <a:gd name="T22" fmla="*/ 295 w 323"/>
              <a:gd name="T23" fmla="*/ 383 h 498"/>
              <a:gd name="T24" fmla="*/ 279 w 323"/>
              <a:gd name="T25" fmla="*/ 426 h 498"/>
              <a:gd name="T26" fmla="*/ 251 w 323"/>
              <a:gd name="T27" fmla="*/ 454 h 498"/>
              <a:gd name="T28" fmla="*/ 219 w 323"/>
              <a:gd name="T29" fmla="*/ 486 h 498"/>
              <a:gd name="T30" fmla="*/ 192 w 323"/>
              <a:gd name="T31" fmla="*/ 498 h 498"/>
              <a:gd name="T32" fmla="*/ 164 w 323"/>
              <a:gd name="T33" fmla="*/ 498 h 498"/>
              <a:gd name="T34" fmla="*/ 132 w 323"/>
              <a:gd name="T35" fmla="*/ 498 h 498"/>
              <a:gd name="T36" fmla="*/ 104 w 323"/>
              <a:gd name="T37" fmla="*/ 486 h 498"/>
              <a:gd name="T38" fmla="*/ 76 w 323"/>
              <a:gd name="T39" fmla="*/ 454 h 498"/>
              <a:gd name="T40" fmla="*/ 44 w 323"/>
              <a:gd name="T41" fmla="*/ 426 h 498"/>
              <a:gd name="T42" fmla="*/ 32 w 323"/>
              <a:gd name="T43" fmla="*/ 383 h 498"/>
              <a:gd name="T44" fmla="*/ 16 w 323"/>
              <a:gd name="T45" fmla="*/ 339 h 498"/>
              <a:gd name="T46" fmla="*/ 0 w 323"/>
              <a:gd name="T47" fmla="*/ 295 h 498"/>
              <a:gd name="T48" fmla="*/ 0 w 323"/>
              <a:gd name="T49" fmla="*/ 251 h 498"/>
              <a:gd name="T50" fmla="*/ 0 w 323"/>
              <a:gd name="T51" fmla="*/ 192 h 498"/>
              <a:gd name="T52" fmla="*/ 16 w 323"/>
              <a:gd name="T53" fmla="*/ 148 h 498"/>
              <a:gd name="T54" fmla="*/ 32 w 323"/>
              <a:gd name="T55" fmla="*/ 104 h 498"/>
              <a:gd name="T56" fmla="*/ 44 w 323"/>
              <a:gd name="T57" fmla="*/ 76 h 498"/>
              <a:gd name="T58" fmla="*/ 76 w 323"/>
              <a:gd name="T59" fmla="*/ 44 h 498"/>
              <a:gd name="T60" fmla="*/ 104 w 323"/>
              <a:gd name="T61" fmla="*/ 16 h 498"/>
              <a:gd name="T62" fmla="*/ 132 w 323"/>
              <a:gd name="T63" fmla="*/ 0 h 498"/>
              <a:gd name="T64" fmla="*/ 164 w 323"/>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3" h="498">
                <a:moveTo>
                  <a:pt x="164" y="0"/>
                </a:moveTo>
                <a:lnTo>
                  <a:pt x="192" y="0"/>
                </a:lnTo>
                <a:lnTo>
                  <a:pt x="219" y="16"/>
                </a:lnTo>
                <a:lnTo>
                  <a:pt x="251" y="44"/>
                </a:lnTo>
                <a:lnTo>
                  <a:pt x="279" y="76"/>
                </a:lnTo>
                <a:lnTo>
                  <a:pt x="295" y="104"/>
                </a:lnTo>
                <a:lnTo>
                  <a:pt x="307" y="148"/>
                </a:lnTo>
                <a:lnTo>
                  <a:pt x="323" y="192"/>
                </a:lnTo>
                <a:lnTo>
                  <a:pt x="323" y="251"/>
                </a:lnTo>
                <a:lnTo>
                  <a:pt x="323" y="295"/>
                </a:lnTo>
                <a:lnTo>
                  <a:pt x="307" y="339"/>
                </a:lnTo>
                <a:lnTo>
                  <a:pt x="295" y="383"/>
                </a:lnTo>
                <a:lnTo>
                  <a:pt x="279" y="426"/>
                </a:lnTo>
                <a:lnTo>
                  <a:pt x="251" y="454"/>
                </a:lnTo>
                <a:lnTo>
                  <a:pt x="219" y="486"/>
                </a:lnTo>
                <a:lnTo>
                  <a:pt x="192" y="498"/>
                </a:lnTo>
                <a:lnTo>
                  <a:pt x="164" y="498"/>
                </a:lnTo>
                <a:lnTo>
                  <a:pt x="132" y="498"/>
                </a:lnTo>
                <a:lnTo>
                  <a:pt x="104" y="486"/>
                </a:lnTo>
                <a:lnTo>
                  <a:pt x="76" y="454"/>
                </a:lnTo>
                <a:lnTo>
                  <a:pt x="44" y="426"/>
                </a:lnTo>
                <a:lnTo>
                  <a:pt x="32" y="383"/>
                </a:lnTo>
                <a:lnTo>
                  <a:pt x="16" y="339"/>
                </a:lnTo>
                <a:lnTo>
                  <a:pt x="0" y="295"/>
                </a:lnTo>
                <a:lnTo>
                  <a:pt x="0" y="251"/>
                </a:lnTo>
                <a:lnTo>
                  <a:pt x="0" y="192"/>
                </a:lnTo>
                <a:lnTo>
                  <a:pt x="16" y="148"/>
                </a:lnTo>
                <a:lnTo>
                  <a:pt x="32" y="104"/>
                </a:lnTo>
                <a:lnTo>
                  <a:pt x="44" y="76"/>
                </a:lnTo>
                <a:lnTo>
                  <a:pt x="76" y="44"/>
                </a:lnTo>
                <a:lnTo>
                  <a:pt x="104" y="16"/>
                </a:lnTo>
                <a:lnTo>
                  <a:pt x="132" y="0"/>
                </a:lnTo>
                <a:lnTo>
                  <a:pt x="164"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63" name="Freeform 132"/>
          <p:cNvSpPr>
            <a:spLocks/>
          </p:cNvSpPr>
          <p:nvPr/>
        </p:nvSpPr>
        <p:spPr bwMode="auto">
          <a:xfrm>
            <a:off x="5957888" y="3654426"/>
            <a:ext cx="117475" cy="180975"/>
          </a:xfrm>
          <a:custGeom>
            <a:avLst/>
            <a:gdLst>
              <a:gd name="T0" fmla="*/ 160 w 323"/>
              <a:gd name="T1" fmla="*/ 0 h 498"/>
              <a:gd name="T2" fmla="*/ 191 w 323"/>
              <a:gd name="T3" fmla="*/ 0 h 498"/>
              <a:gd name="T4" fmla="*/ 219 w 323"/>
              <a:gd name="T5" fmla="*/ 16 h 498"/>
              <a:gd name="T6" fmla="*/ 247 w 323"/>
              <a:gd name="T7" fmla="*/ 44 h 498"/>
              <a:gd name="T8" fmla="*/ 279 w 323"/>
              <a:gd name="T9" fmla="*/ 76 h 498"/>
              <a:gd name="T10" fmla="*/ 291 w 323"/>
              <a:gd name="T11" fmla="*/ 120 h 498"/>
              <a:gd name="T12" fmla="*/ 307 w 323"/>
              <a:gd name="T13" fmla="*/ 164 h 498"/>
              <a:gd name="T14" fmla="*/ 323 w 323"/>
              <a:gd name="T15" fmla="*/ 207 h 498"/>
              <a:gd name="T16" fmla="*/ 323 w 323"/>
              <a:gd name="T17" fmla="*/ 251 h 498"/>
              <a:gd name="T18" fmla="*/ 323 w 323"/>
              <a:gd name="T19" fmla="*/ 295 h 498"/>
              <a:gd name="T20" fmla="*/ 307 w 323"/>
              <a:gd name="T21" fmla="*/ 339 h 498"/>
              <a:gd name="T22" fmla="*/ 291 w 323"/>
              <a:gd name="T23" fmla="*/ 383 h 498"/>
              <a:gd name="T24" fmla="*/ 279 w 323"/>
              <a:gd name="T25" fmla="*/ 426 h 498"/>
              <a:gd name="T26" fmla="*/ 247 w 323"/>
              <a:gd name="T27" fmla="*/ 454 h 498"/>
              <a:gd name="T28" fmla="*/ 219 w 323"/>
              <a:gd name="T29" fmla="*/ 486 h 498"/>
              <a:gd name="T30" fmla="*/ 191 w 323"/>
              <a:gd name="T31" fmla="*/ 498 h 498"/>
              <a:gd name="T32" fmla="*/ 160 w 323"/>
              <a:gd name="T33" fmla="*/ 498 h 498"/>
              <a:gd name="T34" fmla="*/ 132 w 323"/>
              <a:gd name="T35" fmla="*/ 498 h 498"/>
              <a:gd name="T36" fmla="*/ 104 w 323"/>
              <a:gd name="T37" fmla="*/ 486 h 498"/>
              <a:gd name="T38" fmla="*/ 72 w 323"/>
              <a:gd name="T39" fmla="*/ 454 h 498"/>
              <a:gd name="T40" fmla="*/ 44 w 323"/>
              <a:gd name="T41" fmla="*/ 426 h 498"/>
              <a:gd name="T42" fmla="*/ 28 w 323"/>
              <a:gd name="T43" fmla="*/ 383 h 498"/>
              <a:gd name="T44" fmla="*/ 16 w 323"/>
              <a:gd name="T45" fmla="*/ 339 h 498"/>
              <a:gd name="T46" fmla="*/ 0 w 323"/>
              <a:gd name="T47" fmla="*/ 295 h 498"/>
              <a:gd name="T48" fmla="*/ 0 w 323"/>
              <a:gd name="T49" fmla="*/ 251 h 498"/>
              <a:gd name="T50" fmla="*/ 0 w 323"/>
              <a:gd name="T51" fmla="*/ 207 h 498"/>
              <a:gd name="T52" fmla="*/ 16 w 323"/>
              <a:gd name="T53" fmla="*/ 164 h 498"/>
              <a:gd name="T54" fmla="*/ 28 w 323"/>
              <a:gd name="T55" fmla="*/ 120 h 498"/>
              <a:gd name="T56" fmla="*/ 44 w 323"/>
              <a:gd name="T57" fmla="*/ 76 h 498"/>
              <a:gd name="T58" fmla="*/ 72 w 323"/>
              <a:gd name="T59" fmla="*/ 44 h 498"/>
              <a:gd name="T60" fmla="*/ 104 w 323"/>
              <a:gd name="T61" fmla="*/ 16 h 498"/>
              <a:gd name="T62" fmla="*/ 132 w 323"/>
              <a:gd name="T63" fmla="*/ 0 h 498"/>
              <a:gd name="T64" fmla="*/ 160 w 323"/>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3" h="498">
                <a:moveTo>
                  <a:pt x="160" y="0"/>
                </a:moveTo>
                <a:lnTo>
                  <a:pt x="191" y="0"/>
                </a:lnTo>
                <a:lnTo>
                  <a:pt x="219" y="16"/>
                </a:lnTo>
                <a:lnTo>
                  <a:pt x="247" y="44"/>
                </a:lnTo>
                <a:lnTo>
                  <a:pt x="279" y="76"/>
                </a:lnTo>
                <a:lnTo>
                  <a:pt x="291" y="120"/>
                </a:lnTo>
                <a:lnTo>
                  <a:pt x="307" y="164"/>
                </a:lnTo>
                <a:lnTo>
                  <a:pt x="323" y="207"/>
                </a:lnTo>
                <a:lnTo>
                  <a:pt x="323" y="251"/>
                </a:lnTo>
                <a:lnTo>
                  <a:pt x="323" y="295"/>
                </a:lnTo>
                <a:lnTo>
                  <a:pt x="307" y="339"/>
                </a:lnTo>
                <a:lnTo>
                  <a:pt x="291" y="383"/>
                </a:lnTo>
                <a:lnTo>
                  <a:pt x="279" y="426"/>
                </a:lnTo>
                <a:lnTo>
                  <a:pt x="247" y="454"/>
                </a:lnTo>
                <a:lnTo>
                  <a:pt x="219" y="486"/>
                </a:lnTo>
                <a:lnTo>
                  <a:pt x="191" y="498"/>
                </a:lnTo>
                <a:lnTo>
                  <a:pt x="160" y="498"/>
                </a:lnTo>
                <a:lnTo>
                  <a:pt x="132" y="498"/>
                </a:lnTo>
                <a:lnTo>
                  <a:pt x="104" y="486"/>
                </a:lnTo>
                <a:lnTo>
                  <a:pt x="72" y="454"/>
                </a:lnTo>
                <a:lnTo>
                  <a:pt x="44" y="426"/>
                </a:lnTo>
                <a:lnTo>
                  <a:pt x="28" y="383"/>
                </a:lnTo>
                <a:lnTo>
                  <a:pt x="16" y="339"/>
                </a:lnTo>
                <a:lnTo>
                  <a:pt x="0" y="295"/>
                </a:lnTo>
                <a:lnTo>
                  <a:pt x="0" y="251"/>
                </a:lnTo>
                <a:lnTo>
                  <a:pt x="0" y="207"/>
                </a:lnTo>
                <a:lnTo>
                  <a:pt x="16" y="164"/>
                </a:lnTo>
                <a:lnTo>
                  <a:pt x="28" y="120"/>
                </a:lnTo>
                <a:lnTo>
                  <a:pt x="44" y="76"/>
                </a:lnTo>
                <a:lnTo>
                  <a:pt x="72" y="44"/>
                </a:lnTo>
                <a:lnTo>
                  <a:pt x="104" y="16"/>
                </a:lnTo>
                <a:lnTo>
                  <a:pt x="132" y="0"/>
                </a:lnTo>
                <a:lnTo>
                  <a:pt x="160"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64" name="Freeform 133"/>
          <p:cNvSpPr>
            <a:spLocks/>
          </p:cNvSpPr>
          <p:nvPr/>
        </p:nvSpPr>
        <p:spPr bwMode="auto">
          <a:xfrm>
            <a:off x="5964238" y="3654426"/>
            <a:ext cx="117475" cy="176213"/>
          </a:xfrm>
          <a:custGeom>
            <a:avLst/>
            <a:gdLst>
              <a:gd name="T0" fmla="*/ 160 w 323"/>
              <a:gd name="T1" fmla="*/ 0 h 486"/>
              <a:gd name="T2" fmla="*/ 187 w 323"/>
              <a:gd name="T3" fmla="*/ 0 h 486"/>
              <a:gd name="T4" fmla="*/ 219 w 323"/>
              <a:gd name="T5" fmla="*/ 16 h 486"/>
              <a:gd name="T6" fmla="*/ 247 w 323"/>
              <a:gd name="T7" fmla="*/ 44 h 486"/>
              <a:gd name="T8" fmla="*/ 275 w 323"/>
              <a:gd name="T9" fmla="*/ 76 h 486"/>
              <a:gd name="T10" fmla="*/ 291 w 323"/>
              <a:gd name="T11" fmla="*/ 120 h 486"/>
              <a:gd name="T12" fmla="*/ 307 w 323"/>
              <a:gd name="T13" fmla="*/ 164 h 486"/>
              <a:gd name="T14" fmla="*/ 323 w 323"/>
              <a:gd name="T15" fmla="*/ 207 h 486"/>
              <a:gd name="T16" fmla="*/ 323 w 323"/>
              <a:gd name="T17" fmla="*/ 251 h 486"/>
              <a:gd name="T18" fmla="*/ 323 w 323"/>
              <a:gd name="T19" fmla="*/ 295 h 486"/>
              <a:gd name="T20" fmla="*/ 307 w 323"/>
              <a:gd name="T21" fmla="*/ 339 h 486"/>
              <a:gd name="T22" fmla="*/ 291 w 323"/>
              <a:gd name="T23" fmla="*/ 383 h 486"/>
              <a:gd name="T24" fmla="*/ 275 w 323"/>
              <a:gd name="T25" fmla="*/ 411 h 486"/>
              <a:gd name="T26" fmla="*/ 247 w 323"/>
              <a:gd name="T27" fmla="*/ 442 h 486"/>
              <a:gd name="T28" fmla="*/ 219 w 323"/>
              <a:gd name="T29" fmla="*/ 470 h 486"/>
              <a:gd name="T30" fmla="*/ 187 w 323"/>
              <a:gd name="T31" fmla="*/ 486 h 486"/>
              <a:gd name="T32" fmla="*/ 160 w 323"/>
              <a:gd name="T33" fmla="*/ 486 h 486"/>
              <a:gd name="T34" fmla="*/ 132 w 323"/>
              <a:gd name="T35" fmla="*/ 486 h 486"/>
              <a:gd name="T36" fmla="*/ 100 w 323"/>
              <a:gd name="T37" fmla="*/ 470 h 486"/>
              <a:gd name="T38" fmla="*/ 72 w 323"/>
              <a:gd name="T39" fmla="*/ 442 h 486"/>
              <a:gd name="T40" fmla="*/ 44 w 323"/>
              <a:gd name="T41" fmla="*/ 411 h 486"/>
              <a:gd name="T42" fmla="*/ 28 w 323"/>
              <a:gd name="T43" fmla="*/ 383 h 486"/>
              <a:gd name="T44" fmla="*/ 12 w 323"/>
              <a:gd name="T45" fmla="*/ 339 h 486"/>
              <a:gd name="T46" fmla="*/ 0 w 323"/>
              <a:gd name="T47" fmla="*/ 295 h 486"/>
              <a:gd name="T48" fmla="*/ 0 w 323"/>
              <a:gd name="T49" fmla="*/ 251 h 486"/>
              <a:gd name="T50" fmla="*/ 0 w 323"/>
              <a:gd name="T51" fmla="*/ 207 h 486"/>
              <a:gd name="T52" fmla="*/ 12 w 323"/>
              <a:gd name="T53" fmla="*/ 164 h 486"/>
              <a:gd name="T54" fmla="*/ 28 w 323"/>
              <a:gd name="T55" fmla="*/ 120 h 486"/>
              <a:gd name="T56" fmla="*/ 44 w 323"/>
              <a:gd name="T57" fmla="*/ 76 h 486"/>
              <a:gd name="T58" fmla="*/ 72 w 323"/>
              <a:gd name="T59" fmla="*/ 44 h 486"/>
              <a:gd name="T60" fmla="*/ 100 w 323"/>
              <a:gd name="T61" fmla="*/ 16 h 486"/>
              <a:gd name="T62" fmla="*/ 132 w 323"/>
              <a:gd name="T63" fmla="*/ 0 h 486"/>
              <a:gd name="T64" fmla="*/ 160 w 323"/>
              <a:gd name="T65" fmla="*/ 0 h 4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3" h="486">
                <a:moveTo>
                  <a:pt x="160" y="0"/>
                </a:moveTo>
                <a:lnTo>
                  <a:pt x="187" y="0"/>
                </a:lnTo>
                <a:lnTo>
                  <a:pt x="219" y="16"/>
                </a:lnTo>
                <a:lnTo>
                  <a:pt x="247" y="44"/>
                </a:lnTo>
                <a:lnTo>
                  <a:pt x="275" y="76"/>
                </a:lnTo>
                <a:lnTo>
                  <a:pt x="291" y="120"/>
                </a:lnTo>
                <a:lnTo>
                  <a:pt x="307" y="164"/>
                </a:lnTo>
                <a:lnTo>
                  <a:pt x="323" y="207"/>
                </a:lnTo>
                <a:lnTo>
                  <a:pt x="323" y="251"/>
                </a:lnTo>
                <a:lnTo>
                  <a:pt x="323" y="295"/>
                </a:lnTo>
                <a:lnTo>
                  <a:pt x="307" y="339"/>
                </a:lnTo>
                <a:lnTo>
                  <a:pt x="291" y="383"/>
                </a:lnTo>
                <a:lnTo>
                  <a:pt x="275" y="411"/>
                </a:lnTo>
                <a:lnTo>
                  <a:pt x="247" y="442"/>
                </a:lnTo>
                <a:lnTo>
                  <a:pt x="219" y="470"/>
                </a:lnTo>
                <a:lnTo>
                  <a:pt x="187" y="486"/>
                </a:lnTo>
                <a:lnTo>
                  <a:pt x="160" y="486"/>
                </a:lnTo>
                <a:lnTo>
                  <a:pt x="132" y="486"/>
                </a:lnTo>
                <a:lnTo>
                  <a:pt x="100" y="470"/>
                </a:lnTo>
                <a:lnTo>
                  <a:pt x="72" y="442"/>
                </a:lnTo>
                <a:lnTo>
                  <a:pt x="44" y="411"/>
                </a:lnTo>
                <a:lnTo>
                  <a:pt x="28" y="383"/>
                </a:lnTo>
                <a:lnTo>
                  <a:pt x="12" y="339"/>
                </a:lnTo>
                <a:lnTo>
                  <a:pt x="0" y="295"/>
                </a:lnTo>
                <a:lnTo>
                  <a:pt x="0" y="251"/>
                </a:lnTo>
                <a:lnTo>
                  <a:pt x="0" y="207"/>
                </a:lnTo>
                <a:lnTo>
                  <a:pt x="12" y="164"/>
                </a:lnTo>
                <a:lnTo>
                  <a:pt x="28" y="120"/>
                </a:lnTo>
                <a:lnTo>
                  <a:pt x="44" y="76"/>
                </a:lnTo>
                <a:lnTo>
                  <a:pt x="72" y="44"/>
                </a:lnTo>
                <a:lnTo>
                  <a:pt x="100" y="16"/>
                </a:lnTo>
                <a:lnTo>
                  <a:pt x="132" y="0"/>
                </a:lnTo>
                <a:lnTo>
                  <a:pt x="160"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65" name="Freeform 134"/>
          <p:cNvSpPr>
            <a:spLocks/>
          </p:cNvSpPr>
          <p:nvPr/>
        </p:nvSpPr>
        <p:spPr bwMode="auto">
          <a:xfrm>
            <a:off x="5973763" y="3660776"/>
            <a:ext cx="112713" cy="169863"/>
          </a:xfrm>
          <a:custGeom>
            <a:avLst/>
            <a:gdLst>
              <a:gd name="T0" fmla="*/ 147 w 307"/>
              <a:gd name="T1" fmla="*/ 0 h 470"/>
              <a:gd name="T2" fmla="*/ 175 w 307"/>
              <a:gd name="T3" fmla="*/ 0 h 470"/>
              <a:gd name="T4" fmla="*/ 203 w 307"/>
              <a:gd name="T5" fmla="*/ 16 h 470"/>
              <a:gd name="T6" fmla="*/ 235 w 307"/>
              <a:gd name="T7" fmla="*/ 44 h 470"/>
              <a:gd name="T8" fmla="*/ 263 w 307"/>
              <a:gd name="T9" fmla="*/ 72 h 470"/>
              <a:gd name="T10" fmla="*/ 279 w 307"/>
              <a:gd name="T11" fmla="*/ 104 h 470"/>
              <a:gd name="T12" fmla="*/ 295 w 307"/>
              <a:gd name="T13" fmla="*/ 148 h 470"/>
              <a:gd name="T14" fmla="*/ 307 w 307"/>
              <a:gd name="T15" fmla="*/ 191 h 470"/>
              <a:gd name="T16" fmla="*/ 307 w 307"/>
              <a:gd name="T17" fmla="*/ 235 h 470"/>
              <a:gd name="T18" fmla="*/ 307 w 307"/>
              <a:gd name="T19" fmla="*/ 279 h 470"/>
              <a:gd name="T20" fmla="*/ 295 w 307"/>
              <a:gd name="T21" fmla="*/ 323 h 470"/>
              <a:gd name="T22" fmla="*/ 279 w 307"/>
              <a:gd name="T23" fmla="*/ 367 h 470"/>
              <a:gd name="T24" fmla="*/ 263 w 307"/>
              <a:gd name="T25" fmla="*/ 395 h 470"/>
              <a:gd name="T26" fmla="*/ 235 w 307"/>
              <a:gd name="T27" fmla="*/ 426 h 470"/>
              <a:gd name="T28" fmla="*/ 203 w 307"/>
              <a:gd name="T29" fmla="*/ 454 h 470"/>
              <a:gd name="T30" fmla="*/ 175 w 307"/>
              <a:gd name="T31" fmla="*/ 470 h 470"/>
              <a:gd name="T32" fmla="*/ 147 w 307"/>
              <a:gd name="T33" fmla="*/ 470 h 470"/>
              <a:gd name="T34" fmla="*/ 116 w 307"/>
              <a:gd name="T35" fmla="*/ 470 h 470"/>
              <a:gd name="T36" fmla="*/ 88 w 307"/>
              <a:gd name="T37" fmla="*/ 454 h 470"/>
              <a:gd name="T38" fmla="*/ 60 w 307"/>
              <a:gd name="T39" fmla="*/ 426 h 470"/>
              <a:gd name="T40" fmla="*/ 44 w 307"/>
              <a:gd name="T41" fmla="*/ 395 h 470"/>
              <a:gd name="T42" fmla="*/ 28 w 307"/>
              <a:gd name="T43" fmla="*/ 367 h 470"/>
              <a:gd name="T44" fmla="*/ 16 w 307"/>
              <a:gd name="T45" fmla="*/ 323 h 470"/>
              <a:gd name="T46" fmla="*/ 0 w 307"/>
              <a:gd name="T47" fmla="*/ 279 h 470"/>
              <a:gd name="T48" fmla="*/ 0 w 307"/>
              <a:gd name="T49" fmla="*/ 235 h 470"/>
              <a:gd name="T50" fmla="*/ 0 w 307"/>
              <a:gd name="T51" fmla="*/ 191 h 470"/>
              <a:gd name="T52" fmla="*/ 16 w 307"/>
              <a:gd name="T53" fmla="*/ 148 h 470"/>
              <a:gd name="T54" fmla="*/ 28 w 307"/>
              <a:gd name="T55" fmla="*/ 104 h 470"/>
              <a:gd name="T56" fmla="*/ 44 w 307"/>
              <a:gd name="T57" fmla="*/ 72 h 470"/>
              <a:gd name="T58" fmla="*/ 60 w 307"/>
              <a:gd name="T59" fmla="*/ 44 h 470"/>
              <a:gd name="T60" fmla="*/ 88 w 307"/>
              <a:gd name="T61" fmla="*/ 16 h 470"/>
              <a:gd name="T62" fmla="*/ 116 w 307"/>
              <a:gd name="T63" fmla="*/ 0 h 470"/>
              <a:gd name="T64" fmla="*/ 147 w 307"/>
              <a:gd name="T65" fmla="*/ 0 h 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07" h="470">
                <a:moveTo>
                  <a:pt x="147" y="0"/>
                </a:moveTo>
                <a:lnTo>
                  <a:pt x="175" y="0"/>
                </a:lnTo>
                <a:lnTo>
                  <a:pt x="203" y="16"/>
                </a:lnTo>
                <a:lnTo>
                  <a:pt x="235" y="44"/>
                </a:lnTo>
                <a:lnTo>
                  <a:pt x="263" y="72"/>
                </a:lnTo>
                <a:lnTo>
                  <a:pt x="279" y="104"/>
                </a:lnTo>
                <a:lnTo>
                  <a:pt x="295" y="148"/>
                </a:lnTo>
                <a:lnTo>
                  <a:pt x="307" y="191"/>
                </a:lnTo>
                <a:lnTo>
                  <a:pt x="307" y="235"/>
                </a:lnTo>
                <a:lnTo>
                  <a:pt x="307" y="279"/>
                </a:lnTo>
                <a:lnTo>
                  <a:pt x="295" y="323"/>
                </a:lnTo>
                <a:lnTo>
                  <a:pt x="279" y="367"/>
                </a:lnTo>
                <a:lnTo>
                  <a:pt x="263" y="395"/>
                </a:lnTo>
                <a:lnTo>
                  <a:pt x="235" y="426"/>
                </a:lnTo>
                <a:lnTo>
                  <a:pt x="203" y="454"/>
                </a:lnTo>
                <a:lnTo>
                  <a:pt x="175" y="470"/>
                </a:lnTo>
                <a:lnTo>
                  <a:pt x="147" y="470"/>
                </a:lnTo>
                <a:lnTo>
                  <a:pt x="116" y="470"/>
                </a:lnTo>
                <a:lnTo>
                  <a:pt x="88" y="454"/>
                </a:lnTo>
                <a:lnTo>
                  <a:pt x="60" y="426"/>
                </a:lnTo>
                <a:lnTo>
                  <a:pt x="44" y="395"/>
                </a:lnTo>
                <a:lnTo>
                  <a:pt x="28" y="367"/>
                </a:lnTo>
                <a:lnTo>
                  <a:pt x="16" y="323"/>
                </a:lnTo>
                <a:lnTo>
                  <a:pt x="0" y="279"/>
                </a:lnTo>
                <a:lnTo>
                  <a:pt x="0" y="235"/>
                </a:lnTo>
                <a:lnTo>
                  <a:pt x="0" y="191"/>
                </a:lnTo>
                <a:lnTo>
                  <a:pt x="16" y="148"/>
                </a:lnTo>
                <a:lnTo>
                  <a:pt x="28" y="104"/>
                </a:lnTo>
                <a:lnTo>
                  <a:pt x="44" y="72"/>
                </a:lnTo>
                <a:lnTo>
                  <a:pt x="60" y="44"/>
                </a:lnTo>
                <a:lnTo>
                  <a:pt x="88" y="16"/>
                </a:lnTo>
                <a:lnTo>
                  <a:pt x="116" y="0"/>
                </a:lnTo>
                <a:lnTo>
                  <a:pt x="147"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66" name="Freeform 135"/>
          <p:cNvSpPr>
            <a:spLocks/>
          </p:cNvSpPr>
          <p:nvPr/>
        </p:nvSpPr>
        <p:spPr bwMode="auto">
          <a:xfrm>
            <a:off x="5910263" y="3654426"/>
            <a:ext cx="117475" cy="180975"/>
          </a:xfrm>
          <a:custGeom>
            <a:avLst/>
            <a:gdLst>
              <a:gd name="T0" fmla="*/ 159 w 322"/>
              <a:gd name="T1" fmla="*/ 0 h 498"/>
              <a:gd name="T2" fmla="*/ 191 w 322"/>
              <a:gd name="T3" fmla="*/ 0 h 498"/>
              <a:gd name="T4" fmla="*/ 219 w 322"/>
              <a:gd name="T5" fmla="*/ 16 h 498"/>
              <a:gd name="T6" fmla="*/ 247 w 322"/>
              <a:gd name="T7" fmla="*/ 44 h 498"/>
              <a:gd name="T8" fmla="*/ 279 w 322"/>
              <a:gd name="T9" fmla="*/ 76 h 498"/>
              <a:gd name="T10" fmla="*/ 291 w 322"/>
              <a:gd name="T11" fmla="*/ 120 h 498"/>
              <a:gd name="T12" fmla="*/ 307 w 322"/>
              <a:gd name="T13" fmla="*/ 164 h 498"/>
              <a:gd name="T14" fmla="*/ 322 w 322"/>
              <a:gd name="T15" fmla="*/ 207 h 498"/>
              <a:gd name="T16" fmla="*/ 322 w 322"/>
              <a:gd name="T17" fmla="*/ 251 h 498"/>
              <a:gd name="T18" fmla="*/ 322 w 322"/>
              <a:gd name="T19" fmla="*/ 295 h 498"/>
              <a:gd name="T20" fmla="*/ 307 w 322"/>
              <a:gd name="T21" fmla="*/ 339 h 498"/>
              <a:gd name="T22" fmla="*/ 291 w 322"/>
              <a:gd name="T23" fmla="*/ 383 h 498"/>
              <a:gd name="T24" fmla="*/ 279 w 322"/>
              <a:gd name="T25" fmla="*/ 426 h 498"/>
              <a:gd name="T26" fmla="*/ 247 w 322"/>
              <a:gd name="T27" fmla="*/ 454 h 498"/>
              <a:gd name="T28" fmla="*/ 219 w 322"/>
              <a:gd name="T29" fmla="*/ 486 h 498"/>
              <a:gd name="T30" fmla="*/ 191 w 322"/>
              <a:gd name="T31" fmla="*/ 498 h 498"/>
              <a:gd name="T32" fmla="*/ 159 w 322"/>
              <a:gd name="T33" fmla="*/ 498 h 498"/>
              <a:gd name="T34" fmla="*/ 131 w 322"/>
              <a:gd name="T35" fmla="*/ 498 h 498"/>
              <a:gd name="T36" fmla="*/ 104 w 322"/>
              <a:gd name="T37" fmla="*/ 486 h 498"/>
              <a:gd name="T38" fmla="*/ 72 w 322"/>
              <a:gd name="T39" fmla="*/ 454 h 498"/>
              <a:gd name="T40" fmla="*/ 44 w 322"/>
              <a:gd name="T41" fmla="*/ 426 h 498"/>
              <a:gd name="T42" fmla="*/ 28 w 322"/>
              <a:gd name="T43" fmla="*/ 383 h 498"/>
              <a:gd name="T44" fmla="*/ 16 w 322"/>
              <a:gd name="T45" fmla="*/ 339 h 498"/>
              <a:gd name="T46" fmla="*/ 0 w 322"/>
              <a:gd name="T47" fmla="*/ 295 h 498"/>
              <a:gd name="T48" fmla="*/ 0 w 322"/>
              <a:gd name="T49" fmla="*/ 251 h 498"/>
              <a:gd name="T50" fmla="*/ 0 w 322"/>
              <a:gd name="T51" fmla="*/ 207 h 498"/>
              <a:gd name="T52" fmla="*/ 16 w 322"/>
              <a:gd name="T53" fmla="*/ 164 h 498"/>
              <a:gd name="T54" fmla="*/ 28 w 322"/>
              <a:gd name="T55" fmla="*/ 120 h 498"/>
              <a:gd name="T56" fmla="*/ 44 w 322"/>
              <a:gd name="T57" fmla="*/ 76 h 498"/>
              <a:gd name="T58" fmla="*/ 72 w 322"/>
              <a:gd name="T59" fmla="*/ 44 h 498"/>
              <a:gd name="T60" fmla="*/ 104 w 322"/>
              <a:gd name="T61" fmla="*/ 16 h 498"/>
              <a:gd name="T62" fmla="*/ 131 w 322"/>
              <a:gd name="T63" fmla="*/ 0 h 498"/>
              <a:gd name="T64" fmla="*/ 159 w 322"/>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8">
                <a:moveTo>
                  <a:pt x="159" y="0"/>
                </a:moveTo>
                <a:lnTo>
                  <a:pt x="191" y="0"/>
                </a:lnTo>
                <a:lnTo>
                  <a:pt x="219" y="16"/>
                </a:lnTo>
                <a:lnTo>
                  <a:pt x="247" y="44"/>
                </a:lnTo>
                <a:lnTo>
                  <a:pt x="279" y="76"/>
                </a:lnTo>
                <a:lnTo>
                  <a:pt x="291" y="120"/>
                </a:lnTo>
                <a:lnTo>
                  <a:pt x="307" y="164"/>
                </a:lnTo>
                <a:lnTo>
                  <a:pt x="322" y="207"/>
                </a:lnTo>
                <a:lnTo>
                  <a:pt x="322" y="251"/>
                </a:lnTo>
                <a:lnTo>
                  <a:pt x="322" y="295"/>
                </a:lnTo>
                <a:lnTo>
                  <a:pt x="307" y="339"/>
                </a:lnTo>
                <a:lnTo>
                  <a:pt x="291" y="383"/>
                </a:lnTo>
                <a:lnTo>
                  <a:pt x="279" y="426"/>
                </a:lnTo>
                <a:lnTo>
                  <a:pt x="247" y="454"/>
                </a:lnTo>
                <a:lnTo>
                  <a:pt x="219" y="486"/>
                </a:lnTo>
                <a:lnTo>
                  <a:pt x="191" y="498"/>
                </a:lnTo>
                <a:lnTo>
                  <a:pt x="159" y="498"/>
                </a:lnTo>
                <a:lnTo>
                  <a:pt x="131" y="498"/>
                </a:lnTo>
                <a:lnTo>
                  <a:pt x="104" y="486"/>
                </a:lnTo>
                <a:lnTo>
                  <a:pt x="72" y="454"/>
                </a:lnTo>
                <a:lnTo>
                  <a:pt x="44" y="426"/>
                </a:lnTo>
                <a:lnTo>
                  <a:pt x="28" y="383"/>
                </a:lnTo>
                <a:lnTo>
                  <a:pt x="16" y="339"/>
                </a:lnTo>
                <a:lnTo>
                  <a:pt x="0" y="295"/>
                </a:lnTo>
                <a:lnTo>
                  <a:pt x="0" y="251"/>
                </a:lnTo>
                <a:lnTo>
                  <a:pt x="0" y="207"/>
                </a:lnTo>
                <a:lnTo>
                  <a:pt x="16" y="164"/>
                </a:lnTo>
                <a:lnTo>
                  <a:pt x="28" y="120"/>
                </a:lnTo>
                <a:lnTo>
                  <a:pt x="44" y="76"/>
                </a:lnTo>
                <a:lnTo>
                  <a:pt x="72" y="44"/>
                </a:lnTo>
                <a:lnTo>
                  <a:pt x="104" y="16"/>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67" name="Freeform 136"/>
          <p:cNvSpPr>
            <a:spLocks/>
          </p:cNvSpPr>
          <p:nvPr/>
        </p:nvSpPr>
        <p:spPr bwMode="auto">
          <a:xfrm>
            <a:off x="5916613" y="3654426"/>
            <a:ext cx="122238" cy="180975"/>
          </a:xfrm>
          <a:custGeom>
            <a:avLst/>
            <a:gdLst>
              <a:gd name="T0" fmla="*/ 175 w 334"/>
              <a:gd name="T1" fmla="*/ 0 h 498"/>
              <a:gd name="T2" fmla="*/ 203 w 334"/>
              <a:gd name="T3" fmla="*/ 0 h 498"/>
              <a:gd name="T4" fmla="*/ 231 w 334"/>
              <a:gd name="T5" fmla="*/ 16 h 498"/>
              <a:gd name="T6" fmla="*/ 263 w 334"/>
              <a:gd name="T7" fmla="*/ 44 h 498"/>
              <a:gd name="T8" fmla="*/ 291 w 334"/>
              <a:gd name="T9" fmla="*/ 76 h 498"/>
              <a:gd name="T10" fmla="*/ 306 w 334"/>
              <a:gd name="T11" fmla="*/ 104 h 498"/>
              <a:gd name="T12" fmla="*/ 318 w 334"/>
              <a:gd name="T13" fmla="*/ 148 h 498"/>
              <a:gd name="T14" fmla="*/ 334 w 334"/>
              <a:gd name="T15" fmla="*/ 192 h 498"/>
              <a:gd name="T16" fmla="*/ 334 w 334"/>
              <a:gd name="T17" fmla="*/ 251 h 498"/>
              <a:gd name="T18" fmla="*/ 334 w 334"/>
              <a:gd name="T19" fmla="*/ 295 h 498"/>
              <a:gd name="T20" fmla="*/ 318 w 334"/>
              <a:gd name="T21" fmla="*/ 339 h 498"/>
              <a:gd name="T22" fmla="*/ 306 w 334"/>
              <a:gd name="T23" fmla="*/ 383 h 498"/>
              <a:gd name="T24" fmla="*/ 291 w 334"/>
              <a:gd name="T25" fmla="*/ 426 h 498"/>
              <a:gd name="T26" fmla="*/ 263 w 334"/>
              <a:gd name="T27" fmla="*/ 454 h 498"/>
              <a:gd name="T28" fmla="*/ 231 w 334"/>
              <a:gd name="T29" fmla="*/ 486 h 498"/>
              <a:gd name="T30" fmla="*/ 203 w 334"/>
              <a:gd name="T31" fmla="*/ 498 h 498"/>
              <a:gd name="T32" fmla="*/ 175 w 334"/>
              <a:gd name="T33" fmla="*/ 498 h 498"/>
              <a:gd name="T34" fmla="*/ 131 w 334"/>
              <a:gd name="T35" fmla="*/ 498 h 498"/>
              <a:gd name="T36" fmla="*/ 99 w 334"/>
              <a:gd name="T37" fmla="*/ 486 h 498"/>
              <a:gd name="T38" fmla="*/ 72 w 334"/>
              <a:gd name="T39" fmla="*/ 454 h 498"/>
              <a:gd name="T40" fmla="*/ 44 w 334"/>
              <a:gd name="T41" fmla="*/ 426 h 498"/>
              <a:gd name="T42" fmla="*/ 28 w 334"/>
              <a:gd name="T43" fmla="*/ 383 h 498"/>
              <a:gd name="T44" fmla="*/ 12 w 334"/>
              <a:gd name="T45" fmla="*/ 339 h 498"/>
              <a:gd name="T46" fmla="*/ 0 w 334"/>
              <a:gd name="T47" fmla="*/ 295 h 498"/>
              <a:gd name="T48" fmla="*/ 0 w 334"/>
              <a:gd name="T49" fmla="*/ 251 h 498"/>
              <a:gd name="T50" fmla="*/ 0 w 334"/>
              <a:gd name="T51" fmla="*/ 192 h 498"/>
              <a:gd name="T52" fmla="*/ 12 w 334"/>
              <a:gd name="T53" fmla="*/ 148 h 498"/>
              <a:gd name="T54" fmla="*/ 28 w 334"/>
              <a:gd name="T55" fmla="*/ 104 h 498"/>
              <a:gd name="T56" fmla="*/ 44 w 334"/>
              <a:gd name="T57" fmla="*/ 76 h 498"/>
              <a:gd name="T58" fmla="*/ 72 w 334"/>
              <a:gd name="T59" fmla="*/ 44 h 498"/>
              <a:gd name="T60" fmla="*/ 99 w 334"/>
              <a:gd name="T61" fmla="*/ 16 h 498"/>
              <a:gd name="T62" fmla="*/ 131 w 334"/>
              <a:gd name="T63" fmla="*/ 0 h 498"/>
              <a:gd name="T64" fmla="*/ 175 w 334"/>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34" h="498">
                <a:moveTo>
                  <a:pt x="175" y="0"/>
                </a:moveTo>
                <a:lnTo>
                  <a:pt x="203" y="0"/>
                </a:lnTo>
                <a:lnTo>
                  <a:pt x="231" y="16"/>
                </a:lnTo>
                <a:lnTo>
                  <a:pt x="263" y="44"/>
                </a:lnTo>
                <a:lnTo>
                  <a:pt x="291" y="76"/>
                </a:lnTo>
                <a:lnTo>
                  <a:pt x="306" y="104"/>
                </a:lnTo>
                <a:lnTo>
                  <a:pt x="318" y="148"/>
                </a:lnTo>
                <a:lnTo>
                  <a:pt x="334" y="192"/>
                </a:lnTo>
                <a:lnTo>
                  <a:pt x="334" y="251"/>
                </a:lnTo>
                <a:lnTo>
                  <a:pt x="334" y="295"/>
                </a:lnTo>
                <a:lnTo>
                  <a:pt x="318" y="339"/>
                </a:lnTo>
                <a:lnTo>
                  <a:pt x="306" y="383"/>
                </a:lnTo>
                <a:lnTo>
                  <a:pt x="291" y="426"/>
                </a:lnTo>
                <a:lnTo>
                  <a:pt x="263" y="454"/>
                </a:lnTo>
                <a:lnTo>
                  <a:pt x="231" y="486"/>
                </a:lnTo>
                <a:lnTo>
                  <a:pt x="203" y="498"/>
                </a:lnTo>
                <a:lnTo>
                  <a:pt x="175" y="498"/>
                </a:lnTo>
                <a:lnTo>
                  <a:pt x="131" y="498"/>
                </a:lnTo>
                <a:lnTo>
                  <a:pt x="99" y="486"/>
                </a:lnTo>
                <a:lnTo>
                  <a:pt x="72" y="454"/>
                </a:lnTo>
                <a:lnTo>
                  <a:pt x="44" y="426"/>
                </a:lnTo>
                <a:lnTo>
                  <a:pt x="28" y="383"/>
                </a:lnTo>
                <a:lnTo>
                  <a:pt x="12" y="339"/>
                </a:lnTo>
                <a:lnTo>
                  <a:pt x="0" y="295"/>
                </a:lnTo>
                <a:lnTo>
                  <a:pt x="0" y="251"/>
                </a:lnTo>
                <a:lnTo>
                  <a:pt x="0" y="192"/>
                </a:lnTo>
                <a:lnTo>
                  <a:pt x="12" y="148"/>
                </a:lnTo>
                <a:lnTo>
                  <a:pt x="28" y="104"/>
                </a:lnTo>
                <a:lnTo>
                  <a:pt x="44" y="76"/>
                </a:lnTo>
                <a:lnTo>
                  <a:pt x="72" y="44"/>
                </a:lnTo>
                <a:lnTo>
                  <a:pt x="99" y="16"/>
                </a:lnTo>
                <a:lnTo>
                  <a:pt x="131" y="0"/>
                </a:lnTo>
                <a:lnTo>
                  <a:pt x="175"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68" name="Freeform 137"/>
          <p:cNvSpPr>
            <a:spLocks/>
          </p:cNvSpPr>
          <p:nvPr/>
        </p:nvSpPr>
        <p:spPr bwMode="auto">
          <a:xfrm>
            <a:off x="5926138" y="3654426"/>
            <a:ext cx="117475" cy="180975"/>
          </a:xfrm>
          <a:custGeom>
            <a:avLst/>
            <a:gdLst>
              <a:gd name="T0" fmla="*/ 159 w 322"/>
              <a:gd name="T1" fmla="*/ 0 h 498"/>
              <a:gd name="T2" fmla="*/ 191 w 322"/>
              <a:gd name="T3" fmla="*/ 0 h 498"/>
              <a:gd name="T4" fmla="*/ 219 w 322"/>
              <a:gd name="T5" fmla="*/ 16 h 498"/>
              <a:gd name="T6" fmla="*/ 247 w 322"/>
              <a:gd name="T7" fmla="*/ 44 h 498"/>
              <a:gd name="T8" fmla="*/ 278 w 322"/>
              <a:gd name="T9" fmla="*/ 76 h 498"/>
              <a:gd name="T10" fmla="*/ 290 w 322"/>
              <a:gd name="T11" fmla="*/ 120 h 498"/>
              <a:gd name="T12" fmla="*/ 306 w 322"/>
              <a:gd name="T13" fmla="*/ 164 h 498"/>
              <a:gd name="T14" fmla="*/ 322 w 322"/>
              <a:gd name="T15" fmla="*/ 207 h 498"/>
              <a:gd name="T16" fmla="*/ 322 w 322"/>
              <a:gd name="T17" fmla="*/ 251 h 498"/>
              <a:gd name="T18" fmla="*/ 322 w 322"/>
              <a:gd name="T19" fmla="*/ 295 h 498"/>
              <a:gd name="T20" fmla="*/ 306 w 322"/>
              <a:gd name="T21" fmla="*/ 339 h 498"/>
              <a:gd name="T22" fmla="*/ 290 w 322"/>
              <a:gd name="T23" fmla="*/ 383 h 498"/>
              <a:gd name="T24" fmla="*/ 278 w 322"/>
              <a:gd name="T25" fmla="*/ 426 h 498"/>
              <a:gd name="T26" fmla="*/ 247 w 322"/>
              <a:gd name="T27" fmla="*/ 454 h 498"/>
              <a:gd name="T28" fmla="*/ 219 w 322"/>
              <a:gd name="T29" fmla="*/ 486 h 498"/>
              <a:gd name="T30" fmla="*/ 191 w 322"/>
              <a:gd name="T31" fmla="*/ 498 h 498"/>
              <a:gd name="T32" fmla="*/ 159 w 322"/>
              <a:gd name="T33" fmla="*/ 498 h 498"/>
              <a:gd name="T34" fmla="*/ 131 w 322"/>
              <a:gd name="T35" fmla="*/ 498 h 498"/>
              <a:gd name="T36" fmla="*/ 103 w 322"/>
              <a:gd name="T37" fmla="*/ 486 h 498"/>
              <a:gd name="T38" fmla="*/ 71 w 322"/>
              <a:gd name="T39" fmla="*/ 454 h 498"/>
              <a:gd name="T40" fmla="*/ 44 w 322"/>
              <a:gd name="T41" fmla="*/ 426 h 498"/>
              <a:gd name="T42" fmla="*/ 28 w 322"/>
              <a:gd name="T43" fmla="*/ 383 h 498"/>
              <a:gd name="T44" fmla="*/ 16 w 322"/>
              <a:gd name="T45" fmla="*/ 339 h 498"/>
              <a:gd name="T46" fmla="*/ 0 w 322"/>
              <a:gd name="T47" fmla="*/ 295 h 498"/>
              <a:gd name="T48" fmla="*/ 0 w 322"/>
              <a:gd name="T49" fmla="*/ 251 h 498"/>
              <a:gd name="T50" fmla="*/ 0 w 322"/>
              <a:gd name="T51" fmla="*/ 207 h 498"/>
              <a:gd name="T52" fmla="*/ 16 w 322"/>
              <a:gd name="T53" fmla="*/ 164 h 498"/>
              <a:gd name="T54" fmla="*/ 28 w 322"/>
              <a:gd name="T55" fmla="*/ 120 h 498"/>
              <a:gd name="T56" fmla="*/ 44 w 322"/>
              <a:gd name="T57" fmla="*/ 76 h 498"/>
              <a:gd name="T58" fmla="*/ 71 w 322"/>
              <a:gd name="T59" fmla="*/ 44 h 498"/>
              <a:gd name="T60" fmla="*/ 103 w 322"/>
              <a:gd name="T61" fmla="*/ 16 h 498"/>
              <a:gd name="T62" fmla="*/ 131 w 322"/>
              <a:gd name="T63" fmla="*/ 0 h 498"/>
              <a:gd name="T64" fmla="*/ 159 w 322"/>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8">
                <a:moveTo>
                  <a:pt x="159" y="0"/>
                </a:moveTo>
                <a:lnTo>
                  <a:pt x="191" y="0"/>
                </a:lnTo>
                <a:lnTo>
                  <a:pt x="219" y="16"/>
                </a:lnTo>
                <a:lnTo>
                  <a:pt x="247" y="44"/>
                </a:lnTo>
                <a:lnTo>
                  <a:pt x="278" y="76"/>
                </a:lnTo>
                <a:lnTo>
                  <a:pt x="290" y="120"/>
                </a:lnTo>
                <a:lnTo>
                  <a:pt x="306" y="164"/>
                </a:lnTo>
                <a:lnTo>
                  <a:pt x="322" y="207"/>
                </a:lnTo>
                <a:lnTo>
                  <a:pt x="322" y="251"/>
                </a:lnTo>
                <a:lnTo>
                  <a:pt x="322" y="295"/>
                </a:lnTo>
                <a:lnTo>
                  <a:pt x="306" y="339"/>
                </a:lnTo>
                <a:lnTo>
                  <a:pt x="290" y="383"/>
                </a:lnTo>
                <a:lnTo>
                  <a:pt x="278" y="426"/>
                </a:lnTo>
                <a:lnTo>
                  <a:pt x="247" y="454"/>
                </a:lnTo>
                <a:lnTo>
                  <a:pt x="219" y="486"/>
                </a:lnTo>
                <a:lnTo>
                  <a:pt x="191" y="498"/>
                </a:lnTo>
                <a:lnTo>
                  <a:pt x="159" y="498"/>
                </a:lnTo>
                <a:lnTo>
                  <a:pt x="131" y="498"/>
                </a:lnTo>
                <a:lnTo>
                  <a:pt x="103" y="486"/>
                </a:lnTo>
                <a:lnTo>
                  <a:pt x="71" y="454"/>
                </a:lnTo>
                <a:lnTo>
                  <a:pt x="44" y="426"/>
                </a:lnTo>
                <a:lnTo>
                  <a:pt x="28" y="383"/>
                </a:lnTo>
                <a:lnTo>
                  <a:pt x="16" y="339"/>
                </a:lnTo>
                <a:lnTo>
                  <a:pt x="0" y="295"/>
                </a:lnTo>
                <a:lnTo>
                  <a:pt x="0" y="251"/>
                </a:lnTo>
                <a:lnTo>
                  <a:pt x="0" y="207"/>
                </a:lnTo>
                <a:lnTo>
                  <a:pt x="16" y="164"/>
                </a:lnTo>
                <a:lnTo>
                  <a:pt x="28" y="120"/>
                </a:lnTo>
                <a:lnTo>
                  <a:pt x="44" y="76"/>
                </a:lnTo>
                <a:lnTo>
                  <a:pt x="71" y="44"/>
                </a:lnTo>
                <a:lnTo>
                  <a:pt x="103" y="16"/>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69" name="Freeform 138"/>
          <p:cNvSpPr>
            <a:spLocks/>
          </p:cNvSpPr>
          <p:nvPr/>
        </p:nvSpPr>
        <p:spPr bwMode="auto">
          <a:xfrm>
            <a:off x="5932488" y="3654426"/>
            <a:ext cx="115888" cy="176213"/>
          </a:xfrm>
          <a:custGeom>
            <a:avLst/>
            <a:gdLst>
              <a:gd name="T0" fmla="*/ 159 w 318"/>
              <a:gd name="T1" fmla="*/ 0 h 486"/>
              <a:gd name="T2" fmla="*/ 187 w 318"/>
              <a:gd name="T3" fmla="*/ 0 h 486"/>
              <a:gd name="T4" fmla="*/ 219 w 318"/>
              <a:gd name="T5" fmla="*/ 16 h 486"/>
              <a:gd name="T6" fmla="*/ 247 w 318"/>
              <a:gd name="T7" fmla="*/ 44 h 486"/>
              <a:gd name="T8" fmla="*/ 274 w 318"/>
              <a:gd name="T9" fmla="*/ 76 h 486"/>
              <a:gd name="T10" fmla="*/ 290 w 318"/>
              <a:gd name="T11" fmla="*/ 120 h 486"/>
              <a:gd name="T12" fmla="*/ 306 w 318"/>
              <a:gd name="T13" fmla="*/ 164 h 486"/>
              <a:gd name="T14" fmla="*/ 318 w 318"/>
              <a:gd name="T15" fmla="*/ 207 h 486"/>
              <a:gd name="T16" fmla="*/ 318 w 318"/>
              <a:gd name="T17" fmla="*/ 251 h 486"/>
              <a:gd name="T18" fmla="*/ 318 w 318"/>
              <a:gd name="T19" fmla="*/ 295 h 486"/>
              <a:gd name="T20" fmla="*/ 306 w 318"/>
              <a:gd name="T21" fmla="*/ 339 h 486"/>
              <a:gd name="T22" fmla="*/ 290 w 318"/>
              <a:gd name="T23" fmla="*/ 383 h 486"/>
              <a:gd name="T24" fmla="*/ 274 w 318"/>
              <a:gd name="T25" fmla="*/ 411 h 486"/>
              <a:gd name="T26" fmla="*/ 247 w 318"/>
              <a:gd name="T27" fmla="*/ 442 h 486"/>
              <a:gd name="T28" fmla="*/ 219 w 318"/>
              <a:gd name="T29" fmla="*/ 470 h 486"/>
              <a:gd name="T30" fmla="*/ 187 w 318"/>
              <a:gd name="T31" fmla="*/ 486 h 486"/>
              <a:gd name="T32" fmla="*/ 159 w 318"/>
              <a:gd name="T33" fmla="*/ 486 h 486"/>
              <a:gd name="T34" fmla="*/ 131 w 318"/>
              <a:gd name="T35" fmla="*/ 486 h 486"/>
              <a:gd name="T36" fmla="*/ 99 w 318"/>
              <a:gd name="T37" fmla="*/ 470 h 486"/>
              <a:gd name="T38" fmla="*/ 71 w 318"/>
              <a:gd name="T39" fmla="*/ 442 h 486"/>
              <a:gd name="T40" fmla="*/ 44 w 318"/>
              <a:gd name="T41" fmla="*/ 411 h 486"/>
              <a:gd name="T42" fmla="*/ 28 w 318"/>
              <a:gd name="T43" fmla="*/ 383 h 486"/>
              <a:gd name="T44" fmla="*/ 12 w 318"/>
              <a:gd name="T45" fmla="*/ 339 h 486"/>
              <a:gd name="T46" fmla="*/ 0 w 318"/>
              <a:gd name="T47" fmla="*/ 295 h 486"/>
              <a:gd name="T48" fmla="*/ 0 w 318"/>
              <a:gd name="T49" fmla="*/ 251 h 486"/>
              <a:gd name="T50" fmla="*/ 0 w 318"/>
              <a:gd name="T51" fmla="*/ 207 h 486"/>
              <a:gd name="T52" fmla="*/ 12 w 318"/>
              <a:gd name="T53" fmla="*/ 164 h 486"/>
              <a:gd name="T54" fmla="*/ 28 w 318"/>
              <a:gd name="T55" fmla="*/ 120 h 486"/>
              <a:gd name="T56" fmla="*/ 44 w 318"/>
              <a:gd name="T57" fmla="*/ 76 h 486"/>
              <a:gd name="T58" fmla="*/ 71 w 318"/>
              <a:gd name="T59" fmla="*/ 44 h 486"/>
              <a:gd name="T60" fmla="*/ 99 w 318"/>
              <a:gd name="T61" fmla="*/ 16 h 486"/>
              <a:gd name="T62" fmla="*/ 131 w 318"/>
              <a:gd name="T63" fmla="*/ 0 h 486"/>
              <a:gd name="T64" fmla="*/ 159 w 318"/>
              <a:gd name="T65" fmla="*/ 0 h 4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18" h="486">
                <a:moveTo>
                  <a:pt x="159" y="0"/>
                </a:moveTo>
                <a:lnTo>
                  <a:pt x="187" y="0"/>
                </a:lnTo>
                <a:lnTo>
                  <a:pt x="219" y="16"/>
                </a:lnTo>
                <a:lnTo>
                  <a:pt x="247" y="44"/>
                </a:lnTo>
                <a:lnTo>
                  <a:pt x="274" y="76"/>
                </a:lnTo>
                <a:lnTo>
                  <a:pt x="290" y="120"/>
                </a:lnTo>
                <a:lnTo>
                  <a:pt x="306" y="164"/>
                </a:lnTo>
                <a:lnTo>
                  <a:pt x="318" y="207"/>
                </a:lnTo>
                <a:lnTo>
                  <a:pt x="318" y="251"/>
                </a:lnTo>
                <a:lnTo>
                  <a:pt x="318" y="295"/>
                </a:lnTo>
                <a:lnTo>
                  <a:pt x="306" y="339"/>
                </a:lnTo>
                <a:lnTo>
                  <a:pt x="290" y="383"/>
                </a:lnTo>
                <a:lnTo>
                  <a:pt x="274" y="411"/>
                </a:lnTo>
                <a:lnTo>
                  <a:pt x="247" y="442"/>
                </a:lnTo>
                <a:lnTo>
                  <a:pt x="219" y="470"/>
                </a:lnTo>
                <a:lnTo>
                  <a:pt x="187" y="486"/>
                </a:lnTo>
                <a:lnTo>
                  <a:pt x="159" y="486"/>
                </a:lnTo>
                <a:lnTo>
                  <a:pt x="131" y="486"/>
                </a:lnTo>
                <a:lnTo>
                  <a:pt x="99" y="470"/>
                </a:lnTo>
                <a:lnTo>
                  <a:pt x="71" y="442"/>
                </a:lnTo>
                <a:lnTo>
                  <a:pt x="44" y="411"/>
                </a:lnTo>
                <a:lnTo>
                  <a:pt x="28" y="383"/>
                </a:lnTo>
                <a:lnTo>
                  <a:pt x="12" y="339"/>
                </a:lnTo>
                <a:lnTo>
                  <a:pt x="0" y="295"/>
                </a:lnTo>
                <a:lnTo>
                  <a:pt x="0" y="251"/>
                </a:lnTo>
                <a:lnTo>
                  <a:pt x="0" y="207"/>
                </a:lnTo>
                <a:lnTo>
                  <a:pt x="12" y="164"/>
                </a:lnTo>
                <a:lnTo>
                  <a:pt x="28" y="120"/>
                </a:lnTo>
                <a:lnTo>
                  <a:pt x="44" y="76"/>
                </a:lnTo>
                <a:lnTo>
                  <a:pt x="71" y="44"/>
                </a:lnTo>
                <a:lnTo>
                  <a:pt x="99" y="16"/>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70" name="Freeform 139"/>
          <p:cNvSpPr>
            <a:spLocks/>
          </p:cNvSpPr>
          <p:nvPr/>
        </p:nvSpPr>
        <p:spPr bwMode="auto">
          <a:xfrm>
            <a:off x="5943601" y="3660776"/>
            <a:ext cx="104775" cy="169863"/>
          </a:xfrm>
          <a:custGeom>
            <a:avLst/>
            <a:gdLst>
              <a:gd name="T0" fmla="*/ 147 w 290"/>
              <a:gd name="T1" fmla="*/ 0 h 470"/>
              <a:gd name="T2" fmla="*/ 175 w 290"/>
              <a:gd name="T3" fmla="*/ 0 h 470"/>
              <a:gd name="T4" fmla="*/ 203 w 290"/>
              <a:gd name="T5" fmla="*/ 16 h 470"/>
              <a:gd name="T6" fmla="*/ 234 w 290"/>
              <a:gd name="T7" fmla="*/ 44 h 470"/>
              <a:gd name="T8" fmla="*/ 246 w 290"/>
              <a:gd name="T9" fmla="*/ 72 h 470"/>
              <a:gd name="T10" fmla="*/ 262 w 290"/>
              <a:gd name="T11" fmla="*/ 104 h 470"/>
              <a:gd name="T12" fmla="*/ 278 w 290"/>
              <a:gd name="T13" fmla="*/ 148 h 470"/>
              <a:gd name="T14" fmla="*/ 290 w 290"/>
              <a:gd name="T15" fmla="*/ 191 h 470"/>
              <a:gd name="T16" fmla="*/ 290 w 290"/>
              <a:gd name="T17" fmla="*/ 235 h 470"/>
              <a:gd name="T18" fmla="*/ 290 w 290"/>
              <a:gd name="T19" fmla="*/ 279 h 470"/>
              <a:gd name="T20" fmla="*/ 278 w 290"/>
              <a:gd name="T21" fmla="*/ 323 h 470"/>
              <a:gd name="T22" fmla="*/ 262 w 290"/>
              <a:gd name="T23" fmla="*/ 367 h 470"/>
              <a:gd name="T24" fmla="*/ 246 w 290"/>
              <a:gd name="T25" fmla="*/ 395 h 470"/>
              <a:gd name="T26" fmla="*/ 234 w 290"/>
              <a:gd name="T27" fmla="*/ 426 h 470"/>
              <a:gd name="T28" fmla="*/ 203 w 290"/>
              <a:gd name="T29" fmla="*/ 454 h 470"/>
              <a:gd name="T30" fmla="*/ 175 w 290"/>
              <a:gd name="T31" fmla="*/ 470 h 470"/>
              <a:gd name="T32" fmla="*/ 147 w 290"/>
              <a:gd name="T33" fmla="*/ 470 h 470"/>
              <a:gd name="T34" fmla="*/ 115 w 290"/>
              <a:gd name="T35" fmla="*/ 470 h 470"/>
              <a:gd name="T36" fmla="*/ 87 w 290"/>
              <a:gd name="T37" fmla="*/ 454 h 470"/>
              <a:gd name="T38" fmla="*/ 59 w 290"/>
              <a:gd name="T39" fmla="*/ 426 h 470"/>
              <a:gd name="T40" fmla="*/ 43 w 290"/>
              <a:gd name="T41" fmla="*/ 395 h 470"/>
              <a:gd name="T42" fmla="*/ 27 w 290"/>
              <a:gd name="T43" fmla="*/ 367 h 470"/>
              <a:gd name="T44" fmla="*/ 16 w 290"/>
              <a:gd name="T45" fmla="*/ 323 h 470"/>
              <a:gd name="T46" fmla="*/ 0 w 290"/>
              <a:gd name="T47" fmla="*/ 279 h 470"/>
              <a:gd name="T48" fmla="*/ 0 w 290"/>
              <a:gd name="T49" fmla="*/ 235 h 470"/>
              <a:gd name="T50" fmla="*/ 0 w 290"/>
              <a:gd name="T51" fmla="*/ 191 h 470"/>
              <a:gd name="T52" fmla="*/ 16 w 290"/>
              <a:gd name="T53" fmla="*/ 148 h 470"/>
              <a:gd name="T54" fmla="*/ 27 w 290"/>
              <a:gd name="T55" fmla="*/ 104 h 470"/>
              <a:gd name="T56" fmla="*/ 43 w 290"/>
              <a:gd name="T57" fmla="*/ 72 h 470"/>
              <a:gd name="T58" fmla="*/ 59 w 290"/>
              <a:gd name="T59" fmla="*/ 44 h 470"/>
              <a:gd name="T60" fmla="*/ 87 w 290"/>
              <a:gd name="T61" fmla="*/ 16 h 470"/>
              <a:gd name="T62" fmla="*/ 115 w 290"/>
              <a:gd name="T63" fmla="*/ 0 h 470"/>
              <a:gd name="T64" fmla="*/ 147 w 290"/>
              <a:gd name="T65" fmla="*/ 0 h 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90" h="470">
                <a:moveTo>
                  <a:pt x="147" y="0"/>
                </a:moveTo>
                <a:lnTo>
                  <a:pt x="175" y="0"/>
                </a:lnTo>
                <a:lnTo>
                  <a:pt x="203" y="16"/>
                </a:lnTo>
                <a:lnTo>
                  <a:pt x="234" y="44"/>
                </a:lnTo>
                <a:lnTo>
                  <a:pt x="246" y="72"/>
                </a:lnTo>
                <a:lnTo>
                  <a:pt x="262" y="104"/>
                </a:lnTo>
                <a:lnTo>
                  <a:pt x="278" y="148"/>
                </a:lnTo>
                <a:lnTo>
                  <a:pt x="290" y="191"/>
                </a:lnTo>
                <a:lnTo>
                  <a:pt x="290" y="235"/>
                </a:lnTo>
                <a:lnTo>
                  <a:pt x="290" y="279"/>
                </a:lnTo>
                <a:lnTo>
                  <a:pt x="278" y="323"/>
                </a:lnTo>
                <a:lnTo>
                  <a:pt x="262" y="367"/>
                </a:lnTo>
                <a:lnTo>
                  <a:pt x="246" y="395"/>
                </a:lnTo>
                <a:lnTo>
                  <a:pt x="234" y="426"/>
                </a:lnTo>
                <a:lnTo>
                  <a:pt x="203" y="454"/>
                </a:lnTo>
                <a:lnTo>
                  <a:pt x="175" y="470"/>
                </a:lnTo>
                <a:lnTo>
                  <a:pt x="147" y="470"/>
                </a:lnTo>
                <a:lnTo>
                  <a:pt x="115" y="470"/>
                </a:lnTo>
                <a:lnTo>
                  <a:pt x="87" y="454"/>
                </a:lnTo>
                <a:lnTo>
                  <a:pt x="59" y="426"/>
                </a:lnTo>
                <a:lnTo>
                  <a:pt x="43" y="395"/>
                </a:lnTo>
                <a:lnTo>
                  <a:pt x="27" y="367"/>
                </a:lnTo>
                <a:lnTo>
                  <a:pt x="16" y="323"/>
                </a:lnTo>
                <a:lnTo>
                  <a:pt x="0" y="279"/>
                </a:lnTo>
                <a:lnTo>
                  <a:pt x="0" y="235"/>
                </a:lnTo>
                <a:lnTo>
                  <a:pt x="0" y="191"/>
                </a:lnTo>
                <a:lnTo>
                  <a:pt x="16" y="148"/>
                </a:lnTo>
                <a:lnTo>
                  <a:pt x="27" y="104"/>
                </a:lnTo>
                <a:lnTo>
                  <a:pt x="43" y="72"/>
                </a:lnTo>
                <a:lnTo>
                  <a:pt x="59" y="44"/>
                </a:lnTo>
                <a:lnTo>
                  <a:pt x="87" y="16"/>
                </a:lnTo>
                <a:lnTo>
                  <a:pt x="115" y="0"/>
                </a:lnTo>
                <a:lnTo>
                  <a:pt x="147"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71" name="Freeform 140"/>
          <p:cNvSpPr>
            <a:spLocks noEditPoints="1"/>
          </p:cNvSpPr>
          <p:nvPr/>
        </p:nvSpPr>
        <p:spPr bwMode="auto">
          <a:xfrm>
            <a:off x="6610351" y="4167188"/>
            <a:ext cx="331788" cy="695325"/>
          </a:xfrm>
          <a:custGeom>
            <a:avLst/>
            <a:gdLst>
              <a:gd name="T0" fmla="*/ 652 w 916"/>
              <a:gd name="T1" fmla="*/ 3 h 1911"/>
              <a:gd name="T2" fmla="*/ 916 w 916"/>
              <a:gd name="T3" fmla="*/ 0 h 1911"/>
              <a:gd name="T4" fmla="*/ 916 w 916"/>
              <a:gd name="T5" fmla="*/ 1876 h 1911"/>
              <a:gd name="T6" fmla="*/ 881 w 916"/>
              <a:gd name="T7" fmla="*/ 1911 h 1911"/>
              <a:gd name="T8" fmla="*/ 597 w 916"/>
              <a:gd name="T9" fmla="*/ 1911 h 1911"/>
              <a:gd name="T10" fmla="*/ 615 w 916"/>
              <a:gd name="T11" fmla="*/ 1893 h 1911"/>
              <a:gd name="T12" fmla="*/ 597 w 916"/>
              <a:gd name="T13" fmla="*/ 1876 h 1911"/>
              <a:gd name="T14" fmla="*/ 615 w 916"/>
              <a:gd name="T15" fmla="*/ 1858 h 1911"/>
              <a:gd name="T16" fmla="*/ 597 w 916"/>
              <a:gd name="T17" fmla="*/ 1840 h 1911"/>
              <a:gd name="T18" fmla="*/ 615 w 916"/>
              <a:gd name="T19" fmla="*/ 1823 h 1911"/>
              <a:gd name="T20" fmla="*/ 597 w 916"/>
              <a:gd name="T21" fmla="*/ 1805 h 1911"/>
              <a:gd name="T22" fmla="*/ 615 w 916"/>
              <a:gd name="T23" fmla="*/ 1787 h 1911"/>
              <a:gd name="T24" fmla="*/ 597 w 916"/>
              <a:gd name="T25" fmla="*/ 1770 h 1911"/>
              <a:gd name="T26" fmla="*/ 615 w 916"/>
              <a:gd name="T27" fmla="*/ 1752 h 1911"/>
              <a:gd name="T28" fmla="*/ 597 w 916"/>
              <a:gd name="T29" fmla="*/ 1735 h 1911"/>
              <a:gd name="T30" fmla="*/ 615 w 916"/>
              <a:gd name="T31" fmla="*/ 1717 h 1911"/>
              <a:gd name="T32" fmla="*/ 597 w 916"/>
              <a:gd name="T33" fmla="*/ 1699 h 1911"/>
              <a:gd name="T34" fmla="*/ 615 w 916"/>
              <a:gd name="T35" fmla="*/ 1682 h 1911"/>
              <a:gd name="T36" fmla="*/ 597 w 916"/>
              <a:gd name="T37" fmla="*/ 1664 h 1911"/>
              <a:gd name="T38" fmla="*/ 615 w 916"/>
              <a:gd name="T39" fmla="*/ 1646 h 1911"/>
              <a:gd name="T40" fmla="*/ 597 w 916"/>
              <a:gd name="T41" fmla="*/ 1629 h 1911"/>
              <a:gd name="T42" fmla="*/ 562 w 916"/>
              <a:gd name="T43" fmla="*/ 1629 h 1911"/>
              <a:gd name="T44" fmla="*/ 527 w 916"/>
              <a:gd name="T45" fmla="*/ 1523 h 1911"/>
              <a:gd name="T46" fmla="*/ 527 w 916"/>
              <a:gd name="T47" fmla="*/ 1337 h 1911"/>
              <a:gd name="T48" fmla="*/ 586 w 916"/>
              <a:gd name="T49" fmla="*/ 1337 h 1911"/>
              <a:gd name="T50" fmla="*/ 586 w 916"/>
              <a:gd name="T51" fmla="*/ 1080 h 1911"/>
              <a:gd name="T52" fmla="*/ 654 w 916"/>
              <a:gd name="T53" fmla="*/ 1080 h 1911"/>
              <a:gd name="T54" fmla="*/ 652 w 916"/>
              <a:gd name="T55" fmla="*/ 3 h 1911"/>
              <a:gd name="T56" fmla="*/ 386 w 916"/>
              <a:gd name="T57" fmla="*/ 1337 h 1911"/>
              <a:gd name="T58" fmla="*/ 386 w 916"/>
              <a:gd name="T59" fmla="*/ 1523 h 1911"/>
              <a:gd name="T60" fmla="*/ 351 w 916"/>
              <a:gd name="T61" fmla="*/ 1629 h 1911"/>
              <a:gd name="T62" fmla="*/ 315 w 916"/>
              <a:gd name="T63" fmla="*/ 1629 h 1911"/>
              <a:gd name="T64" fmla="*/ 298 w 916"/>
              <a:gd name="T65" fmla="*/ 1646 h 1911"/>
              <a:gd name="T66" fmla="*/ 315 w 916"/>
              <a:gd name="T67" fmla="*/ 1664 h 1911"/>
              <a:gd name="T68" fmla="*/ 298 w 916"/>
              <a:gd name="T69" fmla="*/ 1682 h 1911"/>
              <a:gd name="T70" fmla="*/ 315 w 916"/>
              <a:gd name="T71" fmla="*/ 1699 h 1911"/>
              <a:gd name="T72" fmla="*/ 298 w 916"/>
              <a:gd name="T73" fmla="*/ 1717 h 1911"/>
              <a:gd name="T74" fmla="*/ 315 w 916"/>
              <a:gd name="T75" fmla="*/ 1735 h 1911"/>
              <a:gd name="T76" fmla="*/ 298 w 916"/>
              <a:gd name="T77" fmla="*/ 1752 h 1911"/>
              <a:gd name="T78" fmla="*/ 315 w 916"/>
              <a:gd name="T79" fmla="*/ 1770 h 1911"/>
              <a:gd name="T80" fmla="*/ 298 w 916"/>
              <a:gd name="T81" fmla="*/ 1787 h 1911"/>
              <a:gd name="T82" fmla="*/ 315 w 916"/>
              <a:gd name="T83" fmla="*/ 1805 h 1911"/>
              <a:gd name="T84" fmla="*/ 298 w 916"/>
              <a:gd name="T85" fmla="*/ 1823 h 1911"/>
              <a:gd name="T86" fmla="*/ 315 w 916"/>
              <a:gd name="T87" fmla="*/ 1840 h 1911"/>
              <a:gd name="T88" fmla="*/ 298 w 916"/>
              <a:gd name="T89" fmla="*/ 1858 h 1911"/>
              <a:gd name="T90" fmla="*/ 315 w 916"/>
              <a:gd name="T91" fmla="*/ 1876 h 1911"/>
              <a:gd name="T92" fmla="*/ 298 w 916"/>
              <a:gd name="T93" fmla="*/ 1893 h 1911"/>
              <a:gd name="T94" fmla="*/ 315 w 916"/>
              <a:gd name="T95" fmla="*/ 1911 h 1911"/>
              <a:gd name="T96" fmla="*/ 35 w 916"/>
              <a:gd name="T97" fmla="*/ 1911 h 1911"/>
              <a:gd name="T98" fmla="*/ 0 w 916"/>
              <a:gd name="T99" fmla="*/ 1876 h 1911"/>
              <a:gd name="T100" fmla="*/ 0 w 916"/>
              <a:gd name="T101" fmla="*/ 2 h 1911"/>
              <a:gd name="T102" fmla="*/ 246 w 916"/>
              <a:gd name="T103" fmla="*/ 7 h 1911"/>
              <a:gd name="T104" fmla="*/ 246 w 916"/>
              <a:gd name="T105" fmla="*/ 1080 h 1911"/>
              <a:gd name="T106" fmla="*/ 329 w 916"/>
              <a:gd name="T107" fmla="*/ 1080 h 1911"/>
              <a:gd name="T108" fmla="*/ 329 w 916"/>
              <a:gd name="T109" fmla="*/ 1337 h 1911"/>
              <a:gd name="T110" fmla="*/ 386 w 916"/>
              <a:gd name="T111" fmla="*/ 1337 h 19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916" h="1911">
                <a:moveTo>
                  <a:pt x="652" y="3"/>
                </a:moveTo>
                <a:lnTo>
                  <a:pt x="916" y="0"/>
                </a:lnTo>
                <a:lnTo>
                  <a:pt x="916" y="1876"/>
                </a:lnTo>
                <a:cubicBezTo>
                  <a:pt x="916" y="1895"/>
                  <a:pt x="900" y="1911"/>
                  <a:pt x="881" y="1911"/>
                </a:cubicBezTo>
                <a:lnTo>
                  <a:pt x="597" y="1911"/>
                </a:lnTo>
                <a:lnTo>
                  <a:pt x="615" y="1893"/>
                </a:lnTo>
                <a:lnTo>
                  <a:pt x="597" y="1876"/>
                </a:lnTo>
                <a:lnTo>
                  <a:pt x="615" y="1858"/>
                </a:lnTo>
                <a:lnTo>
                  <a:pt x="597" y="1840"/>
                </a:lnTo>
                <a:lnTo>
                  <a:pt x="615" y="1823"/>
                </a:lnTo>
                <a:lnTo>
                  <a:pt x="597" y="1805"/>
                </a:lnTo>
                <a:lnTo>
                  <a:pt x="615" y="1787"/>
                </a:lnTo>
                <a:lnTo>
                  <a:pt x="597" y="1770"/>
                </a:lnTo>
                <a:lnTo>
                  <a:pt x="615" y="1752"/>
                </a:lnTo>
                <a:lnTo>
                  <a:pt x="597" y="1735"/>
                </a:lnTo>
                <a:lnTo>
                  <a:pt x="615" y="1717"/>
                </a:lnTo>
                <a:lnTo>
                  <a:pt x="597" y="1699"/>
                </a:lnTo>
                <a:lnTo>
                  <a:pt x="615" y="1682"/>
                </a:lnTo>
                <a:lnTo>
                  <a:pt x="597" y="1664"/>
                </a:lnTo>
                <a:lnTo>
                  <a:pt x="615" y="1646"/>
                </a:lnTo>
                <a:lnTo>
                  <a:pt x="597" y="1629"/>
                </a:lnTo>
                <a:lnTo>
                  <a:pt x="562" y="1629"/>
                </a:lnTo>
                <a:lnTo>
                  <a:pt x="527" y="1523"/>
                </a:lnTo>
                <a:lnTo>
                  <a:pt x="527" y="1337"/>
                </a:lnTo>
                <a:lnTo>
                  <a:pt x="586" y="1337"/>
                </a:lnTo>
                <a:lnTo>
                  <a:pt x="586" y="1080"/>
                </a:lnTo>
                <a:lnTo>
                  <a:pt x="654" y="1080"/>
                </a:lnTo>
                <a:lnTo>
                  <a:pt x="652" y="3"/>
                </a:lnTo>
                <a:close/>
                <a:moveTo>
                  <a:pt x="386" y="1337"/>
                </a:moveTo>
                <a:lnTo>
                  <a:pt x="386" y="1523"/>
                </a:lnTo>
                <a:lnTo>
                  <a:pt x="351" y="1629"/>
                </a:lnTo>
                <a:lnTo>
                  <a:pt x="315" y="1629"/>
                </a:lnTo>
                <a:lnTo>
                  <a:pt x="298" y="1646"/>
                </a:lnTo>
                <a:lnTo>
                  <a:pt x="315" y="1664"/>
                </a:lnTo>
                <a:lnTo>
                  <a:pt x="298" y="1682"/>
                </a:lnTo>
                <a:lnTo>
                  <a:pt x="315" y="1699"/>
                </a:lnTo>
                <a:lnTo>
                  <a:pt x="298" y="1717"/>
                </a:lnTo>
                <a:lnTo>
                  <a:pt x="315" y="1735"/>
                </a:lnTo>
                <a:lnTo>
                  <a:pt x="298" y="1752"/>
                </a:lnTo>
                <a:lnTo>
                  <a:pt x="315" y="1770"/>
                </a:lnTo>
                <a:lnTo>
                  <a:pt x="298" y="1787"/>
                </a:lnTo>
                <a:lnTo>
                  <a:pt x="315" y="1805"/>
                </a:lnTo>
                <a:lnTo>
                  <a:pt x="298" y="1823"/>
                </a:lnTo>
                <a:lnTo>
                  <a:pt x="315" y="1840"/>
                </a:lnTo>
                <a:lnTo>
                  <a:pt x="298" y="1858"/>
                </a:lnTo>
                <a:lnTo>
                  <a:pt x="315" y="1876"/>
                </a:lnTo>
                <a:lnTo>
                  <a:pt x="298" y="1893"/>
                </a:lnTo>
                <a:lnTo>
                  <a:pt x="315" y="1911"/>
                </a:lnTo>
                <a:lnTo>
                  <a:pt x="35" y="1911"/>
                </a:lnTo>
                <a:cubicBezTo>
                  <a:pt x="15" y="1911"/>
                  <a:pt x="0" y="1895"/>
                  <a:pt x="0" y="1876"/>
                </a:cubicBezTo>
                <a:lnTo>
                  <a:pt x="0" y="2"/>
                </a:lnTo>
                <a:lnTo>
                  <a:pt x="246" y="7"/>
                </a:lnTo>
                <a:lnTo>
                  <a:pt x="246" y="1080"/>
                </a:lnTo>
                <a:lnTo>
                  <a:pt x="329" y="1080"/>
                </a:lnTo>
                <a:lnTo>
                  <a:pt x="329" y="1337"/>
                </a:lnTo>
                <a:lnTo>
                  <a:pt x="386" y="1337"/>
                </a:lnTo>
                <a:close/>
              </a:path>
            </a:pathLst>
          </a:custGeom>
          <a:solidFill>
            <a:srgbClr val="A5A6A9"/>
          </a:solidFill>
          <a:ln w="6350" cap="flat">
            <a:solidFill>
              <a:srgbClr val="262425"/>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3672" name="Freeform 141"/>
          <p:cNvSpPr>
            <a:spLocks noEditPoints="1"/>
          </p:cNvSpPr>
          <p:nvPr/>
        </p:nvSpPr>
        <p:spPr bwMode="auto">
          <a:xfrm>
            <a:off x="6646863" y="4559301"/>
            <a:ext cx="258763" cy="93663"/>
          </a:xfrm>
          <a:custGeom>
            <a:avLst/>
            <a:gdLst>
              <a:gd name="T0" fmla="*/ 0 w 708"/>
              <a:gd name="T1" fmla="*/ 0 h 254"/>
              <a:gd name="T2" fmla="*/ 225 w 708"/>
              <a:gd name="T3" fmla="*/ 0 h 254"/>
              <a:gd name="T4" fmla="*/ 225 w 708"/>
              <a:gd name="T5" fmla="*/ 254 h 254"/>
              <a:gd name="T6" fmla="*/ 0 w 708"/>
              <a:gd name="T7" fmla="*/ 254 h 254"/>
              <a:gd name="T8" fmla="*/ 0 w 708"/>
              <a:gd name="T9" fmla="*/ 0 h 254"/>
              <a:gd name="T10" fmla="*/ 482 w 708"/>
              <a:gd name="T11" fmla="*/ 0 h 254"/>
              <a:gd name="T12" fmla="*/ 708 w 708"/>
              <a:gd name="T13" fmla="*/ 0 h 254"/>
              <a:gd name="T14" fmla="*/ 708 w 708"/>
              <a:gd name="T15" fmla="*/ 254 h 254"/>
              <a:gd name="T16" fmla="*/ 482 w 708"/>
              <a:gd name="T17" fmla="*/ 254 h 254"/>
              <a:gd name="T18" fmla="*/ 482 w 708"/>
              <a:gd name="T19" fmla="*/ 0 h 2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8" h="254">
                <a:moveTo>
                  <a:pt x="0" y="0"/>
                </a:moveTo>
                <a:lnTo>
                  <a:pt x="225" y="0"/>
                </a:lnTo>
                <a:lnTo>
                  <a:pt x="225" y="254"/>
                </a:lnTo>
                <a:lnTo>
                  <a:pt x="0" y="254"/>
                </a:lnTo>
                <a:lnTo>
                  <a:pt x="0" y="0"/>
                </a:lnTo>
                <a:close/>
                <a:moveTo>
                  <a:pt x="482" y="0"/>
                </a:moveTo>
                <a:lnTo>
                  <a:pt x="708" y="0"/>
                </a:lnTo>
                <a:lnTo>
                  <a:pt x="708" y="254"/>
                </a:lnTo>
                <a:lnTo>
                  <a:pt x="482" y="254"/>
                </a:lnTo>
                <a:lnTo>
                  <a:pt x="482" y="0"/>
                </a:lnTo>
                <a:close/>
              </a:path>
            </a:pathLst>
          </a:custGeom>
          <a:solidFill>
            <a:srgbClr val="41414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673" name="Oval 142"/>
          <p:cNvSpPr>
            <a:spLocks noChangeArrowheads="1"/>
          </p:cNvSpPr>
          <p:nvPr/>
        </p:nvSpPr>
        <p:spPr bwMode="auto">
          <a:xfrm>
            <a:off x="6702426" y="4443413"/>
            <a:ext cx="141288" cy="141288"/>
          </a:xfrm>
          <a:prstGeom prst="ellipse">
            <a:avLst/>
          </a:prstGeom>
          <a:solidFill>
            <a:srgbClr val="C934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682" name="Freeform 151"/>
          <p:cNvSpPr>
            <a:spLocks noEditPoints="1"/>
          </p:cNvSpPr>
          <p:nvPr/>
        </p:nvSpPr>
        <p:spPr bwMode="auto">
          <a:xfrm>
            <a:off x="6610351" y="2144713"/>
            <a:ext cx="331788" cy="693738"/>
          </a:xfrm>
          <a:custGeom>
            <a:avLst/>
            <a:gdLst>
              <a:gd name="T0" fmla="*/ 652 w 916"/>
              <a:gd name="T1" fmla="*/ 1908 h 1911"/>
              <a:gd name="T2" fmla="*/ 916 w 916"/>
              <a:gd name="T3" fmla="*/ 1911 h 1911"/>
              <a:gd name="T4" fmla="*/ 916 w 916"/>
              <a:gd name="T5" fmla="*/ 35 h 1911"/>
              <a:gd name="T6" fmla="*/ 881 w 916"/>
              <a:gd name="T7" fmla="*/ 0 h 1911"/>
              <a:gd name="T8" fmla="*/ 597 w 916"/>
              <a:gd name="T9" fmla="*/ 0 h 1911"/>
              <a:gd name="T10" fmla="*/ 615 w 916"/>
              <a:gd name="T11" fmla="*/ 18 h 1911"/>
              <a:gd name="T12" fmla="*/ 597 w 916"/>
              <a:gd name="T13" fmla="*/ 35 h 1911"/>
              <a:gd name="T14" fmla="*/ 615 w 916"/>
              <a:gd name="T15" fmla="*/ 53 h 1911"/>
              <a:gd name="T16" fmla="*/ 597 w 916"/>
              <a:gd name="T17" fmla="*/ 71 h 1911"/>
              <a:gd name="T18" fmla="*/ 615 w 916"/>
              <a:gd name="T19" fmla="*/ 88 h 1911"/>
              <a:gd name="T20" fmla="*/ 597 w 916"/>
              <a:gd name="T21" fmla="*/ 106 h 1911"/>
              <a:gd name="T22" fmla="*/ 615 w 916"/>
              <a:gd name="T23" fmla="*/ 124 h 1911"/>
              <a:gd name="T24" fmla="*/ 597 w 916"/>
              <a:gd name="T25" fmla="*/ 141 h 1911"/>
              <a:gd name="T26" fmla="*/ 615 w 916"/>
              <a:gd name="T27" fmla="*/ 159 h 1911"/>
              <a:gd name="T28" fmla="*/ 597 w 916"/>
              <a:gd name="T29" fmla="*/ 176 h 1911"/>
              <a:gd name="T30" fmla="*/ 615 w 916"/>
              <a:gd name="T31" fmla="*/ 194 h 1911"/>
              <a:gd name="T32" fmla="*/ 597 w 916"/>
              <a:gd name="T33" fmla="*/ 212 h 1911"/>
              <a:gd name="T34" fmla="*/ 615 w 916"/>
              <a:gd name="T35" fmla="*/ 229 h 1911"/>
              <a:gd name="T36" fmla="*/ 597 w 916"/>
              <a:gd name="T37" fmla="*/ 247 h 1911"/>
              <a:gd name="T38" fmla="*/ 615 w 916"/>
              <a:gd name="T39" fmla="*/ 265 h 1911"/>
              <a:gd name="T40" fmla="*/ 597 w 916"/>
              <a:gd name="T41" fmla="*/ 282 h 1911"/>
              <a:gd name="T42" fmla="*/ 562 w 916"/>
              <a:gd name="T43" fmla="*/ 282 h 1911"/>
              <a:gd name="T44" fmla="*/ 527 w 916"/>
              <a:gd name="T45" fmla="*/ 388 h 1911"/>
              <a:gd name="T46" fmla="*/ 527 w 916"/>
              <a:gd name="T47" fmla="*/ 574 h 1911"/>
              <a:gd name="T48" fmla="*/ 586 w 916"/>
              <a:gd name="T49" fmla="*/ 574 h 1911"/>
              <a:gd name="T50" fmla="*/ 586 w 916"/>
              <a:gd name="T51" fmla="*/ 576 h 1911"/>
              <a:gd name="T52" fmla="*/ 654 w 916"/>
              <a:gd name="T53" fmla="*/ 576 h 1911"/>
              <a:gd name="T54" fmla="*/ 652 w 916"/>
              <a:gd name="T55" fmla="*/ 1908 h 1911"/>
              <a:gd name="T56" fmla="*/ 386 w 916"/>
              <a:gd name="T57" fmla="*/ 574 h 1911"/>
              <a:gd name="T58" fmla="*/ 386 w 916"/>
              <a:gd name="T59" fmla="*/ 388 h 1911"/>
              <a:gd name="T60" fmla="*/ 351 w 916"/>
              <a:gd name="T61" fmla="*/ 282 h 1911"/>
              <a:gd name="T62" fmla="*/ 315 w 916"/>
              <a:gd name="T63" fmla="*/ 282 h 1911"/>
              <a:gd name="T64" fmla="*/ 298 w 916"/>
              <a:gd name="T65" fmla="*/ 265 h 1911"/>
              <a:gd name="T66" fmla="*/ 315 w 916"/>
              <a:gd name="T67" fmla="*/ 247 h 1911"/>
              <a:gd name="T68" fmla="*/ 298 w 916"/>
              <a:gd name="T69" fmla="*/ 229 h 1911"/>
              <a:gd name="T70" fmla="*/ 315 w 916"/>
              <a:gd name="T71" fmla="*/ 212 h 1911"/>
              <a:gd name="T72" fmla="*/ 298 w 916"/>
              <a:gd name="T73" fmla="*/ 194 h 1911"/>
              <a:gd name="T74" fmla="*/ 315 w 916"/>
              <a:gd name="T75" fmla="*/ 176 h 1911"/>
              <a:gd name="T76" fmla="*/ 298 w 916"/>
              <a:gd name="T77" fmla="*/ 159 h 1911"/>
              <a:gd name="T78" fmla="*/ 315 w 916"/>
              <a:gd name="T79" fmla="*/ 141 h 1911"/>
              <a:gd name="T80" fmla="*/ 298 w 916"/>
              <a:gd name="T81" fmla="*/ 124 h 1911"/>
              <a:gd name="T82" fmla="*/ 315 w 916"/>
              <a:gd name="T83" fmla="*/ 106 h 1911"/>
              <a:gd name="T84" fmla="*/ 298 w 916"/>
              <a:gd name="T85" fmla="*/ 88 h 1911"/>
              <a:gd name="T86" fmla="*/ 315 w 916"/>
              <a:gd name="T87" fmla="*/ 71 h 1911"/>
              <a:gd name="T88" fmla="*/ 298 w 916"/>
              <a:gd name="T89" fmla="*/ 53 h 1911"/>
              <a:gd name="T90" fmla="*/ 315 w 916"/>
              <a:gd name="T91" fmla="*/ 35 h 1911"/>
              <a:gd name="T92" fmla="*/ 298 w 916"/>
              <a:gd name="T93" fmla="*/ 18 h 1911"/>
              <a:gd name="T94" fmla="*/ 315 w 916"/>
              <a:gd name="T95" fmla="*/ 0 h 1911"/>
              <a:gd name="T96" fmla="*/ 35 w 916"/>
              <a:gd name="T97" fmla="*/ 0 h 1911"/>
              <a:gd name="T98" fmla="*/ 0 w 916"/>
              <a:gd name="T99" fmla="*/ 35 h 1911"/>
              <a:gd name="T100" fmla="*/ 0 w 916"/>
              <a:gd name="T101" fmla="*/ 1909 h 1911"/>
              <a:gd name="T102" fmla="*/ 246 w 916"/>
              <a:gd name="T103" fmla="*/ 1904 h 1911"/>
              <a:gd name="T104" fmla="*/ 246 w 916"/>
              <a:gd name="T105" fmla="*/ 576 h 1911"/>
              <a:gd name="T106" fmla="*/ 329 w 916"/>
              <a:gd name="T107" fmla="*/ 576 h 1911"/>
              <a:gd name="T108" fmla="*/ 329 w 916"/>
              <a:gd name="T109" fmla="*/ 574 h 1911"/>
              <a:gd name="T110" fmla="*/ 386 w 916"/>
              <a:gd name="T111" fmla="*/ 574 h 19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916" h="1911">
                <a:moveTo>
                  <a:pt x="652" y="1908"/>
                </a:moveTo>
                <a:lnTo>
                  <a:pt x="916" y="1911"/>
                </a:lnTo>
                <a:lnTo>
                  <a:pt x="916" y="35"/>
                </a:lnTo>
                <a:cubicBezTo>
                  <a:pt x="916" y="16"/>
                  <a:pt x="900" y="0"/>
                  <a:pt x="881" y="0"/>
                </a:cubicBezTo>
                <a:lnTo>
                  <a:pt x="597" y="0"/>
                </a:lnTo>
                <a:lnTo>
                  <a:pt x="615" y="18"/>
                </a:lnTo>
                <a:lnTo>
                  <a:pt x="597" y="35"/>
                </a:lnTo>
                <a:lnTo>
                  <a:pt x="615" y="53"/>
                </a:lnTo>
                <a:lnTo>
                  <a:pt x="597" y="71"/>
                </a:lnTo>
                <a:lnTo>
                  <a:pt x="615" y="88"/>
                </a:lnTo>
                <a:lnTo>
                  <a:pt x="597" y="106"/>
                </a:lnTo>
                <a:lnTo>
                  <a:pt x="615" y="124"/>
                </a:lnTo>
                <a:lnTo>
                  <a:pt x="597" y="141"/>
                </a:lnTo>
                <a:lnTo>
                  <a:pt x="615" y="159"/>
                </a:lnTo>
                <a:lnTo>
                  <a:pt x="597" y="176"/>
                </a:lnTo>
                <a:lnTo>
                  <a:pt x="615" y="194"/>
                </a:lnTo>
                <a:lnTo>
                  <a:pt x="597" y="212"/>
                </a:lnTo>
                <a:lnTo>
                  <a:pt x="615" y="229"/>
                </a:lnTo>
                <a:lnTo>
                  <a:pt x="597" y="247"/>
                </a:lnTo>
                <a:lnTo>
                  <a:pt x="615" y="265"/>
                </a:lnTo>
                <a:lnTo>
                  <a:pt x="597" y="282"/>
                </a:lnTo>
                <a:lnTo>
                  <a:pt x="562" y="282"/>
                </a:lnTo>
                <a:lnTo>
                  <a:pt x="527" y="388"/>
                </a:lnTo>
                <a:lnTo>
                  <a:pt x="527" y="574"/>
                </a:lnTo>
                <a:lnTo>
                  <a:pt x="586" y="574"/>
                </a:lnTo>
                <a:lnTo>
                  <a:pt x="586" y="576"/>
                </a:lnTo>
                <a:lnTo>
                  <a:pt x="654" y="576"/>
                </a:lnTo>
                <a:lnTo>
                  <a:pt x="652" y="1908"/>
                </a:lnTo>
                <a:close/>
                <a:moveTo>
                  <a:pt x="386" y="574"/>
                </a:moveTo>
                <a:lnTo>
                  <a:pt x="386" y="388"/>
                </a:lnTo>
                <a:lnTo>
                  <a:pt x="351" y="282"/>
                </a:lnTo>
                <a:lnTo>
                  <a:pt x="315" y="282"/>
                </a:lnTo>
                <a:lnTo>
                  <a:pt x="298" y="265"/>
                </a:lnTo>
                <a:lnTo>
                  <a:pt x="315" y="247"/>
                </a:lnTo>
                <a:lnTo>
                  <a:pt x="298" y="229"/>
                </a:lnTo>
                <a:lnTo>
                  <a:pt x="315" y="212"/>
                </a:lnTo>
                <a:lnTo>
                  <a:pt x="298" y="194"/>
                </a:lnTo>
                <a:lnTo>
                  <a:pt x="315" y="176"/>
                </a:lnTo>
                <a:lnTo>
                  <a:pt x="298" y="159"/>
                </a:lnTo>
                <a:lnTo>
                  <a:pt x="315" y="141"/>
                </a:lnTo>
                <a:lnTo>
                  <a:pt x="298" y="124"/>
                </a:lnTo>
                <a:lnTo>
                  <a:pt x="315" y="106"/>
                </a:lnTo>
                <a:lnTo>
                  <a:pt x="298" y="88"/>
                </a:lnTo>
                <a:lnTo>
                  <a:pt x="315" y="71"/>
                </a:lnTo>
                <a:lnTo>
                  <a:pt x="298" y="53"/>
                </a:lnTo>
                <a:lnTo>
                  <a:pt x="315" y="35"/>
                </a:lnTo>
                <a:lnTo>
                  <a:pt x="298" y="18"/>
                </a:lnTo>
                <a:lnTo>
                  <a:pt x="315" y="0"/>
                </a:lnTo>
                <a:lnTo>
                  <a:pt x="35" y="0"/>
                </a:lnTo>
                <a:cubicBezTo>
                  <a:pt x="15" y="0"/>
                  <a:pt x="0" y="16"/>
                  <a:pt x="0" y="35"/>
                </a:cubicBezTo>
                <a:lnTo>
                  <a:pt x="0" y="1909"/>
                </a:lnTo>
                <a:lnTo>
                  <a:pt x="246" y="1904"/>
                </a:lnTo>
                <a:lnTo>
                  <a:pt x="246" y="576"/>
                </a:lnTo>
                <a:lnTo>
                  <a:pt x="329" y="576"/>
                </a:lnTo>
                <a:lnTo>
                  <a:pt x="329" y="574"/>
                </a:lnTo>
                <a:lnTo>
                  <a:pt x="386" y="574"/>
                </a:lnTo>
                <a:close/>
              </a:path>
            </a:pathLst>
          </a:custGeom>
          <a:solidFill>
            <a:srgbClr val="A5A6A9"/>
          </a:solidFill>
          <a:ln w="6350" cap="flat">
            <a:solidFill>
              <a:srgbClr val="262425"/>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3683" name="Freeform 152"/>
          <p:cNvSpPr>
            <a:spLocks noEditPoints="1"/>
          </p:cNvSpPr>
          <p:nvPr/>
        </p:nvSpPr>
        <p:spPr bwMode="auto">
          <a:xfrm>
            <a:off x="6646863" y="2708276"/>
            <a:ext cx="258763" cy="92075"/>
          </a:xfrm>
          <a:custGeom>
            <a:avLst/>
            <a:gdLst>
              <a:gd name="T0" fmla="*/ 0 w 708"/>
              <a:gd name="T1" fmla="*/ 254 h 254"/>
              <a:gd name="T2" fmla="*/ 225 w 708"/>
              <a:gd name="T3" fmla="*/ 254 h 254"/>
              <a:gd name="T4" fmla="*/ 225 w 708"/>
              <a:gd name="T5" fmla="*/ 0 h 254"/>
              <a:gd name="T6" fmla="*/ 0 w 708"/>
              <a:gd name="T7" fmla="*/ 0 h 254"/>
              <a:gd name="T8" fmla="*/ 0 w 708"/>
              <a:gd name="T9" fmla="*/ 254 h 254"/>
              <a:gd name="T10" fmla="*/ 482 w 708"/>
              <a:gd name="T11" fmla="*/ 254 h 254"/>
              <a:gd name="T12" fmla="*/ 708 w 708"/>
              <a:gd name="T13" fmla="*/ 254 h 254"/>
              <a:gd name="T14" fmla="*/ 708 w 708"/>
              <a:gd name="T15" fmla="*/ 0 h 254"/>
              <a:gd name="T16" fmla="*/ 482 w 708"/>
              <a:gd name="T17" fmla="*/ 0 h 254"/>
              <a:gd name="T18" fmla="*/ 482 w 708"/>
              <a:gd name="T19" fmla="*/ 254 h 2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8" h="254">
                <a:moveTo>
                  <a:pt x="0" y="254"/>
                </a:moveTo>
                <a:lnTo>
                  <a:pt x="225" y="254"/>
                </a:lnTo>
                <a:lnTo>
                  <a:pt x="225" y="0"/>
                </a:lnTo>
                <a:lnTo>
                  <a:pt x="0" y="0"/>
                </a:lnTo>
                <a:lnTo>
                  <a:pt x="0" y="254"/>
                </a:lnTo>
                <a:close/>
                <a:moveTo>
                  <a:pt x="482" y="254"/>
                </a:moveTo>
                <a:lnTo>
                  <a:pt x="708" y="254"/>
                </a:lnTo>
                <a:lnTo>
                  <a:pt x="708" y="0"/>
                </a:lnTo>
                <a:lnTo>
                  <a:pt x="482" y="0"/>
                </a:lnTo>
                <a:lnTo>
                  <a:pt x="482" y="254"/>
                </a:lnTo>
                <a:close/>
              </a:path>
            </a:pathLst>
          </a:custGeom>
          <a:solidFill>
            <a:srgbClr val="41414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nvGrpSpPr>
          <p:cNvPr id="23694" name="Group 23693"/>
          <p:cNvGrpSpPr/>
          <p:nvPr/>
        </p:nvGrpSpPr>
        <p:grpSpPr>
          <a:xfrm>
            <a:off x="3430588" y="3149601"/>
            <a:ext cx="2911475" cy="709613"/>
            <a:chOff x="3446463" y="3149601"/>
            <a:chExt cx="2895600" cy="709613"/>
          </a:xfrm>
        </p:grpSpPr>
        <p:sp>
          <p:nvSpPr>
            <p:cNvPr id="23620" name="Rectangle 89"/>
            <p:cNvSpPr>
              <a:spLocks noChangeArrowheads="1"/>
            </p:cNvSpPr>
            <p:nvPr/>
          </p:nvSpPr>
          <p:spPr bwMode="auto">
            <a:xfrm>
              <a:off x="3446463" y="3149601"/>
              <a:ext cx="358775" cy="709613"/>
            </a:xfrm>
            <a:prstGeom prst="rect">
              <a:avLst/>
            </a:prstGeom>
            <a:solidFill>
              <a:srgbClr val="7F8082"/>
            </a:solidFill>
            <a:ln w="3175" cap="flat">
              <a:solidFill>
                <a:srgbClr val="28252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3693" name="Freeform 162"/>
            <p:cNvSpPr>
              <a:spLocks/>
            </p:cNvSpPr>
            <p:nvPr/>
          </p:nvSpPr>
          <p:spPr bwMode="auto">
            <a:xfrm>
              <a:off x="3627438" y="3373438"/>
              <a:ext cx="2714625" cy="260350"/>
            </a:xfrm>
            <a:custGeom>
              <a:avLst/>
              <a:gdLst>
                <a:gd name="T0" fmla="*/ 191 w 7465"/>
                <a:gd name="T1" fmla="*/ 0 h 717"/>
                <a:gd name="T2" fmla="*/ 7286 w 7465"/>
                <a:gd name="T3" fmla="*/ 0 h 717"/>
                <a:gd name="T4" fmla="*/ 7334 w 7465"/>
                <a:gd name="T5" fmla="*/ 0 h 717"/>
                <a:gd name="T6" fmla="*/ 7362 w 7465"/>
                <a:gd name="T7" fmla="*/ 12 h 717"/>
                <a:gd name="T8" fmla="*/ 7390 w 7465"/>
                <a:gd name="T9" fmla="*/ 28 h 717"/>
                <a:gd name="T10" fmla="*/ 7422 w 7465"/>
                <a:gd name="T11" fmla="*/ 56 h 717"/>
                <a:gd name="T12" fmla="*/ 7434 w 7465"/>
                <a:gd name="T13" fmla="*/ 88 h 717"/>
                <a:gd name="T14" fmla="*/ 7450 w 7465"/>
                <a:gd name="T15" fmla="*/ 116 h 717"/>
                <a:gd name="T16" fmla="*/ 7465 w 7465"/>
                <a:gd name="T17" fmla="*/ 143 h 717"/>
                <a:gd name="T18" fmla="*/ 7465 w 7465"/>
                <a:gd name="T19" fmla="*/ 187 h 717"/>
                <a:gd name="T20" fmla="*/ 7465 w 7465"/>
                <a:gd name="T21" fmla="*/ 542 h 717"/>
                <a:gd name="T22" fmla="*/ 7465 w 7465"/>
                <a:gd name="T23" fmla="*/ 585 h 717"/>
                <a:gd name="T24" fmla="*/ 7450 w 7465"/>
                <a:gd name="T25" fmla="*/ 613 h 717"/>
                <a:gd name="T26" fmla="*/ 7434 w 7465"/>
                <a:gd name="T27" fmla="*/ 641 h 717"/>
                <a:gd name="T28" fmla="*/ 7422 w 7465"/>
                <a:gd name="T29" fmla="*/ 673 h 717"/>
                <a:gd name="T30" fmla="*/ 7390 w 7465"/>
                <a:gd name="T31" fmla="*/ 685 h 717"/>
                <a:gd name="T32" fmla="*/ 7362 w 7465"/>
                <a:gd name="T33" fmla="*/ 701 h 717"/>
                <a:gd name="T34" fmla="*/ 7334 w 7465"/>
                <a:gd name="T35" fmla="*/ 717 h 717"/>
                <a:gd name="T36" fmla="*/ 7286 w 7465"/>
                <a:gd name="T37" fmla="*/ 717 h 717"/>
                <a:gd name="T38" fmla="*/ 191 w 7465"/>
                <a:gd name="T39" fmla="*/ 717 h 717"/>
                <a:gd name="T40" fmla="*/ 148 w 7465"/>
                <a:gd name="T41" fmla="*/ 717 h 717"/>
                <a:gd name="T42" fmla="*/ 120 w 7465"/>
                <a:gd name="T43" fmla="*/ 701 h 717"/>
                <a:gd name="T44" fmla="*/ 88 w 7465"/>
                <a:gd name="T45" fmla="*/ 685 h 717"/>
                <a:gd name="T46" fmla="*/ 60 w 7465"/>
                <a:gd name="T47" fmla="*/ 673 h 717"/>
                <a:gd name="T48" fmla="*/ 32 w 7465"/>
                <a:gd name="T49" fmla="*/ 641 h 717"/>
                <a:gd name="T50" fmla="*/ 16 w 7465"/>
                <a:gd name="T51" fmla="*/ 613 h 717"/>
                <a:gd name="T52" fmla="*/ 0 w 7465"/>
                <a:gd name="T53" fmla="*/ 585 h 717"/>
                <a:gd name="T54" fmla="*/ 0 w 7465"/>
                <a:gd name="T55" fmla="*/ 542 h 717"/>
                <a:gd name="T56" fmla="*/ 0 w 7465"/>
                <a:gd name="T57" fmla="*/ 187 h 717"/>
                <a:gd name="T58" fmla="*/ 0 w 7465"/>
                <a:gd name="T59" fmla="*/ 143 h 717"/>
                <a:gd name="T60" fmla="*/ 16 w 7465"/>
                <a:gd name="T61" fmla="*/ 116 h 717"/>
                <a:gd name="T62" fmla="*/ 32 w 7465"/>
                <a:gd name="T63" fmla="*/ 88 h 717"/>
                <a:gd name="T64" fmla="*/ 60 w 7465"/>
                <a:gd name="T65" fmla="*/ 56 h 717"/>
                <a:gd name="T66" fmla="*/ 88 w 7465"/>
                <a:gd name="T67" fmla="*/ 28 h 717"/>
                <a:gd name="T68" fmla="*/ 120 w 7465"/>
                <a:gd name="T69" fmla="*/ 12 h 717"/>
                <a:gd name="T70" fmla="*/ 148 w 7465"/>
                <a:gd name="T71" fmla="*/ 0 h 717"/>
                <a:gd name="T72" fmla="*/ 191 w 7465"/>
                <a:gd name="T73" fmla="*/ 0 h 7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7465" h="717">
                  <a:moveTo>
                    <a:pt x="191" y="0"/>
                  </a:moveTo>
                  <a:lnTo>
                    <a:pt x="7286" y="0"/>
                  </a:lnTo>
                  <a:lnTo>
                    <a:pt x="7334" y="0"/>
                  </a:lnTo>
                  <a:lnTo>
                    <a:pt x="7362" y="12"/>
                  </a:lnTo>
                  <a:lnTo>
                    <a:pt x="7390" y="28"/>
                  </a:lnTo>
                  <a:lnTo>
                    <a:pt x="7422" y="56"/>
                  </a:lnTo>
                  <a:lnTo>
                    <a:pt x="7434" y="88"/>
                  </a:lnTo>
                  <a:lnTo>
                    <a:pt x="7450" y="116"/>
                  </a:lnTo>
                  <a:lnTo>
                    <a:pt x="7465" y="143"/>
                  </a:lnTo>
                  <a:lnTo>
                    <a:pt x="7465" y="187"/>
                  </a:lnTo>
                  <a:lnTo>
                    <a:pt x="7465" y="542"/>
                  </a:lnTo>
                  <a:lnTo>
                    <a:pt x="7465" y="585"/>
                  </a:lnTo>
                  <a:lnTo>
                    <a:pt x="7450" y="613"/>
                  </a:lnTo>
                  <a:lnTo>
                    <a:pt x="7434" y="641"/>
                  </a:lnTo>
                  <a:lnTo>
                    <a:pt x="7422" y="673"/>
                  </a:lnTo>
                  <a:lnTo>
                    <a:pt x="7390" y="685"/>
                  </a:lnTo>
                  <a:lnTo>
                    <a:pt x="7362" y="701"/>
                  </a:lnTo>
                  <a:lnTo>
                    <a:pt x="7334" y="717"/>
                  </a:lnTo>
                  <a:lnTo>
                    <a:pt x="7286" y="717"/>
                  </a:lnTo>
                  <a:lnTo>
                    <a:pt x="191" y="717"/>
                  </a:lnTo>
                  <a:lnTo>
                    <a:pt x="148" y="717"/>
                  </a:lnTo>
                  <a:lnTo>
                    <a:pt x="120" y="701"/>
                  </a:lnTo>
                  <a:lnTo>
                    <a:pt x="88" y="685"/>
                  </a:lnTo>
                  <a:lnTo>
                    <a:pt x="60" y="673"/>
                  </a:lnTo>
                  <a:lnTo>
                    <a:pt x="32" y="641"/>
                  </a:lnTo>
                  <a:lnTo>
                    <a:pt x="16" y="613"/>
                  </a:lnTo>
                  <a:lnTo>
                    <a:pt x="0" y="585"/>
                  </a:lnTo>
                  <a:lnTo>
                    <a:pt x="0" y="542"/>
                  </a:lnTo>
                  <a:lnTo>
                    <a:pt x="0" y="187"/>
                  </a:lnTo>
                  <a:lnTo>
                    <a:pt x="0" y="143"/>
                  </a:lnTo>
                  <a:lnTo>
                    <a:pt x="16" y="116"/>
                  </a:lnTo>
                  <a:lnTo>
                    <a:pt x="32" y="88"/>
                  </a:lnTo>
                  <a:lnTo>
                    <a:pt x="60" y="56"/>
                  </a:lnTo>
                  <a:lnTo>
                    <a:pt x="88" y="28"/>
                  </a:lnTo>
                  <a:lnTo>
                    <a:pt x="120" y="12"/>
                  </a:lnTo>
                  <a:lnTo>
                    <a:pt x="148" y="0"/>
                  </a:lnTo>
                  <a:lnTo>
                    <a:pt x="191" y="0"/>
                  </a:lnTo>
                  <a:close/>
                </a:path>
              </a:pathLst>
            </a:custGeom>
            <a:solidFill>
              <a:srgbClr val="DCDCDC"/>
            </a:solidFill>
            <a:ln w="3175" cap="flat">
              <a:solidFill>
                <a:srgbClr val="28252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grpSp>
      <p:sp>
        <p:nvSpPr>
          <p:cNvPr id="23684" name="Oval 153"/>
          <p:cNvSpPr>
            <a:spLocks noChangeArrowheads="1"/>
          </p:cNvSpPr>
          <p:nvPr/>
        </p:nvSpPr>
        <p:spPr bwMode="auto">
          <a:xfrm>
            <a:off x="6702426" y="2601913"/>
            <a:ext cx="141288" cy="139700"/>
          </a:xfrm>
          <a:prstGeom prst="ellipse">
            <a:avLst/>
          </a:prstGeom>
          <a:solidFill>
            <a:srgbClr val="C934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695" name="Up Arrow 23694"/>
          <p:cNvSpPr/>
          <p:nvPr/>
        </p:nvSpPr>
        <p:spPr>
          <a:xfrm>
            <a:off x="6300517" y="2333626"/>
            <a:ext cx="165370" cy="373062"/>
          </a:xfrm>
          <a:prstGeom prst="upArrow">
            <a:avLst/>
          </a:prstGeom>
          <a:solidFill>
            <a:srgbClr val="FFFF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6" name="Up Arrow 175"/>
          <p:cNvSpPr/>
          <p:nvPr/>
        </p:nvSpPr>
        <p:spPr>
          <a:xfrm flipV="1">
            <a:off x="6300517" y="4250583"/>
            <a:ext cx="165370" cy="350838"/>
          </a:xfrm>
          <a:prstGeom prst="upArrow">
            <a:avLst/>
          </a:prstGeom>
          <a:solidFill>
            <a:srgbClr val="FFFF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706" name="Group 23705"/>
          <p:cNvGrpSpPr/>
          <p:nvPr/>
        </p:nvGrpSpPr>
        <p:grpSpPr>
          <a:xfrm>
            <a:off x="6289659" y="4295506"/>
            <a:ext cx="187087" cy="190500"/>
            <a:chOff x="3352830" y="1593057"/>
            <a:chExt cx="914390" cy="931069"/>
          </a:xfrm>
        </p:grpSpPr>
        <p:cxnSp>
          <p:nvCxnSpPr>
            <p:cNvPr id="23702" name="Straight Connector 23701"/>
            <p:cNvCxnSpPr/>
            <p:nvPr/>
          </p:nvCxnSpPr>
          <p:spPr>
            <a:xfrm>
              <a:off x="3352830" y="1598613"/>
              <a:ext cx="914390" cy="925513"/>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3704" name="Straight Connector 23703"/>
            <p:cNvCxnSpPr/>
            <p:nvPr/>
          </p:nvCxnSpPr>
          <p:spPr>
            <a:xfrm flipV="1">
              <a:off x="3352830" y="1593057"/>
              <a:ext cx="914390" cy="931069"/>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grpSp>
      <p:pic>
        <p:nvPicPr>
          <p:cNvPr id="2" name="Media15">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2404614" y="6041846"/>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med" p14:dur="700" advTm="14802">
        <p:fade/>
      </p:transition>
    </mc:Choice>
    <mc:Fallback xmlns="">
      <p:transition spd="med" advTm="1480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837"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63" presetClass="path" presetSubtype="0" accel="50000" decel="50000" fill="hold" nodeType="clickEffect">
                                  <p:stCondLst>
                                    <p:cond delay="0"/>
                                  </p:stCondLst>
                                  <p:childTnLst>
                                    <p:animMotion origin="layout" path="M -1.25E-6 3.7037E-7 L 0.04232 3.7037E-7 " pathEditMode="relative" rAng="0" ptsTypes="AA">
                                      <p:cBhvr>
                                        <p:cTn id="10" dur="2000" fill="hold"/>
                                        <p:tgtEl>
                                          <p:spTgt spid="23694"/>
                                        </p:tgtEl>
                                        <p:attrNameLst>
                                          <p:attrName>ppt_x</p:attrName>
                                          <p:attrName>ppt_y</p:attrName>
                                        </p:attrNameLst>
                                      </p:cBhvr>
                                      <p:rCtr x="2109" y="0"/>
                                    </p:animMotion>
                                  </p:childTnLst>
                                </p:cTn>
                              </p:par>
                              <p:par>
                                <p:cTn id="11" presetID="64" presetClass="path" presetSubtype="0" accel="50000" decel="50000" fill="hold" grpId="0" nodeType="withEffect">
                                  <p:stCondLst>
                                    <p:cond delay="0"/>
                                  </p:stCondLst>
                                  <p:childTnLst>
                                    <p:animMotion origin="layout" path="M 1.25E-6 -3.33333E-6 L 1.25E-6 -0.01666 " pathEditMode="relative" rAng="0" ptsTypes="AA">
                                      <p:cBhvr>
                                        <p:cTn id="12" dur="2000" fill="hold"/>
                                        <p:tgtEl>
                                          <p:spTgt spid="23684"/>
                                        </p:tgtEl>
                                        <p:attrNameLst>
                                          <p:attrName>ppt_x</p:attrName>
                                          <p:attrName>ppt_y</p:attrName>
                                        </p:attrNameLst>
                                      </p:cBhvr>
                                      <p:rCtr x="0" y="-833"/>
                                    </p:animMotion>
                                  </p:childTnLst>
                                </p:cTn>
                              </p:par>
                              <p:par>
                                <p:cTn id="13" presetID="64" presetClass="path" presetSubtype="0" accel="50000" decel="50000" fill="hold" grpId="0" nodeType="withEffect">
                                  <p:stCondLst>
                                    <p:cond delay="0"/>
                                  </p:stCondLst>
                                  <p:childTnLst>
                                    <p:animMotion origin="layout" path="M 2.29167E-6 -1.11111E-6 L 2.29167E-6 -0.06273 " pathEditMode="relative" rAng="0" ptsTypes="AA">
                                      <p:cBhvr>
                                        <p:cTn id="14" dur="2000" fill="hold"/>
                                        <p:tgtEl>
                                          <p:spTgt spid="23695"/>
                                        </p:tgtEl>
                                        <p:attrNameLst>
                                          <p:attrName>ppt_x</p:attrName>
                                          <p:attrName>ppt_y</p:attrName>
                                        </p:attrNameLst>
                                      </p:cBhvr>
                                      <p:rCtr x="0" y="-3148"/>
                                    </p:animMotion>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15" fill="hold" display="0">
                  <p:stCondLst>
                    <p:cond delay="indefinite"/>
                  </p:stCondLst>
                  <p:endCondLst>
                    <p:cond evt="onStopAudio" delay="0">
                      <p:tgtEl>
                        <p:sldTgt/>
                      </p:tgtEl>
                    </p:cond>
                  </p:endCondLst>
                </p:cTn>
                <p:tgtEl>
                  <p:spTgt spid="2"/>
                </p:tgtEl>
              </p:cMediaNode>
            </p:audio>
          </p:childTnLst>
        </p:cTn>
      </p:par>
    </p:tnLst>
    <p:bldLst>
      <p:bldP spid="23684" grpId="0" animBg="1"/>
      <p:bldP spid="2369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Pump Operation:  Filling Stroke</a:t>
            </a:r>
          </a:p>
        </p:txBody>
      </p:sp>
      <p:sp>
        <p:nvSpPr>
          <p:cNvPr id="4" name="AutoShape 85"/>
          <p:cNvSpPr>
            <a:spLocks noChangeAspect="1" noChangeArrowheads="1" noTextEdit="1"/>
          </p:cNvSpPr>
          <p:nvPr/>
        </p:nvSpPr>
        <p:spPr bwMode="auto">
          <a:xfrm>
            <a:off x="3430588" y="1658938"/>
            <a:ext cx="5330825" cy="354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 name="Rectangle 87"/>
          <p:cNvSpPr>
            <a:spLocks noChangeArrowheads="1"/>
          </p:cNvSpPr>
          <p:nvPr/>
        </p:nvSpPr>
        <p:spPr bwMode="auto">
          <a:xfrm>
            <a:off x="6646863" y="4127501"/>
            <a:ext cx="258763" cy="455613"/>
          </a:xfrm>
          <a:prstGeom prst="rect">
            <a:avLst/>
          </a:prstGeom>
          <a:solidFill>
            <a:srgbClr val="FCF82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 name="Rectangle 88"/>
          <p:cNvSpPr>
            <a:spLocks noChangeArrowheads="1"/>
          </p:cNvSpPr>
          <p:nvPr/>
        </p:nvSpPr>
        <p:spPr bwMode="auto">
          <a:xfrm>
            <a:off x="6646863" y="2354263"/>
            <a:ext cx="258763" cy="523875"/>
          </a:xfrm>
          <a:prstGeom prst="rect">
            <a:avLst/>
          </a:prstGeom>
          <a:solidFill>
            <a:srgbClr val="FCF82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 name="Rectangle 90"/>
          <p:cNvSpPr>
            <a:spLocks noChangeArrowheads="1"/>
          </p:cNvSpPr>
          <p:nvPr/>
        </p:nvSpPr>
        <p:spPr bwMode="auto">
          <a:xfrm>
            <a:off x="5900738" y="2836863"/>
            <a:ext cx="1235075" cy="1330325"/>
          </a:xfrm>
          <a:prstGeom prst="rect">
            <a:avLst/>
          </a:prstGeom>
          <a:solidFill>
            <a:srgbClr val="80808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 name="Rectangle 91"/>
          <p:cNvSpPr>
            <a:spLocks noChangeArrowheads="1"/>
          </p:cNvSpPr>
          <p:nvPr/>
        </p:nvSpPr>
        <p:spPr bwMode="auto">
          <a:xfrm>
            <a:off x="5900738" y="2836863"/>
            <a:ext cx="1235075" cy="1330325"/>
          </a:xfrm>
          <a:prstGeom prst="rect">
            <a:avLst/>
          </a:pr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 name="Rectangle 92"/>
          <p:cNvSpPr>
            <a:spLocks noChangeArrowheads="1"/>
          </p:cNvSpPr>
          <p:nvPr/>
        </p:nvSpPr>
        <p:spPr bwMode="auto">
          <a:xfrm>
            <a:off x="6156326" y="3352801"/>
            <a:ext cx="766763" cy="303213"/>
          </a:xfrm>
          <a:prstGeom prst="rect">
            <a:avLst/>
          </a:prstGeom>
          <a:solidFill>
            <a:srgbClr val="FEFEF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 name="Rectangle 93"/>
          <p:cNvSpPr>
            <a:spLocks noChangeArrowheads="1"/>
          </p:cNvSpPr>
          <p:nvPr/>
        </p:nvSpPr>
        <p:spPr bwMode="auto">
          <a:xfrm>
            <a:off x="6116638" y="3352801"/>
            <a:ext cx="806450" cy="303213"/>
          </a:xfrm>
          <a:prstGeom prst="rect">
            <a:avLst/>
          </a:pr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 name="Rectangle 94"/>
          <p:cNvSpPr>
            <a:spLocks noChangeArrowheads="1"/>
          </p:cNvSpPr>
          <p:nvPr/>
        </p:nvSpPr>
        <p:spPr bwMode="auto">
          <a:xfrm>
            <a:off x="7072313" y="2130426"/>
            <a:ext cx="4460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outlet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2" name="Rectangle 95"/>
          <p:cNvSpPr>
            <a:spLocks noChangeArrowheads="1"/>
          </p:cNvSpPr>
          <p:nvPr/>
        </p:nvSpPr>
        <p:spPr bwMode="auto">
          <a:xfrm>
            <a:off x="7085013" y="2295526"/>
            <a:ext cx="4587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check</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3" name="Rectangle 96"/>
          <p:cNvSpPr>
            <a:spLocks noChangeArrowheads="1"/>
          </p:cNvSpPr>
          <p:nvPr/>
        </p:nvSpPr>
        <p:spPr bwMode="auto">
          <a:xfrm>
            <a:off x="7072313" y="2447926"/>
            <a:ext cx="4079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valve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 name="Rectangle 97"/>
          <p:cNvSpPr>
            <a:spLocks noChangeArrowheads="1"/>
          </p:cNvSpPr>
          <p:nvPr/>
        </p:nvSpPr>
        <p:spPr bwMode="auto">
          <a:xfrm>
            <a:off x="6218238" y="2905126"/>
            <a:ext cx="4460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FEFEFE"/>
                </a:solidFill>
                <a:effectLst/>
                <a:latin typeface="Arial" panose="020B0604020202020204" pitchFamily="34" charset="0"/>
              </a:rPr>
              <a:t>pump</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5" name="Rectangle 98"/>
          <p:cNvSpPr>
            <a:spLocks noChangeArrowheads="1"/>
          </p:cNvSpPr>
          <p:nvPr/>
        </p:nvSpPr>
        <p:spPr bwMode="auto">
          <a:xfrm>
            <a:off x="6218238" y="3070226"/>
            <a:ext cx="3952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FEFEFE"/>
                </a:solidFill>
                <a:effectLst/>
                <a:latin typeface="Arial" panose="020B0604020202020204" pitchFamily="34" charset="0"/>
              </a:rPr>
              <a:t>head</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 name="Rectangle 99"/>
          <p:cNvSpPr>
            <a:spLocks noChangeArrowheads="1"/>
          </p:cNvSpPr>
          <p:nvPr/>
        </p:nvSpPr>
        <p:spPr bwMode="auto">
          <a:xfrm>
            <a:off x="7085013" y="1646238"/>
            <a:ext cx="1770063"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high pressure solvent out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 name="Rectangle 100"/>
          <p:cNvSpPr>
            <a:spLocks noChangeArrowheads="1"/>
          </p:cNvSpPr>
          <p:nvPr/>
        </p:nvSpPr>
        <p:spPr bwMode="auto">
          <a:xfrm>
            <a:off x="7085013" y="5054601"/>
            <a:ext cx="1617663"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low pressure solvent in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8" name="Rectangle 101"/>
          <p:cNvSpPr>
            <a:spLocks noChangeArrowheads="1"/>
          </p:cNvSpPr>
          <p:nvPr/>
        </p:nvSpPr>
        <p:spPr bwMode="auto">
          <a:xfrm>
            <a:off x="5910263" y="3654426"/>
            <a:ext cx="196850" cy="192088"/>
          </a:xfrm>
          <a:prstGeom prst="rect">
            <a:avLst/>
          </a:prstGeom>
          <a:solidFill>
            <a:srgbClr val="FEFEF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 name="Freeform 102"/>
          <p:cNvSpPr>
            <a:spLocks/>
          </p:cNvSpPr>
          <p:nvPr/>
        </p:nvSpPr>
        <p:spPr bwMode="auto">
          <a:xfrm>
            <a:off x="5900738" y="3160713"/>
            <a:ext cx="206375" cy="212725"/>
          </a:xfrm>
          <a:custGeom>
            <a:avLst/>
            <a:gdLst>
              <a:gd name="T0" fmla="*/ 0 w 569"/>
              <a:gd name="T1" fmla="*/ 585 h 585"/>
              <a:gd name="T2" fmla="*/ 569 w 569"/>
              <a:gd name="T3" fmla="*/ 585 h 585"/>
              <a:gd name="T4" fmla="*/ 569 w 569"/>
              <a:gd name="T5" fmla="*/ 553 h 585"/>
              <a:gd name="T6" fmla="*/ 28 w 569"/>
              <a:gd name="T7" fmla="*/ 553 h 585"/>
              <a:gd name="T8" fmla="*/ 28 w 569"/>
              <a:gd name="T9" fmla="*/ 44 h 585"/>
              <a:gd name="T10" fmla="*/ 569 w 569"/>
              <a:gd name="T11" fmla="*/ 44 h 585"/>
              <a:gd name="T12" fmla="*/ 569 w 569"/>
              <a:gd name="T13" fmla="*/ 0 h 585"/>
              <a:gd name="T14" fmla="*/ 0 w 569"/>
              <a:gd name="T15" fmla="*/ 0 h 585"/>
              <a:gd name="T16" fmla="*/ 0 w 569"/>
              <a:gd name="T17" fmla="*/ 585 h 5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69" h="585">
                <a:moveTo>
                  <a:pt x="0" y="585"/>
                </a:moveTo>
                <a:lnTo>
                  <a:pt x="569" y="585"/>
                </a:lnTo>
                <a:lnTo>
                  <a:pt x="569" y="553"/>
                </a:lnTo>
                <a:lnTo>
                  <a:pt x="28" y="553"/>
                </a:lnTo>
                <a:lnTo>
                  <a:pt x="28" y="44"/>
                </a:lnTo>
                <a:lnTo>
                  <a:pt x="569" y="44"/>
                </a:lnTo>
                <a:lnTo>
                  <a:pt x="569" y="0"/>
                </a:lnTo>
                <a:lnTo>
                  <a:pt x="0" y="0"/>
                </a:lnTo>
                <a:lnTo>
                  <a:pt x="0" y="585"/>
                </a:lnTo>
                <a:close/>
              </a:path>
            </a:pathLst>
          </a:custGeom>
          <a:solidFill>
            <a:srgbClr val="D78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 name="Freeform 103"/>
          <p:cNvSpPr>
            <a:spLocks/>
          </p:cNvSpPr>
          <p:nvPr/>
        </p:nvSpPr>
        <p:spPr bwMode="auto">
          <a:xfrm>
            <a:off x="5900738" y="3638551"/>
            <a:ext cx="206375" cy="212725"/>
          </a:xfrm>
          <a:custGeom>
            <a:avLst/>
            <a:gdLst>
              <a:gd name="T0" fmla="*/ 0 w 569"/>
              <a:gd name="T1" fmla="*/ 585 h 585"/>
              <a:gd name="T2" fmla="*/ 569 w 569"/>
              <a:gd name="T3" fmla="*/ 585 h 585"/>
              <a:gd name="T4" fmla="*/ 569 w 569"/>
              <a:gd name="T5" fmla="*/ 557 h 585"/>
              <a:gd name="T6" fmla="*/ 28 w 569"/>
              <a:gd name="T7" fmla="*/ 557 h 585"/>
              <a:gd name="T8" fmla="*/ 28 w 569"/>
              <a:gd name="T9" fmla="*/ 43 h 585"/>
              <a:gd name="T10" fmla="*/ 569 w 569"/>
              <a:gd name="T11" fmla="*/ 43 h 585"/>
              <a:gd name="T12" fmla="*/ 569 w 569"/>
              <a:gd name="T13" fmla="*/ 0 h 585"/>
              <a:gd name="T14" fmla="*/ 0 w 569"/>
              <a:gd name="T15" fmla="*/ 0 h 585"/>
              <a:gd name="T16" fmla="*/ 0 w 569"/>
              <a:gd name="T17" fmla="*/ 585 h 5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69" h="585">
                <a:moveTo>
                  <a:pt x="0" y="585"/>
                </a:moveTo>
                <a:lnTo>
                  <a:pt x="569" y="585"/>
                </a:lnTo>
                <a:lnTo>
                  <a:pt x="569" y="557"/>
                </a:lnTo>
                <a:lnTo>
                  <a:pt x="28" y="557"/>
                </a:lnTo>
                <a:lnTo>
                  <a:pt x="28" y="43"/>
                </a:lnTo>
                <a:lnTo>
                  <a:pt x="569" y="43"/>
                </a:lnTo>
                <a:lnTo>
                  <a:pt x="569" y="0"/>
                </a:lnTo>
                <a:lnTo>
                  <a:pt x="0" y="0"/>
                </a:lnTo>
                <a:lnTo>
                  <a:pt x="0" y="585"/>
                </a:lnTo>
                <a:close/>
              </a:path>
            </a:pathLst>
          </a:custGeom>
          <a:solidFill>
            <a:srgbClr val="D78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 name="Rectangle 104"/>
          <p:cNvSpPr>
            <a:spLocks noChangeArrowheads="1"/>
          </p:cNvSpPr>
          <p:nvPr/>
        </p:nvSpPr>
        <p:spPr bwMode="auto">
          <a:xfrm>
            <a:off x="7085013" y="4318001"/>
            <a:ext cx="3444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inlet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2" name="Rectangle 105"/>
          <p:cNvSpPr>
            <a:spLocks noChangeArrowheads="1"/>
          </p:cNvSpPr>
          <p:nvPr/>
        </p:nvSpPr>
        <p:spPr bwMode="auto">
          <a:xfrm>
            <a:off x="7072313" y="4483101"/>
            <a:ext cx="4587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check</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 name="Rectangle 106"/>
          <p:cNvSpPr>
            <a:spLocks noChangeArrowheads="1"/>
          </p:cNvSpPr>
          <p:nvPr/>
        </p:nvSpPr>
        <p:spPr bwMode="auto">
          <a:xfrm>
            <a:off x="7072313" y="4635501"/>
            <a:ext cx="4079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valve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4" name="Rectangle 107"/>
          <p:cNvSpPr>
            <a:spLocks noChangeArrowheads="1"/>
          </p:cNvSpPr>
          <p:nvPr/>
        </p:nvSpPr>
        <p:spPr bwMode="auto">
          <a:xfrm>
            <a:off x="4564063" y="3082926"/>
            <a:ext cx="4841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piston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5" name="Rectangle 108"/>
          <p:cNvSpPr>
            <a:spLocks noChangeArrowheads="1"/>
          </p:cNvSpPr>
          <p:nvPr/>
        </p:nvSpPr>
        <p:spPr bwMode="auto">
          <a:xfrm>
            <a:off x="5910263" y="3171826"/>
            <a:ext cx="196850" cy="190500"/>
          </a:xfrm>
          <a:prstGeom prst="rect">
            <a:avLst/>
          </a:prstGeom>
          <a:solidFill>
            <a:srgbClr val="FEFEF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 name="Freeform 109"/>
          <p:cNvSpPr>
            <a:spLocks noEditPoints="1"/>
          </p:cNvSpPr>
          <p:nvPr/>
        </p:nvSpPr>
        <p:spPr bwMode="auto">
          <a:xfrm>
            <a:off x="5910263" y="2836863"/>
            <a:ext cx="1012825" cy="1331913"/>
          </a:xfrm>
          <a:custGeom>
            <a:avLst/>
            <a:gdLst>
              <a:gd name="T0" fmla="*/ 547 w 2786"/>
              <a:gd name="T1" fmla="*/ 2253 h 3665"/>
              <a:gd name="T2" fmla="*/ 547 w 2786"/>
              <a:gd name="T3" fmla="*/ 1417 h 3665"/>
              <a:gd name="T4" fmla="*/ 2312 w 2786"/>
              <a:gd name="T5" fmla="*/ 1417 h 3665"/>
              <a:gd name="T6" fmla="*/ 2312 w 2786"/>
              <a:gd name="T7" fmla="*/ 0 h 3665"/>
              <a:gd name="T8" fmla="*/ 2445 w 2786"/>
              <a:gd name="T9" fmla="*/ 0 h 3665"/>
              <a:gd name="T10" fmla="*/ 2445 w 2786"/>
              <a:gd name="T11" fmla="*/ 1417 h 3665"/>
              <a:gd name="T12" fmla="*/ 2786 w 2786"/>
              <a:gd name="T13" fmla="*/ 1417 h 3665"/>
              <a:gd name="T14" fmla="*/ 2786 w 2786"/>
              <a:gd name="T15" fmla="*/ 2253 h 3665"/>
              <a:gd name="T16" fmla="*/ 2445 w 2786"/>
              <a:gd name="T17" fmla="*/ 2253 h 3665"/>
              <a:gd name="T18" fmla="*/ 2445 w 2786"/>
              <a:gd name="T19" fmla="*/ 3665 h 3665"/>
              <a:gd name="T20" fmla="*/ 2312 w 2786"/>
              <a:gd name="T21" fmla="*/ 3665 h 3665"/>
              <a:gd name="T22" fmla="*/ 2312 w 2786"/>
              <a:gd name="T23" fmla="*/ 2253 h 3665"/>
              <a:gd name="T24" fmla="*/ 547 w 2786"/>
              <a:gd name="T25" fmla="*/ 2253 h 3665"/>
              <a:gd name="T26" fmla="*/ 0 w 2786"/>
              <a:gd name="T27" fmla="*/ 1445 h 3665"/>
              <a:gd name="T28" fmla="*/ 547 w 2786"/>
              <a:gd name="T29" fmla="*/ 1445 h 3665"/>
              <a:gd name="T30" fmla="*/ 547 w 2786"/>
              <a:gd name="T31" fmla="*/ 920 h 3665"/>
              <a:gd name="T32" fmla="*/ 0 w 2786"/>
              <a:gd name="T33" fmla="*/ 920 h 3665"/>
              <a:gd name="T34" fmla="*/ 0 w 2786"/>
              <a:gd name="T35" fmla="*/ 1445 h 3665"/>
              <a:gd name="T36" fmla="*/ 1 w 2786"/>
              <a:gd name="T37" fmla="*/ 2761 h 3665"/>
              <a:gd name="T38" fmla="*/ 547 w 2786"/>
              <a:gd name="T39" fmla="*/ 2761 h 3665"/>
              <a:gd name="T40" fmla="*/ 547 w 2786"/>
              <a:gd name="T41" fmla="*/ 2232 h 3665"/>
              <a:gd name="T42" fmla="*/ 1 w 2786"/>
              <a:gd name="T43" fmla="*/ 2232 h 3665"/>
              <a:gd name="T44" fmla="*/ 1 w 2786"/>
              <a:gd name="T45" fmla="*/ 2761 h 36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786" h="3665">
                <a:moveTo>
                  <a:pt x="547" y="2253"/>
                </a:moveTo>
                <a:lnTo>
                  <a:pt x="547" y="1417"/>
                </a:lnTo>
                <a:lnTo>
                  <a:pt x="2312" y="1417"/>
                </a:lnTo>
                <a:lnTo>
                  <a:pt x="2312" y="0"/>
                </a:lnTo>
                <a:lnTo>
                  <a:pt x="2445" y="0"/>
                </a:lnTo>
                <a:lnTo>
                  <a:pt x="2445" y="1417"/>
                </a:lnTo>
                <a:lnTo>
                  <a:pt x="2786" y="1417"/>
                </a:lnTo>
                <a:lnTo>
                  <a:pt x="2786" y="2253"/>
                </a:lnTo>
                <a:lnTo>
                  <a:pt x="2445" y="2253"/>
                </a:lnTo>
                <a:lnTo>
                  <a:pt x="2445" y="3665"/>
                </a:lnTo>
                <a:lnTo>
                  <a:pt x="2312" y="3665"/>
                </a:lnTo>
                <a:lnTo>
                  <a:pt x="2312" y="2253"/>
                </a:lnTo>
                <a:lnTo>
                  <a:pt x="547" y="2253"/>
                </a:lnTo>
                <a:close/>
                <a:moveTo>
                  <a:pt x="0" y="1445"/>
                </a:moveTo>
                <a:lnTo>
                  <a:pt x="547" y="1445"/>
                </a:lnTo>
                <a:lnTo>
                  <a:pt x="547" y="920"/>
                </a:lnTo>
                <a:lnTo>
                  <a:pt x="0" y="920"/>
                </a:lnTo>
                <a:lnTo>
                  <a:pt x="0" y="1445"/>
                </a:lnTo>
                <a:close/>
                <a:moveTo>
                  <a:pt x="1" y="2761"/>
                </a:moveTo>
                <a:lnTo>
                  <a:pt x="547" y="2761"/>
                </a:lnTo>
                <a:lnTo>
                  <a:pt x="547" y="2232"/>
                </a:lnTo>
                <a:lnTo>
                  <a:pt x="1" y="2232"/>
                </a:lnTo>
                <a:lnTo>
                  <a:pt x="1" y="2761"/>
                </a:lnTo>
                <a:close/>
              </a:path>
            </a:pathLst>
          </a:custGeom>
          <a:solidFill>
            <a:srgbClr val="FCF8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 name="Freeform 110"/>
          <p:cNvSpPr>
            <a:spLocks/>
          </p:cNvSpPr>
          <p:nvPr/>
        </p:nvSpPr>
        <p:spPr bwMode="auto">
          <a:xfrm>
            <a:off x="5910263" y="3176588"/>
            <a:ext cx="117475" cy="180975"/>
          </a:xfrm>
          <a:custGeom>
            <a:avLst/>
            <a:gdLst>
              <a:gd name="T0" fmla="*/ 159 w 322"/>
              <a:gd name="T1" fmla="*/ 0 h 497"/>
              <a:gd name="T2" fmla="*/ 191 w 322"/>
              <a:gd name="T3" fmla="*/ 0 h 497"/>
              <a:gd name="T4" fmla="*/ 219 w 322"/>
              <a:gd name="T5" fmla="*/ 12 h 497"/>
              <a:gd name="T6" fmla="*/ 247 w 322"/>
              <a:gd name="T7" fmla="*/ 43 h 497"/>
              <a:gd name="T8" fmla="*/ 279 w 322"/>
              <a:gd name="T9" fmla="*/ 71 h 497"/>
              <a:gd name="T10" fmla="*/ 291 w 322"/>
              <a:gd name="T11" fmla="*/ 115 h 497"/>
              <a:gd name="T12" fmla="*/ 307 w 322"/>
              <a:gd name="T13" fmla="*/ 159 h 497"/>
              <a:gd name="T14" fmla="*/ 322 w 322"/>
              <a:gd name="T15" fmla="*/ 203 h 497"/>
              <a:gd name="T16" fmla="*/ 322 w 322"/>
              <a:gd name="T17" fmla="*/ 246 h 497"/>
              <a:gd name="T18" fmla="*/ 322 w 322"/>
              <a:gd name="T19" fmla="*/ 290 h 497"/>
              <a:gd name="T20" fmla="*/ 307 w 322"/>
              <a:gd name="T21" fmla="*/ 334 h 497"/>
              <a:gd name="T22" fmla="*/ 291 w 322"/>
              <a:gd name="T23" fmla="*/ 378 h 497"/>
              <a:gd name="T24" fmla="*/ 279 w 322"/>
              <a:gd name="T25" fmla="*/ 422 h 497"/>
              <a:gd name="T26" fmla="*/ 247 w 322"/>
              <a:gd name="T27" fmla="*/ 453 h 497"/>
              <a:gd name="T28" fmla="*/ 219 w 322"/>
              <a:gd name="T29" fmla="*/ 481 h 497"/>
              <a:gd name="T30" fmla="*/ 191 w 322"/>
              <a:gd name="T31" fmla="*/ 497 h 497"/>
              <a:gd name="T32" fmla="*/ 159 w 322"/>
              <a:gd name="T33" fmla="*/ 497 h 497"/>
              <a:gd name="T34" fmla="*/ 131 w 322"/>
              <a:gd name="T35" fmla="*/ 497 h 497"/>
              <a:gd name="T36" fmla="*/ 104 w 322"/>
              <a:gd name="T37" fmla="*/ 481 h 497"/>
              <a:gd name="T38" fmla="*/ 72 w 322"/>
              <a:gd name="T39" fmla="*/ 453 h 497"/>
              <a:gd name="T40" fmla="*/ 44 w 322"/>
              <a:gd name="T41" fmla="*/ 422 h 497"/>
              <a:gd name="T42" fmla="*/ 28 w 322"/>
              <a:gd name="T43" fmla="*/ 378 h 497"/>
              <a:gd name="T44" fmla="*/ 16 w 322"/>
              <a:gd name="T45" fmla="*/ 334 h 497"/>
              <a:gd name="T46" fmla="*/ 0 w 322"/>
              <a:gd name="T47" fmla="*/ 290 h 497"/>
              <a:gd name="T48" fmla="*/ 0 w 322"/>
              <a:gd name="T49" fmla="*/ 246 h 497"/>
              <a:gd name="T50" fmla="*/ 0 w 322"/>
              <a:gd name="T51" fmla="*/ 203 h 497"/>
              <a:gd name="T52" fmla="*/ 16 w 322"/>
              <a:gd name="T53" fmla="*/ 159 h 497"/>
              <a:gd name="T54" fmla="*/ 28 w 322"/>
              <a:gd name="T55" fmla="*/ 115 h 497"/>
              <a:gd name="T56" fmla="*/ 44 w 322"/>
              <a:gd name="T57" fmla="*/ 71 h 497"/>
              <a:gd name="T58" fmla="*/ 72 w 322"/>
              <a:gd name="T59" fmla="*/ 43 h 497"/>
              <a:gd name="T60" fmla="*/ 104 w 322"/>
              <a:gd name="T61" fmla="*/ 12 h 497"/>
              <a:gd name="T62" fmla="*/ 131 w 322"/>
              <a:gd name="T63" fmla="*/ 0 h 497"/>
              <a:gd name="T64" fmla="*/ 159 w 322"/>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7">
                <a:moveTo>
                  <a:pt x="159" y="0"/>
                </a:moveTo>
                <a:lnTo>
                  <a:pt x="191" y="0"/>
                </a:lnTo>
                <a:lnTo>
                  <a:pt x="219" y="12"/>
                </a:lnTo>
                <a:lnTo>
                  <a:pt x="247" y="43"/>
                </a:lnTo>
                <a:lnTo>
                  <a:pt x="279" y="71"/>
                </a:lnTo>
                <a:lnTo>
                  <a:pt x="291" y="115"/>
                </a:lnTo>
                <a:lnTo>
                  <a:pt x="307" y="159"/>
                </a:lnTo>
                <a:lnTo>
                  <a:pt x="322" y="203"/>
                </a:lnTo>
                <a:lnTo>
                  <a:pt x="322" y="246"/>
                </a:lnTo>
                <a:lnTo>
                  <a:pt x="322" y="290"/>
                </a:lnTo>
                <a:lnTo>
                  <a:pt x="307" y="334"/>
                </a:lnTo>
                <a:lnTo>
                  <a:pt x="291" y="378"/>
                </a:lnTo>
                <a:lnTo>
                  <a:pt x="279" y="422"/>
                </a:lnTo>
                <a:lnTo>
                  <a:pt x="247" y="453"/>
                </a:lnTo>
                <a:lnTo>
                  <a:pt x="219" y="481"/>
                </a:lnTo>
                <a:lnTo>
                  <a:pt x="191" y="497"/>
                </a:lnTo>
                <a:lnTo>
                  <a:pt x="159" y="497"/>
                </a:lnTo>
                <a:lnTo>
                  <a:pt x="131" y="497"/>
                </a:lnTo>
                <a:lnTo>
                  <a:pt x="104" y="481"/>
                </a:lnTo>
                <a:lnTo>
                  <a:pt x="72" y="453"/>
                </a:lnTo>
                <a:lnTo>
                  <a:pt x="44" y="422"/>
                </a:lnTo>
                <a:lnTo>
                  <a:pt x="28" y="378"/>
                </a:lnTo>
                <a:lnTo>
                  <a:pt x="16" y="334"/>
                </a:lnTo>
                <a:lnTo>
                  <a:pt x="0" y="290"/>
                </a:lnTo>
                <a:lnTo>
                  <a:pt x="0" y="246"/>
                </a:lnTo>
                <a:lnTo>
                  <a:pt x="0" y="203"/>
                </a:lnTo>
                <a:lnTo>
                  <a:pt x="16" y="159"/>
                </a:lnTo>
                <a:lnTo>
                  <a:pt x="28" y="115"/>
                </a:lnTo>
                <a:lnTo>
                  <a:pt x="44" y="71"/>
                </a:lnTo>
                <a:lnTo>
                  <a:pt x="72" y="43"/>
                </a:lnTo>
                <a:lnTo>
                  <a:pt x="104" y="12"/>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11"/>
          <p:cNvSpPr>
            <a:spLocks/>
          </p:cNvSpPr>
          <p:nvPr/>
        </p:nvSpPr>
        <p:spPr bwMode="auto">
          <a:xfrm>
            <a:off x="5916613" y="3176588"/>
            <a:ext cx="122238" cy="180975"/>
          </a:xfrm>
          <a:custGeom>
            <a:avLst/>
            <a:gdLst>
              <a:gd name="T0" fmla="*/ 175 w 334"/>
              <a:gd name="T1" fmla="*/ 0 h 497"/>
              <a:gd name="T2" fmla="*/ 203 w 334"/>
              <a:gd name="T3" fmla="*/ 0 h 497"/>
              <a:gd name="T4" fmla="*/ 231 w 334"/>
              <a:gd name="T5" fmla="*/ 12 h 497"/>
              <a:gd name="T6" fmla="*/ 263 w 334"/>
              <a:gd name="T7" fmla="*/ 43 h 497"/>
              <a:gd name="T8" fmla="*/ 291 w 334"/>
              <a:gd name="T9" fmla="*/ 71 h 497"/>
              <a:gd name="T10" fmla="*/ 306 w 334"/>
              <a:gd name="T11" fmla="*/ 99 h 497"/>
              <a:gd name="T12" fmla="*/ 318 w 334"/>
              <a:gd name="T13" fmla="*/ 143 h 497"/>
              <a:gd name="T14" fmla="*/ 334 w 334"/>
              <a:gd name="T15" fmla="*/ 187 h 497"/>
              <a:gd name="T16" fmla="*/ 334 w 334"/>
              <a:gd name="T17" fmla="*/ 246 h 497"/>
              <a:gd name="T18" fmla="*/ 334 w 334"/>
              <a:gd name="T19" fmla="*/ 290 h 497"/>
              <a:gd name="T20" fmla="*/ 318 w 334"/>
              <a:gd name="T21" fmla="*/ 334 h 497"/>
              <a:gd name="T22" fmla="*/ 306 w 334"/>
              <a:gd name="T23" fmla="*/ 378 h 497"/>
              <a:gd name="T24" fmla="*/ 291 w 334"/>
              <a:gd name="T25" fmla="*/ 422 h 497"/>
              <a:gd name="T26" fmla="*/ 263 w 334"/>
              <a:gd name="T27" fmla="*/ 453 h 497"/>
              <a:gd name="T28" fmla="*/ 231 w 334"/>
              <a:gd name="T29" fmla="*/ 481 h 497"/>
              <a:gd name="T30" fmla="*/ 203 w 334"/>
              <a:gd name="T31" fmla="*/ 497 h 497"/>
              <a:gd name="T32" fmla="*/ 175 w 334"/>
              <a:gd name="T33" fmla="*/ 497 h 497"/>
              <a:gd name="T34" fmla="*/ 131 w 334"/>
              <a:gd name="T35" fmla="*/ 497 h 497"/>
              <a:gd name="T36" fmla="*/ 99 w 334"/>
              <a:gd name="T37" fmla="*/ 481 h 497"/>
              <a:gd name="T38" fmla="*/ 72 w 334"/>
              <a:gd name="T39" fmla="*/ 453 h 497"/>
              <a:gd name="T40" fmla="*/ 44 w 334"/>
              <a:gd name="T41" fmla="*/ 422 h 497"/>
              <a:gd name="T42" fmla="*/ 28 w 334"/>
              <a:gd name="T43" fmla="*/ 378 h 497"/>
              <a:gd name="T44" fmla="*/ 12 w 334"/>
              <a:gd name="T45" fmla="*/ 334 h 497"/>
              <a:gd name="T46" fmla="*/ 0 w 334"/>
              <a:gd name="T47" fmla="*/ 290 h 497"/>
              <a:gd name="T48" fmla="*/ 0 w 334"/>
              <a:gd name="T49" fmla="*/ 246 h 497"/>
              <a:gd name="T50" fmla="*/ 0 w 334"/>
              <a:gd name="T51" fmla="*/ 187 h 497"/>
              <a:gd name="T52" fmla="*/ 12 w 334"/>
              <a:gd name="T53" fmla="*/ 143 h 497"/>
              <a:gd name="T54" fmla="*/ 28 w 334"/>
              <a:gd name="T55" fmla="*/ 99 h 497"/>
              <a:gd name="T56" fmla="*/ 44 w 334"/>
              <a:gd name="T57" fmla="*/ 71 h 497"/>
              <a:gd name="T58" fmla="*/ 72 w 334"/>
              <a:gd name="T59" fmla="*/ 43 h 497"/>
              <a:gd name="T60" fmla="*/ 99 w 334"/>
              <a:gd name="T61" fmla="*/ 12 h 497"/>
              <a:gd name="T62" fmla="*/ 131 w 334"/>
              <a:gd name="T63" fmla="*/ 0 h 497"/>
              <a:gd name="T64" fmla="*/ 175 w 334"/>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34" h="497">
                <a:moveTo>
                  <a:pt x="175" y="0"/>
                </a:moveTo>
                <a:lnTo>
                  <a:pt x="203" y="0"/>
                </a:lnTo>
                <a:lnTo>
                  <a:pt x="231" y="12"/>
                </a:lnTo>
                <a:lnTo>
                  <a:pt x="263" y="43"/>
                </a:lnTo>
                <a:lnTo>
                  <a:pt x="291" y="71"/>
                </a:lnTo>
                <a:lnTo>
                  <a:pt x="306" y="99"/>
                </a:lnTo>
                <a:lnTo>
                  <a:pt x="318" y="143"/>
                </a:lnTo>
                <a:lnTo>
                  <a:pt x="334" y="187"/>
                </a:lnTo>
                <a:lnTo>
                  <a:pt x="334" y="246"/>
                </a:lnTo>
                <a:lnTo>
                  <a:pt x="334" y="290"/>
                </a:lnTo>
                <a:lnTo>
                  <a:pt x="318" y="334"/>
                </a:lnTo>
                <a:lnTo>
                  <a:pt x="306" y="378"/>
                </a:lnTo>
                <a:lnTo>
                  <a:pt x="291" y="422"/>
                </a:lnTo>
                <a:lnTo>
                  <a:pt x="263" y="453"/>
                </a:lnTo>
                <a:lnTo>
                  <a:pt x="231" y="481"/>
                </a:lnTo>
                <a:lnTo>
                  <a:pt x="203" y="497"/>
                </a:lnTo>
                <a:lnTo>
                  <a:pt x="175" y="497"/>
                </a:lnTo>
                <a:lnTo>
                  <a:pt x="131" y="497"/>
                </a:lnTo>
                <a:lnTo>
                  <a:pt x="99" y="481"/>
                </a:lnTo>
                <a:lnTo>
                  <a:pt x="72" y="453"/>
                </a:lnTo>
                <a:lnTo>
                  <a:pt x="44" y="422"/>
                </a:lnTo>
                <a:lnTo>
                  <a:pt x="28" y="378"/>
                </a:lnTo>
                <a:lnTo>
                  <a:pt x="12" y="334"/>
                </a:lnTo>
                <a:lnTo>
                  <a:pt x="0" y="290"/>
                </a:lnTo>
                <a:lnTo>
                  <a:pt x="0" y="246"/>
                </a:lnTo>
                <a:lnTo>
                  <a:pt x="0" y="187"/>
                </a:lnTo>
                <a:lnTo>
                  <a:pt x="12" y="143"/>
                </a:lnTo>
                <a:lnTo>
                  <a:pt x="28" y="99"/>
                </a:lnTo>
                <a:lnTo>
                  <a:pt x="44" y="71"/>
                </a:lnTo>
                <a:lnTo>
                  <a:pt x="72" y="43"/>
                </a:lnTo>
                <a:lnTo>
                  <a:pt x="99" y="12"/>
                </a:lnTo>
                <a:lnTo>
                  <a:pt x="131" y="0"/>
                </a:lnTo>
                <a:lnTo>
                  <a:pt x="175"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12"/>
          <p:cNvSpPr>
            <a:spLocks/>
          </p:cNvSpPr>
          <p:nvPr/>
        </p:nvSpPr>
        <p:spPr bwMode="auto">
          <a:xfrm>
            <a:off x="5926138" y="3176588"/>
            <a:ext cx="117475" cy="180975"/>
          </a:xfrm>
          <a:custGeom>
            <a:avLst/>
            <a:gdLst>
              <a:gd name="T0" fmla="*/ 159 w 322"/>
              <a:gd name="T1" fmla="*/ 0 h 497"/>
              <a:gd name="T2" fmla="*/ 191 w 322"/>
              <a:gd name="T3" fmla="*/ 0 h 497"/>
              <a:gd name="T4" fmla="*/ 219 w 322"/>
              <a:gd name="T5" fmla="*/ 12 h 497"/>
              <a:gd name="T6" fmla="*/ 247 w 322"/>
              <a:gd name="T7" fmla="*/ 43 h 497"/>
              <a:gd name="T8" fmla="*/ 278 w 322"/>
              <a:gd name="T9" fmla="*/ 71 h 497"/>
              <a:gd name="T10" fmla="*/ 290 w 322"/>
              <a:gd name="T11" fmla="*/ 115 h 497"/>
              <a:gd name="T12" fmla="*/ 306 w 322"/>
              <a:gd name="T13" fmla="*/ 159 h 497"/>
              <a:gd name="T14" fmla="*/ 322 w 322"/>
              <a:gd name="T15" fmla="*/ 203 h 497"/>
              <a:gd name="T16" fmla="*/ 322 w 322"/>
              <a:gd name="T17" fmla="*/ 246 h 497"/>
              <a:gd name="T18" fmla="*/ 322 w 322"/>
              <a:gd name="T19" fmla="*/ 290 h 497"/>
              <a:gd name="T20" fmla="*/ 306 w 322"/>
              <a:gd name="T21" fmla="*/ 334 h 497"/>
              <a:gd name="T22" fmla="*/ 290 w 322"/>
              <a:gd name="T23" fmla="*/ 378 h 497"/>
              <a:gd name="T24" fmla="*/ 278 w 322"/>
              <a:gd name="T25" fmla="*/ 422 h 497"/>
              <a:gd name="T26" fmla="*/ 247 w 322"/>
              <a:gd name="T27" fmla="*/ 453 h 497"/>
              <a:gd name="T28" fmla="*/ 219 w 322"/>
              <a:gd name="T29" fmla="*/ 481 h 497"/>
              <a:gd name="T30" fmla="*/ 191 w 322"/>
              <a:gd name="T31" fmla="*/ 497 h 497"/>
              <a:gd name="T32" fmla="*/ 159 w 322"/>
              <a:gd name="T33" fmla="*/ 497 h 497"/>
              <a:gd name="T34" fmla="*/ 131 w 322"/>
              <a:gd name="T35" fmla="*/ 497 h 497"/>
              <a:gd name="T36" fmla="*/ 103 w 322"/>
              <a:gd name="T37" fmla="*/ 481 h 497"/>
              <a:gd name="T38" fmla="*/ 71 w 322"/>
              <a:gd name="T39" fmla="*/ 453 h 497"/>
              <a:gd name="T40" fmla="*/ 44 w 322"/>
              <a:gd name="T41" fmla="*/ 422 h 497"/>
              <a:gd name="T42" fmla="*/ 28 w 322"/>
              <a:gd name="T43" fmla="*/ 378 h 497"/>
              <a:gd name="T44" fmla="*/ 16 w 322"/>
              <a:gd name="T45" fmla="*/ 334 h 497"/>
              <a:gd name="T46" fmla="*/ 0 w 322"/>
              <a:gd name="T47" fmla="*/ 290 h 497"/>
              <a:gd name="T48" fmla="*/ 0 w 322"/>
              <a:gd name="T49" fmla="*/ 246 h 497"/>
              <a:gd name="T50" fmla="*/ 0 w 322"/>
              <a:gd name="T51" fmla="*/ 203 h 497"/>
              <a:gd name="T52" fmla="*/ 16 w 322"/>
              <a:gd name="T53" fmla="*/ 159 h 497"/>
              <a:gd name="T54" fmla="*/ 28 w 322"/>
              <a:gd name="T55" fmla="*/ 115 h 497"/>
              <a:gd name="T56" fmla="*/ 44 w 322"/>
              <a:gd name="T57" fmla="*/ 71 h 497"/>
              <a:gd name="T58" fmla="*/ 71 w 322"/>
              <a:gd name="T59" fmla="*/ 43 h 497"/>
              <a:gd name="T60" fmla="*/ 103 w 322"/>
              <a:gd name="T61" fmla="*/ 12 h 497"/>
              <a:gd name="T62" fmla="*/ 131 w 322"/>
              <a:gd name="T63" fmla="*/ 0 h 497"/>
              <a:gd name="T64" fmla="*/ 159 w 322"/>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7">
                <a:moveTo>
                  <a:pt x="159" y="0"/>
                </a:moveTo>
                <a:lnTo>
                  <a:pt x="191" y="0"/>
                </a:lnTo>
                <a:lnTo>
                  <a:pt x="219" y="12"/>
                </a:lnTo>
                <a:lnTo>
                  <a:pt x="247" y="43"/>
                </a:lnTo>
                <a:lnTo>
                  <a:pt x="278" y="71"/>
                </a:lnTo>
                <a:lnTo>
                  <a:pt x="290" y="115"/>
                </a:lnTo>
                <a:lnTo>
                  <a:pt x="306" y="159"/>
                </a:lnTo>
                <a:lnTo>
                  <a:pt x="322" y="203"/>
                </a:lnTo>
                <a:lnTo>
                  <a:pt x="322" y="246"/>
                </a:lnTo>
                <a:lnTo>
                  <a:pt x="322" y="290"/>
                </a:lnTo>
                <a:lnTo>
                  <a:pt x="306" y="334"/>
                </a:lnTo>
                <a:lnTo>
                  <a:pt x="290" y="378"/>
                </a:lnTo>
                <a:lnTo>
                  <a:pt x="278" y="422"/>
                </a:lnTo>
                <a:lnTo>
                  <a:pt x="247" y="453"/>
                </a:lnTo>
                <a:lnTo>
                  <a:pt x="219" y="481"/>
                </a:lnTo>
                <a:lnTo>
                  <a:pt x="191" y="497"/>
                </a:lnTo>
                <a:lnTo>
                  <a:pt x="159" y="497"/>
                </a:lnTo>
                <a:lnTo>
                  <a:pt x="131" y="497"/>
                </a:lnTo>
                <a:lnTo>
                  <a:pt x="103" y="481"/>
                </a:lnTo>
                <a:lnTo>
                  <a:pt x="71" y="453"/>
                </a:lnTo>
                <a:lnTo>
                  <a:pt x="44" y="422"/>
                </a:lnTo>
                <a:lnTo>
                  <a:pt x="28" y="378"/>
                </a:lnTo>
                <a:lnTo>
                  <a:pt x="16" y="334"/>
                </a:lnTo>
                <a:lnTo>
                  <a:pt x="0" y="290"/>
                </a:lnTo>
                <a:lnTo>
                  <a:pt x="0" y="246"/>
                </a:lnTo>
                <a:lnTo>
                  <a:pt x="0" y="203"/>
                </a:lnTo>
                <a:lnTo>
                  <a:pt x="16" y="159"/>
                </a:lnTo>
                <a:lnTo>
                  <a:pt x="28" y="115"/>
                </a:lnTo>
                <a:lnTo>
                  <a:pt x="44" y="71"/>
                </a:lnTo>
                <a:lnTo>
                  <a:pt x="71" y="43"/>
                </a:lnTo>
                <a:lnTo>
                  <a:pt x="103" y="12"/>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113"/>
          <p:cNvSpPr>
            <a:spLocks/>
          </p:cNvSpPr>
          <p:nvPr/>
        </p:nvSpPr>
        <p:spPr bwMode="auto">
          <a:xfrm>
            <a:off x="5932488" y="3176588"/>
            <a:ext cx="115888" cy="176213"/>
          </a:xfrm>
          <a:custGeom>
            <a:avLst/>
            <a:gdLst>
              <a:gd name="T0" fmla="*/ 159 w 318"/>
              <a:gd name="T1" fmla="*/ 0 h 481"/>
              <a:gd name="T2" fmla="*/ 187 w 318"/>
              <a:gd name="T3" fmla="*/ 0 h 481"/>
              <a:gd name="T4" fmla="*/ 219 w 318"/>
              <a:gd name="T5" fmla="*/ 12 h 481"/>
              <a:gd name="T6" fmla="*/ 247 w 318"/>
              <a:gd name="T7" fmla="*/ 43 h 481"/>
              <a:gd name="T8" fmla="*/ 274 w 318"/>
              <a:gd name="T9" fmla="*/ 71 h 481"/>
              <a:gd name="T10" fmla="*/ 290 w 318"/>
              <a:gd name="T11" fmla="*/ 115 h 481"/>
              <a:gd name="T12" fmla="*/ 306 w 318"/>
              <a:gd name="T13" fmla="*/ 159 h 481"/>
              <a:gd name="T14" fmla="*/ 318 w 318"/>
              <a:gd name="T15" fmla="*/ 203 h 481"/>
              <a:gd name="T16" fmla="*/ 318 w 318"/>
              <a:gd name="T17" fmla="*/ 246 h 481"/>
              <a:gd name="T18" fmla="*/ 318 w 318"/>
              <a:gd name="T19" fmla="*/ 290 h 481"/>
              <a:gd name="T20" fmla="*/ 306 w 318"/>
              <a:gd name="T21" fmla="*/ 334 h 481"/>
              <a:gd name="T22" fmla="*/ 290 w 318"/>
              <a:gd name="T23" fmla="*/ 378 h 481"/>
              <a:gd name="T24" fmla="*/ 274 w 318"/>
              <a:gd name="T25" fmla="*/ 410 h 481"/>
              <a:gd name="T26" fmla="*/ 247 w 318"/>
              <a:gd name="T27" fmla="*/ 438 h 481"/>
              <a:gd name="T28" fmla="*/ 219 w 318"/>
              <a:gd name="T29" fmla="*/ 465 h 481"/>
              <a:gd name="T30" fmla="*/ 187 w 318"/>
              <a:gd name="T31" fmla="*/ 481 h 481"/>
              <a:gd name="T32" fmla="*/ 159 w 318"/>
              <a:gd name="T33" fmla="*/ 481 h 481"/>
              <a:gd name="T34" fmla="*/ 131 w 318"/>
              <a:gd name="T35" fmla="*/ 481 h 481"/>
              <a:gd name="T36" fmla="*/ 99 w 318"/>
              <a:gd name="T37" fmla="*/ 465 h 481"/>
              <a:gd name="T38" fmla="*/ 71 w 318"/>
              <a:gd name="T39" fmla="*/ 438 h 481"/>
              <a:gd name="T40" fmla="*/ 44 w 318"/>
              <a:gd name="T41" fmla="*/ 410 h 481"/>
              <a:gd name="T42" fmla="*/ 28 w 318"/>
              <a:gd name="T43" fmla="*/ 378 h 481"/>
              <a:gd name="T44" fmla="*/ 12 w 318"/>
              <a:gd name="T45" fmla="*/ 334 h 481"/>
              <a:gd name="T46" fmla="*/ 0 w 318"/>
              <a:gd name="T47" fmla="*/ 290 h 481"/>
              <a:gd name="T48" fmla="*/ 0 w 318"/>
              <a:gd name="T49" fmla="*/ 246 h 481"/>
              <a:gd name="T50" fmla="*/ 0 w 318"/>
              <a:gd name="T51" fmla="*/ 203 h 481"/>
              <a:gd name="T52" fmla="*/ 12 w 318"/>
              <a:gd name="T53" fmla="*/ 159 h 481"/>
              <a:gd name="T54" fmla="*/ 28 w 318"/>
              <a:gd name="T55" fmla="*/ 115 h 481"/>
              <a:gd name="T56" fmla="*/ 44 w 318"/>
              <a:gd name="T57" fmla="*/ 71 h 481"/>
              <a:gd name="T58" fmla="*/ 71 w 318"/>
              <a:gd name="T59" fmla="*/ 43 h 481"/>
              <a:gd name="T60" fmla="*/ 99 w 318"/>
              <a:gd name="T61" fmla="*/ 12 h 481"/>
              <a:gd name="T62" fmla="*/ 131 w 318"/>
              <a:gd name="T63" fmla="*/ 0 h 481"/>
              <a:gd name="T64" fmla="*/ 159 w 318"/>
              <a:gd name="T65" fmla="*/ 0 h 4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18" h="481">
                <a:moveTo>
                  <a:pt x="159" y="0"/>
                </a:moveTo>
                <a:lnTo>
                  <a:pt x="187" y="0"/>
                </a:lnTo>
                <a:lnTo>
                  <a:pt x="219" y="12"/>
                </a:lnTo>
                <a:lnTo>
                  <a:pt x="247" y="43"/>
                </a:lnTo>
                <a:lnTo>
                  <a:pt x="274" y="71"/>
                </a:lnTo>
                <a:lnTo>
                  <a:pt x="290" y="115"/>
                </a:lnTo>
                <a:lnTo>
                  <a:pt x="306" y="159"/>
                </a:lnTo>
                <a:lnTo>
                  <a:pt x="318" y="203"/>
                </a:lnTo>
                <a:lnTo>
                  <a:pt x="318" y="246"/>
                </a:lnTo>
                <a:lnTo>
                  <a:pt x="318" y="290"/>
                </a:lnTo>
                <a:lnTo>
                  <a:pt x="306" y="334"/>
                </a:lnTo>
                <a:lnTo>
                  <a:pt x="290" y="378"/>
                </a:lnTo>
                <a:lnTo>
                  <a:pt x="274" y="410"/>
                </a:lnTo>
                <a:lnTo>
                  <a:pt x="247" y="438"/>
                </a:lnTo>
                <a:lnTo>
                  <a:pt x="219" y="465"/>
                </a:lnTo>
                <a:lnTo>
                  <a:pt x="187" y="481"/>
                </a:lnTo>
                <a:lnTo>
                  <a:pt x="159" y="481"/>
                </a:lnTo>
                <a:lnTo>
                  <a:pt x="131" y="481"/>
                </a:lnTo>
                <a:lnTo>
                  <a:pt x="99" y="465"/>
                </a:lnTo>
                <a:lnTo>
                  <a:pt x="71" y="438"/>
                </a:lnTo>
                <a:lnTo>
                  <a:pt x="44" y="410"/>
                </a:lnTo>
                <a:lnTo>
                  <a:pt x="28" y="378"/>
                </a:lnTo>
                <a:lnTo>
                  <a:pt x="12" y="334"/>
                </a:lnTo>
                <a:lnTo>
                  <a:pt x="0" y="290"/>
                </a:lnTo>
                <a:lnTo>
                  <a:pt x="0" y="246"/>
                </a:lnTo>
                <a:lnTo>
                  <a:pt x="0" y="203"/>
                </a:lnTo>
                <a:lnTo>
                  <a:pt x="12" y="159"/>
                </a:lnTo>
                <a:lnTo>
                  <a:pt x="28" y="115"/>
                </a:lnTo>
                <a:lnTo>
                  <a:pt x="44" y="71"/>
                </a:lnTo>
                <a:lnTo>
                  <a:pt x="71" y="43"/>
                </a:lnTo>
                <a:lnTo>
                  <a:pt x="99" y="12"/>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114"/>
          <p:cNvSpPr>
            <a:spLocks/>
          </p:cNvSpPr>
          <p:nvPr/>
        </p:nvSpPr>
        <p:spPr bwMode="auto">
          <a:xfrm>
            <a:off x="5943601" y="3181351"/>
            <a:ext cx="104775" cy="171450"/>
          </a:xfrm>
          <a:custGeom>
            <a:avLst/>
            <a:gdLst>
              <a:gd name="T0" fmla="*/ 147 w 290"/>
              <a:gd name="T1" fmla="*/ 0 h 469"/>
              <a:gd name="T2" fmla="*/ 175 w 290"/>
              <a:gd name="T3" fmla="*/ 0 h 469"/>
              <a:gd name="T4" fmla="*/ 203 w 290"/>
              <a:gd name="T5" fmla="*/ 15 h 469"/>
              <a:gd name="T6" fmla="*/ 234 w 290"/>
              <a:gd name="T7" fmla="*/ 43 h 469"/>
              <a:gd name="T8" fmla="*/ 246 w 290"/>
              <a:gd name="T9" fmla="*/ 75 h 469"/>
              <a:gd name="T10" fmla="*/ 262 w 290"/>
              <a:gd name="T11" fmla="*/ 103 h 469"/>
              <a:gd name="T12" fmla="*/ 278 w 290"/>
              <a:gd name="T13" fmla="*/ 147 h 469"/>
              <a:gd name="T14" fmla="*/ 290 w 290"/>
              <a:gd name="T15" fmla="*/ 191 h 469"/>
              <a:gd name="T16" fmla="*/ 290 w 290"/>
              <a:gd name="T17" fmla="*/ 234 h 469"/>
              <a:gd name="T18" fmla="*/ 290 w 290"/>
              <a:gd name="T19" fmla="*/ 278 h 469"/>
              <a:gd name="T20" fmla="*/ 278 w 290"/>
              <a:gd name="T21" fmla="*/ 322 h 469"/>
              <a:gd name="T22" fmla="*/ 262 w 290"/>
              <a:gd name="T23" fmla="*/ 366 h 469"/>
              <a:gd name="T24" fmla="*/ 246 w 290"/>
              <a:gd name="T25" fmla="*/ 398 h 469"/>
              <a:gd name="T26" fmla="*/ 234 w 290"/>
              <a:gd name="T27" fmla="*/ 426 h 469"/>
              <a:gd name="T28" fmla="*/ 203 w 290"/>
              <a:gd name="T29" fmla="*/ 453 h 469"/>
              <a:gd name="T30" fmla="*/ 175 w 290"/>
              <a:gd name="T31" fmla="*/ 469 h 469"/>
              <a:gd name="T32" fmla="*/ 147 w 290"/>
              <a:gd name="T33" fmla="*/ 469 h 469"/>
              <a:gd name="T34" fmla="*/ 115 w 290"/>
              <a:gd name="T35" fmla="*/ 469 h 469"/>
              <a:gd name="T36" fmla="*/ 87 w 290"/>
              <a:gd name="T37" fmla="*/ 453 h 469"/>
              <a:gd name="T38" fmla="*/ 59 w 290"/>
              <a:gd name="T39" fmla="*/ 426 h 469"/>
              <a:gd name="T40" fmla="*/ 43 w 290"/>
              <a:gd name="T41" fmla="*/ 398 h 469"/>
              <a:gd name="T42" fmla="*/ 27 w 290"/>
              <a:gd name="T43" fmla="*/ 366 h 469"/>
              <a:gd name="T44" fmla="*/ 16 w 290"/>
              <a:gd name="T45" fmla="*/ 322 h 469"/>
              <a:gd name="T46" fmla="*/ 0 w 290"/>
              <a:gd name="T47" fmla="*/ 278 h 469"/>
              <a:gd name="T48" fmla="*/ 0 w 290"/>
              <a:gd name="T49" fmla="*/ 234 h 469"/>
              <a:gd name="T50" fmla="*/ 0 w 290"/>
              <a:gd name="T51" fmla="*/ 191 h 469"/>
              <a:gd name="T52" fmla="*/ 16 w 290"/>
              <a:gd name="T53" fmla="*/ 147 h 469"/>
              <a:gd name="T54" fmla="*/ 27 w 290"/>
              <a:gd name="T55" fmla="*/ 103 h 469"/>
              <a:gd name="T56" fmla="*/ 43 w 290"/>
              <a:gd name="T57" fmla="*/ 75 h 469"/>
              <a:gd name="T58" fmla="*/ 59 w 290"/>
              <a:gd name="T59" fmla="*/ 43 h 469"/>
              <a:gd name="T60" fmla="*/ 87 w 290"/>
              <a:gd name="T61" fmla="*/ 15 h 469"/>
              <a:gd name="T62" fmla="*/ 115 w 290"/>
              <a:gd name="T63" fmla="*/ 0 h 469"/>
              <a:gd name="T64" fmla="*/ 147 w 290"/>
              <a:gd name="T65" fmla="*/ 0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90" h="469">
                <a:moveTo>
                  <a:pt x="147" y="0"/>
                </a:moveTo>
                <a:lnTo>
                  <a:pt x="175" y="0"/>
                </a:lnTo>
                <a:lnTo>
                  <a:pt x="203" y="15"/>
                </a:lnTo>
                <a:lnTo>
                  <a:pt x="234" y="43"/>
                </a:lnTo>
                <a:lnTo>
                  <a:pt x="246" y="75"/>
                </a:lnTo>
                <a:lnTo>
                  <a:pt x="262" y="103"/>
                </a:lnTo>
                <a:lnTo>
                  <a:pt x="278" y="147"/>
                </a:lnTo>
                <a:lnTo>
                  <a:pt x="290" y="191"/>
                </a:lnTo>
                <a:lnTo>
                  <a:pt x="290" y="234"/>
                </a:lnTo>
                <a:lnTo>
                  <a:pt x="290" y="278"/>
                </a:lnTo>
                <a:lnTo>
                  <a:pt x="278" y="322"/>
                </a:lnTo>
                <a:lnTo>
                  <a:pt x="262" y="366"/>
                </a:lnTo>
                <a:lnTo>
                  <a:pt x="246" y="398"/>
                </a:lnTo>
                <a:lnTo>
                  <a:pt x="234" y="426"/>
                </a:lnTo>
                <a:lnTo>
                  <a:pt x="203" y="453"/>
                </a:lnTo>
                <a:lnTo>
                  <a:pt x="175" y="469"/>
                </a:lnTo>
                <a:lnTo>
                  <a:pt x="147" y="469"/>
                </a:lnTo>
                <a:lnTo>
                  <a:pt x="115" y="469"/>
                </a:lnTo>
                <a:lnTo>
                  <a:pt x="87" y="453"/>
                </a:lnTo>
                <a:lnTo>
                  <a:pt x="59" y="426"/>
                </a:lnTo>
                <a:lnTo>
                  <a:pt x="43" y="398"/>
                </a:lnTo>
                <a:lnTo>
                  <a:pt x="27" y="366"/>
                </a:lnTo>
                <a:lnTo>
                  <a:pt x="16" y="322"/>
                </a:lnTo>
                <a:lnTo>
                  <a:pt x="0" y="278"/>
                </a:lnTo>
                <a:lnTo>
                  <a:pt x="0" y="234"/>
                </a:lnTo>
                <a:lnTo>
                  <a:pt x="0" y="191"/>
                </a:lnTo>
                <a:lnTo>
                  <a:pt x="16" y="147"/>
                </a:lnTo>
                <a:lnTo>
                  <a:pt x="27" y="103"/>
                </a:lnTo>
                <a:lnTo>
                  <a:pt x="43" y="75"/>
                </a:lnTo>
                <a:lnTo>
                  <a:pt x="59" y="43"/>
                </a:lnTo>
                <a:lnTo>
                  <a:pt x="87" y="15"/>
                </a:lnTo>
                <a:lnTo>
                  <a:pt x="115" y="0"/>
                </a:lnTo>
                <a:lnTo>
                  <a:pt x="147"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115"/>
          <p:cNvSpPr>
            <a:spLocks/>
          </p:cNvSpPr>
          <p:nvPr/>
        </p:nvSpPr>
        <p:spPr bwMode="auto">
          <a:xfrm>
            <a:off x="5948363" y="3176588"/>
            <a:ext cx="115888" cy="180975"/>
          </a:xfrm>
          <a:custGeom>
            <a:avLst/>
            <a:gdLst>
              <a:gd name="T0" fmla="*/ 159 w 318"/>
              <a:gd name="T1" fmla="*/ 0 h 497"/>
              <a:gd name="T2" fmla="*/ 187 w 318"/>
              <a:gd name="T3" fmla="*/ 0 h 497"/>
              <a:gd name="T4" fmla="*/ 218 w 318"/>
              <a:gd name="T5" fmla="*/ 12 h 497"/>
              <a:gd name="T6" fmla="*/ 246 w 318"/>
              <a:gd name="T7" fmla="*/ 43 h 497"/>
              <a:gd name="T8" fmla="*/ 274 w 318"/>
              <a:gd name="T9" fmla="*/ 71 h 497"/>
              <a:gd name="T10" fmla="*/ 290 w 318"/>
              <a:gd name="T11" fmla="*/ 115 h 497"/>
              <a:gd name="T12" fmla="*/ 306 w 318"/>
              <a:gd name="T13" fmla="*/ 159 h 497"/>
              <a:gd name="T14" fmla="*/ 318 w 318"/>
              <a:gd name="T15" fmla="*/ 203 h 497"/>
              <a:gd name="T16" fmla="*/ 318 w 318"/>
              <a:gd name="T17" fmla="*/ 246 h 497"/>
              <a:gd name="T18" fmla="*/ 318 w 318"/>
              <a:gd name="T19" fmla="*/ 290 h 497"/>
              <a:gd name="T20" fmla="*/ 306 w 318"/>
              <a:gd name="T21" fmla="*/ 334 h 497"/>
              <a:gd name="T22" fmla="*/ 290 w 318"/>
              <a:gd name="T23" fmla="*/ 378 h 497"/>
              <a:gd name="T24" fmla="*/ 274 w 318"/>
              <a:gd name="T25" fmla="*/ 422 h 497"/>
              <a:gd name="T26" fmla="*/ 246 w 318"/>
              <a:gd name="T27" fmla="*/ 453 h 497"/>
              <a:gd name="T28" fmla="*/ 218 w 318"/>
              <a:gd name="T29" fmla="*/ 481 h 497"/>
              <a:gd name="T30" fmla="*/ 187 w 318"/>
              <a:gd name="T31" fmla="*/ 497 h 497"/>
              <a:gd name="T32" fmla="*/ 159 w 318"/>
              <a:gd name="T33" fmla="*/ 497 h 497"/>
              <a:gd name="T34" fmla="*/ 131 w 318"/>
              <a:gd name="T35" fmla="*/ 497 h 497"/>
              <a:gd name="T36" fmla="*/ 99 w 318"/>
              <a:gd name="T37" fmla="*/ 481 h 497"/>
              <a:gd name="T38" fmla="*/ 71 w 318"/>
              <a:gd name="T39" fmla="*/ 453 h 497"/>
              <a:gd name="T40" fmla="*/ 43 w 318"/>
              <a:gd name="T41" fmla="*/ 422 h 497"/>
              <a:gd name="T42" fmla="*/ 27 w 318"/>
              <a:gd name="T43" fmla="*/ 378 h 497"/>
              <a:gd name="T44" fmla="*/ 11 w 318"/>
              <a:gd name="T45" fmla="*/ 334 h 497"/>
              <a:gd name="T46" fmla="*/ 0 w 318"/>
              <a:gd name="T47" fmla="*/ 290 h 497"/>
              <a:gd name="T48" fmla="*/ 0 w 318"/>
              <a:gd name="T49" fmla="*/ 246 h 497"/>
              <a:gd name="T50" fmla="*/ 0 w 318"/>
              <a:gd name="T51" fmla="*/ 203 h 497"/>
              <a:gd name="T52" fmla="*/ 11 w 318"/>
              <a:gd name="T53" fmla="*/ 159 h 497"/>
              <a:gd name="T54" fmla="*/ 27 w 318"/>
              <a:gd name="T55" fmla="*/ 115 h 497"/>
              <a:gd name="T56" fmla="*/ 43 w 318"/>
              <a:gd name="T57" fmla="*/ 71 h 497"/>
              <a:gd name="T58" fmla="*/ 71 w 318"/>
              <a:gd name="T59" fmla="*/ 43 h 497"/>
              <a:gd name="T60" fmla="*/ 99 w 318"/>
              <a:gd name="T61" fmla="*/ 12 h 497"/>
              <a:gd name="T62" fmla="*/ 131 w 318"/>
              <a:gd name="T63" fmla="*/ 0 h 497"/>
              <a:gd name="T64" fmla="*/ 159 w 318"/>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18" h="497">
                <a:moveTo>
                  <a:pt x="159" y="0"/>
                </a:moveTo>
                <a:lnTo>
                  <a:pt x="187" y="0"/>
                </a:lnTo>
                <a:lnTo>
                  <a:pt x="218" y="12"/>
                </a:lnTo>
                <a:lnTo>
                  <a:pt x="246" y="43"/>
                </a:lnTo>
                <a:lnTo>
                  <a:pt x="274" y="71"/>
                </a:lnTo>
                <a:lnTo>
                  <a:pt x="290" y="115"/>
                </a:lnTo>
                <a:lnTo>
                  <a:pt x="306" y="159"/>
                </a:lnTo>
                <a:lnTo>
                  <a:pt x="318" y="203"/>
                </a:lnTo>
                <a:lnTo>
                  <a:pt x="318" y="246"/>
                </a:lnTo>
                <a:lnTo>
                  <a:pt x="318" y="290"/>
                </a:lnTo>
                <a:lnTo>
                  <a:pt x="306" y="334"/>
                </a:lnTo>
                <a:lnTo>
                  <a:pt x="290" y="378"/>
                </a:lnTo>
                <a:lnTo>
                  <a:pt x="274" y="422"/>
                </a:lnTo>
                <a:lnTo>
                  <a:pt x="246" y="453"/>
                </a:lnTo>
                <a:lnTo>
                  <a:pt x="218" y="481"/>
                </a:lnTo>
                <a:lnTo>
                  <a:pt x="187" y="497"/>
                </a:lnTo>
                <a:lnTo>
                  <a:pt x="159" y="497"/>
                </a:lnTo>
                <a:lnTo>
                  <a:pt x="131" y="497"/>
                </a:lnTo>
                <a:lnTo>
                  <a:pt x="99" y="481"/>
                </a:lnTo>
                <a:lnTo>
                  <a:pt x="71" y="453"/>
                </a:lnTo>
                <a:lnTo>
                  <a:pt x="43" y="422"/>
                </a:lnTo>
                <a:lnTo>
                  <a:pt x="27" y="378"/>
                </a:lnTo>
                <a:lnTo>
                  <a:pt x="11" y="334"/>
                </a:lnTo>
                <a:lnTo>
                  <a:pt x="0" y="290"/>
                </a:lnTo>
                <a:lnTo>
                  <a:pt x="0" y="246"/>
                </a:lnTo>
                <a:lnTo>
                  <a:pt x="0" y="203"/>
                </a:lnTo>
                <a:lnTo>
                  <a:pt x="11" y="159"/>
                </a:lnTo>
                <a:lnTo>
                  <a:pt x="27" y="115"/>
                </a:lnTo>
                <a:lnTo>
                  <a:pt x="43" y="71"/>
                </a:lnTo>
                <a:lnTo>
                  <a:pt x="71" y="43"/>
                </a:lnTo>
                <a:lnTo>
                  <a:pt x="99" y="12"/>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116"/>
          <p:cNvSpPr>
            <a:spLocks/>
          </p:cNvSpPr>
          <p:nvPr/>
        </p:nvSpPr>
        <p:spPr bwMode="auto">
          <a:xfrm>
            <a:off x="5953126" y="3176588"/>
            <a:ext cx="117475" cy="180975"/>
          </a:xfrm>
          <a:custGeom>
            <a:avLst/>
            <a:gdLst>
              <a:gd name="T0" fmla="*/ 164 w 323"/>
              <a:gd name="T1" fmla="*/ 0 h 497"/>
              <a:gd name="T2" fmla="*/ 192 w 323"/>
              <a:gd name="T3" fmla="*/ 0 h 497"/>
              <a:gd name="T4" fmla="*/ 219 w 323"/>
              <a:gd name="T5" fmla="*/ 12 h 497"/>
              <a:gd name="T6" fmla="*/ 251 w 323"/>
              <a:gd name="T7" fmla="*/ 43 h 497"/>
              <a:gd name="T8" fmla="*/ 279 w 323"/>
              <a:gd name="T9" fmla="*/ 71 h 497"/>
              <a:gd name="T10" fmla="*/ 295 w 323"/>
              <a:gd name="T11" fmla="*/ 99 h 497"/>
              <a:gd name="T12" fmla="*/ 307 w 323"/>
              <a:gd name="T13" fmla="*/ 143 h 497"/>
              <a:gd name="T14" fmla="*/ 323 w 323"/>
              <a:gd name="T15" fmla="*/ 187 h 497"/>
              <a:gd name="T16" fmla="*/ 323 w 323"/>
              <a:gd name="T17" fmla="*/ 246 h 497"/>
              <a:gd name="T18" fmla="*/ 323 w 323"/>
              <a:gd name="T19" fmla="*/ 290 h 497"/>
              <a:gd name="T20" fmla="*/ 307 w 323"/>
              <a:gd name="T21" fmla="*/ 334 h 497"/>
              <a:gd name="T22" fmla="*/ 295 w 323"/>
              <a:gd name="T23" fmla="*/ 378 h 497"/>
              <a:gd name="T24" fmla="*/ 279 w 323"/>
              <a:gd name="T25" fmla="*/ 422 h 497"/>
              <a:gd name="T26" fmla="*/ 251 w 323"/>
              <a:gd name="T27" fmla="*/ 453 h 497"/>
              <a:gd name="T28" fmla="*/ 219 w 323"/>
              <a:gd name="T29" fmla="*/ 481 h 497"/>
              <a:gd name="T30" fmla="*/ 192 w 323"/>
              <a:gd name="T31" fmla="*/ 497 h 497"/>
              <a:gd name="T32" fmla="*/ 164 w 323"/>
              <a:gd name="T33" fmla="*/ 497 h 497"/>
              <a:gd name="T34" fmla="*/ 132 w 323"/>
              <a:gd name="T35" fmla="*/ 497 h 497"/>
              <a:gd name="T36" fmla="*/ 104 w 323"/>
              <a:gd name="T37" fmla="*/ 481 h 497"/>
              <a:gd name="T38" fmla="*/ 76 w 323"/>
              <a:gd name="T39" fmla="*/ 453 h 497"/>
              <a:gd name="T40" fmla="*/ 44 w 323"/>
              <a:gd name="T41" fmla="*/ 422 h 497"/>
              <a:gd name="T42" fmla="*/ 32 w 323"/>
              <a:gd name="T43" fmla="*/ 378 h 497"/>
              <a:gd name="T44" fmla="*/ 16 w 323"/>
              <a:gd name="T45" fmla="*/ 334 h 497"/>
              <a:gd name="T46" fmla="*/ 0 w 323"/>
              <a:gd name="T47" fmla="*/ 290 h 497"/>
              <a:gd name="T48" fmla="*/ 0 w 323"/>
              <a:gd name="T49" fmla="*/ 246 h 497"/>
              <a:gd name="T50" fmla="*/ 0 w 323"/>
              <a:gd name="T51" fmla="*/ 187 h 497"/>
              <a:gd name="T52" fmla="*/ 16 w 323"/>
              <a:gd name="T53" fmla="*/ 143 h 497"/>
              <a:gd name="T54" fmla="*/ 32 w 323"/>
              <a:gd name="T55" fmla="*/ 99 h 497"/>
              <a:gd name="T56" fmla="*/ 44 w 323"/>
              <a:gd name="T57" fmla="*/ 71 h 497"/>
              <a:gd name="T58" fmla="*/ 76 w 323"/>
              <a:gd name="T59" fmla="*/ 43 h 497"/>
              <a:gd name="T60" fmla="*/ 104 w 323"/>
              <a:gd name="T61" fmla="*/ 12 h 497"/>
              <a:gd name="T62" fmla="*/ 132 w 323"/>
              <a:gd name="T63" fmla="*/ 0 h 497"/>
              <a:gd name="T64" fmla="*/ 164 w 323"/>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3" h="497">
                <a:moveTo>
                  <a:pt x="164" y="0"/>
                </a:moveTo>
                <a:lnTo>
                  <a:pt x="192" y="0"/>
                </a:lnTo>
                <a:lnTo>
                  <a:pt x="219" y="12"/>
                </a:lnTo>
                <a:lnTo>
                  <a:pt x="251" y="43"/>
                </a:lnTo>
                <a:lnTo>
                  <a:pt x="279" y="71"/>
                </a:lnTo>
                <a:lnTo>
                  <a:pt x="295" y="99"/>
                </a:lnTo>
                <a:lnTo>
                  <a:pt x="307" y="143"/>
                </a:lnTo>
                <a:lnTo>
                  <a:pt x="323" y="187"/>
                </a:lnTo>
                <a:lnTo>
                  <a:pt x="323" y="246"/>
                </a:lnTo>
                <a:lnTo>
                  <a:pt x="323" y="290"/>
                </a:lnTo>
                <a:lnTo>
                  <a:pt x="307" y="334"/>
                </a:lnTo>
                <a:lnTo>
                  <a:pt x="295" y="378"/>
                </a:lnTo>
                <a:lnTo>
                  <a:pt x="279" y="422"/>
                </a:lnTo>
                <a:lnTo>
                  <a:pt x="251" y="453"/>
                </a:lnTo>
                <a:lnTo>
                  <a:pt x="219" y="481"/>
                </a:lnTo>
                <a:lnTo>
                  <a:pt x="192" y="497"/>
                </a:lnTo>
                <a:lnTo>
                  <a:pt x="164" y="497"/>
                </a:lnTo>
                <a:lnTo>
                  <a:pt x="132" y="497"/>
                </a:lnTo>
                <a:lnTo>
                  <a:pt x="104" y="481"/>
                </a:lnTo>
                <a:lnTo>
                  <a:pt x="76" y="453"/>
                </a:lnTo>
                <a:lnTo>
                  <a:pt x="44" y="422"/>
                </a:lnTo>
                <a:lnTo>
                  <a:pt x="32" y="378"/>
                </a:lnTo>
                <a:lnTo>
                  <a:pt x="16" y="334"/>
                </a:lnTo>
                <a:lnTo>
                  <a:pt x="0" y="290"/>
                </a:lnTo>
                <a:lnTo>
                  <a:pt x="0" y="246"/>
                </a:lnTo>
                <a:lnTo>
                  <a:pt x="0" y="187"/>
                </a:lnTo>
                <a:lnTo>
                  <a:pt x="16" y="143"/>
                </a:lnTo>
                <a:lnTo>
                  <a:pt x="32" y="99"/>
                </a:lnTo>
                <a:lnTo>
                  <a:pt x="44" y="71"/>
                </a:lnTo>
                <a:lnTo>
                  <a:pt x="76" y="43"/>
                </a:lnTo>
                <a:lnTo>
                  <a:pt x="104" y="12"/>
                </a:lnTo>
                <a:lnTo>
                  <a:pt x="132" y="0"/>
                </a:lnTo>
                <a:lnTo>
                  <a:pt x="164"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117"/>
          <p:cNvSpPr>
            <a:spLocks/>
          </p:cNvSpPr>
          <p:nvPr/>
        </p:nvSpPr>
        <p:spPr bwMode="auto">
          <a:xfrm>
            <a:off x="5957888" y="3176588"/>
            <a:ext cx="117475" cy="180975"/>
          </a:xfrm>
          <a:custGeom>
            <a:avLst/>
            <a:gdLst>
              <a:gd name="T0" fmla="*/ 160 w 323"/>
              <a:gd name="T1" fmla="*/ 0 h 497"/>
              <a:gd name="T2" fmla="*/ 191 w 323"/>
              <a:gd name="T3" fmla="*/ 0 h 497"/>
              <a:gd name="T4" fmla="*/ 219 w 323"/>
              <a:gd name="T5" fmla="*/ 12 h 497"/>
              <a:gd name="T6" fmla="*/ 247 w 323"/>
              <a:gd name="T7" fmla="*/ 43 h 497"/>
              <a:gd name="T8" fmla="*/ 279 w 323"/>
              <a:gd name="T9" fmla="*/ 71 h 497"/>
              <a:gd name="T10" fmla="*/ 291 w 323"/>
              <a:gd name="T11" fmla="*/ 115 h 497"/>
              <a:gd name="T12" fmla="*/ 307 w 323"/>
              <a:gd name="T13" fmla="*/ 159 h 497"/>
              <a:gd name="T14" fmla="*/ 323 w 323"/>
              <a:gd name="T15" fmla="*/ 203 h 497"/>
              <a:gd name="T16" fmla="*/ 323 w 323"/>
              <a:gd name="T17" fmla="*/ 246 h 497"/>
              <a:gd name="T18" fmla="*/ 323 w 323"/>
              <a:gd name="T19" fmla="*/ 290 h 497"/>
              <a:gd name="T20" fmla="*/ 307 w 323"/>
              <a:gd name="T21" fmla="*/ 334 h 497"/>
              <a:gd name="T22" fmla="*/ 291 w 323"/>
              <a:gd name="T23" fmla="*/ 378 h 497"/>
              <a:gd name="T24" fmla="*/ 279 w 323"/>
              <a:gd name="T25" fmla="*/ 422 h 497"/>
              <a:gd name="T26" fmla="*/ 247 w 323"/>
              <a:gd name="T27" fmla="*/ 453 h 497"/>
              <a:gd name="T28" fmla="*/ 219 w 323"/>
              <a:gd name="T29" fmla="*/ 481 h 497"/>
              <a:gd name="T30" fmla="*/ 191 w 323"/>
              <a:gd name="T31" fmla="*/ 497 h 497"/>
              <a:gd name="T32" fmla="*/ 160 w 323"/>
              <a:gd name="T33" fmla="*/ 497 h 497"/>
              <a:gd name="T34" fmla="*/ 132 w 323"/>
              <a:gd name="T35" fmla="*/ 497 h 497"/>
              <a:gd name="T36" fmla="*/ 104 w 323"/>
              <a:gd name="T37" fmla="*/ 481 h 497"/>
              <a:gd name="T38" fmla="*/ 72 w 323"/>
              <a:gd name="T39" fmla="*/ 453 h 497"/>
              <a:gd name="T40" fmla="*/ 44 w 323"/>
              <a:gd name="T41" fmla="*/ 422 h 497"/>
              <a:gd name="T42" fmla="*/ 28 w 323"/>
              <a:gd name="T43" fmla="*/ 378 h 497"/>
              <a:gd name="T44" fmla="*/ 16 w 323"/>
              <a:gd name="T45" fmla="*/ 334 h 497"/>
              <a:gd name="T46" fmla="*/ 0 w 323"/>
              <a:gd name="T47" fmla="*/ 290 h 497"/>
              <a:gd name="T48" fmla="*/ 0 w 323"/>
              <a:gd name="T49" fmla="*/ 246 h 497"/>
              <a:gd name="T50" fmla="*/ 0 w 323"/>
              <a:gd name="T51" fmla="*/ 203 h 497"/>
              <a:gd name="T52" fmla="*/ 16 w 323"/>
              <a:gd name="T53" fmla="*/ 159 h 497"/>
              <a:gd name="T54" fmla="*/ 28 w 323"/>
              <a:gd name="T55" fmla="*/ 115 h 497"/>
              <a:gd name="T56" fmla="*/ 44 w 323"/>
              <a:gd name="T57" fmla="*/ 71 h 497"/>
              <a:gd name="T58" fmla="*/ 72 w 323"/>
              <a:gd name="T59" fmla="*/ 43 h 497"/>
              <a:gd name="T60" fmla="*/ 104 w 323"/>
              <a:gd name="T61" fmla="*/ 12 h 497"/>
              <a:gd name="T62" fmla="*/ 132 w 323"/>
              <a:gd name="T63" fmla="*/ 0 h 497"/>
              <a:gd name="T64" fmla="*/ 160 w 323"/>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3" h="497">
                <a:moveTo>
                  <a:pt x="160" y="0"/>
                </a:moveTo>
                <a:lnTo>
                  <a:pt x="191" y="0"/>
                </a:lnTo>
                <a:lnTo>
                  <a:pt x="219" y="12"/>
                </a:lnTo>
                <a:lnTo>
                  <a:pt x="247" y="43"/>
                </a:lnTo>
                <a:lnTo>
                  <a:pt x="279" y="71"/>
                </a:lnTo>
                <a:lnTo>
                  <a:pt x="291" y="115"/>
                </a:lnTo>
                <a:lnTo>
                  <a:pt x="307" y="159"/>
                </a:lnTo>
                <a:lnTo>
                  <a:pt x="323" y="203"/>
                </a:lnTo>
                <a:lnTo>
                  <a:pt x="323" y="246"/>
                </a:lnTo>
                <a:lnTo>
                  <a:pt x="323" y="290"/>
                </a:lnTo>
                <a:lnTo>
                  <a:pt x="307" y="334"/>
                </a:lnTo>
                <a:lnTo>
                  <a:pt x="291" y="378"/>
                </a:lnTo>
                <a:lnTo>
                  <a:pt x="279" y="422"/>
                </a:lnTo>
                <a:lnTo>
                  <a:pt x="247" y="453"/>
                </a:lnTo>
                <a:lnTo>
                  <a:pt x="219" y="481"/>
                </a:lnTo>
                <a:lnTo>
                  <a:pt x="191" y="497"/>
                </a:lnTo>
                <a:lnTo>
                  <a:pt x="160" y="497"/>
                </a:lnTo>
                <a:lnTo>
                  <a:pt x="132" y="497"/>
                </a:lnTo>
                <a:lnTo>
                  <a:pt x="104" y="481"/>
                </a:lnTo>
                <a:lnTo>
                  <a:pt x="72" y="453"/>
                </a:lnTo>
                <a:lnTo>
                  <a:pt x="44" y="422"/>
                </a:lnTo>
                <a:lnTo>
                  <a:pt x="28" y="378"/>
                </a:lnTo>
                <a:lnTo>
                  <a:pt x="16" y="334"/>
                </a:lnTo>
                <a:lnTo>
                  <a:pt x="0" y="290"/>
                </a:lnTo>
                <a:lnTo>
                  <a:pt x="0" y="246"/>
                </a:lnTo>
                <a:lnTo>
                  <a:pt x="0" y="203"/>
                </a:lnTo>
                <a:lnTo>
                  <a:pt x="16" y="159"/>
                </a:lnTo>
                <a:lnTo>
                  <a:pt x="28" y="115"/>
                </a:lnTo>
                <a:lnTo>
                  <a:pt x="44" y="71"/>
                </a:lnTo>
                <a:lnTo>
                  <a:pt x="72" y="43"/>
                </a:lnTo>
                <a:lnTo>
                  <a:pt x="104" y="12"/>
                </a:lnTo>
                <a:lnTo>
                  <a:pt x="132" y="0"/>
                </a:lnTo>
                <a:lnTo>
                  <a:pt x="160"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118"/>
          <p:cNvSpPr>
            <a:spLocks/>
          </p:cNvSpPr>
          <p:nvPr/>
        </p:nvSpPr>
        <p:spPr bwMode="auto">
          <a:xfrm>
            <a:off x="5964238" y="3176588"/>
            <a:ext cx="117475" cy="176213"/>
          </a:xfrm>
          <a:custGeom>
            <a:avLst/>
            <a:gdLst>
              <a:gd name="T0" fmla="*/ 160 w 323"/>
              <a:gd name="T1" fmla="*/ 0 h 481"/>
              <a:gd name="T2" fmla="*/ 187 w 323"/>
              <a:gd name="T3" fmla="*/ 0 h 481"/>
              <a:gd name="T4" fmla="*/ 219 w 323"/>
              <a:gd name="T5" fmla="*/ 12 h 481"/>
              <a:gd name="T6" fmla="*/ 247 w 323"/>
              <a:gd name="T7" fmla="*/ 43 h 481"/>
              <a:gd name="T8" fmla="*/ 275 w 323"/>
              <a:gd name="T9" fmla="*/ 71 h 481"/>
              <a:gd name="T10" fmla="*/ 291 w 323"/>
              <a:gd name="T11" fmla="*/ 115 h 481"/>
              <a:gd name="T12" fmla="*/ 307 w 323"/>
              <a:gd name="T13" fmla="*/ 159 h 481"/>
              <a:gd name="T14" fmla="*/ 323 w 323"/>
              <a:gd name="T15" fmla="*/ 203 h 481"/>
              <a:gd name="T16" fmla="*/ 323 w 323"/>
              <a:gd name="T17" fmla="*/ 246 h 481"/>
              <a:gd name="T18" fmla="*/ 323 w 323"/>
              <a:gd name="T19" fmla="*/ 290 h 481"/>
              <a:gd name="T20" fmla="*/ 307 w 323"/>
              <a:gd name="T21" fmla="*/ 334 h 481"/>
              <a:gd name="T22" fmla="*/ 291 w 323"/>
              <a:gd name="T23" fmla="*/ 378 h 481"/>
              <a:gd name="T24" fmla="*/ 275 w 323"/>
              <a:gd name="T25" fmla="*/ 410 h 481"/>
              <a:gd name="T26" fmla="*/ 247 w 323"/>
              <a:gd name="T27" fmla="*/ 438 h 481"/>
              <a:gd name="T28" fmla="*/ 219 w 323"/>
              <a:gd name="T29" fmla="*/ 465 h 481"/>
              <a:gd name="T30" fmla="*/ 187 w 323"/>
              <a:gd name="T31" fmla="*/ 481 h 481"/>
              <a:gd name="T32" fmla="*/ 160 w 323"/>
              <a:gd name="T33" fmla="*/ 481 h 481"/>
              <a:gd name="T34" fmla="*/ 132 w 323"/>
              <a:gd name="T35" fmla="*/ 481 h 481"/>
              <a:gd name="T36" fmla="*/ 100 w 323"/>
              <a:gd name="T37" fmla="*/ 465 h 481"/>
              <a:gd name="T38" fmla="*/ 72 w 323"/>
              <a:gd name="T39" fmla="*/ 438 h 481"/>
              <a:gd name="T40" fmla="*/ 44 w 323"/>
              <a:gd name="T41" fmla="*/ 410 h 481"/>
              <a:gd name="T42" fmla="*/ 28 w 323"/>
              <a:gd name="T43" fmla="*/ 378 h 481"/>
              <a:gd name="T44" fmla="*/ 12 w 323"/>
              <a:gd name="T45" fmla="*/ 334 h 481"/>
              <a:gd name="T46" fmla="*/ 0 w 323"/>
              <a:gd name="T47" fmla="*/ 290 h 481"/>
              <a:gd name="T48" fmla="*/ 0 w 323"/>
              <a:gd name="T49" fmla="*/ 246 h 481"/>
              <a:gd name="T50" fmla="*/ 0 w 323"/>
              <a:gd name="T51" fmla="*/ 203 h 481"/>
              <a:gd name="T52" fmla="*/ 12 w 323"/>
              <a:gd name="T53" fmla="*/ 159 h 481"/>
              <a:gd name="T54" fmla="*/ 28 w 323"/>
              <a:gd name="T55" fmla="*/ 115 h 481"/>
              <a:gd name="T56" fmla="*/ 44 w 323"/>
              <a:gd name="T57" fmla="*/ 71 h 481"/>
              <a:gd name="T58" fmla="*/ 72 w 323"/>
              <a:gd name="T59" fmla="*/ 43 h 481"/>
              <a:gd name="T60" fmla="*/ 100 w 323"/>
              <a:gd name="T61" fmla="*/ 12 h 481"/>
              <a:gd name="T62" fmla="*/ 132 w 323"/>
              <a:gd name="T63" fmla="*/ 0 h 481"/>
              <a:gd name="T64" fmla="*/ 160 w 323"/>
              <a:gd name="T65" fmla="*/ 0 h 4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3" h="481">
                <a:moveTo>
                  <a:pt x="160" y="0"/>
                </a:moveTo>
                <a:lnTo>
                  <a:pt x="187" y="0"/>
                </a:lnTo>
                <a:lnTo>
                  <a:pt x="219" y="12"/>
                </a:lnTo>
                <a:lnTo>
                  <a:pt x="247" y="43"/>
                </a:lnTo>
                <a:lnTo>
                  <a:pt x="275" y="71"/>
                </a:lnTo>
                <a:lnTo>
                  <a:pt x="291" y="115"/>
                </a:lnTo>
                <a:lnTo>
                  <a:pt x="307" y="159"/>
                </a:lnTo>
                <a:lnTo>
                  <a:pt x="323" y="203"/>
                </a:lnTo>
                <a:lnTo>
                  <a:pt x="323" y="246"/>
                </a:lnTo>
                <a:lnTo>
                  <a:pt x="323" y="290"/>
                </a:lnTo>
                <a:lnTo>
                  <a:pt x="307" y="334"/>
                </a:lnTo>
                <a:lnTo>
                  <a:pt x="291" y="378"/>
                </a:lnTo>
                <a:lnTo>
                  <a:pt x="275" y="410"/>
                </a:lnTo>
                <a:lnTo>
                  <a:pt x="247" y="438"/>
                </a:lnTo>
                <a:lnTo>
                  <a:pt x="219" y="465"/>
                </a:lnTo>
                <a:lnTo>
                  <a:pt x="187" y="481"/>
                </a:lnTo>
                <a:lnTo>
                  <a:pt x="160" y="481"/>
                </a:lnTo>
                <a:lnTo>
                  <a:pt x="132" y="481"/>
                </a:lnTo>
                <a:lnTo>
                  <a:pt x="100" y="465"/>
                </a:lnTo>
                <a:lnTo>
                  <a:pt x="72" y="438"/>
                </a:lnTo>
                <a:lnTo>
                  <a:pt x="44" y="410"/>
                </a:lnTo>
                <a:lnTo>
                  <a:pt x="28" y="378"/>
                </a:lnTo>
                <a:lnTo>
                  <a:pt x="12" y="334"/>
                </a:lnTo>
                <a:lnTo>
                  <a:pt x="0" y="290"/>
                </a:lnTo>
                <a:lnTo>
                  <a:pt x="0" y="246"/>
                </a:lnTo>
                <a:lnTo>
                  <a:pt x="0" y="203"/>
                </a:lnTo>
                <a:lnTo>
                  <a:pt x="12" y="159"/>
                </a:lnTo>
                <a:lnTo>
                  <a:pt x="28" y="115"/>
                </a:lnTo>
                <a:lnTo>
                  <a:pt x="44" y="71"/>
                </a:lnTo>
                <a:lnTo>
                  <a:pt x="72" y="43"/>
                </a:lnTo>
                <a:lnTo>
                  <a:pt x="100" y="12"/>
                </a:lnTo>
                <a:lnTo>
                  <a:pt x="132" y="0"/>
                </a:lnTo>
                <a:lnTo>
                  <a:pt x="160"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 name="Freeform 119"/>
          <p:cNvSpPr>
            <a:spLocks/>
          </p:cNvSpPr>
          <p:nvPr/>
        </p:nvSpPr>
        <p:spPr bwMode="auto">
          <a:xfrm>
            <a:off x="5973763" y="3181351"/>
            <a:ext cx="112713" cy="171450"/>
          </a:xfrm>
          <a:custGeom>
            <a:avLst/>
            <a:gdLst>
              <a:gd name="T0" fmla="*/ 147 w 307"/>
              <a:gd name="T1" fmla="*/ 0 h 469"/>
              <a:gd name="T2" fmla="*/ 175 w 307"/>
              <a:gd name="T3" fmla="*/ 0 h 469"/>
              <a:gd name="T4" fmla="*/ 203 w 307"/>
              <a:gd name="T5" fmla="*/ 15 h 469"/>
              <a:gd name="T6" fmla="*/ 235 w 307"/>
              <a:gd name="T7" fmla="*/ 43 h 469"/>
              <a:gd name="T8" fmla="*/ 263 w 307"/>
              <a:gd name="T9" fmla="*/ 75 h 469"/>
              <a:gd name="T10" fmla="*/ 279 w 307"/>
              <a:gd name="T11" fmla="*/ 103 h 469"/>
              <a:gd name="T12" fmla="*/ 295 w 307"/>
              <a:gd name="T13" fmla="*/ 147 h 469"/>
              <a:gd name="T14" fmla="*/ 307 w 307"/>
              <a:gd name="T15" fmla="*/ 191 h 469"/>
              <a:gd name="T16" fmla="*/ 307 w 307"/>
              <a:gd name="T17" fmla="*/ 234 h 469"/>
              <a:gd name="T18" fmla="*/ 307 w 307"/>
              <a:gd name="T19" fmla="*/ 278 h 469"/>
              <a:gd name="T20" fmla="*/ 295 w 307"/>
              <a:gd name="T21" fmla="*/ 322 h 469"/>
              <a:gd name="T22" fmla="*/ 279 w 307"/>
              <a:gd name="T23" fmla="*/ 366 h 469"/>
              <a:gd name="T24" fmla="*/ 263 w 307"/>
              <a:gd name="T25" fmla="*/ 398 h 469"/>
              <a:gd name="T26" fmla="*/ 235 w 307"/>
              <a:gd name="T27" fmla="*/ 426 h 469"/>
              <a:gd name="T28" fmla="*/ 203 w 307"/>
              <a:gd name="T29" fmla="*/ 453 h 469"/>
              <a:gd name="T30" fmla="*/ 175 w 307"/>
              <a:gd name="T31" fmla="*/ 469 h 469"/>
              <a:gd name="T32" fmla="*/ 147 w 307"/>
              <a:gd name="T33" fmla="*/ 469 h 469"/>
              <a:gd name="T34" fmla="*/ 116 w 307"/>
              <a:gd name="T35" fmla="*/ 469 h 469"/>
              <a:gd name="T36" fmla="*/ 88 w 307"/>
              <a:gd name="T37" fmla="*/ 453 h 469"/>
              <a:gd name="T38" fmla="*/ 60 w 307"/>
              <a:gd name="T39" fmla="*/ 426 h 469"/>
              <a:gd name="T40" fmla="*/ 44 w 307"/>
              <a:gd name="T41" fmla="*/ 398 h 469"/>
              <a:gd name="T42" fmla="*/ 28 w 307"/>
              <a:gd name="T43" fmla="*/ 366 h 469"/>
              <a:gd name="T44" fmla="*/ 16 w 307"/>
              <a:gd name="T45" fmla="*/ 322 h 469"/>
              <a:gd name="T46" fmla="*/ 0 w 307"/>
              <a:gd name="T47" fmla="*/ 278 h 469"/>
              <a:gd name="T48" fmla="*/ 0 w 307"/>
              <a:gd name="T49" fmla="*/ 234 h 469"/>
              <a:gd name="T50" fmla="*/ 0 w 307"/>
              <a:gd name="T51" fmla="*/ 191 h 469"/>
              <a:gd name="T52" fmla="*/ 16 w 307"/>
              <a:gd name="T53" fmla="*/ 147 h 469"/>
              <a:gd name="T54" fmla="*/ 28 w 307"/>
              <a:gd name="T55" fmla="*/ 103 h 469"/>
              <a:gd name="T56" fmla="*/ 44 w 307"/>
              <a:gd name="T57" fmla="*/ 75 h 469"/>
              <a:gd name="T58" fmla="*/ 60 w 307"/>
              <a:gd name="T59" fmla="*/ 43 h 469"/>
              <a:gd name="T60" fmla="*/ 88 w 307"/>
              <a:gd name="T61" fmla="*/ 15 h 469"/>
              <a:gd name="T62" fmla="*/ 116 w 307"/>
              <a:gd name="T63" fmla="*/ 0 h 469"/>
              <a:gd name="T64" fmla="*/ 147 w 307"/>
              <a:gd name="T65" fmla="*/ 0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07" h="469">
                <a:moveTo>
                  <a:pt x="147" y="0"/>
                </a:moveTo>
                <a:lnTo>
                  <a:pt x="175" y="0"/>
                </a:lnTo>
                <a:lnTo>
                  <a:pt x="203" y="15"/>
                </a:lnTo>
                <a:lnTo>
                  <a:pt x="235" y="43"/>
                </a:lnTo>
                <a:lnTo>
                  <a:pt x="263" y="75"/>
                </a:lnTo>
                <a:lnTo>
                  <a:pt x="279" y="103"/>
                </a:lnTo>
                <a:lnTo>
                  <a:pt x="295" y="147"/>
                </a:lnTo>
                <a:lnTo>
                  <a:pt x="307" y="191"/>
                </a:lnTo>
                <a:lnTo>
                  <a:pt x="307" y="234"/>
                </a:lnTo>
                <a:lnTo>
                  <a:pt x="307" y="278"/>
                </a:lnTo>
                <a:lnTo>
                  <a:pt x="295" y="322"/>
                </a:lnTo>
                <a:lnTo>
                  <a:pt x="279" y="366"/>
                </a:lnTo>
                <a:lnTo>
                  <a:pt x="263" y="398"/>
                </a:lnTo>
                <a:lnTo>
                  <a:pt x="235" y="426"/>
                </a:lnTo>
                <a:lnTo>
                  <a:pt x="203" y="453"/>
                </a:lnTo>
                <a:lnTo>
                  <a:pt x="175" y="469"/>
                </a:lnTo>
                <a:lnTo>
                  <a:pt x="147" y="469"/>
                </a:lnTo>
                <a:lnTo>
                  <a:pt x="116" y="469"/>
                </a:lnTo>
                <a:lnTo>
                  <a:pt x="88" y="453"/>
                </a:lnTo>
                <a:lnTo>
                  <a:pt x="60" y="426"/>
                </a:lnTo>
                <a:lnTo>
                  <a:pt x="44" y="398"/>
                </a:lnTo>
                <a:lnTo>
                  <a:pt x="28" y="366"/>
                </a:lnTo>
                <a:lnTo>
                  <a:pt x="16" y="322"/>
                </a:lnTo>
                <a:lnTo>
                  <a:pt x="0" y="278"/>
                </a:lnTo>
                <a:lnTo>
                  <a:pt x="0" y="234"/>
                </a:lnTo>
                <a:lnTo>
                  <a:pt x="0" y="191"/>
                </a:lnTo>
                <a:lnTo>
                  <a:pt x="16" y="147"/>
                </a:lnTo>
                <a:lnTo>
                  <a:pt x="28" y="103"/>
                </a:lnTo>
                <a:lnTo>
                  <a:pt x="44" y="75"/>
                </a:lnTo>
                <a:lnTo>
                  <a:pt x="60" y="43"/>
                </a:lnTo>
                <a:lnTo>
                  <a:pt x="88" y="15"/>
                </a:lnTo>
                <a:lnTo>
                  <a:pt x="116" y="0"/>
                </a:lnTo>
                <a:lnTo>
                  <a:pt x="147"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 name="Freeform 120"/>
          <p:cNvSpPr>
            <a:spLocks/>
          </p:cNvSpPr>
          <p:nvPr/>
        </p:nvSpPr>
        <p:spPr bwMode="auto">
          <a:xfrm>
            <a:off x="5910263" y="3176588"/>
            <a:ext cx="117475" cy="180975"/>
          </a:xfrm>
          <a:custGeom>
            <a:avLst/>
            <a:gdLst>
              <a:gd name="T0" fmla="*/ 159 w 322"/>
              <a:gd name="T1" fmla="*/ 0 h 497"/>
              <a:gd name="T2" fmla="*/ 191 w 322"/>
              <a:gd name="T3" fmla="*/ 0 h 497"/>
              <a:gd name="T4" fmla="*/ 219 w 322"/>
              <a:gd name="T5" fmla="*/ 12 h 497"/>
              <a:gd name="T6" fmla="*/ 247 w 322"/>
              <a:gd name="T7" fmla="*/ 43 h 497"/>
              <a:gd name="T8" fmla="*/ 279 w 322"/>
              <a:gd name="T9" fmla="*/ 71 h 497"/>
              <a:gd name="T10" fmla="*/ 291 w 322"/>
              <a:gd name="T11" fmla="*/ 115 h 497"/>
              <a:gd name="T12" fmla="*/ 307 w 322"/>
              <a:gd name="T13" fmla="*/ 159 h 497"/>
              <a:gd name="T14" fmla="*/ 322 w 322"/>
              <a:gd name="T15" fmla="*/ 203 h 497"/>
              <a:gd name="T16" fmla="*/ 322 w 322"/>
              <a:gd name="T17" fmla="*/ 246 h 497"/>
              <a:gd name="T18" fmla="*/ 322 w 322"/>
              <a:gd name="T19" fmla="*/ 290 h 497"/>
              <a:gd name="T20" fmla="*/ 307 w 322"/>
              <a:gd name="T21" fmla="*/ 334 h 497"/>
              <a:gd name="T22" fmla="*/ 291 w 322"/>
              <a:gd name="T23" fmla="*/ 378 h 497"/>
              <a:gd name="T24" fmla="*/ 279 w 322"/>
              <a:gd name="T25" fmla="*/ 422 h 497"/>
              <a:gd name="T26" fmla="*/ 247 w 322"/>
              <a:gd name="T27" fmla="*/ 453 h 497"/>
              <a:gd name="T28" fmla="*/ 219 w 322"/>
              <a:gd name="T29" fmla="*/ 481 h 497"/>
              <a:gd name="T30" fmla="*/ 191 w 322"/>
              <a:gd name="T31" fmla="*/ 497 h 497"/>
              <a:gd name="T32" fmla="*/ 159 w 322"/>
              <a:gd name="T33" fmla="*/ 497 h 497"/>
              <a:gd name="T34" fmla="*/ 131 w 322"/>
              <a:gd name="T35" fmla="*/ 497 h 497"/>
              <a:gd name="T36" fmla="*/ 104 w 322"/>
              <a:gd name="T37" fmla="*/ 481 h 497"/>
              <a:gd name="T38" fmla="*/ 72 w 322"/>
              <a:gd name="T39" fmla="*/ 453 h 497"/>
              <a:gd name="T40" fmla="*/ 44 w 322"/>
              <a:gd name="T41" fmla="*/ 422 h 497"/>
              <a:gd name="T42" fmla="*/ 28 w 322"/>
              <a:gd name="T43" fmla="*/ 378 h 497"/>
              <a:gd name="T44" fmla="*/ 16 w 322"/>
              <a:gd name="T45" fmla="*/ 334 h 497"/>
              <a:gd name="T46" fmla="*/ 0 w 322"/>
              <a:gd name="T47" fmla="*/ 290 h 497"/>
              <a:gd name="T48" fmla="*/ 0 w 322"/>
              <a:gd name="T49" fmla="*/ 246 h 497"/>
              <a:gd name="T50" fmla="*/ 0 w 322"/>
              <a:gd name="T51" fmla="*/ 203 h 497"/>
              <a:gd name="T52" fmla="*/ 16 w 322"/>
              <a:gd name="T53" fmla="*/ 159 h 497"/>
              <a:gd name="T54" fmla="*/ 28 w 322"/>
              <a:gd name="T55" fmla="*/ 115 h 497"/>
              <a:gd name="T56" fmla="*/ 44 w 322"/>
              <a:gd name="T57" fmla="*/ 71 h 497"/>
              <a:gd name="T58" fmla="*/ 72 w 322"/>
              <a:gd name="T59" fmla="*/ 43 h 497"/>
              <a:gd name="T60" fmla="*/ 104 w 322"/>
              <a:gd name="T61" fmla="*/ 12 h 497"/>
              <a:gd name="T62" fmla="*/ 131 w 322"/>
              <a:gd name="T63" fmla="*/ 0 h 497"/>
              <a:gd name="T64" fmla="*/ 159 w 322"/>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7">
                <a:moveTo>
                  <a:pt x="159" y="0"/>
                </a:moveTo>
                <a:lnTo>
                  <a:pt x="191" y="0"/>
                </a:lnTo>
                <a:lnTo>
                  <a:pt x="219" y="12"/>
                </a:lnTo>
                <a:lnTo>
                  <a:pt x="247" y="43"/>
                </a:lnTo>
                <a:lnTo>
                  <a:pt x="279" y="71"/>
                </a:lnTo>
                <a:lnTo>
                  <a:pt x="291" y="115"/>
                </a:lnTo>
                <a:lnTo>
                  <a:pt x="307" y="159"/>
                </a:lnTo>
                <a:lnTo>
                  <a:pt x="322" y="203"/>
                </a:lnTo>
                <a:lnTo>
                  <a:pt x="322" y="246"/>
                </a:lnTo>
                <a:lnTo>
                  <a:pt x="322" y="290"/>
                </a:lnTo>
                <a:lnTo>
                  <a:pt x="307" y="334"/>
                </a:lnTo>
                <a:lnTo>
                  <a:pt x="291" y="378"/>
                </a:lnTo>
                <a:lnTo>
                  <a:pt x="279" y="422"/>
                </a:lnTo>
                <a:lnTo>
                  <a:pt x="247" y="453"/>
                </a:lnTo>
                <a:lnTo>
                  <a:pt x="219" y="481"/>
                </a:lnTo>
                <a:lnTo>
                  <a:pt x="191" y="497"/>
                </a:lnTo>
                <a:lnTo>
                  <a:pt x="159" y="497"/>
                </a:lnTo>
                <a:lnTo>
                  <a:pt x="131" y="497"/>
                </a:lnTo>
                <a:lnTo>
                  <a:pt x="104" y="481"/>
                </a:lnTo>
                <a:lnTo>
                  <a:pt x="72" y="453"/>
                </a:lnTo>
                <a:lnTo>
                  <a:pt x="44" y="422"/>
                </a:lnTo>
                <a:lnTo>
                  <a:pt x="28" y="378"/>
                </a:lnTo>
                <a:lnTo>
                  <a:pt x="16" y="334"/>
                </a:lnTo>
                <a:lnTo>
                  <a:pt x="0" y="290"/>
                </a:lnTo>
                <a:lnTo>
                  <a:pt x="0" y="246"/>
                </a:lnTo>
                <a:lnTo>
                  <a:pt x="0" y="203"/>
                </a:lnTo>
                <a:lnTo>
                  <a:pt x="16" y="159"/>
                </a:lnTo>
                <a:lnTo>
                  <a:pt x="28" y="115"/>
                </a:lnTo>
                <a:lnTo>
                  <a:pt x="44" y="71"/>
                </a:lnTo>
                <a:lnTo>
                  <a:pt x="72" y="43"/>
                </a:lnTo>
                <a:lnTo>
                  <a:pt x="104" y="12"/>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 name="Freeform 121"/>
          <p:cNvSpPr>
            <a:spLocks/>
          </p:cNvSpPr>
          <p:nvPr/>
        </p:nvSpPr>
        <p:spPr bwMode="auto">
          <a:xfrm>
            <a:off x="5916613" y="3176588"/>
            <a:ext cx="122238" cy="180975"/>
          </a:xfrm>
          <a:custGeom>
            <a:avLst/>
            <a:gdLst>
              <a:gd name="T0" fmla="*/ 175 w 334"/>
              <a:gd name="T1" fmla="*/ 0 h 497"/>
              <a:gd name="T2" fmla="*/ 203 w 334"/>
              <a:gd name="T3" fmla="*/ 0 h 497"/>
              <a:gd name="T4" fmla="*/ 231 w 334"/>
              <a:gd name="T5" fmla="*/ 12 h 497"/>
              <a:gd name="T6" fmla="*/ 263 w 334"/>
              <a:gd name="T7" fmla="*/ 43 h 497"/>
              <a:gd name="T8" fmla="*/ 291 w 334"/>
              <a:gd name="T9" fmla="*/ 71 h 497"/>
              <a:gd name="T10" fmla="*/ 306 w 334"/>
              <a:gd name="T11" fmla="*/ 99 h 497"/>
              <a:gd name="T12" fmla="*/ 318 w 334"/>
              <a:gd name="T13" fmla="*/ 143 h 497"/>
              <a:gd name="T14" fmla="*/ 334 w 334"/>
              <a:gd name="T15" fmla="*/ 187 h 497"/>
              <a:gd name="T16" fmla="*/ 334 w 334"/>
              <a:gd name="T17" fmla="*/ 246 h 497"/>
              <a:gd name="T18" fmla="*/ 334 w 334"/>
              <a:gd name="T19" fmla="*/ 290 h 497"/>
              <a:gd name="T20" fmla="*/ 318 w 334"/>
              <a:gd name="T21" fmla="*/ 334 h 497"/>
              <a:gd name="T22" fmla="*/ 306 w 334"/>
              <a:gd name="T23" fmla="*/ 378 h 497"/>
              <a:gd name="T24" fmla="*/ 291 w 334"/>
              <a:gd name="T25" fmla="*/ 422 h 497"/>
              <a:gd name="T26" fmla="*/ 263 w 334"/>
              <a:gd name="T27" fmla="*/ 453 h 497"/>
              <a:gd name="T28" fmla="*/ 231 w 334"/>
              <a:gd name="T29" fmla="*/ 481 h 497"/>
              <a:gd name="T30" fmla="*/ 203 w 334"/>
              <a:gd name="T31" fmla="*/ 497 h 497"/>
              <a:gd name="T32" fmla="*/ 175 w 334"/>
              <a:gd name="T33" fmla="*/ 497 h 497"/>
              <a:gd name="T34" fmla="*/ 131 w 334"/>
              <a:gd name="T35" fmla="*/ 497 h 497"/>
              <a:gd name="T36" fmla="*/ 99 w 334"/>
              <a:gd name="T37" fmla="*/ 481 h 497"/>
              <a:gd name="T38" fmla="*/ 72 w 334"/>
              <a:gd name="T39" fmla="*/ 453 h 497"/>
              <a:gd name="T40" fmla="*/ 44 w 334"/>
              <a:gd name="T41" fmla="*/ 422 h 497"/>
              <a:gd name="T42" fmla="*/ 28 w 334"/>
              <a:gd name="T43" fmla="*/ 378 h 497"/>
              <a:gd name="T44" fmla="*/ 12 w 334"/>
              <a:gd name="T45" fmla="*/ 334 h 497"/>
              <a:gd name="T46" fmla="*/ 0 w 334"/>
              <a:gd name="T47" fmla="*/ 290 h 497"/>
              <a:gd name="T48" fmla="*/ 0 w 334"/>
              <a:gd name="T49" fmla="*/ 246 h 497"/>
              <a:gd name="T50" fmla="*/ 0 w 334"/>
              <a:gd name="T51" fmla="*/ 187 h 497"/>
              <a:gd name="T52" fmla="*/ 12 w 334"/>
              <a:gd name="T53" fmla="*/ 143 h 497"/>
              <a:gd name="T54" fmla="*/ 28 w 334"/>
              <a:gd name="T55" fmla="*/ 99 h 497"/>
              <a:gd name="T56" fmla="*/ 44 w 334"/>
              <a:gd name="T57" fmla="*/ 71 h 497"/>
              <a:gd name="T58" fmla="*/ 72 w 334"/>
              <a:gd name="T59" fmla="*/ 43 h 497"/>
              <a:gd name="T60" fmla="*/ 99 w 334"/>
              <a:gd name="T61" fmla="*/ 12 h 497"/>
              <a:gd name="T62" fmla="*/ 131 w 334"/>
              <a:gd name="T63" fmla="*/ 0 h 497"/>
              <a:gd name="T64" fmla="*/ 175 w 334"/>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34" h="497">
                <a:moveTo>
                  <a:pt x="175" y="0"/>
                </a:moveTo>
                <a:lnTo>
                  <a:pt x="203" y="0"/>
                </a:lnTo>
                <a:lnTo>
                  <a:pt x="231" y="12"/>
                </a:lnTo>
                <a:lnTo>
                  <a:pt x="263" y="43"/>
                </a:lnTo>
                <a:lnTo>
                  <a:pt x="291" y="71"/>
                </a:lnTo>
                <a:lnTo>
                  <a:pt x="306" y="99"/>
                </a:lnTo>
                <a:lnTo>
                  <a:pt x="318" y="143"/>
                </a:lnTo>
                <a:lnTo>
                  <a:pt x="334" y="187"/>
                </a:lnTo>
                <a:lnTo>
                  <a:pt x="334" y="246"/>
                </a:lnTo>
                <a:lnTo>
                  <a:pt x="334" y="290"/>
                </a:lnTo>
                <a:lnTo>
                  <a:pt x="318" y="334"/>
                </a:lnTo>
                <a:lnTo>
                  <a:pt x="306" y="378"/>
                </a:lnTo>
                <a:lnTo>
                  <a:pt x="291" y="422"/>
                </a:lnTo>
                <a:lnTo>
                  <a:pt x="263" y="453"/>
                </a:lnTo>
                <a:lnTo>
                  <a:pt x="231" y="481"/>
                </a:lnTo>
                <a:lnTo>
                  <a:pt x="203" y="497"/>
                </a:lnTo>
                <a:lnTo>
                  <a:pt x="175" y="497"/>
                </a:lnTo>
                <a:lnTo>
                  <a:pt x="131" y="497"/>
                </a:lnTo>
                <a:lnTo>
                  <a:pt x="99" y="481"/>
                </a:lnTo>
                <a:lnTo>
                  <a:pt x="72" y="453"/>
                </a:lnTo>
                <a:lnTo>
                  <a:pt x="44" y="422"/>
                </a:lnTo>
                <a:lnTo>
                  <a:pt x="28" y="378"/>
                </a:lnTo>
                <a:lnTo>
                  <a:pt x="12" y="334"/>
                </a:lnTo>
                <a:lnTo>
                  <a:pt x="0" y="290"/>
                </a:lnTo>
                <a:lnTo>
                  <a:pt x="0" y="246"/>
                </a:lnTo>
                <a:lnTo>
                  <a:pt x="0" y="187"/>
                </a:lnTo>
                <a:lnTo>
                  <a:pt x="12" y="143"/>
                </a:lnTo>
                <a:lnTo>
                  <a:pt x="28" y="99"/>
                </a:lnTo>
                <a:lnTo>
                  <a:pt x="44" y="71"/>
                </a:lnTo>
                <a:lnTo>
                  <a:pt x="72" y="43"/>
                </a:lnTo>
                <a:lnTo>
                  <a:pt x="99" y="12"/>
                </a:lnTo>
                <a:lnTo>
                  <a:pt x="131" y="0"/>
                </a:lnTo>
                <a:lnTo>
                  <a:pt x="175"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Freeform 122"/>
          <p:cNvSpPr>
            <a:spLocks/>
          </p:cNvSpPr>
          <p:nvPr/>
        </p:nvSpPr>
        <p:spPr bwMode="auto">
          <a:xfrm>
            <a:off x="5926138" y="3176588"/>
            <a:ext cx="117475" cy="180975"/>
          </a:xfrm>
          <a:custGeom>
            <a:avLst/>
            <a:gdLst>
              <a:gd name="T0" fmla="*/ 159 w 322"/>
              <a:gd name="T1" fmla="*/ 0 h 497"/>
              <a:gd name="T2" fmla="*/ 191 w 322"/>
              <a:gd name="T3" fmla="*/ 0 h 497"/>
              <a:gd name="T4" fmla="*/ 219 w 322"/>
              <a:gd name="T5" fmla="*/ 12 h 497"/>
              <a:gd name="T6" fmla="*/ 247 w 322"/>
              <a:gd name="T7" fmla="*/ 43 h 497"/>
              <a:gd name="T8" fmla="*/ 278 w 322"/>
              <a:gd name="T9" fmla="*/ 71 h 497"/>
              <a:gd name="T10" fmla="*/ 290 w 322"/>
              <a:gd name="T11" fmla="*/ 115 h 497"/>
              <a:gd name="T12" fmla="*/ 306 w 322"/>
              <a:gd name="T13" fmla="*/ 159 h 497"/>
              <a:gd name="T14" fmla="*/ 322 w 322"/>
              <a:gd name="T15" fmla="*/ 203 h 497"/>
              <a:gd name="T16" fmla="*/ 322 w 322"/>
              <a:gd name="T17" fmla="*/ 246 h 497"/>
              <a:gd name="T18" fmla="*/ 322 w 322"/>
              <a:gd name="T19" fmla="*/ 290 h 497"/>
              <a:gd name="T20" fmla="*/ 306 w 322"/>
              <a:gd name="T21" fmla="*/ 334 h 497"/>
              <a:gd name="T22" fmla="*/ 290 w 322"/>
              <a:gd name="T23" fmla="*/ 378 h 497"/>
              <a:gd name="T24" fmla="*/ 278 w 322"/>
              <a:gd name="T25" fmla="*/ 422 h 497"/>
              <a:gd name="T26" fmla="*/ 247 w 322"/>
              <a:gd name="T27" fmla="*/ 453 h 497"/>
              <a:gd name="T28" fmla="*/ 219 w 322"/>
              <a:gd name="T29" fmla="*/ 481 h 497"/>
              <a:gd name="T30" fmla="*/ 191 w 322"/>
              <a:gd name="T31" fmla="*/ 497 h 497"/>
              <a:gd name="T32" fmla="*/ 159 w 322"/>
              <a:gd name="T33" fmla="*/ 497 h 497"/>
              <a:gd name="T34" fmla="*/ 131 w 322"/>
              <a:gd name="T35" fmla="*/ 497 h 497"/>
              <a:gd name="T36" fmla="*/ 103 w 322"/>
              <a:gd name="T37" fmla="*/ 481 h 497"/>
              <a:gd name="T38" fmla="*/ 71 w 322"/>
              <a:gd name="T39" fmla="*/ 453 h 497"/>
              <a:gd name="T40" fmla="*/ 44 w 322"/>
              <a:gd name="T41" fmla="*/ 422 h 497"/>
              <a:gd name="T42" fmla="*/ 28 w 322"/>
              <a:gd name="T43" fmla="*/ 378 h 497"/>
              <a:gd name="T44" fmla="*/ 16 w 322"/>
              <a:gd name="T45" fmla="*/ 334 h 497"/>
              <a:gd name="T46" fmla="*/ 0 w 322"/>
              <a:gd name="T47" fmla="*/ 290 h 497"/>
              <a:gd name="T48" fmla="*/ 0 w 322"/>
              <a:gd name="T49" fmla="*/ 246 h 497"/>
              <a:gd name="T50" fmla="*/ 0 w 322"/>
              <a:gd name="T51" fmla="*/ 203 h 497"/>
              <a:gd name="T52" fmla="*/ 16 w 322"/>
              <a:gd name="T53" fmla="*/ 159 h 497"/>
              <a:gd name="T54" fmla="*/ 28 w 322"/>
              <a:gd name="T55" fmla="*/ 115 h 497"/>
              <a:gd name="T56" fmla="*/ 44 w 322"/>
              <a:gd name="T57" fmla="*/ 71 h 497"/>
              <a:gd name="T58" fmla="*/ 71 w 322"/>
              <a:gd name="T59" fmla="*/ 43 h 497"/>
              <a:gd name="T60" fmla="*/ 103 w 322"/>
              <a:gd name="T61" fmla="*/ 12 h 497"/>
              <a:gd name="T62" fmla="*/ 131 w 322"/>
              <a:gd name="T63" fmla="*/ 0 h 497"/>
              <a:gd name="T64" fmla="*/ 159 w 322"/>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7">
                <a:moveTo>
                  <a:pt x="159" y="0"/>
                </a:moveTo>
                <a:lnTo>
                  <a:pt x="191" y="0"/>
                </a:lnTo>
                <a:lnTo>
                  <a:pt x="219" y="12"/>
                </a:lnTo>
                <a:lnTo>
                  <a:pt x="247" y="43"/>
                </a:lnTo>
                <a:lnTo>
                  <a:pt x="278" y="71"/>
                </a:lnTo>
                <a:lnTo>
                  <a:pt x="290" y="115"/>
                </a:lnTo>
                <a:lnTo>
                  <a:pt x="306" y="159"/>
                </a:lnTo>
                <a:lnTo>
                  <a:pt x="322" y="203"/>
                </a:lnTo>
                <a:lnTo>
                  <a:pt x="322" y="246"/>
                </a:lnTo>
                <a:lnTo>
                  <a:pt x="322" y="290"/>
                </a:lnTo>
                <a:lnTo>
                  <a:pt x="306" y="334"/>
                </a:lnTo>
                <a:lnTo>
                  <a:pt x="290" y="378"/>
                </a:lnTo>
                <a:lnTo>
                  <a:pt x="278" y="422"/>
                </a:lnTo>
                <a:lnTo>
                  <a:pt x="247" y="453"/>
                </a:lnTo>
                <a:lnTo>
                  <a:pt x="219" y="481"/>
                </a:lnTo>
                <a:lnTo>
                  <a:pt x="191" y="497"/>
                </a:lnTo>
                <a:lnTo>
                  <a:pt x="159" y="497"/>
                </a:lnTo>
                <a:lnTo>
                  <a:pt x="131" y="497"/>
                </a:lnTo>
                <a:lnTo>
                  <a:pt x="103" y="481"/>
                </a:lnTo>
                <a:lnTo>
                  <a:pt x="71" y="453"/>
                </a:lnTo>
                <a:lnTo>
                  <a:pt x="44" y="422"/>
                </a:lnTo>
                <a:lnTo>
                  <a:pt x="28" y="378"/>
                </a:lnTo>
                <a:lnTo>
                  <a:pt x="16" y="334"/>
                </a:lnTo>
                <a:lnTo>
                  <a:pt x="0" y="290"/>
                </a:lnTo>
                <a:lnTo>
                  <a:pt x="0" y="246"/>
                </a:lnTo>
                <a:lnTo>
                  <a:pt x="0" y="203"/>
                </a:lnTo>
                <a:lnTo>
                  <a:pt x="16" y="159"/>
                </a:lnTo>
                <a:lnTo>
                  <a:pt x="28" y="115"/>
                </a:lnTo>
                <a:lnTo>
                  <a:pt x="44" y="71"/>
                </a:lnTo>
                <a:lnTo>
                  <a:pt x="71" y="43"/>
                </a:lnTo>
                <a:lnTo>
                  <a:pt x="103" y="12"/>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123"/>
          <p:cNvSpPr>
            <a:spLocks/>
          </p:cNvSpPr>
          <p:nvPr/>
        </p:nvSpPr>
        <p:spPr bwMode="auto">
          <a:xfrm>
            <a:off x="5932488" y="3176588"/>
            <a:ext cx="115888" cy="176213"/>
          </a:xfrm>
          <a:custGeom>
            <a:avLst/>
            <a:gdLst>
              <a:gd name="T0" fmla="*/ 159 w 318"/>
              <a:gd name="T1" fmla="*/ 0 h 481"/>
              <a:gd name="T2" fmla="*/ 187 w 318"/>
              <a:gd name="T3" fmla="*/ 0 h 481"/>
              <a:gd name="T4" fmla="*/ 219 w 318"/>
              <a:gd name="T5" fmla="*/ 12 h 481"/>
              <a:gd name="T6" fmla="*/ 247 w 318"/>
              <a:gd name="T7" fmla="*/ 43 h 481"/>
              <a:gd name="T8" fmla="*/ 274 w 318"/>
              <a:gd name="T9" fmla="*/ 71 h 481"/>
              <a:gd name="T10" fmla="*/ 290 w 318"/>
              <a:gd name="T11" fmla="*/ 115 h 481"/>
              <a:gd name="T12" fmla="*/ 306 w 318"/>
              <a:gd name="T13" fmla="*/ 159 h 481"/>
              <a:gd name="T14" fmla="*/ 318 w 318"/>
              <a:gd name="T15" fmla="*/ 203 h 481"/>
              <a:gd name="T16" fmla="*/ 318 w 318"/>
              <a:gd name="T17" fmla="*/ 246 h 481"/>
              <a:gd name="T18" fmla="*/ 318 w 318"/>
              <a:gd name="T19" fmla="*/ 290 h 481"/>
              <a:gd name="T20" fmla="*/ 306 w 318"/>
              <a:gd name="T21" fmla="*/ 334 h 481"/>
              <a:gd name="T22" fmla="*/ 290 w 318"/>
              <a:gd name="T23" fmla="*/ 378 h 481"/>
              <a:gd name="T24" fmla="*/ 274 w 318"/>
              <a:gd name="T25" fmla="*/ 410 h 481"/>
              <a:gd name="T26" fmla="*/ 247 w 318"/>
              <a:gd name="T27" fmla="*/ 438 h 481"/>
              <a:gd name="T28" fmla="*/ 219 w 318"/>
              <a:gd name="T29" fmla="*/ 465 h 481"/>
              <a:gd name="T30" fmla="*/ 187 w 318"/>
              <a:gd name="T31" fmla="*/ 481 h 481"/>
              <a:gd name="T32" fmla="*/ 159 w 318"/>
              <a:gd name="T33" fmla="*/ 481 h 481"/>
              <a:gd name="T34" fmla="*/ 131 w 318"/>
              <a:gd name="T35" fmla="*/ 481 h 481"/>
              <a:gd name="T36" fmla="*/ 99 w 318"/>
              <a:gd name="T37" fmla="*/ 465 h 481"/>
              <a:gd name="T38" fmla="*/ 71 w 318"/>
              <a:gd name="T39" fmla="*/ 438 h 481"/>
              <a:gd name="T40" fmla="*/ 44 w 318"/>
              <a:gd name="T41" fmla="*/ 410 h 481"/>
              <a:gd name="T42" fmla="*/ 28 w 318"/>
              <a:gd name="T43" fmla="*/ 378 h 481"/>
              <a:gd name="T44" fmla="*/ 12 w 318"/>
              <a:gd name="T45" fmla="*/ 334 h 481"/>
              <a:gd name="T46" fmla="*/ 0 w 318"/>
              <a:gd name="T47" fmla="*/ 290 h 481"/>
              <a:gd name="T48" fmla="*/ 0 w 318"/>
              <a:gd name="T49" fmla="*/ 246 h 481"/>
              <a:gd name="T50" fmla="*/ 0 w 318"/>
              <a:gd name="T51" fmla="*/ 203 h 481"/>
              <a:gd name="T52" fmla="*/ 12 w 318"/>
              <a:gd name="T53" fmla="*/ 159 h 481"/>
              <a:gd name="T54" fmla="*/ 28 w 318"/>
              <a:gd name="T55" fmla="*/ 115 h 481"/>
              <a:gd name="T56" fmla="*/ 44 w 318"/>
              <a:gd name="T57" fmla="*/ 71 h 481"/>
              <a:gd name="T58" fmla="*/ 71 w 318"/>
              <a:gd name="T59" fmla="*/ 43 h 481"/>
              <a:gd name="T60" fmla="*/ 99 w 318"/>
              <a:gd name="T61" fmla="*/ 12 h 481"/>
              <a:gd name="T62" fmla="*/ 131 w 318"/>
              <a:gd name="T63" fmla="*/ 0 h 481"/>
              <a:gd name="T64" fmla="*/ 159 w 318"/>
              <a:gd name="T65" fmla="*/ 0 h 4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18" h="481">
                <a:moveTo>
                  <a:pt x="159" y="0"/>
                </a:moveTo>
                <a:lnTo>
                  <a:pt x="187" y="0"/>
                </a:lnTo>
                <a:lnTo>
                  <a:pt x="219" y="12"/>
                </a:lnTo>
                <a:lnTo>
                  <a:pt x="247" y="43"/>
                </a:lnTo>
                <a:lnTo>
                  <a:pt x="274" y="71"/>
                </a:lnTo>
                <a:lnTo>
                  <a:pt x="290" y="115"/>
                </a:lnTo>
                <a:lnTo>
                  <a:pt x="306" y="159"/>
                </a:lnTo>
                <a:lnTo>
                  <a:pt x="318" y="203"/>
                </a:lnTo>
                <a:lnTo>
                  <a:pt x="318" y="246"/>
                </a:lnTo>
                <a:lnTo>
                  <a:pt x="318" y="290"/>
                </a:lnTo>
                <a:lnTo>
                  <a:pt x="306" y="334"/>
                </a:lnTo>
                <a:lnTo>
                  <a:pt x="290" y="378"/>
                </a:lnTo>
                <a:lnTo>
                  <a:pt x="274" y="410"/>
                </a:lnTo>
                <a:lnTo>
                  <a:pt x="247" y="438"/>
                </a:lnTo>
                <a:lnTo>
                  <a:pt x="219" y="465"/>
                </a:lnTo>
                <a:lnTo>
                  <a:pt x="187" y="481"/>
                </a:lnTo>
                <a:lnTo>
                  <a:pt x="159" y="481"/>
                </a:lnTo>
                <a:lnTo>
                  <a:pt x="131" y="481"/>
                </a:lnTo>
                <a:lnTo>
                  <a:pt x="99" y="465"/>
                </a:lnTo>
                <a:lnTo>
                  <a:pt x="71" y="438"/>
                </a:lnTo>
                <a:lnTo>
                  <a:pt x="44" y="410"/>
                </a:lnTo>
                <a:lnTo>
                  <a:pt x="28" y="378"/>
                </a:lnTo>
                <a:lnTo>
                  <a:pt x="12" y="334"/>
                </a:lnTo>
                <a:lnTo>
                  <a:pt x="0" y="290"/>
                </a:lnTo>
                <a:lnTo>
                  <a:pt x="0" y="246"/>
                </a:lnTo>
                <a:lnTo>
                  <a:pt x="0" y="203"/>
                </a:lnTo>
                <a:lnTo>
                  <a:pt x="12" y="159"/>
                </a:lnTo>
                <a:lnTo>
                  <a:pt x="28" y="115"/>
                </a:lnTo>
                <a:lnTo>
                  <a:pt x="44" y="71"/>
                </a:lnTo>
                <a:lnTo>
                  <a:pt x="71" y="43"/>
                </a:lnTo>
                <a:lnTo>
                  <a:pt x="99" y="12"/>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124"/>
          <p:cNvSpPr>
            <a:spLocks/>
          </p:cNvSpPr>
          <p:nvPr/>
        </p:nvSpPr>
        <p:spPr bwMode="auto">
          <a:xfrm>
            <a:off x="5943601" y="3181351"/>
            <a:ext cx="104775" cy="171450"/>
          </a:xfrm>
          <a:custGeom>
            <a:avLst/>
            <a:gdLst>
              <a:gd name="T0" fmla="*/ 147 w 290"/>
              <a:gd name="T1" fmla="*/ 0 h 469"/>
              <a:gd name="T2" fmla="*/ 175 w 290"/>
              <a:gd name="T3" fmla="*/ 0 h 469"/>
              <a:gd name="T4" fmla="*/ 203 w 290"/>
              <a:gd name="T5" fmla="*/ 15 h 469"/>
              <a:gd name="T6" fmla="*/ 234 w 290"/>
              <a:gd name="T7" fmla="*/ 43 h 469"/>
              <a:gd name="T8" fmla="*/ 246 w 290"/>
              <a:gd name="T9" fmla="*/ 75 h 469"/>
              <a:gd name="T10" fmla="*/ 262 w 290"/>
              <a:gd name="T11" fmla="*/ 103 h 469"/>
              <a:gd name="T12" fmla="*/ 278 w 290"/>
              <a:gd name="T13" fmla="*/ 147 h 469"/>
              <a:gd name="T14" fmla="*/ 290 w 290"/>
              <a:gd name="T15" fmla="*/ 191 h 469"/>
              <a:gd name="T16" fmla="*/ 290 w 290"/>
              <a:gd name="T17" fmla="*/ 234 h 469"/>
              <a:gd name="T18" fmla="*/ 290 w 290"/>
              <a:gd name="T19" fmla="*/ 278 h 469"/>
              <a:gd name="T20" fmla="*/ 278 w 290"/>
              <a:gd name="T21" fmla="*/ 322 h 469"/>
              <a:gd name="T22" fmla="*/ 262 w 290"/>
              <a:gd name="T23" fmla="*/ 366 h 469"/>
              <a:gd name="T24" fmla="*/ 246 w 290"/>
              <a:gd name="T25" fmla="*/ 398 h 469"/>
              <a:gd name="T26" fmla="*/ 234 w 290"/>
              <a:gd name="T27" fmla="*/ 426 h 469"/>
              <a:gd name="T28" fmla="*/ 203 w 290"/>
              <a:gd name="T29" fmla="*/ 453 h 469"/>
              <a:gd name="T30" fmla="*/ 175 w 290"/>
              <a:gd name="T31" fmla="*/ 469 h 469"/>
              <a:gd name="T32" fmla="*/ 147 w 290"/>
              <a:gd name="T33" fmla="*/ 469 h 469"/>
              <a:gd name="T34" fmla="*/ 115 w 290"/>
              <a:gd name="T35" fmla="*/ 469 h 469"/>
              <a:gd name="T36" fmla="*/ 87 w 290"/>
              <a:gd name="T37" fmla="*/ 453 h 469"/>
              <a:gd name="T38" fmla="*/ 59 w 290"/>
              <a:gd name="T39" fmla="*/ 426 h 469"/>
              <a:gd name="T40" fmla="*/ 43 w 290"/>
              <a:gd name="T41" fmla="*/ 398 h 469"/>
              <a:gd name="T42" fmla="*/ 27 w 290"/>
              <a:gd name="T43" fmla="*/ 366 h 469"/>
              <a:gd name="T44" fmla="*/ 16 w 290"/>
              <a:gd name="T45" fmla="*/ 322 h 469"/>
              <a:gd name="T46" fmla="*/ 0 w 290"/>
              <a:gd name="T47" fmla="*/ 278 h 469"/>
              <a:gd name="T48" fmla="*/ 0 w 290"/>
              <a:gd name="T49" fmla="*/ 234 h 469"/>
              <a:gd name="T50" fmla="*/ 0 w 290"/>
              <a:gd name="T51" fmla="*/ 191 h 469"/>
              <a:gd name="T52" fmla="*/ 16 w 290"/>
              <a:gd name="T53" fmla="*/ 147 h 469"/>
              <a:gd name="T54" fmla="*/ 27 w 290"/>
              <a:gd name="T55" fmla="*/ 103 h 469"/>
              <a:gd name="T56" fmla="*/ 43 w 290"/>
              <a:gd name="T57" fmla="*/ 75 h 469"/>
              <a:gd name="T58" fmla="*/ 59 w 290"/>
              <a:gd name="T59" fmla="*/ 43 h 469"/>
              <a:gd name="T60" fmla="*/ 87 w 290"/>
              <a:gd name="T61" fmla="*/ 15 h 469"/>
              <a:gd name="T62" fmla="*/ 115 w 290"/>
              <a:gd name="T63" fmla="*/ 0 h 469"/>
              <a:gd name="T64" fmla="*/ 147 w 290"/>
              <a:gd name="T65" fmla="*/ 0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90" h="469">
                <a:moveTo>
                  <a:pt x="147" y="0"/>
                </a:moveTo>
                <a:lnTo>
                  <a:pt x="175" y="0"/>
                </a:lnTo>
                <a:lnTo>
                  <a:pt x="203" y="15"/>
                </a:lnTo>
                <a:lnTo>
                  <a:pt x="234" y="43"/>
                </a:lnTo>
                <a:lnTo>
                  <a:pt x="246" y="75"/>
                </a:lnTo>
                <a:lnTo>
                  <a:pt x="262" y="103"/>
                </a:lnTo>
                <a:lnTo>
                  <a:pt x="278" y="147"/>
                </a:lnTo>
                <a:lnTo>
                  <a:pt x="290" y="191"/>
                </a:lnTo>
                <a:lnTo>
                  <a:pt x="290" y="234"/>
                </a:lnTo>
                <a:lnTo>
                  <a:pt x="290" y="278"/>
                </a:lnTo>
                <a:lnTo>
                  <a:pt x="278" y="322"/>
                </a:lnTo>
                <a:lnTo>
                  <a:pt x="262" y="366"/>
                </a:lnTo>
                <a:lnTo>
                  <a:pt x="246" y="398"/>
                </a:lnTo>
                <a:lnTo>
                  <a:pt x="234" y="426"/>
                </a:lnTo>
                <a:lnTo>
                  <a:pt x="203" y="453"/>
                </a:lnTo>
                <a:lnTo>
                  <a:pt x="175" y="469"/>
                </a:lnTo>
                <a:lnTo>
                  <a:pt x="147" y="469"/>
                </a:lnTo>
                <a:lnTo>
                  <a:pt x="115" y="469"/>
                </a:lnTo>
                <a:lnTo>
                  <a:pt x="87" y="453"/>
                </a:lnTo>
                <a:lnTo>
                  <a:pt x="59" y="426"/>
                </a:lnTo>
                <a:lnTo>
                  <a:pt x="43" y="398"/>
                </a:lnTo>
                <a:lnTo>
                  <a:pt x="27" y="366"/>
                </a:lnTo>
                <a:lnTo>
                  <a:pt x="16" y="322"/>
                </a:lnTo>
                <a:lnTo>
                  <a:pt x="0" y="278"/>
                </a:lnTo>
                <a:lnTo>
                  <a:pt x="0" y="234"/>
                </a:lnTo>
                <a:lnTo>
                  <a:pt x="0" y="191"/>
                </a:lnTo>
                <a:lnTo>
                  <a:pt x="16" y="147"/>
                </a:lnTo>
                <a:lnTo>
                  <a:pt x="27" y="103"/>
                </a:lnTo>
                <a:lnTo>
                  <a:pt x="43" y="75"/>
                </a:lnTo>
                <a:lnTo>
                  <a:pt x="59" y="43"/>
                </a:lnTo>
                <a:lnTo>
                  <a:pt x="87" y="15"/>
                </a:lnTo>
                <a:lnTo>
                  <a:pt x="115" y="0"/>
                </a:lnTo>
                <a:lnTo>
                  <a:pt x="147"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125"/>
          <p:cNvSpPr>
            <a:spLocks/>
          </p:cNvSpPr>
          <p:nvPr/>
        </p:nvSpPr>
        <p:spPr bwMode="auto">
          <a:xfrm>
            <a:off x="5910263" y="3654426"/>
            <a:ext cx="117475" cy="180975"/>
          </a:xfrm>
          <a:custGeom>
            <a:avLst/>
            <a:gdLst>
              <a:gd name="T0" fmla="*/ 159 w 322"/>
              <a:gd name="T1" fmla="*/ 0 h 498"/>
              <a:gd name="T2" fmla="*/ 191 w 322"/>
              <a:gd name="T3" fmla="*/ 0 h 498"/>
              <a:gd name="T4" fmla="*/ 219 w 322"/>
              <a:gd name="T5" fmla="*/ 16 h 498"/>
              <a:gd name="T6" fmla="*/ 247 w 322"/>
              <a:gd name="T7" fmla="*/ 44 h 498"/>
              <a:gd name="T8" fmla="*/ 279 w 322"/>
              <a:gd name="T9" fmla="*/ 76 h 498"/>
              <a:gd name="T10" fmla="*/ 291 w 322"/>
              <a:gd name="T11" fmla="*/ 120 h 498"/>
              <a:gd name="T12" fmla="*/ 307 w 322"/>
              <a:gd name="T13" fmla="*/ 164 h 498"/>
              <a:gd name="T14" fmla="*/ 322 w 322"/>
              <a:gd name="T15" fmla="*/ 207 h 498"/>
              <a:gd name="T16" fmla="*/ 322 w 322"/>
              <a:gd name="T17" fmla="*/ 251 h 498"/>
              <a:gd name="T18" fmla="*/ 322 w 322"/>
              <a:gd name="T19" fmla="*/ 295 h 498"/>
              <a:gd name="T20" fmla="*/ 307 w 322"/>
              <a:gd name="T21" fmla="*/ 339 h 498"/>
              <a:gd name="T22" fmla="*/ 291 w 322"/>
              <a:gd name="T23" fmla="*/ 383 h 498"/>
              <a:gd name="T24" fmla="*/ 279 w 322"/>
              <a:gd name="T25" fmla="*/ 426 h 498"/>
              <a:gd name="T26" fmla="*/ 247 w 322"/>
              <a:gd name="T27" fmla="*/ 454 h 498"/>
              <a:gd name="T28" fmla="*/ 219 w 322"/>
              <a:gd name="T29" fmla="*/ 486 h 498"/>
              <a:gd name="T30" fmla="*/ 191 w 322"/>
              <a:gd name="T31" fmla="*/ 498 h 498"/>
              <a:gd name="T32" fmla="*/ 159 w 322"/>
              <a:gd name="T33" fmla="*/ 498 h 498"/>
              <a:gd name="T34" fmla="*/ 131 w 322"/>
              <a:gd name="T35" fmla="*/ 498 h 498"/>
              <a:gd name="T36" fmla="*/ 104 w 322"/>
              <a:gd name="T37" fmla="*/ 486 h 498"/>
              <a:gd name="T38" fmla="*/ 72 w 322"/>
              <a:gd name="T39" fmla="*/ 454 h 498"/>
              <a:gd name="T40" fmla="*/ 44 w 322"/>
              <a:gd name="T41" fmla="*/ 426 h 498"/>
              <a:gd name="T42" fmla="*/ 28 w 322"/>
              <a:gd name="T43" fmla="*/ 383 h 498"/>
              <a:gd name="T44" fmla="*/ 16 w 322"/>
              <a:gd name="T45" fmla="*/ 339 h 498"/>
              <a:gd name="T46" fmla="*/ 0 w 322"/>
              <a:gd name="T47" fmla="*/ 295 h 498"/>
              <a:gd name="T48" fmla="*/ 0 w 322"/>
              <a:gd name="T49" fmla="*/ 251 h 498"/>
              <a:gd name="T50" fmla="*/ 0 w 322"/>
              <a:gd name="T51" fmla="*/ 207 h 498"/>
              <a:gd name="T52" fmla="*/ 16 w 322"/>
              <a:gd name="T53" fmla="*/ 164 h 498"/>
              <a:gd name="T54" fmla="*/ 28 w 322"/>
              <a:gd name="T55" fmla="*/ 120 h 498"/>
              <a:gd name="T56" fmla="*/ 44 w 322"/>
              <a:gd name="T57" fmla="*/ 76 h 498"/>
              <a:gd name="T58" fmla="*/ 72 w 322"/>
              <a:gd name="T59" fmla="*/ 44 h 498"/>
              <a:gd name="T60" fmla="*/ 104 w 322"/>
              <a:gd name="T61" fmla="*/ 16 h 498"/>
              <a:gd name="T62" fmla="*/ 131 w 322"/>
              <a:gd name="T63" fmla="*/ 0 h 498"/>
              <a:gd name="T64" fmla="*/ 159 w 322"/>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8">
                <a:moveTo>
                  <a:pt x="159" y="0"/>
                </a:moveTo>
                <a:lnTo>
                  <a:pt x="191" y="0"/>
                </a:lnTo>
                <a:lnTo>
                  <a:pt x="219" y="16"/>
                </a:lnTo>
                <a:lnTo>
                  <a:pt x="247" y="44"/>
                </a:lnTo>
                <a:lnTo>
                  <a:pt x="279" y="76"/>
                </a:lnTo>
                <a:lnTo>
                  <a:pt x="291" y="120"/>
                </a:lnTo>
                <a:lnTo>
                  <a:pt x="307" y="164"/>
                </a:lnTo>
                <a:lnTo>
                  <a:pt x="322" y="207"/>
                </a:lnTo>
                <a:lnTo>
                  <a:pt x="322" y="251"/>
                </a:lnTo>
                <a:lnTo>
                  <a:pt x="322" y="295"/>
                </a:lnTo>
                <a:lnTo>
                  <a:pt x="307" y="339"/>
                </a:lnTo>
                <a:lnTo>
                  <a:pt x="291" y="383"/>
                </a:lnTo>
                <a:lnTo>
                  <a:pt x="279" y="426"/>
                </a:lnTo>
                <a:lnTo>
                  <a:pt x="247" y="454"/>
                </a:lnTo>
                <a:lnTo>
                  <a:pt x="219" y="486"/>
                </a:lnTo>
                <a:lnTo>
                  <a:pt x="191" y="498"/>
                </a:lnTo>
                <a:lnTo>
                  <a:pt x="159" y="498"/>
                </a:lnTo>
                <a:lnTo>
                  <a:pt x="131" y="498"/>
                </a:lnTo>
                <a:lnTo>
                  <a:pt x="104" y="486"/>
                </a:lnTo>
                <a:lnTo>
                  <a:pt x="72" y="454"/>
                </a:lnTo>
                <a:lnTo>
                  <a:pt x="44" y="426"/>
                </a:lnTo>
                <a:lnTo>
                  <a:pt x="28" y="383"/>
                </a:lnTo>
                <a:lnTo>
                  <a:pt x="16" y="339"/>
                </a:lnTo>
                <a:lnTo>
                  <a:pt x="0" y="295"/>
                </a:lnTo>
                <a:lnTo>
                  <a:pt x="0" y="251"/>
                </a:lnTo>
                <a:lnTo>
                  <a:pt x="0" y="207"/>
                </a:lnTo>
                <a:lnTo>
                  <a:pt x="16" y="164"/>
                </a:lnTo>
                <a:lnTo>
                  <a:pt x="28" y="120"/>
                </a:lnTo>
                <a:lnTo>
                  <a:pt x="44" y="76"/>
                </a:lnTo>
                <a:lnTo>
                  <a:pt x="72" y="44"/>
                </a:lnTo>
                <a:lnTo>
                  <a:pt x="104" y="16"/>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126"/>
          <p:cNvSpPr>
            <a:spLocks/>
          </p:cNvSpPr>
          <p:nvPr/>
        </p:nvSpPr>
        <p:spPr bwMode="auto">
          <a:xfrm>
            <a:off x="5916613" y="3654426"/>
            <a:ext cx="122238" cy="180975"/>
          </a:xfrm>
          <a:custGeom>
            <a:avLst/>
            <a:gdLst>
              <a:gd name="T0" fmla="*/ 175 w 334"/>
              <a:gd name="T1" fmla="*/ 0 h 498"/>
              <a:gd name="T2" fmla="*/ 203 w 334"/>
              <a:gd name="T3" fmla="*/ 0 h 498"/>
              <a:gd name="T4" fmla="*/ 231 w 334"/>
              <a:gd name="T5" fmla="*/ 16 h 498"/>
              <a:gd name="T6" fmla="*/ 263 w 334"/>
              <a:gd name="T7" fmla="*/ 44 h 498"/>
              <a:gd name="T8" fmla="*/ 291 w 334"/>
              <a:gd name="T9" fmla="*/ 76 h 498"/>
              <a:gd name="T10" fmla="*/ 306 w 334"/>
              <a:gd name="T11" fmla="*/ 104 h 498"/>
              <a:gd name="T12" fmla="*/ 318 w 334"/>
              <a:gd name="T13" fmla="*/ 148 h 498"/>
              <a:gd name="T14" fmla="*/ 334 w 334"/>
              <a:gd name="T15" fmla="*/ 192 h 498"/>
              <a:gd name="T16" fmla="*/ 334 w 334"/>
              <a:gd name="T17" fmla="*/ 251 h 498"/>
              <a:gd name="T18" fmla="*/ 334 w 334"/>
              <a:gd name="T19" fmla="*/ 295 h 498"/>
              <a:gd name="T20" fmla="*/ 318 w 334"/>
              <a:gd name="T21" fmla="*/ 339 h 498"/>
              <a:gd name="T22" fmla="*/ 306 w 334"/>
              <a:gd name="T23" fmla="*/ 383 h 498"/>
              <a:gd name="T24" fmla="*/ 291 w 334"/>
              <a:gd name="T25" fmla="*/ 426 h 498"/>
              <a:gd name="T26" fmla="*/ 263 w 334"/>
              <a:gd name="T27" fmla="*/ 454 h 498"/>
              <a:gd name="T28" fmla="*/ 231 w 334"/>
              <a:gd name="T29" fmla="*/ 486 h 498"/>
              <a:gd name="T30" fmla="*/ 203 w 334"/>
              <a:gd name="T31" fmla="*/ 498 h 498"/>
              <a:gd name="T32" fmla="*/ 175 w 334"/>
              <a:gd name="T33" fmla="*/ 498 h 498"/>
              <a:gd name="T34" fmla="*/ 131 w 334"/>
              <a:gd name="T35" fmla="*/ 498 h 498"/>
              <a:gd name="T36" fmla="*/ 99 w 334"/>
              <a:gd name="T37" fmla="*/ 486 h 498"/>
              <a:gd name="T38" fmla="*/ 72 w 334"/>
              <a:gd name="T39" fmla="*/ 454 h 498"/>
              <a:gd name="T40" fmla="*/ 44 w 334"/>
              <a:gd name="T41" fmla="*/ 426 h 498"/>
              <a:gd name="T42" fmla="*/ 28 w 334"/>
              <a:gd name="T43" fmla="*/ 383 h 498"/>
              <a:gd name="T44" fmla="*/ 12 w 334"/>
              <a:gd name="T45" fmla="*/ 339 h 498"/>
              <a:gd name="T46" fmla="*/ 0 w 334"/>
              <a:gd name="T47" fmla="*/ 295 h 498"/>
              <a:gd name="T48" fmla="*/ 0 w 334"/>
              <a:gd name="T49" fmla="*/ 251 h 498"/>
              <a:gd name="T50" fmla="*/ 0 w 334"/>
              <a:gd name="T51" fmla="*/ 192 h 498"/>
              <a:gd name="T52" fmla="*/ 12 w 334"/>
              <a:gd name="T53" fmla="*/ 148 h 498"/>
              <a:gd name="T54" fmla="*/ 28 w 334"/>
              <a:gd name="T55" fmla="*/ 104 h 498"/>
              <a:gd name="T56" fmla="*/ 44 w 334"/>
              <a:gd name="T57" fmla="*/ 76 h 498"/>
              <a:gd name="T58" fmla="*/ 72 w 334"/>
              <a:gd name="T59" fmla="*/ 44 h 498"/>
              <a:gd name="T60" fmla="*/ 99 w 334"/>
              <a:gd name="T61" fmla="*/ 16 h 498"/>
              <a:gd name="T62" fmla="*/ 131 w 334"/>
              <a:gd name="T63" fmla="*/ 0 h 498"/>
              <a:gd name="T64" fmla="*/ 175 w 334"/>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34" h="498">
                <a:moveTo>
                  <a:pt x="175" y="0"/>
                </a:moveTo>
                <a:lnTo>
                  <a:pt x="203" y="0"/>
                </a:lnTo>
                <a:lnTo>
                  <a:pt x="231" y="16"/>
                </a:lnTo>
                <a:lnTo>
                  <a:pt x="263" y="44"/>
                </a:lnTo>
                <a:lnTo>
                  <a:pt x="291" y="76"/>
                </a:lnTo>
                <a:lnTo>
                  <a:pt x="306" y="104"/>
                </a:lnTo>
                <a:lnTo>
                  <a:pt x="318" y="148"/>
                </a:lnTo>
                <a:lnTo>
                  <a:pt x="334" y="192"/>
                </a:lnTo>
                <a:lnTo>
                  <a:pt x="334" y="251"/>
                </a:lnTo>
                <a:lnTo>
                  <a:pt x="334" y="295"/>
                </a:lnTo>
                <a:lnTo>
                  <a:pt x="318" y="339"/>
                </a:lnTo>
                <a:lnTo>
                  <a:pt x="306" y="383"/>
                </a:lnTo>
                <a:lnTo>
                  <a:pt x="291" y="426"/>
                </a:lnTo>
                <a:lnTo>
                  <a:pt x="263" y="454"/>
                </a:lnTo>
                <a:lnTo>
                  <a:pt x="231" y="486"/>
                </a:lnTo>
                <a:lnTo>
                  <a:pt x="203" y="498"/>
                </a:lnTo>
                <a:lnTo>
                  <a:pt x="175" y="498"/>
                </a:lnTo>
                <a:lnTo>
                  <a:pt x="131" y="498"/>
                </a:lnTo>
                <a:lnTo>
                  <a:pt x="99" y="486"/>
                </a:lnTo>
                <a:lnTo>
                  <a:pt x="72" y="454"/>
                </a:lnTo>
                <a:lnTo>
                  <a:pt x="44" y="426"/>
                </a:lnTo>
                <a:lnTo>
                  <a:pt x="28" y="383"/>
                </a:lnTo>
                <a:lnTo>
                  <a:pt x="12" y="339"/>
                </a:lnTo>
                <a:lnTo>
                  <a:pt x="0" y="295"/>
                </a:lnTo>
                <a:lnTo>
                  <a:pt x="0" y="251"/>
                </a:lnTo>
                <a:lnTo>
                  <a:pt x="0" y="192"/>
                </a:lnTo>
                <a:lnTo>
                  <a:pt x="12" y="148"/>
                </a:lnTo>
                <a:lnTo>
                  <a:pt x="28" y="104"/>
                </a:lnTo>
                <a:lnTo>
                  <a:pt x="44" y="76"/>
                </a:lnTo>
                <a:lnTo>
                  <a:pt x="72" y="44"/>
                </a:lnTo>
                <a:lnTo>
                  <a:pt x="99" y="16"/>
                </a:lnTo>
                <a:lnTo>
                  <a:pt x="131" y="0"/>
                </a:lnTo>
                <a:lnTo>
                  <a:pt x="175"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127"/>
          <p:cNvSpPr>
            <a:spLocks/>
          </p:cNvSpPr>
          <p:nvPr/>
        </p:nvSpPr>
        <p:spPr bwMode="auto">
          <a:xfrm>
            <a:off x="5926138" y="3654426"/>
            <a:ext cx="117475" cy="180975"/>
          </a:xfrm>
          <a:custGeom>
            <a:avLst/>
            <a:gdLst>
              <a:gd name="T0" fmla="*/ 159 w 322"/>
              <a:gd name="T1" fmla="*/ 0 h 498"/>
              <a:gd name="T2" fmla="*/ 191 w 322"/>
              <a:gd name="T3" fmla="*/ 0 h 498"/>
              <a:gd name="T4" fmla="*/ 219 w 322"/>
              <a:gd name="T5" fmla="*/ 16 h 498"/>
              <a:gd name="T6" fmla="*/ 247 w 322"/>
              <a:gd name="T7" fmla="*/ 44 h 498"/>
              <a:gd name="T8" fmla="*/ 278 w 322"/>
              <a:gd name="T9" fmla="*/ 76 h 498"/>
              <a:gd name="T10" fmla="*/ 290 w 322"/>
              <a:gd name="T11" fmla="*/ 120 h 498"/>
              <a:gd name="T12" fmla="*/ 306 w 322"/>
              <a:gd name="T13" fmla="*/ 164 h 498"/>
              <a:gd name="T14" fmla="*/ 322 w 322"/>
              <a:gd name="T15" fmla="*/ 207 h 498"/>
              <a:gd name="T16" fmla="*/ 322 w 322"/>
              <a:gd name="T17" fmla="*/ 251 h 498"/>
              <a:gd name="T18" fmla="*/ 322 w 322"/>
              <a:gd name="T19" fmla="*/ 295 h 498"/>
              <a:gd name="T20" fmla="*/ 306 w 322"/>
              <a:gd name="T21" fmla="*/ 339 h 498"/>
              <a:gd name="T22" fmla="*/ 290 w 322"/>
              <a:gd name="T23" fmla="*/ 383 h 498"/>
              <a:gd name="T24" fmla="*/ 278 w 322"/>
              <a:gd name="T25" fmla="*/ 426 h 498"/>
              <a:gd name="T26" fmla="*/ 247 w 322"/>
              <a:gd name="T27" fmla="*/ 454 h 498"/>
              <a:gd name="T28" fmla="*/ 219 w 322"/>
              <a:gd name="T29" fmla="*/ 486 h 498"/>
              <a:gd name="T30" fmla="*/ 191 w 322"/>
              <a:gd name="T31" fmla="*/ 498 h 498"/>
              <a:gd name="T32" fmla="*/ 159 w 322"/>
              <a:gd name="T33" fmla="*/ 498 h 498"/>
              <a:gd name="T34" fmla="*/ 131 w 322"/>
              <a:gd name="T35" fmla="*/ 498 h 498"/>
              <a:gd name="T36" fmla="*/ 103 w 322"/>
              <a:gd name="T37" fmla="*/ 486 h 498"/>
              <a:gd name="T38" fmla="*/ 71 w 322"/>
              <a:gd name="T39" fmla="*/ 454 h 498"/>
              <a:gd name="T40" fmla="*/ 44 w 322"/>
              <a:gd name="T41" fmla="*/ 426 h 498"/>
              <a:gd name="T42" fmla="*/ 28 w 322"/>
              <a:gd name="T43" fmla="*/ 383 h 498"/>
              <a:gd name="T44" fmla="*/ 16 w 322"/>
              <a:gd name="T45" fmla="*/ 339 h 498"/>
              <a:gd name="T46" fmla="*/ 0 w 322"/>
              <a:gd name="T47" fmla="*/ 295 h 498"/>
              <a:gd name="T48" fmla="*/ 0 w 322"/>
              <a:gd name="T49" fmla="*/ 251 h 498"/>
              <a:gd name="T50" fmla="*/ 0 w 322"/>
              <a:gd name="T51" fmla="*/ 207 h 498"/>
              <a:gd name="T52" fmla="*/ 16 w 322"/>
              <a:gd name="T53" fmla="*/ 164 h 498"/>
              <a:gd name="T54" fmla="*/ 28 w 322"/>
              <a:gd name="T55" fmla="*/ 120 h 498"/>
              <a:gd name="T56" fmla="*/ 44 w 322"/>
              <a:gd name="T57" fmla="*/ 76 h 498"/>
              <a:gd name="T58" fmla="*/ 71 w 322"/>
              <a:gd name="T59" fmla="*/ 44 h 498"/>
              <a:gd name="T60" fmla="*/ 103 w 322"/>
              <a:gd name="T61" fmla="*/ 16 h 498"/>
              <a:gd name="T62" fmla="*/ 131 w 322"/>
              <a:gd name="T63" fmla="*/ 0 h 498"/>
              <a:gd name="T64" fmla="*/ 159 w 322"/>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8">
                <a:moveTo>
                  <a:pt x="159" y="0"/>
                </a:moveTo>
                <a:lnTo>
                  <a:pt x="191" y="0"/>
                </a:lnTo>
                <a:lnTo>
                  <a:pt x="219" y="16"/>
                </a:lnTo>
                <a:lnTo>
                  <a:pt x="247" y="44"/>
                </a:lnTo>
                <a:lnTo>
                  <a:pt x="278" y="76"/>
                </a:lnTo>
                <a:lnTo>
                  <a:pt x="290" y="120"/>
                </a:lnTo>
                <a:lnTo>
                  <a:pt x="306" y="164"/>
                </a:lnTo>
                <a:lnTo>
                  <a:pt x="322" y="207"/>
                </a:lnTo>
                <a:lnTo>
                  <a:pt x="322" y="251"/>
                </a:lnTo>
                <a:lnTo>
                  <a:pt x="322" y="295"/>
                </a:lnTo>
                <a:lnTo>
                  <a:pt x="306" y="339"/>
                </a:lnTo>
                <a:lnTo>
                  <a:pt x="290" y="383"/>
                </a:lnTo>
                <a:lnTo>
                  <a:pt x="278" y="426"/>
                </a:lnTo>
                <a:lnTo>
                  <a:pt x="247" y="454"/>
                </a:lnTo>
                <a:lnTo>
                  <a:pt x="219" y="486"/>
                </a:lnTo>
                <a:lnTo>
                  <a:pt x="191" y="498"/>
                </a:lnTo>
                <a:lnTo>
                  <a:pt x="159" y="498"/>
                </a:lnTo>
                <a:lnTo>
                  <a:pt x="131" y="498"/>
                </a:lnTo>
                <a:lnTo>
                  <a:pt x="103" y="486"/>
                </a:lnTo>
                <a:lnTo>
                  <a:pt x="71" y="454"/>
                </a:lnTo>
                <a:lnTo>
                  <a:pt x="44" y="426"/>
                </a:lnTo>
                <a:lnTo>
                  <a:pt x="28" y="383"/>
                </a:lnTo>
                <a:lnTo>
                  <a:pt x="16" y="339"/>
                </a:lnTo>
                <a:lnTo>
                  <a:pt x="0" y="295"/>
                </a:lnTo>
                <a:lnTo>
                  <a:pt x="0" y="251"/>
                </a:lnTo>
                <a:lnTo>
                  <a:pt x="0" y="207"/>
                </a:lnTo>
                <a:lnTo>
                  <a:pt x="16" y="164"/>
                </a:lnTo>
                <a:lnTo>
                  <a:pt x="28" y="120"/>
                </a:lnTo>
                <a:lnTo>
                  <a:pt x="44" y="76"/>
                </a:lnTo>
                <a:lnTo>
                  <a:pt x="71" y="44"/>
                </a:lnTo>
                <a:lnTo>
                  <a:pt x="103" y="16"/>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128"/>
          <p:cNvSpPr>
            <a:spLocks/>
          </p:cNvSpPr>
          <p:nvPr/>
        </p:nvSpPr>
        <p:spPr bwMode="auto">
          <a:xfrm>
            <a:off x="5932488" y="3654426"/>
            <a:ext cx="115888" cy="176213"/>
          </a:xfrm>
          <a:custGeom>
            <a:avLst/>
            <a:gdLst>
              <a:gd name="T0" fmla="*/ 159 w 318"/>
              <a:gd name="T1" fmla="*/ 0 h 486"/>
              <a:gd name="T2" fmla="*/ 187 w 318"/>
              <a:gd name="T3" fmla="*/ 0 h 486"/>
              <a:gd name="T4" fmla="*/ 219 w 318"/>
              <a:gd name="T5" fmla="*/ 16 h 486"/>
              <a:gd name="T6" fmla="*/ 247 w 318"/>
              <a:gd name="T7" fmla="*/ 44 h 486"/>
              <a:gd name="T8" fmla="*/ 274 w 318"/>
              <a:gd name="T9" fmla="*/ 76 h 486"/>
              <a:gd name="T10" fmla="*/ 290 w 318"/>
              <a:gd name="T11" fmla="*/ 120 h 486"/>
              <a:gd name="T12" fmla="*/ 306 w 318"/>
              <a:gd name="T13" fmla="*/ 164 h 486"/>
              <a:gd name="T14" fmla="*/ 318 w 318"/>
              <a:gd name="T15" fmla="*/ 207 h 486"/>
              <a:gd name="T16" fmla="*/ 318 w 318"/>
              <a:gd name="T17" fmla="*/ 251 h 486"/>
              <a:gd name="T18" fmla="*/ 318 w 318"/>
              <a:gd name="T19" fmla="*/ 295 h 486"/>
              <a:gd name="T20" fmla="*/ 306 w 318"/>
              <a:gd name="T21" fmla="*/ 339 h 486"/>
              <a:gd name="T22" fmla="*/ 290 w 318"/>
              <a:gd name="T23" fmla="*/ 383 h 486"/>
              <a:gd name="T24" fmla="*/ 274 w 318"/>
              <a:gd name="T25" fmla="*/ 411 h 486"/>
              <a:gd name="T26" fmla="*/ 247 w 318"/>
              <a:gd name="T27" fmla="*/ 442 h 486"/>
              <a:gd name="T28" fmla="*/ 219 w 318"/>
              <a:gd name="T29" fmla="*/ 470 h 486"/>
              <a:gd name="T30" fmla="*/ 187 w 318"/>
              <a:gd name="T31" fmla="*/ 486 h 486"/>
              <a:gd name="T32" fmla="*/ 159 w 318"/>
              <a:gd name="T33" fmla="*/ 486 h 486"/>
              <a:gd name="T34" fmla="*/ 131 w 318"/>
              <a:gd name="T35" fmla="*/ 486 h 486"/>
              <a:gd name="T36" fmla="*/ 99 w 318"/>
              <a:gd name="T37" fmla="*/ 470 h 486"/>
              <a:gd name="T38" fmla="*/ 71 w 318"/>
              <a:gd name="T39" fmla="*/ 442 h 486"/>
              <a:gd name="T40" fmla="*/ 44 w 318"/>
              <a:gd name="T41" fmla="*/ 411 h 486"/>
              <a:gd name="T42" fmla="*/ 28 w 318"/>
              <a:gd name="T43" fmla="*/ 383 h 486"/>
              <a:gd name="T44" fmla="*/ 12 w 318"/>
              <a:gd name="T45" fmla="*/ 339 h 486"/>
              <a:gd name="T46" fmla="*/ 0 w 318"/>
              <a:gd name="T47" fmla="*/ 295 h 486"/>
              <a:gd name="T48" fmla="*/ 0 w 318"/>
              <a:gd name="T49" fmla="*/ 251 h 486"/>
              <a:gd name="T50" fmla="*/ 0 w 318"/>
              <a:gd name="T51" fmla="*/ 207 h 486"/>
              <a:gd name="T52" fmla="*/ 12 w 318"/>
              <a:gd name="T53" fmla="*/ 164 h 486"/>
              <a:gd name="T54" fmla="*/ 28 w 318"/>
              <a:gd name="T55" fmla="*/ 120 h 486"/>
              <a:gd name="T56" fmla="*/ 44 w 318"/>
              <a:gd name="T57" fmla="*/ 76 h 486"/>
              <a:gd name="T58" fmla="*/ 71 w 318"/>
              <a:gd name="T59" fmla="*/ 44 h 486"/>
              <a:gd name="T60" fmla="*/ 99 w 318"/>
              <a:gd name="T61" fmla="*/ 16 h 486"/>
              <a:gd name="T62" fmla="*/ 131 w 318"/>
              <a:gd name="T63" fmla="*/ 0 h 486"/>
              <a:gd name="T64" fmla="*/ 159 w 318"/>
              <a:gd name="T65" fmla="*/ 0 h 4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18" h="486">
                <a:moveTo>
                  <a:pt x="159" y="0"/>
                </a:moveTo>
                <a:lnTo>
                  <a:pt x="187" y="0"/>
                </a:lnTo>
                <a:lnTo>
                  <a:pt x="219" y="16"/>
                </a:lnTo>
                <a:lnTo>
                  <a:pt x="247" y="44"/>
                </a:lnTo>
                <a:lnTo>
                  <a:pt x="274" y="76"/>
                </a:lnTo>
                <a:lnTo>
                  <a:pt x="290" y="120"/>
                </a:lnTo>
                <a:lnTo>
                  <a:pt x="306" y="164"/>
                </a:lnTo>
                <a:lnTo>
                  <a:pt x="318" y="207"/>
                </a:lnTo>
                <a:lnTo>
                  <a:pt x="318" y="251"/>
                </a:lnTo>
                <a:lnTo>
                  <a:pt x="318" y="295"/>
                </a:lnTo>
                <a:lnTo>
                  <a:pt x="306" y="339"/>
                </a:lnTo>
                <a:lnTo>
                  <a:pt x="290" y="383"/>
                </a:lnTo>
                <a:lnTo>
                  <a:pt x="274" y="411"/>
                </a:lnTo>
                <a:lnTo>
                  <a:pt x="247" y="442"/>
                </a:lnTo>
                <a:lnTo>
                  <a:pt x="219" y="470"/>
                </a:lnTo>
                <a:lnTo>
                  <a:pt x="187" y="486"/>
                </a:lnTo>
                <a:lnTo>
                  <a:pt x="159" y="486"/>
                </a:lnTo>
                <a:lnTo>
                  <a:pt x="131" y="486"/>
                </a:lnTo>
                <a:lnTo>
                  <a:pt x="99" y="470"/>
                </a:lnTo>
                <a:lnTo>
                  <a:pt x="71" y="442"/>
                </a:lnTo>
                <a:lnTo>
                  <a:pt x="44" y="411"/>
                </a:lnTo>
                <a:lnTo>
                  <a:pt x="28" y="383"/>
                </a:lnTo>
                <a:lnTo>
                  <a:pt x="12" y="339"/>
                </a:lnTo>
                <a:lnTo>
                  <a:pt x="0" y="295"/>
                </a:lnTo>
                <a:lnTo>
                  <a:pt x="0" y="251"/>
                </a:lnTo>
                <a:lnTo>
                  <a:pt x="0" y="207"/>
                </a:lnTo>
                <a:lnTo>
                  <a:pt x="12" y="164"/>
                </a:lnTo>
                <a:lnTo>
                  <a:pt x="28" y="120"/>
                </a:lnTo>
                <a:lnTo>
                  <a:pt x="44" y="76"/>
                </a:lnTo>
                <a:lnTo>
                  <a:pt x="71" y="44"/>
                </a:lnTo>
                <a:lnTo>
                  <a:pt x="99" y="16"/>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29"/>
          <p:cNvSpPr>
            <a:spLocks/>
          </p:cNvSpPr>
          <p:nvPr/>
        </p:nvSpPr>
        <p:spPr bwMode="auto">
          <a:xfrm>
            <a:off x="5943601" y="3660776"/>
            <a:ext cx="104775" cy="169863"/>
          </a:xfrm>
          <a:custGeom>
            <a:avLst/>
            <a:gdLst>
              <a:gd name="T0" fmla="*/ 147 w 290"/>
              <a:gd name="T1" fmla="*/ 0 h 470"/>
              <a:gd name="T2" fmla="*/ 175 w 290"/>
              <a:gd name="T3" fmla="*/ 0 h 470"/>
              <a:gd name="T4" fmla="*/ 203 w 290"/>
              <a:gd name="T5" fmla="*/ 16 h 470"/>
              <a:gd name="T6" fmla="*/ 234 w 290"/>
              <a:gd name="T7" fmla="*/ 44 h 470"/>
              <a:gd name="T8" fmla="*/ 246 w 290"/>
              <a:gd name="T9" fmla="*/ 72 h 470"/>
              <a:gd name="T10" fmla="*/ 262 w 290"/>
              <a:gd name="T11" fmla="*/ 104 h 470"/>
              <a:gd name="T12" fmla="*/ 278 w 290"/>
              <a:gd name="T13" fmla="*/ 148 h 470"/>
              <a:gd name="T14" fmla="*/ 290 w 290"/>
              <a:gd name="T15" fmla="*/ 191 h 470"/>
              <a:gd name="T16" fmla="*/ 290 w 290"/>
              <a:gd name="T17" fmla="*/ 235 h 470"/>
              <a:gd name="T18" fmla="*/ 290 w 290"/>
              <a:gd name="T19" fmla="*/ 279 h 470"/>
              <a:gd name="T20" fmla="*/ 278 w 290"/>
              <a:gd name="T21" fmla="*/ 323 h 470"/>
              <a:gd name="T22" fmla="*/ 262 w 290"/>
              <a:gd name="T23" fmla="*/ 367 h 470"/>
              <a:gd name="T24" fmla="*/ 246 w 290"/>
              <a:gd name="T25" fmla="*/ 395 h 470"/>
              <a:gd name="T26" fmla="*/ 234 w 290"/>
              <a:gd name="T27" fmla="*/ 426 h 470"/>
              <a:gd name="T28" fmla="*/ 203 w 290"/>
              <a:gd name="T29" fmla="*/ 454 h 470"/>
              <a:gd name="T30" fmla="*/ 175 w 290"/>
              <a:gd name="T31" fmla="*/ 470 h 470"/>
              <a:gd name="T32" fmla="*/ 147 w 290"/>
              <a:gd name="T33" fmla="*/ 470 h 470"/>
              <a:gd name="T34" fmla="*/ 115 w 290"/>
              <a:gd name="T35" fmla="*/ 470 h 470"/>
              <a:gd name="T36" fmla="*/ 87 w 290"/>
              <a:gd name="T37" fmla="*/ 454 h 470"/>
              <a:gd name="T38" fmla="*/ 59 w 290"/>
              <a:gd name="T39" fmla="*/ 426 h 470"/>
              <a:gd name="T40" fmla="*/ 43 w 290"/>
              <a:gd name="T41" fmla="*/ 395 h 470"/>
              <a:gd name="T42" fmla="*/ 27 w 290"/>
              <a:gd name="T43" fmla="*/ 367 h 470"/>
              <a:gd name="T44" fmla="*/ 16 w 290"/>
              <a:gd name="T45" fmla="*/ 323 h 470"/>
              <a:gd name="T46" fmla="*/ 0 w 290"/>
              <a:gd name="T47" fmla="*/ 279 h 470"/>
              <a:gd name="T48" fmla="*/ 0 w 290"/>
              <a:gd name="T49" fmla="*/ 235 h 470"/>
              <a:gd name="T50" fmla="*/ 0 w 290"/>
              <a:gd name="T51" fmla="*/ 191 h 470"/>
              <a:gd name="T52" fmla="*/ 16 w 290"/>
              <a:gd name="T53" fmla="*/ 148 h 470"/>
              <a:gd name="T54" fmla="*/ 27 w 290"/>
              <a:gd name="T55" fmla="*/ 104 h 470"/>
              <a:gd name="T56" fmla="*/ 43 w 290"/>
              <a:gd name="T57" fmla="*/ 72 h 470"/>
              <a:gd name="T58" fmla="*/ 59 w 290"/>
              <a:gd name="T59" fmla="*/ 44 h 470"/>
              <a:gd name="T60" fmla="*/ 87 w 290"/>
              <a:gd name="T61" fmla="*/ 16 h 470"/>
              <a:gd name="T62" fmla="*/ 115 w 290"/>
              <a:gd name="T63" fmla="*/ 0 h 470"/>
              <a:gd name="T64" fmla="*/ 147 w 290"/>
              <a:gd name="T65" fmla="*/ 0 h 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90" h="470">
                <a:moveTo>
                  <a:pt x="147" y="0"/>
                </a:moveTo>
                <a:lnTo>
                  <a:pt x="175" y="0"/>
                </a:lnTo>
                <a:lnTo>
                  <a:pt x="203" y="16"/>
                </a:lnTo>
                <a:lnTo>
                  <a:pt x="234" y="44"/>
                </a:lnTo>
                <a:lnTo>
                  <a:pt x="246" y="72"/>
                </a:lnTo>
                <a:lnTo>
                  <a:pt x="262" y="104"/>
                </a:lnTo>
                <a:lnTo>
                  <a:pt x="278" y="148"/>
                </a:lnTo>
                <a:lnTo>
                  <a:pt x="290" y="191"/>
                </a:lnTo>
                <a:lnTo>
                  <a:pt x="290" y="235"/>
                </a:lnTo>
                <a:lnTo>
                  <a:pt x="290" y="279"/>
                </a:lnTo>
                <a:lnTo>
                  <a:pt x="278" y="323"/>
                </a:lnTo>
                <a:lnTo>
                  <a:pt x="262" y="367"/>
                </a:lnTo>
                <a:lnTo>
                  <a:pt x="246" y="395"/>
                </a:lnTo>
                <a:lnTo>
                  <a:pt x="234" y="426"/>
                </a:lnTo>
                <a:lnTo>
                  <a:pt x="203" y="454"/>
                </a:lnTo>
                <a:lnTo>
                  <a:pt x="175" y="470"/>
                </a:lnTo>
                <a:lnTo>
                  <a:pt x="147" y="470"/>
                </a:lnTo>
                <a:lnTo>
                  <a:pt x="115" y="470"/>
                </a:lnTo>
                <a:lnTo>
                  <a:pt x="87" y="454"/>
                </a:lnTo>
                <a:lnTo>
                  <a:pt x="59" y="426"/>
                </a:lnTo>
                <a:lnTo>
                  <a:pt x="43" y="395"/>
                </a:lnTo>
                <a:lnTo>
                  <a:pt x="27" y="367"/>
                </a:lnTo>
                <a:lnTo>
                  <a:pt x="16" y="323"/>
                </a:lnTo>
                <a:lnTo>
                  <a:pt x="0" y="279"/>
                </a:lnTo>
                <a:lnTo>
                  <a:pt x="0" y="235"/>
                </a:lnTo>
                <a:lnTo>
                  <a:pt x="0" y="191"/>
                </a:lnTo>
                <a:lnTo>
                  <a:pt x="16" y="148"/>
                </a:lnTo>
                <a:lnTo>
                  <a:pt x="27" y="104"/>
                </a:lnTo>
                <a:lnTo>
                  <a:pt x="43" y="72"/>
                </a:lnTo>
                <a:lnTo>
                  <a:pt x="59" y="44"/>
                </a:lnTo>
                <a:lnTo>
                  <a:pt x="87" y="16"/>
                </a:lnTo>
                <a:lnTo>
                  <a:pt x="115" y="0"/>
                </a:lnTo>
                <a:lnTo>
                  <a:pt x="147"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30"/>
          <p:cNvSpPr>
            <a:spLocks/>
          </p:cNvSpPr>
          <p:nvPr/>
        </p:nvSpPr>
        <p:spPr bwMode="auto">
          <a:xfrm>
            <a:off x="5948363" y="3654426"/>
            <a:ext cx="115888" cy="180975"/>
          </a:xfrm>
          <a:custGeom>
            <a:avLst/>
            <a:gdLst>
              <a:gd name="T0" fmla="*/ 159 w 318"/>
              <a:gd name="T1" fmla="*/ 0 h 498"/>
              <a:gd name="T2" fmla="*/ 187 w 318"/>
              <a:gd name="T3" fmla="*/ 0 h 498"/>
              <a:gd name="T4" fmla="*/ 218 w 318"/>
              <a:gd name="T5" fmla="*/ 16 h 498"/>
              <a:gd name="T6" fmla="*/ 246 w 318"/>
              <a:gd name="T7" fmla="*/ 44 h 498"/>
              <a:gd name="T8" fmla="*/ 274 w 318"/>
              <a:gd name="T9" fmla="*/ 76 h 498"/>
              <a:gd name="T10" fmla="*/ 290 w 318"/>
              <a:gd name="T11" fmla="*/ 120 h 498"/>
              <a:gd name="T12" fmla="*/ 306 w 318"/>
              <a:gd name="T13" fmla="*/ 164 h 498"/>
              <a:gd name="T14" fmla="*/ 318 w 318"/>
              <a:gd name="T15" fmla="*/ 207 h 498"/>
              <a:gd name="T16" fmla="*/ 318 w 318"/>
              <a:gd name="T17" fmla="*/ 251 h 498"/>
              <a:gd name="T18" fmla="*/ 318 w 318"/>
              <a:gd name="T19" fmla="*/ 295 h 498"/>
              <a:gd name="T20" fmla="*/ 306 w 318"/>
              <a:gd name="T21" fmla="*/ 339 h 498"/>
              <a:gd name="T22" fmla="*/ 290 w 318"/>
              <a:gd name="T23" fmla="*/ 383 h 498"/>
              <a:gd name="T24" fmla="*/ 274 w 318"/>
              <a:gd name="T25" fmla="*/ 426 h 498"/>
              <a:gd name="T26" fmla="*/ 246 w 318"/>
              <a:gd name="T27" fmla="*/ 454 h 498"/>
              <a:gd name="T28" fmla="*/ 218 w 318"/>
              <a:gd name="T29" fmla="*/ 486 h 498"/>
              <a:gd name="T30" fmla="*/ 187 w 318"/>
              <a:gd name="T31" fmla="*/ 498 h 498"/>
              <a:gd name="T32" fmla="*/ 159 w 318"/>
              <a:gd name="T33" fmla="*/ 498 h 498"/>
              <a:gd name="T34" fmla="*/ 131 w 318"/>
              <a:gd name="T35" fmla="*/ 498 h 498"/>
              <a:gd name="T36" fmla="*/ 99 w 318"/>
              <a:gd name="T37" fmla="*/ 486 h 498"/>
              <a:gd name="T38" fmla="*/ 71 w 318"/>
              <a:gd name="T39" fmla="*/ 454 h 498"/>
              <a:gd name="T40" fmla="*/ 43 w 318"/>
              <a:gd name="T41" fmla="*/ 426 h 498"/>
              <a:gd name="T42" fmla="*/ 27 w 318"/>
              <a:gd name="T43" fmla="*/ 383 h 498"/>
              <a:gd name="T44" fmla="*/ 11 w 318"/>
              <a:gd name="T45" fmla="*/ 339 h 498"/>
              <a:gd name="T46" fmla="*/ 0 w 318"/>
              <a:gd name="T47" fmla="*/ 295 h 498"/>
              <a:gd name="T48" fmla="*/ 0 w 318"/>
              <a:gd name="T49" fmla="*/ 251 h 498"/>
              <a:gd name="T50" fmla="*/ 0 w 318"/>
              <a:gd name="T51" fmla="*/ 207 h 498"/>
              <a:gd name="T52" fmla="*/ 11 w 318"/>
              <a:gd name="T53" fmla="*/ 164 h 498"/>
              <a:gd name="T54" fmla="*/ 27 w 318"/>
              <a:gd name="T55" fmla="*/ 120 h 498"/>
              <a:gd name="T56" fmla="*/ 43 w 318"/>
              <a:gd name="T57" fmla="*/ 76 h 498"/>
              <a:gd name="T58" fmla="*/ 71 w 318"/>
              <a:gd name="T59" fmla="*/ 44 h 498"/>
              <a:gd name="T60" fmla="*/ 99 w 318"/>
              <a:gd name="T61" fmla="*/ 16 h 498"/>
              <a:gd name="T62" fmla="*/ 131 w 318"/>
              <a:gd name="T63" fmla="*/ 0 h 498"/>
              <a:gd name="T64" fmla="*/ 159 w 318"/>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18" h="498">
                <a:moveTo>
                  <a:pt x="159" y="0"/>
                </a:moveTo>
                <a:lnTo>
                  <a:pt x="187" y="0"/>
                </a:lnTo>
                <a:lnTo>
                  <a:pt x="218" y="16"/>
                </a:lnTo>
                <a:lnTo>
                  <a:pt x="246" y="44"/>
                </a:lnTo>
                <a:lnTo>
                  <a:pt x="274" y="76"/>
                </a:lnTo>
                <a:lnTo>
                  <a:pt x="290" y="120"/>
                </a:lnTo>
                <a:lnTo>
                  <a:pt x="306" y="164"/>
                </a:lnTo>
                <a:lnTo>
                  <a:pt x="318" y="207"/>
                </a:lnTo>
                <a:lnTo>
                  <a:pt x="318" y="251"/>
                </a:lnTo>
                <a:lnTo>
                  <a:pt x="318" y="295"/>
                </a:lnTo>
                <a:lnTo>
                  <a:pt x="306" y="339"/>
                </a:lnTo>
                <a:lnTo>
                  <a:pt x="290" y="383"/>
                </a:lnTo>
                <a:lnTo>
                  <a:pt x="274" y="426"/>
                </a:lnTo>
                <a:lnTo>
                  <a:pt x="246" y="454"/>
                </a:lnTo>
                <a:lnTo>
                  <a:pt x="218" y="486"/>
                </a:lnTo>
                <a:lnTo>
                  <a:pt x="187" y="498"/>
                </a:lnTo>
                <a:lnTo>
                  <a:pt x="159" y="498"/>
                </a:lnTo>
                <a:lnTo>
                  <a:pt x="131" y="498"/>
                </a:lnTo>
                <a:lnTo>
                  <a:pt x="99" y="486"/>
                </a:lnTo>
                <a:lnTo>
                  <a:pt x="71" y="454"/>
                </a:lnTo>
                <a:lnTo>
                  <a:pt x="43" y="426"/>
                </a:lnTo>
                <a:lnTo>
                  <a:pt x="27" y="383"/>
                </a:lnTo>
                <a:lnTo>
                  <a:pt x="11" y="339"/>
                </a:lnTo>
                <a:lnTo>
                  <a:pt x="0" y="295"/>
                </a:lnTo>
                <a:lnTo>
                  <a:pt x="0" y="251"/>
                </a:lnTo>
                <a:lnTo>
                  <a:pt x="0" y="207"/>
                </a:lnTo>
                <a:lnTo>
                  <a:pt x="11" y="164"/>
                </a:lnTo>
                <a:lnTo>
                  <a:pt x="27" y="120"/>
                </a:lnTo>
                <a:lnTo>
                  <a:pt x="43" y="76"/>
                </a:lnTo>
                <a:lnTo>
                  <a:pt x="71" y="44"/>
                </a:lnTo>
                <a:lnTo>
                  <a:pt x="99" y="16"/>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31"/>
          <p:cNvSpPr>
            <a:spLocks/>
          </p:cNvSpPr>
          <p:nvPr/>
        </p:nvSpPr>
        <p:spPr bwMode="auto">
          <a:xfrm>
            <a:off x="5953126" y="3654426"/>
            <a:ext cx="117475" cy="180975"/>
          </a:xfrm>
          <a:custGeom>
            <a:avLst/>
            <a:gdLst>
              <a:gd name="T0" fmla="*/ 164 w 323"/>
              <a:gd name="T1" fmla="*/ 0 h 498"/>
              <a:gd name="T2" fmla="*/ 192 w 323"/>
              <a:gd name="T3" fmla="*/ 0 h 498"/>
              <a:gd name="T4" fmla="*/ 219 w 323"/>
              <a:gd name="T5" fmla="*/ 16 h 498"/>
              <a:gd name="T6" fmla="*/ 251 w 323"/>
              <a:gd name="T7" fmla="*/ 44 h 498"/>
              <a:gd name="T8" fmla="*/ 279 w 323"/>
              <a:gd name="T9" fmla="*/ 76 h 498"/>
              <a:gd name="T10" fmla="*/ 295 w 323"/>
              <a:gd name="T11" fmla="*/ 104 h 498"/>
              <a:gd name="T12" fmla="*/ 307 w 323"/>
              <a:gd name="T13" fmla="*/ 148 h 498"/>
              <a:gd name="T14" fmla="*/ 323 w 323"/>
              <a:gd name="T15" fmla="*/ 192 h 498"/>
              <a:gd name="T16" fmla="*/ 323 w 323"/>
              <a:gd name="T17" fmla="*/ 251 h 498"/>
              <a:gd name="T18" fmla="*/ 323 w 323"/>
              <a:gd name="T19" fmla="*/ 295 h 498"/>
              <a:gd name="T20" fmla="*/ 307 w 323"/>
              <a:gd name="T21" fmla="*/ 339 h 498"/>
              <a:gd name="T22" fmla="*/ 295 w 323"/>
              <a:gd name="T23" fmla="*/ 383 h 498"/>
              <a:gd name="T24" fmla="*/ 279 w 323"/>
              <a:gd name="T25" fmla="*/ 426 h 498"/>
              <a:gd name="T26" fmla="*/ 251 w 323"/>
              <a:gd name="T27" fmla="*/ 454 h 498"/>
              <a:gd name="T28" fmla="*/ 219 w 323"/>
              <a:gd name="T29" fmla="*/ 486 h 498"/>
              <a:gd name="T30" fmla="*/ 192 w 323"/>
              <a:gd name="T31" fmla="*/ 498 h 498"/>
              <a:gd name="T32" fmla="*/ 164 w 323"/>
              <a:gd name="T33" fmla="*/ 498 h 498"/>
              <a:gd name="T34" fmla="*/ 132 w 323"/>
              <a:gd name="T35" fmla="*/ 498 h 498"/>
              <a:gd name="T36" fmla="*/ 104 w 323"/>
              <a:gd name="T37" fmla="*/ 486 h 498"/>
              <a:gd name="T38" fmla="*/ 76 w 323"/>
              <a:gd name="T39" fmla="*/ 454 h 498"/>
              <a:gd name="T40" fmla="*/ 44 w 323"/>
              <a:gd name="T41" fmla="*/ 426 h 498"/>
              <a:gd name="T42" fmla="*/ 32 w 323"/>
              <a:gd name="T43" fmla="*/ 383 h 498"/>
              <a:gd name="T44" fmla="*/ 16 w 323"/>
              <a:gd name="T45" fmla="*/ 339 h 498"/>
              <a:gd name="T46" fmla="*/ 0 w 323"/>
              <a:gd name="T47" fmla="*/ 295 h 498"/>
              <a:gd name="T48" fmla="*/ 0 w 323"/>
              <a:gd name="T49" fmla="*/ 251 h 498"/>
              <a:gd name="T50" fmla="*/ 0 w 323"/>
              <a:gd name="T51" fmla="*/ 192 h 498"/>
              <a:gd name="T52" fmla="*/ 16 w 323"/>
              <a:gd name="T53" fmla="*/ 148 h 498"/>
              <a:gd name="T54" fmla="*/ 32 w 323"/>
              <a:gd name="T55" fmla="*/ 104 h 498"/>
              <a:gd name="T56" fmla="*/ 44 w 323"/>
              <a:gd name="T57" fmla="*/ 76 h 498"/>
              <a:gd name="T58" fmla="*/ 76 w 323"/>
              <a:gd name="T59" fmla="*/ 44 h 498"/>
              <a:gd name="T60" fmla="*/ 104 w 323"/>
              <a:gd name="T61" fmla="*/ 16 h 498"/>
              <a:gd name="T62" fmla="*/ 132 w 323"/>
              <a:gd name="T63" fmla="*/ 0 h 498"/>
              <a:gd name="T64" fmla="*/ 164 w 323"/>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3" h="498">
                <a:moveTo>
                  <a:pt x="164" y="0"/>
                </a:moveTo>
                <a:lnTo>
                  <a:pt x="192" y="0"/>
                </a:lnTo>
                <a:lnTo>
                  <a:pt x="219" y="16"/>
                </a:lnTo>
                <a:lnTo>
                  <a:pt x="251" y="44"/>
                </a:lnTo>
                <a:lnTo>
                  <a:pt x="279" y="76"/>
                </a:lnTo>
                <a:lnTo>
                  <a:pt x="295" y="104"/>
                </a:lnTo>
                <a:lnTo>
                  <a:pt x="307" y="148"/>
                </a:lnTo>
                <a:lnTo>
                  <a:pt x="323" y="192"/>
                </a:lnTo>
                <a:lnTo>
                  <a:pt x="323" y="251"/>
                </a:lnTo>
                <a:lnTo>
                  <a:pt x="323" y="295"/>
                </a:lnTo>
                <a:lnTo>
                  <a:pt x="307" y="339"/>
                </a:lnTo>
                <a:lnTo>
                  <a:pt x="295" y="383"/>
                </a:lnTo>
                <a:lnTo>
                  <a:pt x="279" y="426"/>
                </a:lnTo>
                <a:lnTo>
                  <a:pt x="251" y="454"/>
                </a:lnTo>
                <a:lnTo>
                  <a:pt x="219" y="486"/>
                </a:lnTo>
                <a:lnTo>
                  <a:pt x="192" y="498"/>
                </a:lnTo>
                <a:lnTo>
                  <a:pt x="164" y="498"/>
                </a:lnTo>
                <a:lnTo>
                  <a:pt x="132" y="498"/>
                </a:lnTo>
                <a:lnTo>
                  <a:pt x="104" y="486"/>
                </a:lnTo>
                <a:lnTo>
                  <a:pt x="76" y="454"/>
                </a:lnTo>
                <a:lnTo>
                  <a:pt x="44" y="426"/>
                </a:lnTo>
                <a:lnTo>
                  <a:pt x="32" y="383"/>
                </a:lnTo>
                <a:lnTo>
                  <a:pt x="16" y="339"/>
                </a:lnTo>
                <a:lnTo>
                  <a:pt x="0" y="295"/>
                </a:lnTo>
                <a:lnTo>
                  <a:pt x="0" y="251"/>
                </a:lnTo>
                <a:lnTo>
                  <a:pt x="0" y="192"/>
                </a:lnTo>
                <a:lnTo>
                  <a:pt x="16" y="148"/>
                </a:lnTo>
                <a:lnTo>
                  <a:pt x="32" y="104"/>
                </a:lnTo>
                <a:lnTo>
                  <a:pt x="44" y="76"/>
                </a:lnTo>
                <a:lnTo>
                  <a:pt x="76" y="44"/>
                </a:lnTo>
                <a:lnTo>
                  <a:pt x="104" y="16"/>
                </a:lnTo>
                <a:lnTo>
                  <a:pt x="132" y="0"/>
                </a:lnTo>
                <a:lnTo>
                  <a:pt x="164"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32"/>
          <p:cNvSpPr>
            <a:spLocks/>
          </p:cNvSpPr>
          <p:nvPr/>
        </p:nvSpPr>
        <p:spPr bwMode="auto">
          <a:xfrm>
            <a:off x="5957888" y="3654426"/>
            <a:ext cx="117475" cy="180975"/>
          </a:xfrm>
          <a:custGeom>
            <a:avLst/>
            <a:gdLst>
              <a:gd name="T0" fmla="*/ 160 w 323"/>
              <a:gd name="T1" fmla="*/ 0 h 498"/>
              <a:gd name="T2" fmla="*/ 191 w 323"/>
              <a:gd name="T3" fmla="*/ 0 h 498"/>
              <a:gd name="T4" fmla="*/ 219 w 323"/>
              <a:gd name="T5" fmla="*/ 16 h 498"/>
              <a:gd name="T6" fmla="*/ 247 w 323"/>
              <a:gd name="T7" fmla="*/ 44 h 498"/>
              <a:gd name="T8" fmla="*/ 279 w 323"/>
              <a:gd name="T9" fmla="*/ 76 h 498"/>
              <a:gd name="T10" fmla="*/ 291 w 323"/>
              <a:gd name="T11" fmla="*/ 120 h 498"/>
              <a:gd name="T12" fmla="*/ 307 w 323"/>
              <a:gd name="T13" fmla="*/ 164 h 498"/>
              <a:gd name="T14" fmla="*/ 323 w 323"/>
              <a:gd name="T15" fmla="*/ 207 h 498"/>
              <a:gd name="T16" fmla="*/ 323 w 323"/>
              <a:gd name="T17" fmla="*/ 251 h 498"/>
              <a:gd name="T18" fmla="*/ 323 w 323"/>
              <a:gd name="T19" fmla="*/ 295 h 498"/>
              <a:gd name="T20" fmla="*/ 307 w 323"/>
              <a:gd name="T21" fmla="*/ 339 h 498"/>
              <a:gd name="T22" fmla="*/ 291 w 323"/>
              <a:gd name="T23" fmla="*/ 383 h 498"/>
              <a:gd name="T24" fmla="*/ 279 w 323"/>
              <a:gd name="T25" fmla="*/ 426 h 498"/>
              <a:gd name="T26" fmla="*/ 247 w 323"/>
              <a:gd name="T27" fmla="*/ 454 h 498"/>
              <a:gd name="T28" fmla="*/ 219 w 323"/>
              <a:gd name="T29" fmla="*/ 486 h 498"/>
              <a:gd name="T30" fmla="*/ 191 w 323"/>
              <a:gd name="T31" fmla="*/ 498 h 498"/>
              <a:gd name="T32" fmla="*/ 160 w 323"/>
              <a:gd name="T33" fmla="*/ 498 h 498"/>
              <a:gd name="T34" fmla="*/ 132 w 323"/>
              <a:gd name="T35" fmla="*/ 498 h 498"/>
              <a:gd name="T36" fmla="*/ 104 w 323"/>
              <a:gd name="T37" fmla="*/ 486 h 498"/>
              <a:gd name="T38" fmla="*/ 72 w 323"/>
              <a:gd name="T39" fmla="*/ 454 h 498"/>
              <a:gd name="T40" fmla="*/ 44 w 323"/>
              <a:gd name="T41" fmla="*/ 426 h 498"/>
              <a:gd name="T42" fmla="*/ 28 w 323"/>
              <a:gd name="T43" fmla="*/ 383 h 498"/>
              <a:gd name="T44" fmla="*/ 16 w 323"/>
              <a:gd name="T45" fmla="*/ 339 h 498"/>
              <a:gd name="T46" fmla="*/ 0 w 323"/>
              <a:gd name="T47" fmla="*/ 295 h 498"/>
              <a:gd name="T48" fmla="*/ 0 w 323"/>
              <a:gd name="T49" fmla="*/ 251 h 498"/>
              <a:gd name="T50" fmla="*/ 0 w 323"/>
              <a:gd name="T51" fmla="*/ 207 h 498"/>
              <a:gd name="T52" fmla="*/ 16 w 323"/>
              <a:gd name="T53" fmla="*/ 164 h 498"/>
              <a:gd name="T54" fmla="*/ 28 w 323"/>
              <a:gd name="T55" fmla="*/ 120 h 498"/>
              <a:gd name="T56" fmla="*/ 44 w 323"/>
              <a:gd name="T57" fmla="*/ 76 h 498"/>
              <a:gd name="T58" fmla="*/ 72 w 323"/>
              <a:gd name="T59" fmla="*/ 44 h 498"/>
              <a:gd name="T60" fmla="*/ 104 w 323"/>
              <a:gd name="T61" fmla="*/ 16 h 498"/>
              <a:gd name="T62" fmla="*/ 132 w 323"/>
              <a:gd name="T63" fmla="*/ 0 h 498"/>
              <a:gd name="T64" fmla="*/ 160 w 323"/>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3" h="498">
                <a:moveTo>
                  <a:pt x="160" y="0"/>
                </a:moveTo>
                <a:lnTo>
                  <a:pt x="191" y="0"/>
                </a:lnTo>
                <a:lnTo>
                  <a:pt x="219" y="16"/>
                </a:lnTo>
                <a:lnTo>
                  <a:pt x="247" y="44"/>
                </a:lnTo>
                <a:lnTo>
                  <a:pt x="279" y="76"/>
                </a:lnTo>
                <a:lnTo>
                  <a:pt x="291" y="120"/>
                </a:lnTo>
                <a:lnTo>
                  <a:pt x="307" y="164"/>
                </a:lnTo>
                <a:lnTo>
                  <a:pt x="323" y="207"/>
                </a:lnTo>
                <a:lnTo>
                  <a:pt x="323" y="251"/>
                </a:lnTo>
                <a:lnTo>
                  <a:pt x="323" y="295"/>
                </a:lnTo>
                <a:lnTo>
                  <a:pt x="307" y="339"/>
                </a:lnTo>
                <a:lnTo>
                  <a:pt x="291" y="383"/>
                </a:lnTo>
                <a:lnTo>
                  <a:pt x="279" y="426"/>
                </a:lnTo>
                <a:lnTo>
                  <a:pt x="247" y="454"/>
                </a:lnTo>
                <a:lnTo>
                  <a:pt x="219" y="486"/>
                </a:lnTo>
                <a:lnTo>
                  <a:pt x="191" y="498"/>
                </a:lnTo>
                <a:lnTo>
                  <a:pt x="160" y="498"/>
                </a:lnTo>
                <a:lnTo>
                  <a:pt x="132" y="498"/>
                </a:lnTo>
                <a:lnTo>
                  <a:pt x="104" y="486"/>
                </a:lnTo>
                <a:lnTo>
                  <a:pt x="72" y="454"/>
                </a:lnTo>
                <a:lnTo>
                  <a:pt x="44" y="426"/>
                </a:lnTo>
                <a:lnTo>
                  <a:pt x="28" y="383"/>
                </a:lnTo>
                <a:lnTo>
                  <a:pt x="16" y="339"/>
                </a:lnTo>
                <a:lnTo>
                  <a:pt x="0" y="295"/>
                </a:lnTo>
                <a:lnTo>
                  <a:pt x="0" y="251"/>
                </a:lnTo>
                <a:lnTo>
                  <a:pt x="0" y="207"/>
                </a:lnTo>
                <a:lnTo>
                  <a:pt x="16" y="164"/>
                </a:lnTo>
                <a:lnTo>
                  <a:pt x="28" y="120"/>
                </a:lnTo>
                <a:lnTo>
                  <a:pt x="44" y="76"/>
                </a:lnTo>
                <a:lnTo>
                  <a:pt x="72" y="44"/>
                </a:lnTo>
                <a:lnTo>
                  <a:pt x="104" y="16"/>
                </a:lnTo>
                <a:lnTo>
                  <a:pt x="132" y="0"/>
                </a:lnTo>
                <a:lnTo>
                  <a:pt x="160"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33"/>
          <p:cNvSpPr>
            <a:spLocks/>
          </p:cNvSpPr>
          <p:nvPr/>
        </p:nvSpPr>
        <p:spPr bwMode="auto">
          <a:xfrm>
            <a:off x="5964238" y="3654426"/>
            <a:ext cx="117475" cy="176213"/>
          </a:xfrm>
          <a:custGeom>
            <a:avLst/>
            <a:gdLst>
              <a:gd name="T0" fmla="*/ 160 w 323"/>
              <a:gd name="T1" fmla="*/ 0 h 486"/>
              <a:gd name="T2" fmla="*/ 187 w 323"/>
              <a:gd name="T3" fmla="*/ 0 h 486"/>
              <a:gd name="T4" fmla="*/ 219 w 323"/>
              <a:gd name="T5" fmla="*/ 16 h 486"/>
              <a:gd name="T6" fmla="*/ 247 w 323"/>
              <a:gd name="T7" fmla="*/ 44 h 486"/>
              <a:gd name="T8" fmla="*/ 275 w 323"/>
              <a:gd name="T9" fmla="*/ 76 h 486"/>
              <a:gd name="T10" fmla="*/ 291 w 323"/>
              <a:gd name="T11" fmla="*/ 120 h 486"/>
              <a:gd name="T12" fmla="*/ 307 w 323"/>
              <a:gd name="T13" fmla="*/ 164 h 486"/>
              <a:gd name="T14" fmla="*/ 323 w 323"/>
              <a:gd name="T15" fmla="*/ 207 h 486"/>
              <a:gd name="T16" fmla="*/ 323 w 323"/>
              <a:gd name="T17" fmla="*/ 251 h 486"/>
              <a:gd name="T18" fmla="*/ 323 w 323"/>
              <a:gd name="T19" fmla="*/ 295 h 486"/>
              <a:gd name="T20" fmla="*/ 307 w 323"/>
              <a:gd name="T21" fmla="*/ 339 h 486"/>
              <a:gd name="T22" fmla="*/ 291 w 323"/>
              <a:gd name="T23" fmla="*/ 383 h 486"/>
              <a:gd name="T24" fmla="*/ 275 w 323"/>
              <a:gd name="T25" fmla="*/ 411 h 486"/>
              <a:gd name="T26" fmla="*/ 247 w 323"/>
              <a:gd name="T27" fmla="*/ 442 h 486"/>
              <a:gd name="T28" fmla="*/ 219 w 323"/>
              <a:gd name="T29" fmla="*/ 470 h 486"/>
              <a:gd name="T30" fmla="*/ 187 w 323"/>
              <a:gd name="T31" fmla="*/ 486 h 486"/>
              <a:gd name="T32" fmla="*/ 160 w 323"/>
              <a:gd name="T33" fmla="*/ 486 h 486"/>
              <a:gd name="T34" fmla="*/ 132 w 323"/>
              <a:gd name="T35" fmla="*/ 486 h 486"/>
              <a:gd name="T36" fmla="*/ 100 w 323"/>
              <a:gd name="T37" fmla="*/ 470 h 486"/>
              <a:gd name="T38" fmla="*/ 72 w 323"/>
              <a:gd name="T39" fmla="*/ 442 h 486"/>
              <a:gd name="T40" fmla="*/ 44 w 323"/>
              <a:gd name="T41" fmla="*/ 411 h 486"/>
              <a:gd name="T42" fmla="*/ 28 w 323"/>
              <a:gd name="T43" fmla="*/ 383 h 486"/>
              <a:gd name="T44" fmla="*/ 12 w 323"/>
              <a:gd name="T45" fmla="*/ 339 h 486"/>
              <a:gd name="T46" fmla="*/ 0 w 323"/>
              <a:gd name="T47" fmla="*/ 295 h 486"/>
              <a:gd name="T48" fmla="*/ 0 w 323"/>
              <a:gd name="T49" fmla="*/ 251 h 486"/>
              <a:gd name="T50" fmla="*/ 0 w 323"/>
              <a:gd name="T51" fmla="*/ 207 h 486"/>
              <a:gd name="T52" fmla="*/ 12 w 323"/>
              <a:gd name="T53" fmla="*/ 164 h 486"/>
              <a:gd name="T54" fmla="*/ 28 w 323"/>
              <a:gd name="T55" fmla="*/ 120 h 486"/>
              <a:gd name="T56" fmla="*/ 44 w 323"/>
              <a:gd name="T57" fmla="*/ 76 h 486"/>
              <a:gd name="T58" fmla="*/ 72 w 323"/>
              <a:gd name="T59" fmla="*/ 44 h 486"/>
              <a:gd name="T60" fmla="*/ 100 w 323"/>
              <a:gd name="T61" fmla="*/ 16 h 486"/>
              <a:gd name="T62" fmla="*/ 132 w 323"/>
              <a:gd name="T63" fmla="*/ 0 h 486"/>
              <a:gd name="T64" fmla="*/ 160 w 323"/>
              <a:gd name="T65" fmla="*/ 0 h 4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3" h="486">
                <a:moveTo>
                  <a:pt x="160" y="0"/>
                </a:moveTo>
                <a:lnTo>
                  <a:pt x="187" y="0"/>
                </a:lnTo>
                <a:lnTo>
                  <a:pt x="219" y="16"/>
                </a:lnTo>
                <a:lnTo>
                  <a:pt x="247" y="44"/>
                </a:lnTo>
                <a:lnTo>
                  <a:pt x="275" y="76"/>
                </a:lnTo>
                <a:lnTo>
                  <a:pt x="291" y="120"/>
                </a:lnTo>
                <a:lnTo>
                  <a:pt x="307" y="164"/>
                </a:lnTo>
                <a:lnTo>
                  <a:pt x="323" y="207"/>
                </a:lnTo>
                <a:lnTo>
                  <a:pt x="323" y="251"/>
                </a:lnTo>
                <a:lnTo>
                  <a:pt x="323" y="295"/>
                </a:lnTo>
                <a:lnTo>
                  <a:pt x="307" y="339"/>
                </a:lnTo>
                <a:lnTo>
                  <a:pt x="291" y="383"/>
                </a:lnTo>
                <a:lnTo>
                  <a:pt x="275" y="411"/>
                </a:lnTo>
                <a:lnTo>
                  <a:pt x="247" y="442"/>
                </a:lnTo>
                <a:lnTo>
                  <a:pt x="219" y="470"/>
                </a:lnTo>
                <a:lnTo>
                  <a:pt x="187" y="486"/>
                </a:lnTo>
                <a:lnTo>
                  <a:pt x="160" y="486"/>
                </a:lnTo>
                <a:lnTo>
                  <a:pt x="132" y="486"/>
                </a:lnTo>
                <a:lnTo>
                  <a:pt x="100" y="470"/>
                </a:lnTo>
                <a:lnTo>
                  <a:pt x="72" y="442"/>
                </a:lnTo>
                <a:lnTo>
                  <a:pt x="44" y="411"/>
                </a:lnTo>
                <a:lnTo>
                  <a:pt x="28" y="383"/>
                </a:lnTo>
                <a:lnTo>
                  <a:pt x="12" y="339"/>
                </a:lnTo>
                <a:lnTo>
                  <a:pt x="0" y="295"/>
                </a:lnTo>
                <a:lnTo>
                  <a:pt x="0" y="251"/>
                </a:lnTo>
                <a:lnTo>
                  <a:pt x="0" y="207"/>
                </a:lnTo>
                <a:lnTo>
                  <a:pt x="12" y="164"/>
                </a:lnTo>
                <a:lnTo>
                  <a:pt x="28" y="120"/>
                </a:lnTo>
                <a:lnTo>
                  <a:pt x="44" y="76"/>
                </a:lnTo>
                <a:lnTo>
                  <a:pt x="72" y="44"/>
                </a:lnTo>
                <a:lnTo>
                  <a:pt x="100" y="16"/>
                </a:lnTo>
                <a:lnTo>
                  <a:pt x="132" y="0"/>
                </a:lnTo>
                <a:lnTo>
                  <a:pt x="160"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34"/>
          <p:cNvSpPr>
            <a:spLocks/>
          </p:cNvSpPr>
          <p:nvPr/>
        </p:nvSpPr>
        <p:spPr bwMode="auto">
          <a:xfrm>
            <a:off x="5973763" y="3660776"/>
            <a:ext cx="112713" cy="169863"/>
          </a:xfrm>
          <a:custGeom>
            <a:avLst/>
            <a:gdLst>
              <a:gd name="T0" fmla="*/ 147 w 307"/>
              <a:gd name="T1" fmla="*/ 0 h 470"/>
              <a:gd name="T2" fmla="*/ 175 w 307"/>
              <a:gd name="T3" fmla="*/ 0 h 470"/>
              <a:gd name="T4" fmla="*/ 203 w 307"/>
              <a:gd name="T5" fmla="*/ 16 h 470"/>
              <a:gd name="T6" fmla="*/ 235 w 307"/>
              <a:gd name="T7" fmla="*/ 44 h 470"/>
              <a:gd name="T8" fmla="*/ 263 w 307"/>
              <a:gd name="T9" fmla="*/ 72 h 470"/>
              <a:gd name="T10" fmla="*/ 279 w 307"/>
              <a:gd name="T11" fmla="*/ 104 h 470"/>
              <a:gd name="T12" fmla="*/ 295 w 307"/>
              <a:gd name="T13" fmla="*/ 148 h 470"/>
              <a:gd name="T14" fmla="*/ 307 w 307"/>
              <a:gd name="T15" fmla="*/ 191 h 470"/>
              <a:gd name="T16" fmla="*/ 307 w 307"/>
              <a:gd name="T17" fmla="*/ 235 h 470"/>
              <a:gd name="T18" fmla="*/ 307 w 307"/>
              <a:gd name="T19" fmla="*/ 279 h 470"/>
              <a:gd name="T20" fmla="*/ 295 w 307"/>
              <a:gd name="T21" fmla="*/ 323 h 470"/>
              <a:gd name="T22" fmla="*/ 279 w 307"/>
              <a:gd name="T23" fmla="*/ 367 h 470"/>
              <a:gd name="T24" fmla="*/ 263 w 307"/>
              <a:gd name="T25" fmla="*/ 395 h 470"/>
              <a:gd name="T26" fmla="*/ 235 w 307"/>
              <a:gd name="T27" fmla="*/ 426 h 470"/>
              <a:gd name="T28" fmla="*/ 203 w 307"/>
              <a:gd name="T29" fmla="*/ 454 h 470"/>
              <a:gd name="T30" fmla="*/ 175 w 307"/>
              <a:gd name="T31" fmla="*/ 470 h 470"/>
              <a:gd name="T32" fmla="*/ 147 w 307"/>
              <a:gd name="T33" fmla="*/ 470 h 470"/>
              <a:gd name="T34" fmla="*/ 116 w 307"/>
              <a:gd name="T35" fmla="*/ 470 h 470"/>
              <a:gd name="T36" fmla="*/ 88 w 307"/>
              <a:gd name="T37" fmla="*/ 454 h 470"/>
              <a:gd name="T38" fmla="*/ 60 w 307"/>
              <a:gd name="T39" fmla="*/ 426 h 470"/>
              <a:gd name="T40" fmla="*/ 44 w 307"/>
              <a:gd name="T41" fmla="*/ 395 h 470"/>
              <a:gd name="T42" fmla="*/ 28 w 307"/>
              <a:gd name="T43" fmla="*/ 367 h 470"/>
              <a:gd name="T44" fmla="*/ 16 w 307"/>
              <a:gd name="T45" fmla="*/ 323 h 470"/>
              <a:gd name="T46" fmla="*/ 0 w 307"/>
              <a:gd name="T47" fmla="*/ 279 h 470"/>
              <a:gd name="T48" fmla="*/ 0 w 307"/>
              <a:gd name="T49" fmla="*/ 235 h 470"/>
              <a:gd name="T50" fmla="*/ 0 w 307"/>
              <a:gd name="T51" fmla="*/ 191 h 470"/>
              <a:gd name="T52" fmla="*/ 16 w 307"/>
              <a:gd name="T53" fmla="*/ 148 h 470"/>
              <a:gd name="T54" fmla="*/ 28 w 307"/>
              <a:gd name="T55" fmla="*/ 104 h 470"/>
              <a:gd name="T56" fmla="*/ 44 w 307"/>
              <a:gd name="T57" fmla="*/ 72 h 470"/>
              <a:gd name="T58" fmla="*/ 60 w 307"/>
              <a:gd name="T59" fmla="*/ 44 h 470"/>
              <a:gd name="T60" fmla="*/ 88 w 307"/>
              <a:gd name="T61" fmla="*/ 16 h 470"/>
              <a:gd name="T62" fmla="*/ 116 w 307"/>
              <a:gd name="T63" fmla="*/ 0 h 470"/>
              <a:gd name="T64" fmla="*/ 147 w 307"/>
              <a:gd name="T65" fmla="*/ 0 h 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07" h="470">
                <a:moveTo>
                  <a:pt x="147" y="0"/>
                </a:moveTo>
                <a:lnTo>
                  <a:pt x="175" y="0"/>
                </a:lnTo>
                <a:lnTo>
                  <a:pt x="203" y="16"/>
                </a:lnTo>
                <a:lnTo>
                  <a:pt x="235" y="44"/>
                </a:lnTo>
                <a:lnTo>
                  <a:pt x="263" y="72"/>
                </a:lnTo>
                <a:lnTo>
                  <a:pt x="279" y="104"/>
                </a:lnTo>
                <a:lnTo>
                  <a:pt x="295" y="148"/>
                </a:lnTo>
                <a:lnTo>
                  <a:pt x="307" y="191"/>
                </a:lnTo>
                <a:lnTo>
                  <a:pt x="307" y="235"/>
                </a:lnTo>
                <a:lnTo>
                  <a:pt x="307" y="279"/>
                </a:lnTo>
                <a:lnTo>
                  <a:pt x="295" y="323"/>
                </a:lnTo>
                <a:lnTo>
                  <a:pt x="279" y="367"/>
                </a:lnTo>
                <a:lnTo>
                  <a:pt x="263" y="395"/>
                </a:lnTo>
                <a:lnTo>
                  <a:pt x="235" y="426"/>
                </a:lnTo>
                <a:lnTo>
                  <a:pt x="203" y="454"/>
                </a:lnTo>
                <a:lnTo>
                  <a:pt x="175" y="470"/>
                </a:lnTo>
                <a:lnTo>
                  <a:pt x="147" y="470"/>
                </a:lnTo>
                <a:lnTo>
                  <a:pt x="116" y="470"/>
                </a:lnTo>
                <a:lnTo>
                  <a:pt x="88" y="454"/>
                </a:lnTo>
                <a:lnTo>
                  <a:pt x="60" y="426"/>
                </a:lnTo>
                <a:lnTo>
                  <a:pt x="44" y="395"/>
                </a:lnTo>
                <a:lnTo>
                  <a:pt x="28" y="367"/>
                </a:lnTo>
                <a:lnTo>
                  <a:pt x="16" y="323"/>
                </a:lnTo>
                <a:lnTo>
                  <a:pt x="0" y="279"/>
                </a:lnTo>
                <a:lnTo>
                  <a:pt x="0" y="235"/>
                </a:lnTo>
                <a:lnTo>
                  <a:pt x="0" y="191"/>
                </a:lnTo>
                <a:lnTo>
                  <a:pt x="16" y="148"/>
                </a:lnTo>
                <a:lnTo>
                  <a:pt x="28" y="104"/>
                </a:lnTo>
                <a:lnTo>
                  <a:pt x="44" y="72"/>
                </a:lnTo>
                <a:lnTo>
                  <a:pt x="60" y="44"/>
                </a:lnTo>
                <a:lnTo>
                  <a:pt x="88" y="16"/>
                </a:lnTo>
                <a:lnTo>
                  <a:pt x="116" y="0"/>
                </a:lnTo>
                <a:lnTo>
                  <a:pt x="147"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35"/>
          <p:cNvSpPr>
            <a:spLocks/>
          </p:cNvSpPr>
          <p:nvPr/>
        </p:nvSpPr>
        <p:spPr bwMode="auto">
          <a:xfrm>
            <a:off x="5910263" y="3654426"/>
            <a:ext cx="117475" cy="180975"/>
          </a:xfrm>
          <a:custGeom>
            <a:avLst/>
            <a:gdLst>
              <a:gd name="T0" fmla="*/ 159 w 322"/>
              <a:gd name="T1" fmla="*/ 0 h 498"/>
              <a:gd name="T2" fmla="*/ 191 w 322"/>
              <a:gd name="T3" fmla="*/ 0 h 498"/>
              <a:gd name="T4" fmla="*/ 219 w 322"/>
              <a:gd name="T5" fmla="*/ 16 h 498"/>
              <a:gd name="T6" fmla="*/ 247 w 322"/>
              <a:gd name="T7" fmla="*/ 44 h 498"/>
              <a:gd name="T8" fmla="*/ 279 w 322"/>
              <a:gd name="T9" fmla="*/ 76 h 498"/>
              <a:gd name="T10" fmla="*/ 291 w 322"/>
              <a:gd name="T11" fmla="*/ 120 h 498"/>
              <a:gd name="T12" fmla="*/ 307 w 322"/>
              <a:gd name="T13" fmla="*/ 164 h 498"/>
              <a:gd name="T14" fmla="*/ 322 w 322"/>
              <a:gd name="T15" fmla="*/ 207 h 498"/>
              <a:gd name="T16" fmla="*/ 322 w 322"/>
              <a:gd name="T17" fmla="*/ 251 h 498"/>
              <a:gd name="T18" fmla="*/ 322 w 322"/>
              <a:gd name="T19" fmla="*/ 295 h 498"/>
              <a:gd name="T20" fmla="*/ 307 w 322"/>
              <a:gd name="T21" fmla="*/ 339 h 498"/>
              <a:gd name="T22" fmla="*/ 291 w 322"/>
              <a:gd name="T23" fmla="*/ 383 h 498"/>
              <a:gd name="T24" fmla="*/ 279 w 322"/>
              <a:gd name="T25" fmla="*/ 426 h 498"/>
              <a:gd name="T26" fmla="*/ 247 w 322"/>
              <a:gd name="T27" fmla="*/ 454 h 498"/>
              <a:gd name="T28" fmla="*/ 219 w 322"/>
              <a:gd name="T29" fmla="*/ 486 h 498"/>
              <a:gd name="T30" fmla="*/ 191 w 322"/>
              <a:gd name="T31" fmla="*/ 498 h 498"/>
              <a:gd name="T32" fmla="*/ 159 w 322"/>
              <a:gd name="T33" fmla="*/ 498 h 498"/>
              <a:gd name="T34" fmla="*/ 131 w 322"/>
              <a:gd name="T35" fmla="*/ 498 h 498"/>
              <a:gd name="T36" fmla="*/ 104 w 322"/>
              <a:gd name="T37" fmla="*/ 486 h 498"/>
              <a:gd name="T38" fmla="*/ 72 w 322"/>
              <a:gd name="T39" fmla="*/ 454 h 498"/>
              <a:gd name="T40" fmla="*/ 44 w 322"/>
              <a:gd name="T41" fmla="*/ 426 h 498"/>
              <a:gd name="T42" fmla="*/ 28 w 322"/>
              <a:gd name="T43" fmla="*/ 383 h 498"/>
              <a:gd name="T44" fmla="*/ 16 w 322"/>
              <a:gd name="T45" fmla="*/ 339 h 498"/>
              <a:gd name="T46" fmla="*/ 0 w 322"/>
              <a:gd name="T47" fmla="*/ 295 h 498"/>
              <a:gd name="T48" fmla="*/ 0 w 322"/>
              <a:gd name="T49" fmla="*/ 251 h 498"/>
              <a:gd name="T50" fmla="*/ 0 w 322"/>
              <a:gd name="T51" fmla="*/ 207 h 498"/>
              <a:gd name="T52" fmla="*/ 16 w 322"/>
              <a:gd name="T53" fmla="*/ 164 h 498"/>
              <a:gd name="T54" fmla="*/ 28 w 322"/>
              <a:gd name="T55" fmla="*/ 120 h 498"/>
              <a:gd name="T56" fmla="*/ 44 w 322"/>
              <a:gd name="T57" fmla="*/ 76 h 498"/>
              <a:gd name="T58" fmla="*/ 72 w 322"/>
              <a:gd name="T59" fmla="*/ 44 h 498"/>
              <a:gd name="T60" fmla="*/ 104 w 322"/>
              <a:gd name="T61" fmla="*/ 16 h 498"/>
              <a:gd name="T62" fmla="*/ 131 w 322"/>
              <a:gd name="T63" fmla="*/ 0 h 498"/>
              <a:gd name="T64" fmla="*/ 159 w 322"/>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8">
                <a:moveTo>
                  <a:pt x="159" y="0"/>
                </a:moveTo>
                <a:lnTo>
                  <a:pt x="191" y="0"/>
                </a:lnTo>
                <a:lnTo>
                  <a:pt x="219" y="16"/>
                </a:lnTo>
                <a:lnTo>
                  <a:pt x="247" y="44"/>
                </a:lnTo>
                <a:lnTo>
                  <a:pt x="279" y="76"/>
                </a:lnTo>
                <a:lnTo>
                  <a:pt x="291" y="120"/>
                </a:lnTo>
                <a:lnTo>
                  <a:pt x="307" y="164"/>
                </a:lnTo>
                <a:lnTo>
                  <a:pt x="322" y="207"/>
                </a:lnTo>
                <a:lnTo>
                  <a:pt x="322" y="251"/>
                </a:lnTo>
                <a:lnTo>
                  <a:pt x="322" y="295"/>
                </a:lnTo>
                <a:lnTo>
                  <a:pt x="307" y="339"/>
                </a:lnTo>
                <a:lnTo>
                  <a:pt x="291" y="383"/>
                </a:lnTo>
                <a:lnTo>
                  <a:pt x="279" y="426"/>
                </a:lnTo>
                <a:lnTo>
                  <a:pt x="247" y="454"/>
                </a:lnTo>
                <a:lnTo>
                  <a:pt x="219" y="486"/>
                </a:lnTo>
                <a:lnTo>
                  <a:pt x="191" y="498"/>
                </a:lnTo>
                <a:lnTo>
                  <a:pt x="159" y="498"/>
                </a:lnTo>
                <a:lnTo>
                  <a:pt x="131" y="498"/>
                </a:lnTo>
                <a:lnTo>
                  <a:pt x="104" y="486"/>
                </a:lnTo>
                <a:lnTo>
                  <a:pt x="72" y="454"/>
                </a:lnTo>
                <a:lnTo>
                  <a:pt x="44" y="426"/>
                </a:lnTo>
                <a:lnTo>
                  <a:pt x="28" y="383"/>
                </a:lnTo>
                <a:lnTo>
                  <a:pt x="16" y="339"/>
                </a:lnTo>
                <a:lnTo>
                  <a:pt x="0" y="295"/>
                </a:lnTo>
                <a:lnTo>
                  <a:pt x="0" y="251"/>
                </a:lnTo>
                <a:lnTo>
                  <a:pt x="0" y="207"/>
                </a:lnTo>
                <a:lnTo>
                  <a:pt x="16" y="164"/>
                </a:lnTo>
                <a:lnTo>
                  <a:pt x="28" y="120"/>
                </a:lnTo>
                <a:lnTo>
                  <a:pt x="44" y="76"/>
                </a:lnTo>
                <a:lnTo>
                  <a:pt x="72" y="44"/>
                </a:lnTo>
                <a:lnTo>
                  <a:pt x="104" y="16"/>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36"/>
          <p:cNvSpPr>
            <a:spLocks/>
          </p:cNvSpPr>
          <p:nvPr/>
        </p:nvSpPr>
        <p:spPr bwMode="auto">
          <a:xfrm>
            <a:off x="5916613" y="3654426"/>
            <a:ext cx="122238" cy="180975"/>
          </a:xfrm>
          <a:custGeom>
            <a:avLst/>
            <a:gdLst>
              <a:gd name="T0" fmla="*/ 175 w 334"/>
              <a:gd name="T1" fmla="*/ 0 h 498"/>
              <a:gd name="T2" fmla="*/ 203 w 334"/>
              <a:gd name="T3" fmla="*/ 0 h 498"/>
              <a:gd name="T4" fmla="*/ 231 w 334"/>
              <a:gd name="T5" fmla="*/ 16 h 498"/>
              <a:gd name="T6" fmla="*/ 263 w 334"/>
              <a:gd name="T7" fmla="*/ 44 h 498"/>
              <a:gd name="T8" fmla="*/ 291 w 334"/>
              <a:gd name="T9" fmla="*/ 76 h 498"/>
              <a:gd name="T10" fmla="*/ 306 w 334"/>
              <a:gd name="T11" fmla="*/ 104 h 498"/>
              <a:gd name="T12" fmla="*/ 318 w 334"/>
              <a:gd name="T13" fmla="*/ 148 h 498"/>
              <a:gd name="T14" fmla="*/ 334 w 334"/>
              <a:gd name="T15" fmla="*/ 192 h 498"/>
              <a:gd name="T16" fmla="*/ 334 w 334"/>
              <a:gd name="T17" fmla="*/ 251 h 498"/>
              <a:gd name="T18" fmla="*/ 334 w 334"/>
              <a:gd name="T19" fmla="*/ 295 h 498"/>
              <a:gd name="T20" fmla="*/ 318 w 334"/>
              <a:gd name="T21" fmla="*/ 339 h 498"/>
              <a:gd name="T22" fmla="*/ 306 w 334"/>
              <a:gd name="T23" fmla="*/ 383 h 498"/>
              <a:gd name="T24" fmla="*/ 291 w 334"/>
              <a:gd name="T25" fmla="*/ 426 h 498"/>
              <a:gd name="T26" fmla="*/ 263 w 334"/>
              <a:gd name="T27" fmla="*/ 454 h 498"/>
              <a:gd name="T28" fmla="*/ 231 w 334"/>
              <a:gd name="T29" fmla="*/ 486 h 498"/>
              <a:gd name="T30" fmla="*/ 203 w 334"/>
              <a:gd name="T31" fmla="*/ 498 h 498"/>
              <a:gd name="T32" fmla="*/ 175 w 334"/>
              <a:gd name="T33" fmla="*/ 498 h 498"/>
              <a:gd name="T34" fmla="*/ 131 w 334"/>
              <a:gd name="T35" fmla="*/ 498 h 498"/>
              <a:gd name="T36" fmla="*/ 99 w 334"/>
              <a:gd name="T37" fmla="*/ 486 h 498"/>
              <a:gd name="T38" fmla="*/ 72 w 334"/>
              <a:gd name="T39" fmla="*/ 454 h 498"/>
              <a:gd name="T40" fmla="*/ 44 w 334"/>
              <a:gd name="T41" fmla="*/ 426 h 498"/>
              <a:gd name="T42" fmla="*/ 28 w 334"/>
              <a:gd name="T43" fmla="*/ 383 h 498"/>
              <a:gd name="T44" fmla="*/ 12 w 334"/>
              <a:gd name="T45" fmla="*/ 339 h 498"/>
              <a:gd name="T46" fmla="*/ 0 w 334"/>
              <a:gd name="T47" fmla="*/ 295 h 498"/>
              <a:gd name="T48" fmla="*/ 0 w 334"/>
              <a:gd name="T49" fmla="*/ 251 h 498"/>
              <a:gd name="T50" fmla="*/ 0 w 334"/>
              <a:gd name="T51" fmla="*/ 192 h 498"/>
              <a:gd name="T52" fmla="*/ 12 w 334"/>
              <a:gd name="T53" fmla="*/ 148 h 498"/>
              <a:gd name="T54" fmla="*/ 28 w 334"/>
              <a:gd name="T55" fmla="*/ 104 h 498"/>
              <a:gd name="T56" fmla="*/ 44 w 334"/>
              <a:gd name="T57" fmla="*/ 76 h 498"/>
              <a:gd name="T58" fmla="*/ 72 w 334"/>
              <a:gd name="T59" fmla="*/ 44 h 498"/>
              <a:gd name="T60" fmla="*/ 99 w 334"/>
              <a:gd name="T61" fmla="*/ 16 h 498"/>
              <a:gd name="T62" fmla="*/ 131 w 334"/>
              <a:gd name="T63" fmla="*/ 0 h 498"/>
              <a:gd name="T64" fmla="*/ 175 w 334"/>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34" h="498">
                <a:moveTo>
                  <a:pt x="175" y="0"/>
                </a:moveTo>
                <a:lnTo>
                  <a:pt x="203" y="0"/>
                </a:lnTo>
                <a:lnTo>
                  <a:pt x="231" y="16"/>
                </a:lnTo>
                <a:lnTo>
                  <a:pt x="263" y="44"/>
                </a:lnTo>
                <a:lnTo>
                  <a:pt x="291" y="76"/>
                </a:lnTo>
                <a:lnTo>
                  <a:pt x="306" y="104"/>
                </a:lnTo>
                <a:lnTo>
                  <a:pt x="318" y="148"/>
                </a:lnTo>
                <a:lnTo>
                  <a:pt x="334" y="192"/>
                </a:lnTo>
                <a:lnTo>
                  <a:pt x="334" y="251"/>
                </a:lnTo>
                <a:lnTo>
                  <a:pt x="334" y="295"/>
                </a:lnTo>
                <a:lnTo>
                  <a:pt x="318" y="339"/>
                </a:lnTo>
                <a:lnTo>
                  <a:pt x="306" y="383"/>
                </a:lnTo>
                <a:lnTo>
                  <a:pt x="291" y="426"/>
                </a:lnTo>
                <a:lnTo>
                  <a:pt x="263" y="454"/>
                </a:lnTo>
                <a:lnTo>
                  <a:pt x="231" y="486"/>
                </a:lnTo>
                <a:lnTo>
                  <a:pt x="203" y="498"/>
                </a:lnTo>
                <a:lnTo>
                  <a:pt x="175" y="498"/>
                </a:lnTo>
                <a:lnTo>
                  <a:pt x="131" y="498"/>
                </a:lnTo>
                <a:lnTo>
                  <a:pt x="99" y="486"/>
                </a:lnTo>
                <a:lnTo>
                  <a:pt x="72" y="454"/>
                </a:lnTo>
                <a:lnTo>
                  <a:pt x="44" y="426"/>
                </a:lnTo>
                <a:lnTo>
                  <a:pt x="28" y="383"/>
                </a:lnTo>
                <a:lnTo>
                  <a:pt x="12" y="339"/>
                </a:lnTo>
                <a:lnTo>
                  <a:pt x="0" y="295"/>
                </a:lnTo>
                <a:lnTo>
                  <a:pt x="0" y="251"/>
                </a:lnTo>
                <a:lnTo>
                  <a:pt x="0" y="192"/>
                </a:lnTo>
                <a:lnTo>
                  <a:pt x="12" y="148"/>
                </a:lnTo>
                <a:lnTo>
                  <a:pt x="28" y="104"/>
                </a:lnTo>
                <a:lnTo>
                  <a:pt x="44" y="76"/>
                </a:lnTo>
                <a:lnTo>
                  <a:pt x="72" y="44"/>
                </a:lnTo>
                <a:lnTo>
                  <a:pt x="99" y="16"/>
                </a:lnTo>
                <a:lnTo>
                  <a:pt x="131" y="0"/>
                </a:lnTo>
                <a:lnTo>
                  <a:pt x="175"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37"/>
          <p:cNvSpPr>
            <a:spLocks/>
          </p:cNvSpPr>
          <p:nvPr/>
        </p:nvSpPr>
        <p:spPr bwMode="auto">
          <a:xfrm>
            <a:off x="5926138" y="3654426"/>
            <a:ext cx="117475" cy="180975"/>
          </a:xfrm>
          <a:custGeom>
            <a:avLst/>
            <a:gdLst>
              <a:gd name="T0" fmla="*/ 159 w 322"/>
              <a:gd name="T1" fmla="*/ 0 h 498"/>
              <a:gd name="T2" fmla="*/ 191 w 322"/>
              <a:gd name="T3" fmla="*/ 0 h 498"/>
              <a:gd name="T4" fmla="*/ 219 w 322"/>
              <a:gd name="T5" fmla="*/ 16 h 498"/>
              <a:gd name="T6" fmla="*/ 247 w 322"/>
              <a:gd name="T7" fmla="*/ 44 h 498"/>
              <a:gd name="T8" fmla="*/ 278 w 322"/>
              <a:gd name="T9" fmla="*/ 76 h 498"/>
              <a:gd name="T10" fmla="*/ 290 w 322"/>
              <a:gd name="T11" fmla="*/ 120 h 498"/>
              <a:gd name="T12" fmla="*/ 306 w 322"/>
              <a:gd name="T13" fmla="*/ 164 h 498"/>
              <a:gd name="T14" fmla="*/ 322 w 322"/>
              <a:gd name="T15" fmla="*/ 207 h 498"/>
              <a:gd name="T16" fmla="*/ 322 w 322"/>
              <a:gd name="T17" fmla="*/ 251 h 498"/>
              <a:gd name="T18" fmla="*/ 322 w 322"/>
              <a:gd name="T19" fmla="*/ 295 h 498"/>
              <a:gd name="T20" fmla="*/ 306 w 322"/>
              <a:gd name="T21" fmla="*/ 339 h 498"/>
              <a:gd name="T22" fmla="*/ 290 w 322"/>
              <a:gd name="T23" fmla="*/ 383 h 498"/>
              <a:gd name="T24" fmla="*/ 278 w 322"/>
              <a:gd name="T25" fmla="*/ 426 h 498"/>
              <a:gd name="T26" fmla="*/ 247 w 322"/>
              <a:gd name="T27" fmla="*/ 454 h 498"/>
              <a:gd name="T28" fmla="*/ 219 w 322"/>
              <a:gd name="T29" fmla="*/ 486 h 498"/>
              <a:gd name="T30" fmla="*/ 191 w 322"/>
              <a:gd name="T31" fmla="*/ 498 h 498"/>
              <a:gd name="T32" fmla="*/ 159 w 322"/>
              <a:gd name="T33" fmla="*/ 498 h 498"/>
              <a:gd name="T34" fmla="*/ 131 w 322"/>
              <a:gd name="T35" fmla="*/ 498 h 498"/>
              <a:gd name="T36" fmla="*/ 103 w 322"/>
              <a:gd name="T37" fmla="*/ 486 h 498"/>
              <a:gd name="T38" fmla="*/ 71 w 322"/>
              <a:gd name="T39" fmla="*/ 454 h 498"/>
              <a:gd name="T40" fmla="*/ 44 w 322"/>
              <a:gd name="T41" fmla="*/ 426 h 498"/>
              <a:gd name="T42" fmla="*/ 28 w 322"/>
              <a:gd name="T43" fmla="*/ 383 h 498"/>
              <a:gd name="T44" fmla="*/ 16 w 322"/>
              <a:gd name="T45" fmla="*/ 339 h 498"/>
              <a:gd name="T46" fmla="*/ 0 w 322"/>
              <a:gd name="T47" fmla="*/ 295 h 498"/>
              <a:gd name="T48" fmla="*/ 0 w 322"/>
              <a:gd name="T49" fmla="*/ 251 h 498"/>
              <a:gd name="T50" fmla="*/ 0 w 322"/>
              <a:gd name="T51" fmla="*/ 207 h 498"/>
              <a:gd name="T52" fmla="*/ 16 w 322"/>
              <a:gd name="T53" fmla="*/ 164 h 498"/>
              <a:gd name="T54" fmla="*/ 28 w 322"/>
              <a:gd name="T55" fmla="*/ 120 h 498"/>
              <a:gd name="T56" fmla="*/ 44 w 322"/>
              <a:gd name="T57" fmla="*/ 76 h 498"/>
              <a:gd name="T58" fmla="*/ 71 w 322"/>
              <a:gd name="T59" fmla="*/ 44 h 498"/>
              <a:gd name="T60" fmla="*/ 103 w 322"/>
              <a:gd name="T61" fmla="*/ 16 h 498"/>
              <a:gd name="T62" fmla="*/ 131 w 322"/>
              <a:gd name="T63" fmla="*/ 0 h 498"/>
              <a:gd name="T64" fmla="*/ 159 w 322"/>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8">
                <a:moveTo>
                  <a:pt x="159" y="0"/>
                </a:moveTo>
                <a:lnTo>
                  <a:pt x="191" y="0"/>
                </a:lnTo>
                <a:lnTo>
                  <a:pt x="219" y="16"/>
                </a:lnTo>
                <a:lnTo>
                  <a:pt x="247" y="44"/>
                </a:lnTo>
                <a:lnTo>
                  <a:pt x="278" y="76"/>
                </a:lnTo>
                <a:lnTo>
                  <a:pt x="290" y="120"/>
                </a:lnTo>
                <a:lnTo>
                  <a:pt x="306" y="164"/>
                </a:lnTo>
                <a:lnTo>
                  <a:pt x="322" y="207"/>
                </a:lnTo>
                <a:lnTo>
                  <a:pt x="322" y="251"/>
                </a:lnTo>
                <a:lnTo>
                  <a:pt x="322" y="295"/>
                </a:lnTo>
                <a:lnTo>
                  <a:pt x="306" y="339"/>
                </a:lnTo>
                <a:lnTo>
                  <a:pt x="290" y="383"/>
                </a:lnTo>
                <a:lnTo>
                  <a:pt x="278" y="426"/>
                </a:lnTo>
                <a:lnTo>
                  <a:pt x="247" y="454"/>
                </a:lnTo>
                <a:lnTo>
                  <a:pt x="219" y="486"/>
                </a:lnTo>
                <a:lnTo>
                  <a:pt x="191" y="498"/>
                </a:lnTo>
                <a:lnTo>
                  <a:pt x="159" y="498"/>
                </a:lnTo>
                <a:lnTo>
                  <a:pt x="131" y="498"/>
                </a:lnTo>
                <a:lnTo>
                  <a:pt x="103" y="486"/>
                </a:lnTo>
                <a:lnTo>
                  <a:pt x="71" y="454"/>
                </a:lnTo>
                <a:lnTo>
                  <a:pt x="44" y="426"/>
                </a:lnTo>
                <a:lnTo>
                  <a:pt x="28" y="383"/>
                </a:lnTo>
                <a:lnTo>
                  <a:pt x="16" y="339"/>
                </a:lnTo>
                <a:lnTo>
                  <a:pt x="0" y="295"/>
                </a:lnTo>
                <a:lnTo>
                  <a:pt x="0" y="251"/>
                </a:lnTo>
                <a:lnTo>
                  <a:pt x="0" y="207"/>
                </a:lnTo>
                <a:lnTo>
                  <a:pt x="16" y="164"/>
                </a:lnTo>
                <a:lnTo>
                  <a:pt x="28" y="120"/>
                </a:lnTo>
                <a:lnTo>
                  <a:pt x="44" y="76"/>
                </a:lnTo>
                <a:lnTo>
                  <a:pt x="71" y="44"/>
                </a:lnTo>
                <a:lnTo>
                  <a:pt x="103" y="16"/>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38"/>
          <p:cNvSpPr>
            <a:spLocks/>
          </p:cNvSpPr>
          <p:nvPr/>
        </p:nvSpPr>
        <p:spPr bwMode="auto">
          <a:xfrm>
            <a:off x="5932488" y="3654426"/>
            <a:ext cx="115888" cy="176213"/>
          </a:xfrm>
          <a:custGeom>
            <a:avLst/>
            <a:gdLst>
              <a:gd name="T0" fmla="*/ 159 w 318"/>
              <a:gd name="T1" fmla="*/ 0 h 486"/>
              <a:gd name="T2" fmla="*/ 187 w 318"/>
              <a:gd name="T3" fmla="*/ 0 h 486"/>
              <a:gd name="T4" fmla="*/ 219 w 318"/>
              <a:gd name="T5" fmla="*/ 16 h 486"/>
              <a:gd name="T6" fmla="*/ 247 w 318"/>
              <a:gd name="T7" fmla="*/ 44 h 486"/>
              <a:gd name="T8" fmla="*/ 274 w 318"/>
              <a:gd name="T9" fmla="*/ 76 h 486"/>
              <a:gd name="T10" fmla="*/ 290 w 318"/>
              <a:gd name="T11" fmla="*/ 120 h 486"/>
              <a:gd name="T12" fmla="*/ 306 w 318"/>
              <a:gd name="T13" fmla="*/ 164 h 486"/>
              <a:gd name="T14" fmla="*/ 318 w 318"/>
              <a:gd name="T15" fmla="*/ 207 h 486"/>
              <a:gd name="T16" fmla="*/ 318 w 318"/>
              <a:gd name="T17" fmla="*/ 251 h 486"/>
              <a:gd name="T18" fmla="*/ 318 w 318"/>
              <a:gd name="T19" fmla="*/ 295 h 486"/>
              <a:gd name="T20" fmla="*/ 306 w 318"/>
              <a:gd name="T21" fmla="*/ 339 h 486"/>
              <a:gd name="T22" fmla="*/ 290 w 318"/>
              <a:gd name="T23" fmla="*/ 383 h 486"/>
              <a:gd name="T24" fmla="*/ 274 w 318"/>
              <a:gd name="T25" fmla="*/ 411 h 486"/>
              <a:gd name="T26" fmla="*/ 247 w 318"/>
              <a:gd name="T27" fmla="*/ 442 h 486"/>
              <a:gd name="T28" fmla="*/ 219 w 318"/>
              <a:gd name="T29" fmla="*/ 470 h 486"/>
              <a:gd name="T30" fmla="*/ 187 w 318"/>
              <a:gd name="T31" fmla="*/ 486 h 486"/>
              <a:gd name="T32" fmla="*/ 159 w 318"/>
              <a:gd name="T33" fmla="*/ 486 h 486"/>
              <a:gd name="T34" fmla="*/ 131 w 318"/>
              <a:gd name="T35" fmla="*/ 486 h 486"/>
              <a:gd name="T36" fmla="*/ 99 w 318"/>
              <a:gd name="T37" fmla="*/ 470 h 486"/>
              <a:gd name="T38" fmla="*/ 71 w 318"/>
              <a:gd name="T39" fmla="*/ 442 h 486"/>
              <a:gd name="T40" fmla="*/ 44 w 318"/>
              <a:gd name="T41" fmla="*/ 411 h 486"/>
              <a:gd name="T42" fmla="*/ 28 w 318"/>
              <a:gd name="T43" fmla="*/ 383 h 486"/>
              <a:gd name="T44" fmla="*/ 12 w 318"/>
              <a:gd name="T45" fmla="*/ 339 h 486"/>
              <a:gd name="T46" fmla="*/ 0 w 318"/>
              <a:gd name="T47" fmla="*/ 295 h 486"/>
              <a:gd name="T48" fmla="*/ 0 w 318"/>
              <a:gd name="T49" fmla="*/ 251 h 486"/>
              <a:gd name="T50" fmla="*/ 0 w 318"/>
              <a:gd name="T51" fmla="*/ 207 h 486"/>
              <a:gd name="T52" fmla="*/ 12 w 318"/>
              <a:gd name="T53" fmla="*/ 164 h 486"/>
              <a:gd name="T54" fmla="*/ 28 w 318"/>
              <a:gd name="T55" fmla="*/ 120 h 486"/>
              <a:gd name="T56" fmla="*/ 44 w 318"/>
              <a:gd name="T57" fmla="*/ 76 h 486"/>
              <a:gd name="T58" fmla="*/ 71 w 318"/>
              <a:gd name="T59" fmla="*/ 44 h 486"/>
              <a:gd name="T60" fmla="*/ 99 w 318"/>
              <a:gd name="T61" fmla="*/ 16 h 486"/>
              <a:gd name="T62" fmla="*/ 131 w 318"/>
              <a:gd name="T63" fmla="*/ 0 h 486"/>
              <a:gd name="T64" fmla="*/ 159 w 318"/>
              <a:gd name="T65" fmla="*/ 0 h 4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18" h="486">
                <a:moveTo>
                  <a:pt x="159" y="0"/>
                </a:moveTo>
                <a:lnTo>
                  <a:pt x="187" y="0"/>
                </a:lnTo>
                <a:lnTo>
                  <a:pt x="219" y="16"/>
                </a:lnTo>
                <a:lnTo>
                  <a:pt x="247" y="44"/>
                </a:lnTo>
                <a:lnTo>
                  <a:pt x="274" y="76"/>
                </a:lnTo>
                <a:lnTo>
                  <a:pt x="290" y="120"/>
                </a:lnTo>
                <a:lnTo>
                  <a:pt x="306" y="164"/>
                </a:lnTo>
                <a:lnTo>
                  <a:pt x="318" y="207"/>
                </a:lnTo>
                <a:lnTo>
                  <a:pt x="318" y="251"/>
                </a:lnTo>
                <a:lnTo>
                  <a:pt x="318" y="295"/>
                </a:lnTo>
                <a:lnTo>
                  <a:pt x="306" y="339"/>
                </a:lnTo>
                <a:lnTo>
                  <a:pt x="290" y="383"/>
                </a:lnTo>
                <a:lnTo>
                  <a:pt x="274" y="411"/>
                </a:lnTo>
                <a:lnTo>
                  <a:pt x="247" y="442"/>
                </a:lnTo>
                <a:lnTo>
                  <a:pt x="219" y="470"/>
                </a:lnTo>
                <a:lnTo>
                  <a:pt x="187" y="486"/>
                </a:lnTo>
                <a:lnTo>
                  <a:pt x="159" y="486"/>
                </a:lnTo>
                <a:lnTo>
                  <a:pt x="131" y="486"/>
                </a:lnTo>
                <a:lnTo>
                  <a:pt x="99" y="470"/>
                </a:lnTo>
                <a:lnTo>
                  <a:pt x="71" y="442"/>
                </a:lnTo>
                <a:lnTo>
                  <a:pt x="44" y="411"/>
                </a:lnTo>
                <a:lnTo>
                  <a:pt x="28" y="383"/>
                </a:lnTo>
                <a:lnTo>
                  <a:pt x="12" y="339"/>
                </a:lnTo>
                <a:lnTo>
                  <a:pt x="0" y="295"/>
                </a:lnTo>
                <a:lnTo>
                  <a:pt x="0" y="251"/>
                </a:lnTo>
                <a:lnTo>
                  <a:pt x="0" y="207"/>
                </a:lnTo>
                <a:lnTo>
                  <a:pt x="12" y="164"/>
                </a:lnTo>
                <a:lnTo>
                  <a:pt x="28" y="120"/>
                </a:lnTo>
                <a:lnTo>
                  <a:pt x="44" y="76"/>
                </a:lnTo>
                <a:lnTo>
                  <a:pt x="71" y="44"/>
                </a:lnTo>
                <a:lnTo>
                  <a:pt x="99" y="16"/>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39"/>
          <p:cNvSpPr>
            <a:spLocks/>
          </p:cNvSpPr>
          <p:nvPr/>
        </p:nvSpPr>
        <p:spPr bwMode="auto">
          <a:xfrm>
            <a:off x="5943601" y="3660776"/>
            <a:ext cx="104775" cy="169863"/>
          </a:xfrm>
          <a:custGeom>
            <a:avLst/>
            <a:gdLst>
              <a:gd name="T0" fmla="*/ 147 w 290"/>
              <a:gd name="T1" fmla="*/ 0 h 470"/>
              <a:gd name="T2" fmla="*/ 175 w 290"/>
              <a:gd name="T3" fmla="*/ 0 h 470"/>
              <a:gd name="T4" fmla="*/ 203 w 290"/>
              <a:gd name="T5" fmla="*/ 16 h 470"/>
              <a:gd name="T6" fmla="*/ 234 w 290"/>
              <a:gd name="T7" fmla="*/ 44 h 470"/>
              <a:gd name="T8" fmla="*/ 246 w 290"/>
              <a:gd name="T9" fmla="*/ 72 h 470"/>
              <a:gd name="T10" fmla="*/ 262 w 290"/>
              <a:gd name="T11" fmla="*/ 104 h 470"/>
              <a:gd name="T12" fmla="*/ 278 w 290"/>
              <a:gd name="T13" fmla="*/ 148 h 470"/>
              <a:gd name="T14" fmla="*/ 290 w 290"/>
              <a:gd name="T15" fmla="*/ 191 h 470"/>
              <a:gd name="T16" fmla="*/ 290 w 290"/>
              <a:gd name="T17" fmla="*/ 235 h 470"/>
              <a:gd name="T18" fmla="*/ 290 w 290"/>
              <a:gd name="T19" fmla="*/ 279 h 470"/>
              <a:gd name="T20" fmla="*/ 278 w 290"/>
              <a:gd name="T21" fmla="*/ 323 h 470"/>
              <a:gd name="T22" fmla="*/ 262 w 290"/>
              <a:gd name="T23" fmla="*/ 367 h 470"/>
              <a:gd name="T24" fmla="*/ 246 w 290"/>
              <a:gd name="T25" fmla="*/ 395 h 470"/>
              <a:gd name="T26" fmla="*/ 234 w 290"/>
              <a:gd name="T27" fmla="*/ 426 h 470"/>
              <a:gd name="T28" fmla="*/ 203 w 290"/>
              <a:gd name="T29" fmla="*/ 454 h 470"/>
              <a:gd name="T30" fmla="*/ 175 w 290"/>
              <a:gd name="T31" fmla="*/ 470 h 470"/>
              <a:gd name="T32" fmla="*/ 147 w 290"/>
              <a:gd name="T33" fmla="*/ 470 h 470"/>
              <a:gd name="T34" fmla="*/ 115 w 290"/>
              <a:gd name="T35" fmla="*/ 470 h 470"/>
              <a:gd name="T36" fmla="*/ 87 w 290"/>
              <a:gd name="T37" fmla="*/ 454 h 470"/>
              <a:gd name="T38" fmla="*/ 59 w 290"/>
              <a:gd name="T39" fmla="*/ 426 h 470"/>
              <a:gd name="T40" fmla="*/ 43 w 290"/>
              <a:gd name="T41" fmla="*/ 395 h 470"/>
              <a:gd name="T42" fmla="*/ 27 w 290"/>
              <a:gd name="T43" fmla="*/ 367 h 470"/>
              <a:gd name="T44" fmla="*/ 16 w 290"/>
              <a:gd name="T45" fmla="*/ 323 h 470"/>
              <a:gd name="T46" fmla="*/ 0 w 290"/>
              <a:gd name="T47" fmla="*/ 279 h 470"/>
              <a:gd name="T48" fmla="*/ 0 w 290"/>
              <a:gd name="T49" fmla="*/ 235 h 470"/>
              <a:gd name="T50" fmla="*/ 0 w 290"/>
              <a:gd name="T51" fmla="*/ 191 h 470"/>
              <a:gd name="T52" fmla="*/ 16 w 290"/>
              <a:gd name="T53" fmla="*/ 148 h 470"/>
              <a:gd name="T54" fmla="*/ 27 w 290"/>
              <a:gd name="T55" fmla="*/ 104 h 470"/>
              <a:gd name="T56" fmla="*/ 43 w 290"/>
              <a:gd name="T57" fmla="*/ 72 h 470"/>
              <a:gd name="T58" fmla="*/ 59 w 290"/>
              <a:gd name="T59" fmla="*/ 44 h 470"/>
              <a:gd name="T60" fmla="*/ 87 w 290"/>
              <a:gd name="T61" fmla="*/ 16 h 470"/>
              <a:gd name="T62" fmla="*/ 115 w 290"/>
              <a:gd name="T63" fmla="*/ 0 h 470"/>
              <a:gd name="T64" fmla="*/ 147 w 290"/>
              <a:gd name="T65" fmla="*/ 0 h 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90" h="470">
                <a:moveTo>
                  <a:pt x="147" y="0"/>
                </a:moveTo>
                <a:lnTo>
                  <a:pt x="175" y="0"/>
                </a:lnTo>
                <a:lnTo>
                  <a:pt x="203" y="16"/>
                </a:lnTo>
                <a:lnTo>
                  <a:pt x="234" y="44"/>
                </a:lnTo>
                <a:lnTo>
                  <a:pt x="246" y="72"/>
                </a:lnTo>
                <a:lnTo>
                  <a:pt x="262" y="104"/>
                </a:lnTo>
                <a:lnTo>
                  <a:pt x="278" y="148"/>
                </a:lnTo>
                <a:lnTo>
                  <a:pt x="290" y="191"/>
                </a:lnTo>
                <a:lnTo>
                  <a:pt x="290" y="235"/>
                </a:lnTo>
                <a:lnTo>
                  <a:pt x="290" y="279"/>
                </a:lnTo>
                <a:lnTo>
                  <a:pt x="278" y="323"/>
                </a:lnTo>
                <a:lnTo>
                  <a:pt x="262" y="367"/>
                </a:lnTo>
                <a:lnTo>
                  <a:pt x="246" y="395"/>
                </a:lnTo>
                <a:lnTo>
                  <a:pt x="234" y="426"/>
                </a:lnTo>
                <a:lnTo>
                  <a:pt x="203" y="454"/>
                </a:lnTo>
                <a:lnTo>
                  <a:pt x="175" y="470"/>
                </a:lnTo>
                <a:lnTo>
                  <a:pt x="147" y="470"/>
                </a:lnTo>
                <a:lnTo>
                  <a:pt x="115" y="470"/>
                </a:lnTo>
                <a:lnTo>
                  <a:pt x="87" y="454"/>
                </a:lnTo>
                <a:lnTo>
                  <a:pt x="59" y="426"/>
                </a:lnTo>
                <a:lnTo>
                  <a:pt x="43" y="395"/>
                </a:lnTo>
                <a:lnTo>
                  <a:pt x="27" y="367"/>
                </a:lnTo>
                <a:lnTo>
                  <a:pt x="16" y="323"/>
                </a:lnTo>
                <a:lnTo>
                  <a:pt x="0" y="279"/>
                </a:lnTo>
                <a:lnTo>
                  <a:pt x="0" y="235"/>
                </a:lnTo>
                <a:lnTo>
                  <a:pt x="0" y="191"/>
                </a:lnTo>
                <a:lnTo>
                  <a:pt x="16" y="148"/>
                </a:lnTo>
                <a:lnTo>
                  <a:pt x="27" y="104"/>
                </a:lnTo>
                <a:lnTo>
                  <a:pt x="43" y="72"/>
                </a:lnTo>
                <a:lnTo>
                  <a:pt x="59" y="44"/>
                </a:lnTo>
                <a:lnTo>
                  <a:pt x="87" y="16"/>
                </a:lnTo>
                <a:lnTo>
                  <a:pt x="115" y="0"/>
                </a:lnTo>
                <a:lnTo>
                  <a:pt x="147"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40"/>
          <p:cNvSpPr>
            <a:spLocks noEditPoints="1"/>
          </p:cNvSpPr>
          <p:nvPr/>
        </p:nvSpPr>
        <p:spPr bwMode="auto">
          <a:xfrm>
            <a:off x="6610351" y="4167188"/>
            <a:ext cx="331788" cy="695325"/>
          </a:xfrm>
          <a:custGeom>
            <a:avLst/>
            <a:gdLst>
              <a:gd name="T0" fmla="*/ 652 w 916"/>
              <a:gd name="T1" fmla="*/ 3 h 1911"/>
              <a:gd name="T2" fmla="*/ 916 w 916"/>
              <a:gd name="T3" fmla="*/ 0 h 1911"/>
              <a:gd name="T4" fmla="*/ 916 w 916"/>
              <a:gd name="T5" fmla="*/ 1876 h 1911"/>
              <a:gd name="T6" fmla="*/ 881 w 916"/>
              <a:gd name="T7" fmla="*/ 1911 h 1911"/>
              <a:gd name="T8" fmla="*/ 597 w 916"/>
              <a:gd name="T9" fmla="*/ 1911 h 1911"/>
              <a:gd name="T10" fmla="*/ 615 w 916"/>
              <a:gd name="T11" fmla="*/ 1893 h 1911"/>
              <a:gd name="T12" fmla="*/ 597 w 916"/>
              <a:gd name="T13" fmla="*/ 1876 h 1911"/>
              <a:gd name="T14" fmla="*/ 615 w 916"/>
              <a:gd name="T15" fmla="*/ 1858 h 1911"/>
              <a:gd name="T16" fmla="*/ 597 w 916"/>
              <a:gd name="T17" fmla="*/ 1840 h 1911"/>
              <a:gd name="T18" fmla="*/ 615 w 916"/>
              <a:gd name="T19" fmla="*/ 1823 h 1911"/>
              <a:gd name="T20" fmla="*/ 597 w 916"/>
              <a:gd name="T21" fmla="*/ 1805 h 1911"/>
              <a:gd name="T22" fmla="*/ 615 w 916"/>
              <a:gd name="T23" fmla="*/ 1787 h 1911"/>
              <a:gd name="T24" fmla="*/ 597 w 916"/>
              <a:gd name="T25" fmla="*/ 1770 h 1911"/>
              <a:gd name="T26" fmla="*/ 615 w 916"/>
              <a:gd name="T27" fmla="*/ 1752 h 1911"/>
              <a:gd name="T28" fmla="*/ 597 w 916"/>
              <a:gd name="T29" fmla="*/ 1735 h 1911"/>
              <a:gd name="T30" fmla="*/ 615 w 916"/>
              <a:gd name="T31" fmla="*/ 1717 h 1911"/>
              <a:gd name="T32" fmla="*/ 597 w 916"/>
              <a:gd name="T33" fmla="*/ 1699 h 1911"/>
              <a:gd name="T34" fmla="*/ 615 w 916"/>
              <a:gd name="T35" fmla="*/ 1682 h 1911"/>
              <a:gd name="T36" fmla="*/ 597 w 916"/>
              <a:gd name="T37" fmla="*/ 1664 h 1911"/>
              <a:gd name="T38" fmla="*/ 615 w 916"/>
              <a:gd name="T39" fmla="*/ 1646 h 1911"/>
              <a:gd name="T40" fmla="*/ 597 w 916"/>
              <a:gd name="T41" fmla="*/ 1629 h 1911"/>
              <a:gd name="T42" fmla="*/ 562 w 916"/>
              <a:gd name="T43" fmla="*/ 1629 h 1911"/>
              <a:gd name="T44" fmla="*/ 527 w 916"/>
              <a:gd name="T45" fmla="*/ 1523 h 1911"/>
              <a:gd name="T46" fmla="*/ 527 w 916"/>
              <a:gd name="T47" fmla="*/ 1337 h 1911"/>
              <a:gd name="T48" fmla="*/ 586 w 916"/>
              <a:gd name="T49" fmla="*/ 1337 h 1911"/>
              <a:gd name="T50" fmla="*/ 586 w 916"/>
              <a:gd name="T51" fmla="*/ 1080 h 1911"/>
              <a:gd name="T52" fmla="*/ 654 w 916"/>
              <a:gd name="T53" fmla="*/ 1080 h 1911"/>
              <a:gd name="T54" fmla="*/ 652 w 916"/>
              <a:gd name="T55" fmla="*/ 3 h 1911"/>
              <a:gd name="T56" fmla="*/ 386 w 916"/>
              <a:gd name="T57" fmla="*/ 1337 h 1911"/>
              <a:gd name="T58" fmla="*/ 386 w 916"/>
              <a:gd name="T59" fmla="*/ 1523 h 1911"/>
              <a:gd name="T60" fmla="*/ 351 w 916"/>
              <a:gd name="T61" fmla="*/ 1629 h 1911"/>
              <a:gd name="T62" fmla="*/ 315 w 916"/>
              <a:gd name="T63" fmla="*/ 1629 h 1911"/>
              <a:gd name="T64" fmla="*/ 298 w 916"/>
              <a:gd name="T65" fmla="*/ 1646 h 1911"/>
              <a:gd name="T66" fmla="*/ 315 w 916"/>
              <a:gd name="T67" fmla="*/ 1664 h 1911"/>
              <a:gd name="T68" fmla="*/ 298 w 916"/>
              <a:gd name="T69" fmla="*/ 1682 h 1911"/>
              <a:gd name="T70" fmla="*/ 315 w 916"/>
              <a:gd name="T71" fmla="*/ 1699 h 1911"/>
              <a:gd name="T72" fmla="*/ 298 w 916"/>
              <a:gd name="T73" fmla="*/ 1717 h 1911"/>
              <a:gd name="T74" fmla="*/ 315 w 916"/>
              <a:gd name="T75" fmla="*/ 1735 h 1911"/>
              <a:gd name="T76" fmla="*/ 298 w 916"/>
              <a:gd name="T77" fmla="*/ 1752 h 1911"/>
              <a:gd name="T78" fmla="*/ 315 w 916"/>
              <a:gd name="T79" fmla="*/ 1770 h 1911"/>
              <a:gd name="T80" fmla="*/ 298 w 916"/>
              <a:gd name="T81" fmla="*/ 1787 h 1911"/>
              <a:gd name="T82" fmla="*/ 315 w 916"/>
              <a:gd name="T83" fmla="*/ 1805 h 1911"/>
              <a:gd name="T84" fmla="*/ 298 w 916"/>
              <a:gd name="T85" fmla="*/ 1823 h 1911"/>
              <a:gd name="T86" fmla="*/ 315 w 916"/>
              <a:gd name="T87" fmla="*/ 1840 h 1911"/>
              <a:gd name="T88" fmla="*/ 298 w 916"/>
              <a:gd name="T89" fmla="*/ 1858 h 1911"/>
              <a:gd name="T90" fmla="*/ 315 w 916"/>
              <a:gd name="T91" fmla="*/ 1876 h 1911"/>
              <a:gd name="T92" fmla="*/ 298 w 916"/>
              <a:gd name="T93" fmla="*/ 1893 h 1911"/>
              <a:gd name="T94" fmla="*/ 315 w 916"/>
              <a:gd name="T95" fmla="*/ 1911 h 1911"/>
              <a:gd name="T96" fmla="*/ 35 w 916"/>
              <a:gd name="T97" fmla="*/ 1911 h 1911"/>
              <a:gd name="T98" fmla="*/ 0 w 916"/>
              <a:gd name="T99" fmla="*/ 1876 h 1911"/>
              <a:gd name="T100" fmla="*/ 0 w 916"/>
              <a:gd name="T101" fmla="*/ 2 h 1911"/>
              <a:gd name="T102" fmla="*/ 246 w 916"/>
              <a:gd name="T103" fmla="*/ 7 h 1911"/>
              <a:gd name="T104" fmla="*/ 246 w 916"/>
              <a:gd name="T105" fmla="*/ 1080 h 1911"/>
              <a:gd name="T106" fmla="*/ 329 w 916"/>
              <a:gd name="T107" fmla="*/ 1080 h 1911"/>
              <a:gd name="T108" fmla="*/ 329 w 916"/>
              <a:gd name="T109" fmla="*/ 1337 h 1911"/>
              <a:gd name="T110" fmla="*/ 386 w 916"/>
              <a:gd name="T111" fmla="*/ 1337 h 19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916" h="1911">
                <a:moveTo>
                  <a:pt x="652" y="3"/>
                </a:moveTo>
                <a:lnTo>
                  <a:pt x="916" y="0"/>
                </a:lnTo>
                <a:lnTo>
                  <a:pt x="916" y="1876"/>
                </a:lnTo>
                <a:cubicBezTo>
                  <a:pt x="916" y="1895"/>
                  <a:pt x="900" y="1911"/>
                  <a:pt x="881" y="1911"/>
                </a:cubicBezTo>
                <a:lnTo>
                  <a:pt x="597" y="1911"/>
                </a:lnTo>
                <a:lnTo>
                  <a:pt x="615" y="1893"/>
                </a:lnTo>
                <a:lnTo>
                  <a:pt x="597" y="1876"/>
                </a:lnTo>
                <a:lnTo>
                  <a:pt x="615" y="1858"/>
                </a:lnTo>
                <a:lnTo>
                  <a:pt x="597" y="1840"/>
                </a:lnTo>
                <a:lnTo>
                  <a:pt x="615" y="1823"/>
                </a:lnTo>
                <a:lnTo>
                  <a:pt x="597" y="1805"/>
                </a:lnTo>
                <a:lnTo>
                  <a:pt x="615" y="1787"/>
                </a:lnTo>
                <a:lnTo>
                  <a:pt x="597" y="1770"/>
                </a:lnTo>
                <a:lnTo>
                  <a:pt x="615" y="1752"/>
                </a:lnTo>
                <a:lnTo>
                  <a:pt x="597" y="1735"/>
                </a:lnTo>
                <a:lnTo>
                  <a:pt x="615" y="1717"/>
                </a:lnTo>
                <a:lnTo>
                  <a:pt x="597" y="1699"/>
                </a:lnTo>
                <a:lnTo>
                  <a:pt x="615" y="1682"/>
                </a:lnTo>
                <a:lnTo>
                  <a:pt x="597" y="1664"/>
                </a:lnTo>
                <a:lnTo>
                  <a:pt x="615" y="1646"/>
                </a:lnTo>
                <a:lnTo>
                  <a:pt x="597" y="1629"/>
                </a:lnTo>
                <a:lnTo>
                  <a:pt x="562" y="1629"/>
                </a:lnTo>
                <a:lnTo>
                  <a:pt x="527" y="1523"/>
                </a:lnTo>
                <a:lnTo>
                  <a:pt x="527" y="1337"/>
                </a:lnTo>
                <a:lnTo>
                  <a:pt x="586" y="1337"/>
                </a:lnTo>
                <a:lnTo>
                  <a:pt x="586" y="1080"/>
                </a:lnTo>
                <a:lnTo>
                  <a:pt x="654" y="1080"/>
                </a:lnTo>
                <a:lnTo>
                  <a:pt x="652" y="3"/>
                </a:lnTo>
                <a:close/>
                <a:moveTo>
                  <a:pt x="386" y="1337"/>
                </a:moveTo>
                <a:lnTo>
                  <a:pt x="386" y="1523"/>
                </a:lnTo>
                <a:lnTo>
                  <a:pt x="351" y="1629"/>
                </a:lnTo>
                <a:lnTo>
                  <a:pt x="315" y="1629"/>
                </a:lnTo>
                <a:lnTo>
                  <a:pt x="298" y="1646"/>
                </a:lnTo>
                <a:lnTo>
                  <a:pt x="315" y="1664"/>
                </a:lnTo>
                <a:lnTo>
                  <a:pt x="298" y="1682"/>
                </a:lnTo>
                <a:lnTo>
                  <a:pt x="315" y="1699"/>
                </a:lnTo>
                <a:lnTo>
                  <a:pt x="298" y="1717"/>
                </a:lnTo>
                <a:lnTo>
                  <a:pt x="315" y="1735"/>
                </a:lnTo>
                <a:lnTo>
                  <a:pt x="298" y="1752"/>
                </a:lnTo>
                <a:lnTo>
                  <a:pt x="315" y="1770"/>
                </a:lnTo>
                <a:lnTo>
                  <a:pt x="298" y="1787"/>
                </a:lnTo>
                <a:lnTo>
                  <a:pt x="315" y="1805"/>
                </a:lnTo>
                <a:lnTo>
                  <a:pt x="298" y="1823"/>
                </a:lnTo>
                <a:lnTo>
                  <a:pt x="315" y="1840"/>
                </a:lnTo>
                <a:lnTo>
                  <a:pt x="298" y="1858"/>
                </a:lnTo>
                <a:lnTo>
                  <a:pt x="315" y="1876"/>
                </a:lnTo>
                <a:lnTo>
                  <a:pt x="298" y="1893"/>
                </a:lnTo>
                <a:lnTo>
                  <a:pt x="315" y="1911"/>
                </a:lnTo>
                <a:lnTo>
                  <a:pt x="35" y="1911"/>
                </a:lnTo>
                <a:cubicBezTo>
                  <a:pt x="15" y="1911"/>
                  <a:pt x="0" y="1895"/>
                  <a:pt x="0" y="1876"/>
                </a:cubicBezTo>
                <a:lnTo>
                  <a:pt x="0" y="2"/>
                </a:lnTo>
                <a:lnTo>
                  <a:pt x="246" y="7"/>
                </a:lnTo>
                <a:lnTo>
                  <a:pt x="246" y="1080"/>
                </a:lnTo>
                <a:lnTo>
                  <a:pt x="329" y="1080"/>
                </a:lnTo>
                <a:lnTo>
                  <a:pt x="329" y="1337"/>
                </a:lnTo>
                <a:lnTo>
                  <a:pt x="386" y="1337"/>
                </a:lnTo>
                <a:close/>
              </a:path>
            </a:pathLst>
          </a:custGeom>
          <a:solidFill>
            <a:srgbClr val="A5A6A9"/>
          </a:solidFill>
          <a:ln w="6350" cap="flat">
            <a:solidFill>
              <a:srgbClr val="262425"/>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8" name="Freeform 141"/>
          <p:cNvSpPr>
            <a:spLocks noEditPoints="1"/>
          </p:cNvSpPr>
          <p:nvPr/>
        </p:nvSpPr>
        <p:spPr bwMode="auto">
          <a:xfrm>
            <a:off x="6646863" y="4559301"/>
            <a:ext cx="258763" cy="93663"/>
          </a:xfrm>
          <a:custGeom>
            <a:avLst/>
            <a:gdLst>
              <a:gd name="T0" fmla="*/ 0 w 708"/>
              <a:gd name="T1" fmla="*/ 0 h 254"/>
              <a:gd name="T2" fmla="*/ 225 w 708"/>
              <a:gd name="T3" fmla="*/ 0 h 254"/>
              <a:gd name="T4" fmla="*/ 225 w 708"/>
              <a:gd name="T5" fmla="*/ 254 h 254"/>
              <a:gd name="T6" fmla="*/ 0 w 708"/>
              <a:gd name="T7" fmla="*/ 254 h 254"/>
              <a:gd name="T8" fmla="*/ 0 w 708"/>
              <a:gd name="T9" fmla="*/ 0 h 254"/>
              <a:gd name="T10" fmla="*/ 482 w 708"/>
              <a:gd name="T11" fmla="*/ 0 h 254"/>
              <a:gd name="T12" fmla="*/ 708 w 708"/>
              <a:gd name="T13" fmla="*/ 0 h 254"/>
              <a:gd name="T14" fmla="*/ 708 w 708"/>
              <a:gd name="T15" fmla="*/ 254 h 254"/>
              <a:gd name="T16" fmla="*/ 482 w 708"/>
              <a:gd name="T17" fmla="*/ 254 h 254"/>
              <a:gd name="T18" fmla="*/ 482 w 708"/>
              <a:gd name="T19" fmla="*/ 0 h 2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8" h="254">
                <a:moveTo>
                  <a:pt x="0" y="0"/>
                </a:moveTo>
                <a:lnTo>
                  <a:pt x="225" y="0"/>
                </a:lnTo>
                <a:lnTo>
                  <a:pt x="225" y="254"/>
                </a:lnTo>
                <a:lnTo>
                  <a:pt x="0" y="254"/>
                </a:lnTo>
                <a:lnTo>
                  <a:pt x="0" y="0"/>
                </a:lnTo>
                <a:close/>
                <a:moveTo>
                  <a:pt x="482" y="0"/>
                </a:moveTo>
                <a:lnTo>
                  <a:pt x="708" y="0"/>
                </a:lnTo>
                <a:lnTo>
                  <a:pt x="708" y="254"/>
                </a:lnTo>
                <a:lnTo>
                  <a:pt x="482" y="254"/>
                </a:lnTo>
                <a:lnTo>
                  <a:pt x="482" y="0"/>
                </a:lnTo>
                <a:close/>
              </a:path>
            </a:pathLst>
          </a:custGeom>
          <a:solidFill>
            <a:srgbClr val="41414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8" name="Freeform 151"/>
          <p:cNvSpPr>
            <a:spLocks noEditPoints="1"/>
          </p:cNvSpPr>
          <p:nvPr/>
        </p:nvSpPr>
        <p:spPr bwMode="auto">
          <a:xfrm>
            <a:off x="6610351" y="2144713"/>
            <a:ext cx="331788" cy="693738"/>
          </a:xfrm>
          <a:custGeom>
            <a:avLst/>
            <a:gdLst>
              <a:gd name="T0" fmla="*/ 652 w 916"/>
              <a:gd name="T1" fmla="*/ 1908 h 1911"/>
              <a:gd name="T2" fmla="*/ 916 w 916"/>
              <a:gd name="T3" fmla="*/ 1911 h 1911"/>
              <a:gd name="T4" fmla="*/ 916 w 916"/>
              <a:gd name="T5" fmla="*/ 35 h 1911"/>
              <a:gd name="T6" fmla="*/ 881 w 916"/>
              <a:gd name="T7" fmla="*/ 0 h 1911"/>
              <a:gd name="T8" fmla="*/ 597 w 916"/>
              <a:gd name="T9" fmla="*/ 0 h 1911"/>
              <a:gd name="T10" fmla="*/ 615 w 916"/>
              <a:gd name="T11" fmla="*/ 18 h 1911"/>
              <a:gd name="T12" fmla="*/ 597 w 916"/>
              <a:gd name="T13" fmla="*/ 35 h 1911"/>
              <a:gd name="T14" fmla="*/ 615 w 916"/>
              <a:gd name="T15" fmla="*/ 53 h 1911"/>
              <a:gd name="T16" fmla="*/ 597 w 916"/>
              <a:gd name="T17" fmla="*/ 71 h 1911"/>
              <a:gd name="T18" fmla="*/ 615 w 916"/>
              <a:gd name="T19" fmla="*/ 88 h 1911"/>
              <a:gd name="T20" fmla="*/ 597 w 916"/>
              <a:gd name="T21" fmla="*/ 106 h 1911"/>
              <a:gd name="T22" fmla="*/ 615 w 916"/>
              <a:gd name="T23" fmla="*/ 124 h 1911"/>
              <a:gd name="T24" fmla="*/ 597 w 916"/>
              <a:gd name="T25" fmla="*/ 141 h 1911"/>
              <a:gd name="T26" fmla="*/ 615 w 916"/>
              <a:gd name="T27" fmla="*/ 159 h 1911"/>
              <a:gd name="T28" fmla="*/ 597 w 916"/>
              <a:gd name="T29" fmla="*/ 176 h 1911"/>
              <a:gd name="T30" fmla="*/ 615 w 916"/>
              <a:gd name="T31" fmla="*/ 194 h 1911"/>
              <a:gd name="T32" fmla="*/ 597 w 916"/>
              <a:gd name="T33" fmla="*/ 212 h 1911"/>
              <a:gd name="T34" fmla="*/ 615 w 916"/>
              <a:gd name="T35" fmla="*/ 229 h 1911"/>
              <a:gd name="T36" fmla="*/ 597 w 916"/>
              <a:gd name="T37" fmla="*/ 247 h 1911"/>
              <a:gd name="T38" fmla="*/ 615 w 916"/>
              <a:gd name="T39" fmla="*/ 265 h 1911"/>
              <a:gd name="T40" fmla="*/ 597 w 916"/>
              <a:gd name="T41" fmla="*/ 282 h 1911"/>
              <a:gd name="T42" fmla="*/ 562 w 916"/>
              <a:gd name="T43" fmla="*/ 282 h 1911"/>
              <a:gd name="T44" fmla="*/ 527 w 916"/>
              <a:gd name="T45" fmla="*/ 388 h 1911"/>
              <a:gd name="T46" fmla="*/ 527 w 916"/>
              <a:gd name="T47" fmla="*/ 574 h 1911"/>
              <a:gd name="T48" fmla="*/ 586 w 916"/>
              <a:gd name="T49" fmla="*/ 574 h 1911"/>
              <a:gd name="T50" fmla="*/ 586 w 916"/>
              <a:gd name="T51" fmla="*/ 576 h 1911"/>
              <a:gd name="T52" fmla="*/ 654 w 916"/>
              <a:gd name="T53" fmla="*/ 576 h 1911"/>
              <a:gd name="T54" fmla="*/ 652 w 916"/>
              <a:gd name="T55" fmla="*/ 1908 h 1911"/>
              <a:gd name="T56" fmla="*/ 386 w 916"/>
              <a:gd name="T57" fmla="*/ 574 h 1911"/>
              <a:gd name="T58" fmla="*/ 386 w 916"/>
              <a:gd name="T59" fmla="*/ 388 h 1911"/>
              <a:gd name="T60" fmla="*/ 351 w 916"/>
              <a:gd name="T61" fmla="*/ 282 h 1911"/>
              <a:gd name="T62" fmla="*/ 315 w 916"/>
              <a:gd name="T63" fmla="*/ 282 h 1911"/>
              <a:gd name="T64" fmla="*/ 298 w 916"/>
              <a:gd name="T65" fmla="*/ 265 h 1911"/>
              <a:gd name="T66" fmla="*/ 315 w 916"/>
              <a:gd name="T67" fmla="*/ 247 h 1911"/>
              <a:gd name="T68" fmla="*/ 298 w 916"/>
              <a:gd name="T69" fmla="*/ 229 h 1911"/>
              <a:gd name="T70" fmla="*/ 315 w 916"/>
              <a:gd name="T71" fmla="*/ 212 h 1911"/>
              <a:gd name="T72" fmla="*/ 298 w 916"/>
              <a:gd name="T73" fmla="*/ 194 h 1911"/>
              <a:gd name="T74" fmla="*/ 315 w 916"/>
              <a:gd name="T75" fmla="*/ 176 h 1911"/>
              <a:gd name="T76" fmla="*/ 298 w 916"/>
              <a:gd name="T77" fmla="*/ 159 h 1911"/>
              <a:gd name="T78" fmla="*/ 315 w 916"/>
              <a:gd name="T79" fmla="*/ 141 h 1911"/>
              <a:gd name="T80" fmla="*/ 298 w 916"/>
              <a:gd name="T81" fmla="*/ 124 h 1911"/>
              <a:gd name="T82" fmla="*/ 315 w 916"/>
              <a:gd name="T83" fmla="*/ 106 h 1911"/>
              <a:gd name="T84" fmla="*/ 298 w 916"/>
              <a:gd name="T85" fmla="*/ 88 h 1911"/>
              <a:gd name="T86" fmla="*/ 315 w 916"/>
              <a:gd name="T87" fmla="*/ 71 h 1911"/>
              <a:gd name="T88" fmla="*/ 298 w 916"/>
              <a:gd name="T89" fmla="*/ 53 h 1911"/>
              <a:gd name="T90" fmla="*/ 315 w 916"/>
              <a:gd name="T91" fmla="*/ 35 h 1911"/>
              <a:gd name="T92" fmla="*/ 298 w 916"/>
              <a:gd name="T93" fmla="*/ 18 h 1911"/>
              <a:gd name="T94" fmla="*/ 315 w 916"/>
              <a:gd name="T95" fmla="*/ 0 h 1911"/>
              <a:gd name="T96" fmla="*/ 35 w 916"/>
              <a:gd name="T97" fmla="*/ 0 h 1911"/>
              <a:gd name="T98" fmla="*/ 0 w 916"/>
              <a:gd name="T99" fmla="*/ 35 h 1911"/>
              <a:gd name="T100" fmla="*/ 0 w 916"/>
              <a:gd name="T101" fmla="*/ 1909 h 1911"/>
              <a:gd name="T102" fmla="*/ 246 w 916"/>
              <a:gd name="T103" fmla="*/ 1904 h 1911"/>
              <a:gd name="T104" fmla="*/ 246 w 916"/>
              <a:gd name="T105" fmla="*/ 576 h 1911"/>
              <a:gd name="T106" fmla="*/ 329 w 916"/>
              <a:gd name="T107" fmla="*/ 576 h 1911"/>
              <a:gd name="T108" fmla="*/ 329 w 916"/>
              <a:gd name="T109" fmla="*/ 574 h 1911"/>
              <a:gd name="T110" fmla="*/ 386 w 916"/>
              <a:gd name="T111" fmla="*/ 574 h 19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916" h="1911">
                <a:moveTo>
                  <a:pt x="652" y="1908"/>
                </a:moveTo>
                <a:lnTo>
                  <a:pt x="916" y="1911"/>
                </a:lnTo>
                <a:lnTo>
                  <a:pt x="916" y="35"/>
                </a:lnTo>
                <a:cubicBezTo>
                  <a:pt x="916" y="16"/>
                  <a:pt x="900" y="0"/>
                  <a:pt x="881" y="0"/>
                </a:cubicBezTo>
                <a:lnTo>
                  <a:pt x="597" y="0"/>
                </a:lnTo>
                <a:lnTo>
                  <a:pt x="615" y="18"/>
                </a:lnTo>
                <a:lnTo>
                  <a:pt x="597" y="35"/>
                </a:lnTo>
                <a:lnTo>
                  <a:pt x="615" y="53"/>
                </a:lnTo>
                <a:lnTo>
                  <a:pt x="597" y="71"/>
                </a:lnTo>
                <a:lnTo>
                  <a:pt x="615" y="88"/>
                </a:lnTo>
                <a:lnTo>
                  <a:pt x="597" y="106"/>
                </a:lnTo>
                <a:lnTo>
                  <a:pt x="615" y="124"/>
                </a:lnTo>
                <a:lnTo>
                  <a:pt x="597" y="141"/>
                </a:lnTo>
                <a:lnTo>
                  <a:pt x="615" y="159"/>
                </a:lnTo>
                <a:lnTo>
                  <a:pt x="597" y="176"/>
                </a:lnTo>
                <a:lnTo>
                  <a:pt x="615" y="194"/>
                </a:lnTo>
                <a:lnTo>
                  <a:pt x="597" y="212"/>
                </a:lnTo>
                <a:lnTo>
                  <a:pt x="615" y="229"/>
                </a:lnTo>
                <a:lnTo>
                  <a:pt x="597" y="247"/>
                </a:lnTo>
                <a:lnTo>
                  <a:pt x="615" y="265"/>
                </a:lnTo>
                <a:lnTo>
                  <a:pt x="597" y="282"/>
                </a:lnTo>
                <a:lnTo>
                  <a:pt x="562" y="282"/>
                </a:lnTo>
                <a:lnTo>
                  <a:pt x="527" y="388"/>
                </a:lnTo>
                <a:lnTo>
                  <a:pt x="527" y="574"/>
                </a:lnTo>
                <a:lnTo>
                  <a:pt x="586" y="574"/>
                </a:lnTo>
                <a:lnTo>
                  <a:pt x="586" y="576"/>
                </a:lnTo>
                <a:lnTo>
                  <a:pt x="654" y="576"/>
                </a:lnTo>
                <a:lnTo>
                  <a:pt x="652" y="1908"/>
                </a:lnTo>
                <a:close/>
                <a:moveTo>
                  <a:pt x="386" y="574"/>
                </a:moveTo>
                <a:lnTo>
                  <a:pt x="386" y="388"/>
                </a:lnTo>
                <a:lnTo>
                  <a:pt x="351" y="282"/>
                </a:lnTo>
                <a:lnTo>
                  <a:pt x="315" y="282"/>
                </a:lnTo>
                <a:lnTo>
                  <a:pt x="298" y="265"/>
                </a:lnTo>
                <a:lnTo>
                  <a:pt x="315" y="247"/>
                </a:lnTo>
                <a:lnTo>
                  <a:pt x="298" y="229"/>
                </a:lnTo>
                <a:lnTo>
                  <a:pt x="315" y="212"/>
                </a:lnTo>
                <a:lnTo>
                  <a:pt x="298" y="194"/>
                </a:lnTo>
                <a:lnTo>
                  <a:pt x="315" y="176"/>
                </a:lnTo>
                <a:lnTo>
                  <a:pt x="298" y="159"/>
                </a:lnTo>
                <a:lnTo>
                  <a:pt x="315" y="141"/>
                </a:lnTo>
                <a:lnTo>
                  <a:pt x="298" y="124"/>
                </a:lnTo>
                <a:lnTo>
                  <a:pt x="315" y="106"/>
                </a:lnTo>
                <a:lnTo>
                  <a:pt x="298" y="88"/>
                </a:lnTo>
                <a:lnTo>
                  <a:pt x="315" y="71"/>
                </a:lnTo>
                <a:lnTo>
                  <a:pt x="298" y="53"/>
                </a:lnTo>
                <a:lnTo>
                  <a:pt x="315" y="35"/>
                </a:lnTo>
                <a:lnTo>
                  <a:pt x="298" y="18"/>
                </a:lnTo>
                <a:lnTo>
                  <a:pt x="315" y="0"/>
                </a:lnTo>
                <a:lnTo>
                  <a:pt x="35" y="0"/>
                </a:lnTo>
                <a:cubicBezTo>
                  <a:pt x="15" y="0"/>
                  <a:pt x="0" y="16"/>
                  <a:pt x="0" y="35"/>
                </a:cubicBezTo>
                <a:lnTo>
                  <a:pt x="0" y="1909"/>
                </a:lnTo>
                <a:lnTo>
                  <a:pt x="246" y="1904"/>
                </a:lnTo>
                <a:lnTo>
                  <a:pt x="246" y="576"/>
                </a:lnTo>
                <a:lnTo>
                  <a:pt x="329" y="576"/>
                </a:lnTo>
                <a:lnTo>
                  <a:pt x="329" y="574"/>
                </a:lnTo>
                <a:lnTo>
                  <a:pt x="386" y="574"/>
                </a:lnTo>
                <a:close/>
              </a:path>
            </a:pathLst>
          </a:custGeom>
          <a:solidFill>
            <a:srgbClr val="A5A6A9"/>
          </a:solidFill>
          <a:ln w="6350" cap="flat">
            <a:solidFill>
              <a:srgbClr val="262425"/>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69" name="Freeform 152"/>
          <p:cNvSpPr>
            <a:spLocks noEditPoints="1"/>
          </p:cNvSpPr>
          <p:nvPr/>
        </p:nvSpPr>
        <p:spPr bwMode="auto">
          <a:xfrm>
            <a:off x="6646863" y="2708276"/>
            <a:ext cx="258763" cy="92075"/>
          </a:xfrm>
          <a:custGeom>
            <a:avLst/>
            <a:gdLst>
              <a:gd name="T0" fmla="*/ 0 w 708"/>
              <a:gd name="T1" fmla="*/ 254 h 254"/>
              <a:gd name="T2" fmla="*/ 225 w 708"/>
              <a:gd name="T3" fmla="*/ 254 h 254"/>
              <a:gd name="T4" fmla="*/ 225 w 708"/>
              <a:gd name="T5" fmla="*/ 0 h 254"/>
              <a:gd name="T6" fmla="*/ 0 w 708"/>
              <a:gd name="T7" fmla="*/ 0 h 254"/>
              <a:gd name="T8" fmla="*/ 0 w 708"/>
              <a:gd name="T9" fmla="*/ 254 h 254"/>
              <a:gd name="T10" fmla="*/ 482 w 708"/>
              <a:gd name="T11" fmla="*/ 254 h 254"/>
              <a:gd name="T12" fmla="*/ 708 w 708"/>
              <a:gd name="T13" fmla="*/ 254 h 254"/>
              <a:gd name="T14" fmla="*/ 708 w 708"/>
              <a:gd name="T15" fmla="*/ 0 h 254"/>
              <a:gd name="T16" fmla="*/ 482 w 708"/>
              <a:gd name="T17" fmla="*/ 0 h 254"/>
              <a:gd name="T18" fmla="*/ 482 w 708"/>
              <a:gd name="T19" fmla="*/ 254 h 2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8" h="254">
                <a:moveTo>
                  <a:pt x="0" y="254"/>
                </a:moveTo>
                <a:lnTo>
                  <a:pt x="225" y="254"/>
                </a:lnTo>
                <a:lnTo>
                  <a:pt x="225" y="0"/>
                </a:lnTo>
                <a:lnTo>
                  <a:pt x="0" y="0"/>
                </a:lnTo>
                <a:lnTo>
                  <a:pt x="0" y="254"/>
                </a:lnTo>
                <a:close/>
                <a:moveTo>
                  <a:pt x="482" y="254"/>
                </a:moveTo>
                <a:lnTo>
                  <a:pt x="708" y="254"/>
                </a:lnTo>
                <a:lnTo>
                  <a:pt x="708" y="0"/>
                </a:lnTo>
                <a:lnTo>
                  <a:pt x="482" y="0"/>
                </a:lnTo>
                <a:lnTo>
                  <a:pt x="482" y="254"/>
                </a:lnTo>
                <a:close/>
              </a:path>
            </a:pathLst>
          </a:custGeom>
          <a:solidFill>
            <a:srgbClr val="41414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nvGrpSpPr>
          <p:cNvPr id="79" name="Group 78"/>
          <p:cNvGrpSpPr/>
          <p:nvPr/>
        </p:nvGrpSpPr>
        <p:grpSpPr>
          <a:xfrm>
            <a:off x="3932239" y="3149601"/>
            <a:ext cx="2911475" cy="709613"/>
            <a:chOff x="3446463" y="3149601"/>
            <a:chExt cx="2895600" cy="709613"/>
          </a:xfrm>
        </p:grpSpPr>
        <p:sp>
          <p:nvSpPr>
            <p:cNvPr id="80" name="Rectangle 89"/>
            <p:cNvSpPr>
              <a:spLocks noChangeArrowheads="1"/>
            </p:cNvSpPr>
            <p:nvPr/>
          </p:nvSpPr>
          <p:spPr bwMode="auto">
            <a:xfrm>
              <a:off x="3446463" y="3149601"/>
              <a:ext cx="358775" cy="709613"/>
            </a:xfrm>
            <a:prstGeom prst="rect">
              <a:avLst/>
            </a:prstGeom>
            <a:solidFill>
              <a:srgbClr val="7F8082"/>
            </a:solidFill>
            <a:ln w="3175" cap="flat">
              <a:solidFill>
                <a:srgbClr val="28252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1" name="Freeform 162"/>
            <p:cNvSpPr>
              <a:spLocks/>
            </p:cNvSpPr>
            <p:nvPr/>
          </p:nvSpPr>
          <p:spPr bwMode="auto">
            <a:xfrm>
              <a:off x="3627438" y="3373438"/>
              <a:ext cx="2714625" cy="260350"/>
            </a:xfrm>
            <a:custGeom>
              <a:avLst/>
              <a:gdLst>
                <a:gd name="T0" fmla="*/ 191 w 7465"/>
                <a:gd name="T1" fmla="*/ 0 h 717"/>
                <a:gd name="T2" fmla="*/ 7286 w 7465"/>
                <a:gd name="T3" fmla="*/ 0 h 717"/>
                <a:gd name="T4" fmla="*/ 7334 w 7465"/>
                <a:gd name="T5" fmla="*/ 0 h 717"/>
                <a:gd name="T6" fmla="*/ 7362 w 7465"/>
                <a:gd name="T7" fmla="*/ 12 h 717"/>
                <a:gd name="T8" fmla="*/ 7390 w 7465"/>
                <a:gd name="T9" fmla="*/ 28 h 717"/>
                <a:gd name="T10" fmla="*/ 7422 w 7465"/>
                <a:gd name="T11" fmla="*/ 56 h 717"/>
                <a:gd name="T12" fmla="*/ 7434 w 7465"/>
                <a:gd name="T13" fmla="*/ 88 h 717"/>
                <a:gd name="T14" fmla="*/ 7450 w 7465"/>
                <a:gd name="T15" fmla="*/ 116 h 717"/>
                <a:gd name="T16" fmla="*/ 7465 w 7465"/>
                <a:gd name="T17" fmla="*/ 143 h 717"/>
                <a:gd name="T18" fmla="*/ 7465 w 7465"/>
                <a:gd name="T19" fmla="*/ 187 h 717"/>
                <a:gd name="T20" fmla="*/ 7465 w 7465"/>
                <a:gd name="T21" fmla="*/ 542 h 717"/>
                <a:gd name="T22" fmla="*/ 7465 w 7465"/>
                <a:gd name="T23" fmla="*/ 585 h 717"/>
                <a:gd name="T24" fmla="*/ 7450 w 7465"/>
                <a:gd name="T25" fmla="*/ 613 h 717"/>
                <a:gd name="T26" fmla="*/ 7434 w 7465"/>
                <a:gd name="T27" fmla="*/ 641 h 717"/>
                <a:gd name="T28" fmla="*/ 7422 w 7465"/>
                <a:gd name="T29" fmla="*/ 673 h 717"/>
                <a:gd name="T30" fmla="*/ 7390 w 7465"/>
                <a:gd name="T31" fmla="*/ 685 h 717"/>
                <a:gd name="T32" fmla="*/ 7362 w 7465"/>
                <a:gd name="T33" fmla="*/ 701 h 717"/>
                <a:gd name="T34" fmla="*/ 7334 w 7465"/>
                <a:gd name="T35" fmla="*/ 717 h 717"/>
                <a:gd name="T36" fmla="*/ 7286 w 7465"/>
                <a:gd name="T37" fmla="*/ 717 h 717"/>
                <a:gd name="T38" fmla="*/ 191 w 7465"/>
                <a:gd name="T39" fmla="*/ 717 h 717"/>
                <a:gd name="T40" fmla="*/ 148 w 7465"/>
                <a:gd name="T41" fmla="*/ 717 h 717"/>
                <a:gd name="T42" fmla="*/ 120 w 7465"/>
                <a:gd name="T43" fmla="*/ 701 h 717"/>
                <a:gd name="T44" fmla="*/ 88 w 7465"/>
                <a:gd name="T45" fmla="*/ 685 h 717"/>
                <a:gd name="T46" fmla="*/ 60 w 7465"/>
                <a:gd name="T47" fmla="*/ 673 h 717"/>
                <a:gd name="T48" fmla="*/ 32 w 7465"/>
                <a:gd name="T49" fmla="*/ 641 h 717"/>
                <a:gd name="T50" fmla="*/ 16 w 7465"/>
                <a:gd name="T51" fmla="*/ 613 h 717"/>
                <a:gd name="T52" fmla="*/ 0 w 7465"/>
                <a:gd name="T53" fmla="*/ 585 h 717"/>
                <a:gd name="T54" fmla="*/ 0 w 7465"/>
                <a:gd name="T55" fmla="*/ 542 h 717"/>
                <a:gd name="T56" fmla="*/ 0 w 7465"/>
                <a:gd name="T57" fmla="*/ 187 h 717"/>
                <a:gd name="T58" fmla="*/ 0 w 7465"/>
                <a:gd name="T59" fmla="*/ 143 h 717"/>
                <a:gd name="T60" fmla="*/ 16 w 7465"/>
                <a:gd name="T61" fmla="*/ 116 h 717"/>
                <a:gd name="T62" fmla="*/ 32 w 7465"/>
                <a:gd name="T63" fmla="*/ 88 h 717"/>
                <a:gd name="T64" fmla="*/ 60 w 7465"/>
                <a:gd name="T65" fmla="*/ 56 h 717"/>
                <a:gd name="T66" fmla="*/ 88 w 7465"/>
                <a:gd name="T67" fmla="*/ 28 h 717"/>
                <a:gd name="T68" fmla="*/ 120 w 7465"/>
                <a:gd name="T69" fmla="*/ 12 h 717"/>
                <a:gd name="T70" fmla="*/ 148 w 7465"/>
                <a:gd name="T71" fmla="*/ 0 h 717"/>
                <a:gd name="T72" fmla="*/ 191 w 7465"/>
                <a:gd name="T73" fmla="*/ 0 h 7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7465" h="717">
                  <a:moveTo>
                    <a:pt x="191" y="0"/>
                  </a:moveTo>
                  <a:lnTo>
                    <a:pt x="7286" y="0"/>
                  </a:lnTo>
                  <a:lnTo>
                    <a:pt x="7334" y="0"/>
                  </a:lnTo>
                  <a:lnTo>
                    <a:pt x="7362" y="12"/>
                  </a:lnTo>
                  <a:lnTo>
                    <a:pt x="7390" y="28"/>
                  </a:lnTo>
                  <a:lnTo>
                    <a:pt x="7422" y="56"/>
                  </a:lnTo>
                  <a:lnTo>
                    <a:pt x="7434" y="88"/>
                  </a:lnTo>
                  <a:lnTo>
                    <a:pt x="7450" y="116"/>
                  </a:lnTo>
                  <a:lnTo>
                    <a:pt x="7465" y="143"/>
                  </a:lnTo>
                  <a:lnTo>
                    <a:pt x="7465" y="187"/>
                  </a:lnTo>
                  <a:lnTo>
                    <a:pt x="7465" y="542"/>
                  </a:lnTo>
                  <a:lnTo>
                    <a:pt x="7465" y="585"/>
                  </a:lnTo>
                  <a:lnTo>
                    <a:pt x="7450" y="613"/>
                  </a:lnTo>
                  <a:lnTo>
                    <a:pt x="7434" y="641"/>
                  </a:lnTo>
                  <a:lnTo>
                    <a:pt x="7422" y="673"/>
                  </a:lnTo>
                  <a:lnTo>
                    <a:pt x="7390" y="685"/>
                  </a:lnTo>
                  <a:lnTo>
                    <a:pt x="7362" y="701"/>
                  </a:lnTo>
                  <a:lnTo>
                    <a:pt x="7334" y="717"/>
                  </a:lnTo>
                  <a:lnTo>
                    <a:pt x="7286" y="717"/>
                  </a:lnTo>
                  <a:lnTo>
                    <a:pt x="191" y="717"/>
                  </a:lnTo>
                  <a:lnTo>
                    <a:pt x="148" y="717"/>
                  </a:lnTo>
                  <a:lnTo>
                    <a:pt x="120" y="701"/>
                  </a:lnTo>
                  <a:lnTo>
                    <a:pt x="88" y="685"/>
                  </a:lnTo>
                  <a:lnTo>
                    <a:pt x="60" y="673"/>
                  </a:lnTo>
                  <a:lnTo>
                    <a:pt x="32" y="641"/>
                  </a:lnTo>
                  <a:lnTo>
                    <a:pt x="16" y="613"/>
                  </a:lnTo>
                  <a:lnTo>
                    <a:pt x="0" y="585"/>
                  </a:lnTo>
                  <a:lnTo>
                    <a:pt x="0" y="542"/>
                  </a:lnTo>
                  <a:lnTo>
                    <a:pt x="0" y="187"/>
                  </a:lnTo>
                  <a:lnTo>
                    <a:pt x="0" y="143"/>
                  </a:lnTo>
                  <a:lnTo>
                    <a:pt x="16" y="116"/>
                  </a:lnTo>
                  <a:lnTo>
                    <a:pt x="32" y="88"/>
                  </a:lnTo>
                  <a:lnTo>
                    <a:pt x="60" y="56"/>
                  </a:lnTo>
                  <a:lnTo>
                    <a:pt x="88" y="28"/>
                  </a:lnTo>
                  <a:lnTo>
                    <a:pt x="120" y="12"/>
                  </a:lnTo>
                  <a:lnTo>
                    <a:pt x="148" y="0"/>
                  </a:lnTo>
                  <a:lnTo>
                    <a:pt x="191" y="0"/>
                  </a:lnTo>
                  <a:close/>
                </a:path>
              </a:pathLst>
            </a:custGeom>
            <a:solidFill>
              <a:srgbClr val="DCDCDC"/>
            </a:solidFill>
            <a:ln w="3175" cap="flat">
              <a:solidFill>
                <a:srgbClr val="28252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grpSp>
      <p:sp>
        <p:nvSpPr>
          <p:cNvPr id="70" name="Oval 153"/>
          <p:cNvSpPr>
            <a:spLocks noChangeArrowheads="1"/>
          </p:cNvSpPr>
          <p:nvPr/>
        </p:nvSpPr>
        <p:spPr bwMode="auto">
          <a:xfrm>
            <a:off x="6702426" y="2600326"/>
            <a:ext cx="141288" cy="139700"/>
          </a:xfrm>
          <a:prstGeom prst="ellipse">
            <a:avLst/>
          </a:prstGeom>
          <a:solidFill>
            <a:srgbClr val="C934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9" name="Oval 142"/>
          <p:cNvSpPr>
            <a:spLocks noChangeArrowheads="1"/>
          </p:cNvSpPr>
          <p:nvPr/>
        </p:nvSpPr>
        <p:spPr bwMode="auto">
          <a:xfrm>
            <a:off x="6702426" y="4443413"/>
            <a:ext cx="141288" cy="141288"/>
          </a:xfrm>
          <a:prstGeom prst="ellipse">
            <a:avLst/>
          </a:prstGeom>
          <a:solidFill>
            <a:srgbClr val="C934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2" name="Up Arrow 81"/>
          <p:cNvSpPr/>
          <p:nvPr/>
        </p:nvSpPr>
        <p:spPr>
          <a:xfrm flipV="1">
            <a:off x="6300517" y="2333626"/>
            <a:ext cx="165370" cy="373062"/>
          </a:xfrm>
          <a:prstGeom prst="upArrow">
            <a:avLst/>
          </a:prstGeom>
          <a:solidFill>
            <a:srgbClr val="FFFF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Up Arrow 82"/>
          <p:cNvSpPr/>
          <p:nvPr/>
        </p:nvSpPr>
        <p:spPr>
          <a:xfrm>
            <a:off x="6300517" y="4864404"/>
            <a:ext cx="165370" cy="350838"/>
          </a:xfrm>
          <a:prstGeom prst="upArrow">
            <a:avLst/>
          </a:prstGeom>
          <a:solidFill>
            <a:srgbClr val="FFFF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4" name="Group 83"/>
          <p:cNvGrpSpPr/>
          <p:nvPr/>
        </p:nvGrpSpPr>
        <p:grpSpPr>
          <a:xfrm flipV="1">
            <a:off x="6289658" y="2389188"/>
            <a:ext cx="187087" cy="190500"/>
            <a:chOff x="3352830" y="1593057"/>
            <a:chExt cx="914390" cy="931069"/>
          </a:xfrm>
        </p:grpSpPr>
        <p:cxnSp>
          <p:nvCxnSpPr>
            <p:cNvPr id="85" name="Straight Connector 84"/>
            <p:cNvCxnSpPr/>
            <p:nvPr/>
          </p:nvCxnSpPr>
          <p:spPr>
            <a:xfrm>
              <a:off x="3352830" y="1598613"/>
              <a:ext cx="914390" cy="925513"/>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flipV="1">
              <a:off x="3352830" y="1593057"/>
              <a:ext cx="914390" cy="931069"/>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grpSp>
      <p:pic>
        <p:nvPicPr>
          <p:cNvPr id="3" name="Media16">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2507130" y="5939330"/>
            <a:ext cx="609600" cy="609600"/>
          </a:xfrm>
          <a:prstGeom prst="rect">
            <a:avLst/>
          </a:prstGeom>
        </p:spPr>
      </p:pic>
    </p:spTree>
    <p:custDataLst>
      <p:tags r:id="rId1"/>
    </p:custDataLst>
    <p:extLst>
      <p:ext uri="{BB962C8B-B14F-4D97-AF65-F5344CB8AC3E}">
        <p14:creationId xmlns:p14="http://schemas.microsoft.com/office/powerpoint/2010/main" val="2081343338"/>
      </p:ext>
    </p:extLst>
  </p:cSld>
  <p:clrMapOvr>
    <a:masterClrMapping/>
  </p:clrMapOvr>
  <mc:AlternateContent xmlns:mc="http://schemas.openxmlformats.org/markup-compatibility/2006" xmlns:p14="http://schemas.microsoft.com/office/powerpoint/2010/main">
    <mc:Choice Requires="p14">
      <p:transition spd="med" p14:dur="700" advTm="28155">
        <p:fade/>
      </p:transition>
    </mc:Choice>
    <mc:Fallback xmlns="">
      <p:transition spd="med" advTm="2815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165"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35" presetClass="path" presetSubtype="0" accel="50000" decel="50000" fill="hold" nodeType="clickEffect">
                                  <p:stCondLst>
                                    <p:cond delay="0"/>
                                  </p:stCondLst>
                                  <p:childTnLst>
                                    <p:animMotion origin="layout" path="M 2.91667E-6 3.7037E-7 L -0.04141 3.7037E-7 " pathEditMode="relative" rAng="0" ptsTypes="AA">
                                      <p:cBhvr>
                                        <p:cTn id="10" dur="2000" fill="hold"/>
                                        <p:tgtEl>
                                          <p:spTgt spid="79"/>
                                        </p:tgtEl>
                                        <p:attrNameLst>
                                          <p:attrName>ppt_x</p:attrName>
                                          <p:attrName>ppt_y</p:attrName>
                                        </p:attrNameLst>
                                      </p:cBhvr>
                                      <p:rCtr x="-2070" y="0"/>
                                    </p:animMotion>
                                  </p:childTnLst>
                                </p:cTn>
                              </p:par>
                              <p:par>
                                <p:cTn id="11" presetID="64" presetClass="path" presetSubtype="0" accel="50000" decel="50000" fill="hold" grpId="0" nodeType="withEffect">
                                  <p:stCondLst>
                                    <p:cond delay="0"/>
                                  </p:stCondLst>
                                  <p:childTnLst>
                                    <p:animMotion origin="layout" path="M 1.25E-6 -1.85185E-6 L 1.25E-6 -0.01782 " pathEditMode="relative" rAng="0" ptsTypes="AA">
                                      <p:cBhvr>
                                        <p:cTn id="12" dur="2000" fill="hold"/>
                                        <p:tgtEl>
                                          <p:spTgt spid="59"/>
                                        </p:tgtEl>
                                        <p:attrNameLst>
                                          <p:attrName>ppt_x</p:attrName>
                                          <p:attrName>ppt_y</p:attrName>
                                        </p:attrNameLst>
                                      </p:cBhvr>
                                      <p:rCtr x="0" y="-903"/>
                                    </p:animMotion>
                                  </p:childTnLst>
                                </p:cTn>
                              </p:par>
                              <p:par>
                                <p:cTn id="13" presetID="64" presetClass="path" presetSubtype="0" accel="50000" decel="50000" fill="hold" grpId="0" nodeType="withEffect">
                                  <p:stCondLst>
                                    <p:cond delay="0"/>
                                  </p:stCondLst>
                                  <p:childTnLst>
                                    <p:animMotion origin="layout" path="M 2.29167E-6 -2.22222E-6 L 2.29167E-6 -0.07546 " pathEditMode="relative" rAng="0" ptsTypes="AA">
                                      <p:cBhvr>
                                        <p:cTn id="14" dur="2000" fill="hold"/>
                                        <p:tgtEl>
                                          <p:spTgt spid="83"/>
                                        </p:tgtEl>
                                        <p:attrNameLst>
                                          <p:attrName>ppt_x</p:attrName>
                                          <p:attrName>ppt_y</p:attrName>
                                        </p:attrNameLst>
                                      </p:cBhvr>
                                      <p:rCtr x="0" y="-3773"/>
                                    </p:animMotion>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15" fill="hold" display="0">
                  <p:stCondLst>
                    <p:cond delay="indefinite"/>
                  </p:stCondLst>
                  <p:endCondLst>
                    <p:cond evt="onStopAudio" delay="0">
                      <p:tgtEl>
                        <p:sldTgt/>
                      </p:tgtEl>
                    </p:cond>
                  </p:endCondLst>
                </p:cTn>
                <p:tgtEl>
                  <p:spTgt spid="3"/>
                </p:tgtEl>
              </p:cMediaNode>
            </p:audio>
          </p:childTnLst>
        </p:cTn>
      </p:par>
    </p:tnLst>
    <p:bldLst>
      <p:bldP spid="59" grpId="0" animBg="1"/>
      <p:bldP spid="8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US" dirty="0"/>
              <a:t>Pump Operation:  Delivery Stroke</a:t>
            </a:r>
            <a:endParaRPr lang="en-US" altLang="en-US" dirty="0"/>
          </a:p>
        </p:txBody>
      </p:sp>
      <p:sp>
        <p:nvSpPr>
          <p:cNvPr id="23618" name="Rectangle 87"/>
          <p:cNvSpPr>
            <a:spLocks noChangeArrowheads="1"/>
          </p:cNvSpPr>
          <p:nvPr/>
        </p:nvSpPr>
        <p:spPr bwMode="auto">
          <a:xfrm>
            <a:off x="6646863" y="4127501"/>
            <a:ext cx="258763" cy="455613"/>
          </a:xfrm>
          <a:prstGeom prst="rect">
            <a:avLst/>
          </a:prstGeom>
          <a:solidFill>
            <a:srgbClr val="FCF82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619" name="Rectangle 88"/>
          <p:cNvSpPr>
            <a:spLocks noChangeArrowheads="1"/>
          </p:cNvSpPr>
          <p:nvPr/>
        </p:nvSpPr>
        <p:spPr bwMode="auto">
          <a:xfrm>
            <a:off x="6646863" y="2354263"/>
            <a:ext cx="258763" cy="523875"/>
          </a:xfrm>
          <a:prstGeom prst="rect">
            <a:avLst/>
          </a:prstGeom>
          <a:solidFill>
            <a:srgbClr val="FCF82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621" name="Rectangle 90"/>
          <p:cNvSpPr>
            <a:spLocks noChangeArrowheads="1"/>
          </p:cNvSpPr>
          <p:nvPr/>
        </p:nvSpPr>
        <p:spPr bwMode="auto">
          <a:xfrm>
            <a:off x="5900738" y="2836863"/>
            <a:ext cx="1235075" cy="1330325"/>
          </a:xfrm>
          <a:prstGeom prst="rect">
            <a:avLst/>
          </a:prstGeom>
          <a:solidFill>
            <a:srgbClr val="80808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622" name="Rectangle 91"/>
          <p:cNvSpPr>
            <a:spLocks noChangeArrowheads="1"/>
          </p:cNvSpPr>
          <p:nvPr/>
        </p:nvSpPr>
        <p:spPr bwMode="auto">
          <a:xfrm>
            <a:off x="5900738" y="2836863"/>
            <a:ext cx="1235075" cy="1330325"/>
          </a:xfrm>
          <a:prstGeom prst="rect">
            <a:avLst/>
          </a:pr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23" name="Rectangle 92"/>
          <p:cNvSpPr>
            <a:spLocks noChangeArrowheads="1"/>
          </p:cNvSpPr>
          <p:nvPr/>
        </p:nvSpPr>
        <p:spPr bwMode="auto">
          <a:xfrm>
            <a:off x="6156326" y="3352801"/>
            <a:ext cx="766763" cy="303213"/>
          </a:xfrm>
          <a:prstGeom prst="rect">
            <a:avLst/>
          </a:prstGeom>
          <a:solidFill>
            <a:srgbClr val="FEFEF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624" name="Rectangle 93"/>
          <p:cNvSpPr>
            <a:spLocks noChangeArrowheads="1"/>
          </p:cNvSpPr>
          <p:nvPr/>
        </p:nvSpPr>
        <p:spPr bwMode="auto">
          <a:xfrm>
            <a:off x="6116638" y="3352801"/>
            <a:ext cx="806450" cy="303213"/>
          </a:xfrm>
          <a:prstGeom prst="rect">
            <a:avLst/>
          </a:pr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25" name="Rectangle 94"/>
          <p:cNvSpPr>
            <a:spLocks noChangeArrowheads="1"/>
          </p:cNvSpPr>
          <p:nvPr/>
        </p:nvSpPr>
        <p:spPr bwMode="auto">
          <a:xfrm>
            <a:off x="7072313" y="2130426"/>
            <a:ext cx="4460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outlet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626" name="Rectangle 95"/>
          <p:cNvSpPr>
            <a:spLocks noChangeArrowheads="1"/>
          </p:cNvSpPr>
          <p:nvPr/>
        </p:nvSpPr>
        <p:spPr bwMode="auto">
          <a:xfrm>
            <a:off x="7085013" y="2295526"/>
            <a:ext cx="4587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check</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627" name="Rectangle 96"/>
          <p:cNvSpPr>
            <a:spLocks noChangeArrowheads="1"/>
          </p:cNvSpPr>
          <p:nvPr/>
        </p:nvSpPr>
        <p:spPr bwMode="auto">
          <a:xfrm>
            <a:off x="7072313" y="2447926"/>
            <a:ext cx="4079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valve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628" name="Rectangle 97"/>
          <p:cNvSpPr>
            <a:spLocks noChangeArrowheads="1"/>
          </p:cNvSpPr>
          <p:nvPr/>
        </p:nvSpPr>
        <p:spPr bwMode="auto">
          <a:xfrm>
            <a:off x="6218238" y="2905126"/>
            <a:ext cx="4460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FEFEFE"/>
                </a:solidFill>
                <a:effectLst/>
                <a:latin typeface="Arial" panose="020B0604020202020204" pitchFamily="34" charset="0"/>
              </a:rPr>
              <a:t>pump</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629" name="Rectangle 98"/>
          <p:cNvSpPr>
            <a:spLocks noChangeArrowheads="1"/>
          </p:cNvSpPr>
          <p:nvPr/>
        </p:nvSpPr>
        <p:spPr bwMode="auto">
          <a:xfrm>
            <a:off x="6218238" y="3070226"/>
            <a:ext cx="3952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FEFEFE"/>
                </a:solidFill>
                <a:effectLst/>
                <a:latin typeface="Arial" panose="020B0604020202020204" pitchFamily="34" charset="0"/>
              </a:rPr>
              <a:t>head</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630" name="Rectangle 99"/>
          <p:cNvSpPr>
            <a:spLocks noChangeArrowheads="1"/>
          </p:cNvSpPr>
          <p:nvPr/>
        </p:nvSpPr>
        <p:spPr bwMode="auto">
          <a:xfrm>
            <a:off x="7085013" y="1646238"/>
            <a:ext cx="1770063"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high pressure solvent out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631" name="Rectangle 100"/>
          <p:cNvSpPr>
            <a:spLocks noChangeArrowheads="1"/>
          </p:cNvSpPr>
          <p:nvPr/>
        </p:nvSpPr>
        <p:spPr bwMode="auto">
          <a:xfrm>
            <a:off x="7085013" y="5054601"/>
            <a:ext cx="1617663"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low pressure solvent in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632" name="Rectangle 101"/>
          <p:cNvSpPr>
            <a:spLocks noChangeArrowheads="1"/>
          </p:cNvSpPr>
          <p:nvPr/>
        </p:nvSpPr>
        <p:spPr bwMode="auto">
          <a:xfrm>
            <a:off x="5910263" y="3654426"/>
            <a:ext cx="196850" cy="192088"/>
          </a:xfrm>
          <a:prstGeom prst="rect">
            <a:avLst/>
          </a:prstGeom>
          <a:solidFill>
            <a:srgbClr val="FEFEF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633" name="Freeform 102"/>
          <p:cNvSpPr>
            <a:spLocks/>
          </p:cNvSpPr>
          <p:nvPr/>
        </p:nvSpPr>
        <p:spPr bwMode="auto">
          <a:xfrm>
            <a:off x="5900738" y="3160713"/>
            <a:ext cx="206375" cy="212725"/>
          </a:xfrm>
          <a:custGeom>
            <a:avLst/>
            <a:gdLst>
              <a:gd name="T0" fmla="*/ 0 w 569"/>
              <a:gd name="T1" fmla="*/ 585 h 585"/>
              <a:gd name="T2" fmla="*/ 569 w 569"/>
              <a:gd name="T3" fmla="*/ 585 h 585"/>
              <a:gd name="T4" fmla="*/ 569 w 569"/>
              <a:gd name="T5" fmla="*/ 553 h 585"/>
              <a:gd name="T6" fmla="*/ 28 w 569"/>
              <a:gd name="T7" fmla="*/ 553 h 585"/>
              <a:gd name="T8" fmla="*/ 28 w 569"/>
              <a:gd name="T9" fmla="*/ 44 h 585"/>
              <a:gd name="T10" fmla="*/ 569 w 569"/>
              <a:gd name="T11" fmla="*/ 44 h 585"/>
              <a:gd name="T12" fmla="*/ 569 w 569"/>
              <a:gd name="T13" fmla="*/ 0 h 585"/>
              <a:gd name="T14" fmla="*/ 0 w 569"/>
              <a:gd name="T15" fmla="*/ 0 h 585"/>
              <a:gd name="T16" fmla="*/ 0 w 569"/>
              <a:gd name="T17" fmla="*/ 585 h 5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69" h="585">
                <a:moveTo>
                  <a:pt x="0" y="585"/>
                </a:moveTo>
                <a:lnTo>
                  <a:pt x="569" y="585"/>
                </a:lnTo>
                <a:lnTo>
                  <a:pt x="569" y="553"/>
                </a:lnTo>
                <a:lnTo>
                  <a:pt x="28" y="553"/>
                </a:lnTo>
                <a:lnTo>
                  <a:pt x="28" y="44"/>
                </a:lnTo>
                <a:lnTo>
                  <a:pt x="569" y="44"/>
                </a:lnTo>
                <a:lnTo>
                  <a:pt x="569" y="0"/>
                </a:lnTo>
                <a:lnTo>
                  <a:pt x="0" y="0"/>
                </a:lnTo>
                <a:lnTo>
                  <a:pt x="0" y="585"/>
                </a:lnTo>
                <a:close/>
              </a:path>
            </a:pathLst>
          </a:custGeom>
          <a:solidFill>
            <a:srgbClr val="D78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634" name="Freeform 103"/>
          <p:cNvSpPr>
            <a:spLocks/>
          </p:cNvSpPr>
          <p:nvPr/>
        </p:nvSpPr>
        <p:spPr bwMode="auto">
          <a:xfrm>
            <a:off x="5900738" y="3638551"/>
            <a:ext cx="206375" cy="212725"/>
          </a:xfrm>
          <a:custGeom>
            <a:avLst/>
            <a:gdLst>
              <a:gd name="T0" fmla="*/ 0 w 569"/>
              <a:gd name="T1" fmla="*/ 585 h 585"/>
              <a:gd name="T2" fmla="*/ 569 w 569"/>
              <a:gd name="T3" fmla="*/ 585 h 585"/>
              <a:gd name="T4" fmla="*/ 569 w 569"/>
              <a:gd name="T5" fmla="*/ 557 h 585"/>
              <a:gd name="T6" fmla="*/ 28 w 569"/>
              <a:gd name="T7" fmla="*/ 557 h 585"/>
              <a:gd name="T8" fmla="*/ 28 w 569"/>
              <a:gd name="T9" fmla="*/ 43 h 585"/>
              <a:gd name="T10" fmla="*/ 569 w 569"/>
              <a:gd name="T11" fmla="*/ 43 h 585"/>
              <a:gd name="T12" fmla="*/ 569 w 569"/>
              <a:gd name="T13" fmla="*/ 0 h 585"/>
              <a:gd name="T14" fmla="*/ 0 w 569"/>
              <a:gd name="T15" fmla="*/ 0 h 585"/>
              <a:gd name="T16" fmla="*/ 0 w 569"/>
              <a:gd name="T17" fmla="*/ 585 h 5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69" h="585">
                <a:moveTo>
                  <a:pt x="0" y="585"/>
                </a:moveTo>
                <a:lnTo>
                  <a:pt x="569" y="585"/>
                </a:lnTo>
                <a:lnTo>
                  <a:pt x="569" y="557"/>
                </a:lnTo>
                <a:lnTo>
                  <a:pt x="28" y="557"/>
                </a:lnTo>
                <a:lnTo>
                  <a:pt x="28" y="43"/>
                </a:lnTo>
                <a:lnTo>
                  <a:pt x="569" y="43"/>
                </a:lnTo>
                <a:lnTo>
                  <a:pt x="569" y="0"/>
                </a:lnTo>
                <a:lnTo>
                  <a:pt x="0" y="0"/>
                </a:lnTo>
                <a:lnTo>
                  <a:pt x="0" y="585"/>
                </a:lnTo>
                <a:close/>
              </a:path>
            </a:pathLst>
          </a:custGeom>
          <a:solidFill>
            <a:srgbClr val="D78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635" name="Rectangle 104"/>
          <p:cNvSpPr>
            <a:spLocks noChangeArrowheads="1"/>
          </p:cNvSpPr>
          <p:nvPr/>
        </p:nvSpPr>
        <p:spPr bwMode="auto">
          <a:xfrm>
            <a:off x="7085013" y="4318001"/>
            <a:ext cx="3444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inlet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636" name="Rectangle 105"/>
          <p:cNvSpPr>
            <a:spLocks noChangeArrowheads="1"/>
          </p:cNvSpPr>
          <p:nvPr/>
        </p:nvSpPr>
        <p:spPr bwMode="auto">
          <a:xfrm>
            <a:off x="7072313" y="4483101"/>
            <a:ext cx="4587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check</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637" name="Rectangle 106"/>
          <p:cNvSpPr>
            <a:spLocks noChangeArrowheads="1"/>
          </p:cNvSpPr>
          <p:nvPr/>
        </p:nvSpPr>
        <p:spPr bwMode="auto">
          <a:xfrm>
            <a:off x="7072313" y="4635501"/>
            <a:ext cx="4079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valve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638" name="Rectangle 107"/>
          <p:cNvSpPr>
            <a:spLocks noChangeArrowheads="1"/>
          </p:cNvSpPr>
          <p:nvPr/>
        </p:nvSpPr>
        <p:spPr bwMode="auto">
          <a:xfrm>
            <a:off x="4564063" y="3082926"/>
            <a:ext cx="48418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a:ln>
                  <a:noFill/>
                </a:ln>
                <a:solidFill>
                  <a:srgbClr val="282B2B"/>
                </a:solidFill>
                <a:effectLst/>
                <a:latin typeface="Arial" panose="020B0604020202020204" pitchFamily="34" charset="0"/>
              </a:rPr>
              <a:t>piston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639" name="Rectangle 108"/>
          <p:cNvSpPr>
            <a:spLocks noChangeArrowheads="1"/>
          </p:cNvSpPr>
          <p:nvPr/>
        </p:nvSpPr>
        <p:spPr bwMode="auto">
          <a:xfrm>
            <a:off x="5910263" y="3171826"/>
            <a:ext cx="196850" cy="190500"/>
          </a:xfrm>
          <a:prstGeom prst="rect">
            <a:avLst/>
          </a:prstGeom>
          <a:solidFill>
            <a:srgbClr val="FEFEF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640" name="Freeform 109"/>
          <p:cNvSpPr>
            <a:spLocks noEditPoints="1"/>
          </p:cNvSpPr>
          <p:nvPr/>
        </p:nvSpPr>
        <p:spPr bwMode="auto">
          <a:xfrm>
            <a:off x="5910263" y="2836863"/>
            <a:ext cx="1012825" cy="1331913"/>
          </a:xfrm>
          <a:custGeom>
            <a:avLst/>
            <a:gdLst>
              <a:gd name="T0" fmla="*/ 547 w 2786"/>
              <a:gd name="T1" fmla="*/ 2253 h 3665"/>
              <a:gd name="T2" fmla="*/ 547 w 2786"/>
              <a:gd name="T3" fmla="*/ 1417 h 3665"/>
              <a:gd name="T4" fmla="*/ 2312 w 2786"/>
              <a:gd name="T5" fmla="*/ 1417 h 3665"/>
              <a:gd name="T6" fmla="*/ 2312 w 2786"/>
              <a:gd name="T7" fmla="*/ 0 h 3665"/>
              <a:gd name="T8" fmla="*/ 2445 w 2786"/>
              <a:gd name="T9" fmla="*/ 0 h 3665"/>
              <a:gd name="T10" fmla="*/ 2445 w 2786"/>
              <a:gd name="T11" fmla="*/ 1417 h 3665"/>
              <a:gd name="T12" fmla="*/ 2786 w 2786"/>
              <a:gd name="T13" fmla="*/ 1417 h 3665"/>
              <a:gd name="T14" fmla="*/ 2786 w 2786"/>
              <a:gd name="T15" fmla="*/ 2253 h 3665"/>
              <a:gd name="T16" fmla="*/ 2445 w 2786"/>
              <a:gd name="T17" fmla="*/ 2253 h 3665"/>
              <a:gd name="T18" fmla="*/ 2445 w 2786"/>
              <a:gd name="T19" fmla="*/ 3665 h 3665"/>
              <a:gd name="T20" fmla="*/ 2312 w 2786"/>
              <a:gd name="T21" fmla="*/ 3665 h 3665"/>
              <a:gd name="T22" fmla="*/ 2312 w 2786"/>
              <a:gd name="T23" fmla="*/ 2253 h 3665"/>
              <a:gd name="T24" fmla="*/ 547 w 2786"/>
              <a:gd name="T25" fmla="*/ 2253 h 3665"/>
              <a:gd name="T26" fmla="*/ 0 w 2786"/>
              <a:gd name="T27" fmla="*/ 1445 h 3665"/>
              <a:gd name="T28" fmla="*/ 547 w 2786"/>
              <a:gd name="T29" fmla="*/ 1445 h 3665"/>
              <a:gd name="T30" fmla="*/ 547 w 2786"/>
              <a:gd name="T31" fmla="*/ 920 h 3665"/>
              <a:gd name="T32" fmla="*/ 0 w 2786"/>
              <a:gd name="T33" fmla="*/ 920 h 3665"/>
              <a:gd name="T34" fmla="*/ 0 w 2786"/>
              <a:gd name="T35" fmla="*/ 1445 h 3665"/>
              <a:gd name="T36" fmla="*/ 1 w 2786"/>
              <a:gd name="T37" fmla="*/ 2761 h 3665"/>
              <a:gd name="T38" fmla="*/ 547 w 2786"/>
              <a:gd name="T39" fmla="*/ 2761 h 3665"/>
              <a:gd name="T40" fmla="*/ 547 w 2786"/>
              <a:gd name="T41" fmla="*/ 2232 h 3665"/>
              <a:gd name="T42" fmla="*/ 1 w 2786"/>
              <a:gd name="T43" fmla="*/ 2232 h 3665"/>
              <a:gd name="T44" fmla="*/ 1 w 2786"/>
              <a:gd name="T45" fmla="*/ 2761 h 36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786" h="3665">
                <a:moveTo>
                  <a:pt x="547" y="2253"/>
                </a:moveTo>
                <a:lnTo>
                  <a:pt x="547" y="1417"/>
                </a:lnTo>
                <a:lnTo>
                  <a:pt x="2312" y="1417"/>
                </a:lnTo>
                <a:lnTo>
                  <a:pt x="2312" y="0"/>
                </a:lnTo>
                <a:lnTo>
                  <a:pt x="2445" y="0"/>
                </a:lnTo>
                <a:lnTo>
                  <a:pt x="2445" y="1417"/>
                </a:lnTo>
                <a:lnTo>
                  <a:pt x="2786" y="1417"/>
                </a:lnTo>
                <a:lnTo>
                  <a:pt x="2786" y="2253"/>
                </a:lnTo>
                <a:lnTo>
                  <a:pt x="2445" y="2253"/>
                </a:lnTo>
                <a:lnTo>
                  <a:pt x="2445" y="3665"/>
                </a:lnTo>
                <a:lnTo>
                  <a:pt x="2312" y="3665"/>
                </a:lnTo>
                <a:lnTo>
                  <a:pt x="2312" y="2253"/>
                </a:lnTo>
                <a:lnTo>
                  <a:pt x="547" y="2253"/>
                </a:lnTo>
                <a:close/>
                <a:moveTo>
                  <a:pt x="0" y="1445"/>
                </a:moveTo>
                <a:lnTo>
                  <a:pt x="547" y="1445"/>
                </a:lnTo>
                <a:lnTo>
                  <a:pt x="547" y="920"/>
                </a:lnTo>
                <a:lnTo>
                  <a:pt x="0" y="920"/>
                </a:lnTo>
                <a:lnTo>
                  <a:pt x="0" y="1445"/>
                </a:lnTo>
                <a:close/>
                <a:moveTo>
                  <a:pt x="1" y="2761"/>
                </a:moveTo>
                <a:lnTo>
                  <a:pt x="547" y="2761"/>
                </a:lnTo>
                <a:lnTo>
                  <a:pt x="547" y="2232"/>
                </a:lnTo>
                <a:lnTo>
                  <a:pt x="1" y="2232"/>
                </a:lnTo>
                <a:lnTo>
                  <a:pt x="1" y="2761"/>
                </a:lnTo>
                <a:close/>
              </a:path>
            </a:pathLst>
          </a:custGeom>
          <a:solidFill>
            <a:srgbClr val="FCF8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641" name="Freeform 110"/>
          <p:cNvSpPr>
            <a:spLocks/>
          </p:cNvSpPr>
          <p:nvPr/>
        </p:nvSpPr>
        <p:spPr bwMode="auto">
          <a:xfrm>
            <a:off x="5910263" y="3176588"/>
            <a:ext cx="117475" cy="180975"/>
          </a:xfrm>
          <a:custGeom>
            <a:avLst/>
            <a:gdLst>
              <a:gd name="T0" fmla="*/ 159 w 322"/>
              <a:gd name="T1" fmla="*/ 0 h 497"/>
              <a:gd name="T2" fmla="*/ 191 w 322"/>
              <a:gd name="T3" fmla="*/ 0 h 497"/>
              <a:gd name="T4" fmla="*/ 219 w 322"/>
              <a:gd name="T5" fmla="*/ 12 h 497"/>
              <a:gd name="T6" fmla="*/ 247 w 322"/>
              <a:gd name="T7" fmla="*/ 43 h 497"/>
              <a:gd name="T8" fmla="*/ 279 w 322"/>
              <a:gd name="T9" fmla="*/ 71 h 497"/>
              <a:gd name="T10" fmla="*/ 291 w 322"/>
              <a:gd name="T11" fmla="*/ 115 h 497"/>
              <a:gd name="T12" fmla="*/ 307 w 322"/>
              <a:gd name="T13" fmla="*/ 159 h 497"/>
              <a:gd name="T14" fmla="*/ 322 w 322"/>
              <a:gd name="T15" fmla="*/ 203 h 497"/>
              <a:gd name="T16" fmla="*/ 322 w 322"/>
              <a:gd name="T17" fmla="*/ 246 h 497"/>
              <a:gd name="T18" fmla="*/ 322 w 322"/>
              <a:gd name="T19" fmla="*/ 290 h 497"/>
              <a:gd name="T20" fmla="*/ 307 w 322"/>
              <a:gd name="T21" fmla="*/ 334 h 497"/>
              <a:gd name="T22" fmla="*/ 291 w 322"/>
              <a:gd name="T23" fmla="*/ 378 h 497"/>
              <a:gd name="T24" fmla="*/ 279 w 322"/>
              <a:gd name="T25" fmla="*/ 422 h 497"/>
              <a:gd name="T26" fmla="*/ 247 w 322"/>
              <a:gd name="T27" fmla="*/ 453 h 497"/>
              <a:gd name="T28" fmla="*/ 219 w 322"/>
              <a:gd name="T29" fmla="*/ 481 h 497"/>
              <a:gd name="T30" fmla="*/ 191 w 322"/>
              <a:gd name="T31" fmla="*/ 497 h 497"/>
              <a:gd name="T32" fmla="*/ 159 w 322"/>
              <a:gd name="T33" fmla="*/ 497 h 497"/>
              <a:gd name="T34" fmla="*/ 131 w 322"/>
              <a:gd name="T35" fmla="*/ 497 h 497"/>
              <a:gd name="T36" fmla="*/ 104 w 322"/>
              <a:gd name="T37" fmla="*/ 481 h 497"/>
              <a:gd name="T38" fmla="*/ 72 w 322"/>
              <a:gd name="T39" fmla="*/ 453 h 497"/>
              <a:gd name="T40" fmla="*/ 44 w 322"/>
              <a:gd name="T41" fmla="*/ 422 h 497"/>
              <a:gd name="T42" fmla="*/ 28 w 322"/>
              <a:gd name="T43" fmla="*/ 378 h 497"/>
              <a:gd name="T44" fmla="*/ 16 w 322"/>
              <a:gd name="T45" fmla="*/ 334 h 497"/>
              <a:gd name="T46" fmla="*/ 0 w 322"/>
              <a:gd name="T47" fmla="*/ 290 h 497"/>
              <a:gd name="T48" fmla="*/ 0 w 322"/>
              <a:gd name="T49" fmla="*/ 246 h 497"/>
              <a:gd name="T50" fmla="*/ 0 w 322"/>
              <a:gd name="T51" fmla="*/ 203 h 497"/>
              <a:gd name="T52" fmla="*/ 16 w 322"/>
              <a:gd name="T53" fmla="*/ 159 h 497"/>
              <a:gd name="T54" fmla="*/ 28 w 322"/>
              <a:gd name="T55" fmla="*/ 115 h 497"/>
              <a:gd name="T56" fmla="*/ 44 w 322"/>
              <a:gd name="T57" fmla="*/ 71 h 497"/>
              <a:gd name="T58" fmla="*/ 72 w 322"/>
              <a:gd name="T59" fmla="*/ 43 h 497"/>
              <a:gd name="T60" fmla="*/ 104 w 322"/>
              <a:gd name="T61" fmla="*/ 12 h 497"/>
              <a:gd name="T62" fmla="*/ 131 w 322"/>
              <a:gd name="T63" fmla="*/ 0 h 497"/>
              <a:gd name="T64" fmla="*/ 159 w 322"/>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7">
                <a:moveTo>
                  <a:pt x="159" y="0"/>
                </a:moveTo>
                <a:lnTo>
                  <a:pt x="191" y="0"/>
                </a:lnTo>
                <a:lnTo>
                  <a:pt x="219" y="12"/>
                </a:lnTo>
                <a:lnTo>
                  <a:pt x="247" y="43"/>
                </a:lnTo>
                <a:lnTo>
                  <a:pt x="279" y="71"/>
                </a:lnTo>
                <a:lnTo>
                  <a:pt x="291" y="115"/>
                </a:lnTo>
                <a:lnTo>
                  <a:pt x="307" y="159"/>
                </a:lnTo>
                <a:lnTo>
                  <a:pt x="322" y="203"/>
                </a:lnTo>
                <a:lnTo>
                  <a:pt x="322" y="246"/>
                </a:lnTo>
                <a:lnTo>
                  <a:pt x="322" y="290"/>
                </a:lnTo>
                <a:lnTo>
                  <a:pt x="307" y="334"/>
                </a:lnTo>
                <a:lnTo>
                  <a:pt x="291" y="378"/>
                </a:lnTo>
                <a:lnTo>
                  <a:pt x="279" y="422"/>
                </a:lnTo>
                <a:lnTo>
                  <a:pt x="247" y="453"/>
                </a:lnTo>
                <a:lnTo>
                  <a:pt x="219" y="481"/>
                </a:lnTo>
                <a:lnTo>
                  <a:pt x="191" y="497"/>
                </a:lnTo>
                <a:lnTo>
                  <a:pt x="159" y="497"/>
                </a:lnTo>
                <a:lnTo>
                  <a:pt x="131" y="497"/>
                </a:lnTo>
                <a:lnTo>
                  <a:pt x="104" y="481"/>
                </a:lnTo>
                <a:lnTo>
                  <a:pt x="72" y="453"/>
                </a:lnTo>
                <a:lnTo>
                  <a:pt x="44" y="422"/>
                </a:lnTo>
                <a:lnTo>
                  <a:pt x="28" y="378"/>
                </a:lnTo>
                <a:lnTo>
                  <a:pt x="16" y="334"/>
                </a:lnTo>
                <a:lnTo>
                  <a:pt x="0" y="290"/>
                </a:lnTo>
                <a:lnTo>
                  <a:pt x="0" y="246"/>
                </a:lnTo>
                <a:lnTo>
                  <a:pt x="0" y="203"/>
                </a:lnTo>
                <a:lnTo>
                  <a:pt x="16" y="159"/>
                </a:lnTo>
                <a:lnTo>
                  <a:pt x="28" y="115"/>
                </a:lnTo>
                <a:lnTo>
                  <a:pt x="44" y="71"/>
                </a:lnTo>
                <a:lnTo>
                  <a:pt x="72" y="43"/>
                </a:lnTo>
                <a:lnTo>
                  <a:pt x="104" y="12"/>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42" name="Freeform 111"/>
          <p:cNvSpPr>
            <a:spLocks/>
          </p:cNvSpPr>
          <p:nvPr/>
        </p:nvSpPr>
        <p:spPr bwMode="auto">
          <a:xfrm>
            <a:off x="5916613" y="3176588"/>
            <a:ext cx="122238" cy="180975"/>
          </a:xfrm>
          <a:custGeom>
            <a:avLst/>
            <a:gdLst>
              <a:gd name="T0" fmla="*/ 175 w 334"/>
              <a:gd name="T1" fmla="*/ 0 h 497"/>
              <a:gd name="T2" fmla="*/ 203 w 334"/>
              <a:gd name="T3" fmla="*/ 0 h 497"/>
              <a:gd name="T4" fmla="*/ 231 w 334"/>
              <a:gd name="T5" fmla="*/ 12 h 497"/>
              <a:gd name="T6" fmla="*/ 263 w 334"/>
              <a:gd name="T7" fmla="*/ 43 h 497"/>
              <a:gd name="T8" fmla="*/ 291 w 334"/>
              <a:gd name="T9" fmla="*/ 71 h 497"/>
              <a:gd name="T10" fmla="*/ 306 w 334"/>
              <a:gd name="T11" fmla="*/ 99 h 497"/>
              <a:gd name="T12" fmla="*/ 318 w 334"/>
              <a:gd name="T13" fmla="*/ 143 h 497"/>
              <a:gd name="T14" fmla="*/ 334 w 334"/>
              <a:gd name="T15" fmla="*/ 187 h 497"/>
              <a:gd name="T16" fmla="*/ 334 w 334"/>
              <a:gd name="T17" fmla="*/ 246 h 497"/>
              <a:gd name="T18" fmla="*/ 334 w 334"/>
              <a:gd name="T19" fmla="*/ 290 h 497"/>
              <a:gd name="T20" fmla="*/ 318 w 334"/>
              <a:gd name="T21" fmla="*/ 334 h 497"/>
              <a:gd name="T22" fmla="*/ 306 w 334"/>
              <a:gd name="T23" fmla="*/ 378 h 497"/>
              <a:gd name="T24" fmla="*/ 291 w 334"/>
              <a:gd name="T25" fmla="*/ 422 h 497"/>
              <a:gd name="T26" fmla="*/ 263 w 334"/>
              <a:gd name="T27" fmla="*/ 453 h 497"/>
              <a:gd name="T28" fmla="*/ 231 w 334"/>
              <a:gd name="T29" fmla="*/ 481 h 497"/>
              <a:gd name="T30" fmla="*/ 203 w 334"/>
              <a:gd name="T31" fmla="*/ 497 h 497"/>
              <a:gd name="T32" fmla="*/ 175 w 334"/>
              <a:gd name="T33" fmla="*/ 497 h 497"/>
              <a:gd name="T34" fmla="*/ 131 w 334"/>
              <a:gd name="T35" fmla="*/ 497 h 497"/>
              <a:gd name="T36" fmla="*/ 99 w 334"/>
              <a:gd name="T37" fmla="*/ 481 h 497"/>
              <a:gd name="T38" fmla="*/ 72 w 334"/>
              <a:gd name="T39" fmla="*/ 453 h 497"/>
              <a:gd name="T40" fmla="*/ 44 w 334"/>
              <a:gd name="T41" fmla="*/ 422 h 497"/>
              <a:gd name="T42" fmla="*/ 28 w 334"/>
              <a:gd name="T43" fmla="*/ 378 h 497"/>
              <a:gd name="T44" fmla="*/ 12 w 334"/>
              <a:gd name="T45" fmla="*/ 334 h 497"/>
              <a:gd name="T46" fmla="*/ 0 w 334"/>
              <a:gd name="T47" fmla="*/ 290 h 497"/>
              <a:gd name="T48" fmla="*/ 0 w 334"/>
              <a:gd name="T49" fmla="*/ 246 h 497"/>
              <a:gd name="T50" fmla="*/ 0 w 334"/>
              <a:gd name="T51" fmla="*/ 187 h 497"/>
              <a:gd name="T52" fmla="*/ 12 w 334"/>
              <a:gd name="T53" fmla="*/ 143 h 497"/>
              <a:gd name="T54" fmla="*/ 28 w 334"/>
              <a:gd name="T55" fmla="*/ 99 h 497"/>
              <a:gd name="T56" fmla="*/ 44 w 334"/>
              <a:gd name="T57" fmla="*/ 71 h 497"/>
              <a:gd name="T58" fmla="*/ 72 w 334"/>
              <a:gd name="T59" fmla="*/ 43 h 497"/>
              <a:gd name="T60" fmla="*/ 99 w 334"/>
              <a:gd name="T61" fmla="*/ 12 h 497"/>
              <a:gd name="T62" fmla="*/ 131 w 334"/>
              <a:gd name="T63" fmla="*/ 0 h 497"/>
              <a:gd name="T64" fmla="*/ 175 w 334"/>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34" h="497">
                <a:moveTo>
                  <a:pt x="175" y="0"/>
                </a:moveTo>
                <a:lnTo>
                  <a:pt x="203" y="0"/>
                </a:lnTo>
                <a:lnTo>
                  <a:pt x="231" y="12"/>
                </a:lnTo>
                <a:lnTo>
                  <a:pt x="263" y="43"/>
                </a:lnTo>
                <a:lnTo>
                  <a:pt x="291" y="71"/>
                </a:lnTo>
                <a:lnTo>
                  <a:pt x="306" y="99"/>
                </a:lnTo>
                <a:lnTo>
                  <a:pt x="318" y="143"/>
                </a:lnTo>
                <a:lnTo>
                  <a:pt x="334" y="187"/>
                </a:lnTo>
                <a:lnTo>
                  <a:pt x="334" y="246"/>
                </a:lnTo>
                <a:lnTo>
                  <a:pt x="334" y="290"/>
                </a:lnTo>
                <a:lnTo>
                  <a:pt x="318" y="334"/>
                </a:lnTo>
                <a:lnTo>
                  <a:pt x="306" y="378"/>
                </a:lnTo>
                <a:lnTo>
                  <a:pt x="291" y="422"/>
                </a:lnTo>
                <a:lnTo>
                  <a:pt x="263" y="453"/>
                </a:lnTo>
                <a:lnTo>
                  <a:pt x="231" y="481"/>
                </a:lnTo>
                <a:lnTo>
                  <a:pt x="203" y="497"/>
                </a:lnTo>
                <a:lnTo>
                  <a:pt x="175" y="497"/>
                </a:lnTo>
                <a:lnTo>
                  <a:pt x="131" y="497"/>
                </a:lnTo>
                <a:lnTo>
                  <a:pt x="99" y="481"/>
                </a:lnTo>
                <a:lnTo>
                  <a:pt x="72" y="453"/>
                </a:lnTo>
                <a:lnTo>
                  <a:pt x="44" y="422"/>
                </a:lnTo>
                <a:lnTo>
                  <a:pt x="28" y="378"/>
                </a:lnTo>
                <a:lnTo>
                  <a:pt x="12" y="334"/>
                </a:lnTo>
                <a:lnTo>
                  <a:pt x="0" y="290"/>
                </a:lnTo>
                <a:lnTo>
                  <a:pt x="0" y="246"/>
                </a:lnTo>
                <a:lnTo>
                  <a:pt x="0" y="187"/>
                </a:lnTo>
                <a:lnTo>
                  <a:pt x="12" y="143"/>
                </a:lnTo>
                <a:lnTo>
                  <a:pt x="28" y="99"/>
                </a:lnTo>
                <a:lnTo>
                  <a:pt x="44" y="71"/>
                </a:lnTo>
                <a:lnTo>
                  <a:pt x="72" y="43"/>
                </a:lnTo>
                <a:lnTo>
                  <a:pt x="99" y="12"/>
                </a:lnTo>
                <a:lnTo>
                  <a:pt x="131" y="0"/>
                </a:lnTo>
                <a:lnTo>
                  <a:pt x="175"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43" name="Freeform 112"/>
          <p:cNvSpPr>
            <a:spLocks/>
          </p:cNvSpPr>
          <p:nvPr/>
        </p:nvSpPr>
        <p:spPr bwMode="auto">
          <a:xfrm>
            <a:off x="5926138" y="3176588"/>
            <a:ext cx="117475" cy="180975"/>
          </a:xfrm>
          <a:custGeom>
            <a:avLst/>
            <a:gdLst>
              <a:gd name="T0" fmla="*/ 159 w 322"/>
              <a:gd name="T1" fmla="*/ 0 h 497"/>
              <a:gd name="T2" fmla="*/ 191 w 322"/>
              <a:gd name="T3" fmla="*/ 0 h 497"/>
              <a:gd name="T4" fmla="*/ 219 w 322"/>
              <a:gd name="T5" fmla="*/ 12 h 497"/>
              <a:gd name="T6" fmla="*/ 247 w 322"/>
              <a:gd name="T7" fmla="*/ 43 h 497"/>
              <a:gd name="T8" fmla="*/ 278 w 322"/>
              <a:gd name="T9" fmla="*/ 71 h 497"/>
              <a:gd name="T10" fmla="*/ 290 w 322"/>
              <a:gd name="T11" fmla="*/ 115 h 497"/>
              <a:gd name="T12" fmla="*/ 306 w 322"/>
              <a:gd name="T13" fmla="*/ 159 h 497"/>
              <a:gd name="T14" fmla="*/ 322 w 322"/>
              <a:gd name="T15" fmla="*/ 203 h 497"/>
              <a:gd name="T16" fmla="*/ 322 w 322"/>
              <a:gd name="T17" fmla="*/ 246 h 497"/>
              <a:gd name="T18" fmla="*/ 322 w 322"/>
              <a:gd name="T19" fmla="*/ 290 h 497"/>
              <a:gd name="T20" fmla="*/ 306 w 322"/>
              <a:gd name="T21" fmla="*/ 334 h 497"/>
              <a:gd name="T22" fmla="*/ 290 w 322"/>
              <a:gd name="T23" fmla="*/ 378 h 497"/>
              <a:gd name="T24" fmla="*/ 278 w 322"/>
              <a:gd name="T25" fmla="*/ 422 h 497"/>
              <a:gd name="T26" fmla="*/ 247 w 322"/>
              <a:gd name="T27" fmla="*/ 453 h 497"/>
              <a:gd name="T28" fmla="*/ 219 w 322"/>
              <a:gd name="T29" fmla="*/ 481 h 497"/>
              <a:gd name="T30" fmla="*/ 191 w 322"/>
              <a:gd name="T31" fmla="*/ 497 h 497"/>
              <a:gd name="T32" fmla="*/ 159 w 322"/>
              <a:gd name="T33" fmla="*/ 497 h 497"/>
              <a:gd name="T34" fmla="*/ 131 w 322"/>
              <a:gd name="T35" fmla="*/ 497 h 497"/>
              <a:gd name="T36" fmla="*/ 103 w 322"/>
              <a:gd name="T37" fmla="*/ 481 h 497"/>
              <a:gd name="T38" fmla="*/ 71 w 322"/>
              <a:gd name="T39" fmla="*/ 453 h 497"/>
              <a:gd name="T40" fmla="*/ 44 w 322"/>
              <a:gd name="T41" fmla="*/ 422 h 497"/>
              <a:gd name="T42" fmla="*/ 28 w 322"/>
              <a:gd name="T43" fmla="*/ 378 h 497"/>
              <a:gd name="T44" fmla="*/ 16 w 322"/>
              <a:gd name="T45" fmla="*/ 334 h 497"/>
              <a:gd name="T46" fmla="*/ 0 w 322"/>
              <a:gd name="T47" fmla="*/ 290 h 497"/>
              <a:gd name="T48" fmla="*/ 0 w 322"/>
              <a:gd name="T49" fmla="*/ 246 h 497"/>
              <a:gd name="T50" fmla="*/ 0 w 322"/>
              <a:gd name="T51" fmla="*/ 203 h 497"/>
              <a:gd name="T52" fmla="*/ 16 w 322"/>
              <a:gd name="T53" fmla="*/ 159 h 497"/>
              <a:gd name="T54" fmla="*/ 28 w 322"/>
              <a:gd name="T55" fmla="*/ 115 h 497"/>
              <a:gd name="T56" fmla="*/ 44 w 322"/>
              <a:gd name="T57" fmla="*/ 71 h 497"/>
              <a:gd name="T58" fmla="*/ 71 w 322"/>
              <a:gd name="T59" fmla="*/ 43 h 497"/>
              <a:gd name="T60" fmla="*/ 103 w 322"/>
              <a:gd name="T61" fmla="*/ 12 h 497"/>
              <a:gd name="T62" fmla="*/ 131 w 322"/>
              <a:gd name="T63" fmla="*/ 0 h 497"/>
              <a:gd name="T64" fmla="*/ 159 w 322"/>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7">
                <a:moveTo>
                  <a:pt x="159" y="0"/>
                </a:moveTo>
                <a:lnTo>
                  <a:pt x="191" y="0"/>
                </a:lnTo>
                <a:lnTo>
                  <a:pt x="219" y="12"/>
                </a:lnTo>
                <a:lnTo>
                  <a:pt x="247" y="43"/>
                </a:lnTo>
                <a:lnTo>
                  <a:pt x="278" y="71"/>
                </a:lnTo>
                <a:lnTo>
                  <a:pt x="290" y="115"/>
                </a:lnTo>
                <a:lnTo>
                  <a:pt x="306" y="159"/>
                </a:lnTo>
                <a:lnTo>
                  <a:pt x="322" y="203"/>
                </a:lnTo>
                <a:lnTo>
                  <a:pt x="322" y="246"/>
                </a:lnTo>
                <a:lnTo>
                  <a:pt x="322" y="290"/>
                </a:lnTo>
                <a:lnTo>
                  <a:pt x="306" y="334"/>
                </a:lnTo>
                <a:lnTo>
                  <a:pt x="290" y="378"/>
                </a:lnTo>
                <a:lnTo>
                  <a:pt x="278" y="422"/>
                </a:lnTo>
                <a:lnTo>
                  <a:pt x="247" y="453"/>
                </a:lnTo>
                <a:lnTo>
                  <a:pt x="219" y="481"/>
                </a:lnTo>
                <a:lnTo>
                  <a:pt x="191" y="497"/>
                </a:lnTo>
                <a:lnTo>
                  <a:pt x="159" y="497"/>
                </a:lnTo>
                <a:lnTo>
                  <a:pt x="131" y="497"/>
                </a:lnTo>
                <a:lnTo>
                  <a:pt x="103" y="481"/>
                </a:lnTo>
                <a:lnTo>
                  <a:pt x="71" y="453"/>
                </a:lnTo>
                <a:lnTo>
                  <a:pt x="44" y="422"/>
                </a:lnTo>
                <a:lnTo>
                  <a:pt x="28" y="378"/>
                </a:lnTo>
                <a:lnTo>
                  <a:pt x="16" y="334"/>
                </a:lnTo>
                <a:lnTo>
                  <a:pt x="0" y="290"/>
                </a:lnTo>
                <a:lnTo>
                  <a:pt x="0" y="246"/>
                </a:lnTo>
                <a:lnTo>
                  <a:pt x="0" y="203"/>
                </a:lnTo>
                <a:lnTo>
                  <a:pt x="16" y="159"/>
                </a:lnTo>
                <a:lnTo>
                  <a:pt x="28" y="115"/>
                </a:lnTo>
                <a:lnTo>
                  <a:pt x="44" y="71"/>
                </a:lnTo>
                <a:lnTo>
                  <a:pt x="71" y="43"/>
                </a:lnTo>
                <a:lnTo>
                  <a:pt x="103" y="12"/>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44" name="Freeform 113"/>
          <p:cNvSpPr>
            <a:spLocks/>
          </p:cNvSpPr>
          <p:nvPr/>
        </p:nvSpPr>
        <p:spPr bwMode="auto">
          <a:xfrm>
            <a:off x="5932488" y="3176588"/>
            <a:ext cx="115888" cy="176213"/>
          </a:xfrm>
          <a:custGeom>
            <a:avLst/>
            <a:gdLst>
              <a:gd name="T0" fmla="*/ 159 w 318"/>
              <a:gd name="T1" fmla="*/ 0 h 481"/>
              <a:gd name="T2" fmla="*/ 187 w 318"/>
              <a:gd name="T3" fmla="*/ 0 h 481"/>
              <a:gd name="T4" fmla="*/ 219 w 318"/>
              <a:gd name="T5" fmla="*/ 12 h 481"/>
              <a:gd name="T6" fmla="*/ 247 w 318"/>
              <a:gd name="T7" fmla="*/ 43 h 481"/>
              <a:gd name="T8" fmla="*/ 274 w 318"/>
              <a:gd name="T9" fmla="*/ 71 h 481"/>
              <a:gd name="T10" fmla="*/ 290 w 318"/>
              <a:gd name="T11" fmla="*/ 115 h 481"/>
              <a:gd name="T12" fmla="*/ 306 w 318"/>
              <a:gd name="T13" fmla="*/ 159 h 481"/>
              <a:gd name="T14" fmla="*/ 318 w 318"/>
              <a:gd name="T15" fmla="*/ 203 h 481"/>
              <a:gd name="T16" fmla="*/ 318 w 318"/>
              <a:gd name="T17" fmla="*/ 246 h 481"/>
              <a:gd name="T18" fmla="*/ 318 w 318"/>
              <a:gd name="T19" fmla="*/ 290 h 481"/>
              <a:gd name="T20" fmla="*/ 306 w 318"/>
              <a:gd name="T21" fmla="*/ 334 h 481"/>
              <a:gd name="T22" fmla="*/ 290 w 318"/>
              <a:gd name="T23" fmla="*/ 378 h 481"/>
              <a:gd name="T24" fmla="*/ 274 w 318"/>
              <a:gd name="T25" fmla="*/ 410 h 481"/>
              <a:gd name="T26" fmla="*/ 247 w 318"/>
              <a:gd name="T27" fmla="*/ 438 h 481"/>
              <a:gd name="T28" fmla="*/ 219 w 318"/>
              <a:gd name="T29" fmla="*/ 465 h 481"/>
              <a:gd name="T30" fmla="*/ 187 w 318"/>
              <a:gd name="T31" fmla="*/ 481 h 481"/>
              <a:gd name="T32" fmla="*/ 159 w 318"/>
              <a:gd name="T33" fmla="*/ 481 h 481"/>
              <a:gd name="T34" fmla="*/ 131 w 318"/>
              <a:gd name="T35" fmla="*/ 481 h 481"/>
              <a:gd name="T36" fmla="*/ 99 w 318"/>
              <a:gd name="T37" fmla="*/ 465 h 481"/>
              <a:gd name="T38" fmla="*/ 71 w 318"/>
              <a:gd name="T39" fmla="*/ 438 h 481"/>
              <a:gd name="T40" fmla="*/ 44 w 318"/>
              <a:gd name="T41" fmla="*/ 410 h 481"/>
              <a:gd name="T42" fmla="*/ 28 w 318"/>
              <a:gd name="T43" fmla="*/ 378 h 481"/>
              <a:gd name="T44" fmla="*/ 12 w 318"/>
              <a:gd name="T45" fmla="*/ 334 h 481"/>
              <a:gd name="T46" fmla="*/ 0 w 318"/>
              <a:gd name="T47" fmla="*/ 290 h 481"/>
              <a:gd name="T48" fmla="*/ 0 w 318"/>
              <a:gd name="T49" fmla="*/ 246 h 481"/>
              <a:gd name="T50" fmla="*/ 0 w 318"/>
              <a:gd name="T51" fmla="*/ 203 h 481"/>
              <a:gd name="T52" fmla="*/ 12 w 318"/>
              <a:gd name="T53" fmla="*/ 159 h 481"/>
              <a:gd name="T54" fmla="*/ 28 w 318"/>
              <a:gd name="T55" fmla="*/ 115 h 481"/>
              <a:gd name="T56" fmla="*/ 44 w 318"/>
              <a:gd name="T57" fmla="*/ 71 h 481"/>
              <a:gd name="T58" fmla="*/ 71 w 318"/>
              <a:gd name="T59" fmla="*/ 43 h 481"/>
              <a:gd name="T60" fmla="*/ 99 w 318"/>
              <a:gd name="T61" fmla="*/ 12 h 481"/>
              <a:gd name="T62" fmla="*/ 131 w 318"/>
              <a:gd name="T63" fmla="*/ 0 h 481"/>
              <a:gd name="T64" fmla="*/ 159 w 318"/>
              <a:gd name="T65" fmla="*/ 0 h 4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18" h="481">
                <a:moveTo>
                  <a:pt x="159" y="0"/>
                </a:moveTo>
                <a:lnTo>
                  <a:pt x="187" y="0"/>
                </a:lnTo>
                <a:lnTo>
                  <a:pt x="219" y="12"/>
                </a:lnTo>
                <a:lnTo>
                  <a:pt x="247" y="43"/>
                </a:lnTo>
                <a:lnTo>
                  <a:pt x="274" y="71"/>
                </a:lnTo>
                <a:lnTo>
                  <a:pt x="290" y="115"/>
                </a:lnTo>
                <a:lnTo>
                  <a:pt x="306" y="159"/>
                </a:lnTo>
                <a:lnTo>
                  <a:pt x="318" y="203"/>
                </a:lnTo>
                <a:lnTo>
                  <a:pt x="318" y="246"/>
                </a:lnTo>
                <a:lnTo>
                  <a:pt x="318" y="290"/>
                </a:lnTo>
                <a:lnTo>
                  <a:pt x="306" y="334"/>
                </a:lnTo>
                <a:lnTo>
                  <a:pt x="290" y="378"/>
                </a:lnTo>
                <a:lnTo>
                  <a:pt x="274" y="410"/>
                </a:lnTo>
                <a:lnTo>
                  <a:pt x="247" y="438"/>
                </a:lnTo>
                <a:lnTo>
                  <a:pt x="219" y="465"/>
                </a:lnTo>
                <a:lnTo>
                  <a:pt x="187" y="481"/>
                </a:lnTo>
                <a:lnTo>
                  <a:pt x="159" y="481"/>
                </a:lnTo>
                <a:lnTo>
                  <a:pt x="131" y="481"/>
                </a:lnTo>
                <a:lnTo>
                  <a:pt x="99" y="465"/>
                </a:lnTo>
                <a:lnTo>
                  <a:pt x="71" y="438"/>
                </a:lnTo>
                <a:lnTo>
                  <a:pt x="44" y="410"/>
                </a:lnTo>
                <a:lnTo>
                  <a:pt x="28" y="378"/>
                </a:lnTo>
                <a:lnTo>
                  <a:pt x="12" y="334"/>
                </a:lnTo>
                <a:lnTo>
                  <a:pt x="0" y="290"/>
                </a:lnTo>
                <a:lnTo>
                  <a:pt x="0" y="246"/>
                </a:lnTo>
                <a:lnTo>
                  <a:pt x="0" y="203"/>
                </a:lnTo>
                <a:lnTo>
                  <a:pt x="12" y="159"/>
                </a:lnTo>
                <a:lnTo>
                  <a:pt x="28" y="115"/>
                </a:lnTo>
                <a:lnTo>
                  <a:pt x="44" y="71"/>
                </a:lnTo>
                <a:lnTo>
                  <a:pt x="71" y="43"/>
                </a:lnTo>
                <a:lnTo>
                  <a:pt x="99" y="12"/>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45" name="Freeform 114"/>
          <p:cNvSpPr>
            <a:spLocks/>
          </p:cNvSpPr>
          <p:nvPr/>
        </p:nvSpPr>
        <p:spPr bwMode="auto">
          <a:xfrm>
            <a:off x="5943601" y="3181351"/>
            <a:ext cx="104775" cy="171450"/>
          </a:xfrm>
          <a:custGeom>
            <a:avLst/>
            <a:gdLst>
              <a:gd name="T0" fmla="*/ 147 w 290"/>
              <a:gd name="T1" fmla="*/ 0 h 469"/>
              <a:gd name="T2" fmla="*/ 175 w 290"/>
              <a:gd name="T3" fmla="*/ 0 h 469"/>
              <a:gd name="T4" fmla="*/ 203 w 290"/>
              <a:gd name="T5" fmla="*/ 15 h 469"/>
              <a:gd name="T6" fmla="*/ 234 w 290"/>
              <a:gd name="T7" fmla="*/ 43 h 469"/>
              <a:gd name="T8" fmla="*/ 246 w 290"/>
              <a:gd name="T9" fmla="*/ 75 h 469"/>
              <a:gd name="T10" fmla="*/ 262 w 290"/>
              <a:gd name="T11" fmla="*/ 103 h 469"/>
              <a:gd name="T12" fmla="*/ 278 w 290"/>
              <a:gd name="T13" fmla="*/ 147 h 469"/>
              <a:gd name="T14" fmla="*/ 290 w 290"/>
              <a:gd name="T15" fmla="*/ 191 h 469"/>
              <a:gd name="T16" fmla="*/ 290 w 290"/>
              <a:gd name="T17" fmla="*/ 234 h 469"/>
              <a:gd name="T18" fmla="*/ 290 w 290"/>
              <a:gd name="T19" fmla="*/ 278 h 469"/>
              <a:gd name="T20" fmla="*/ 278 w 290"/>
              <a:gd name="T21" fmla="*/ 322 h 469"/>
              <a:gd name="T22" fmla="*/ 262 w 290"/>
              <a:gd name="T23" fmla="*/ 366 h 469"/>
              <a:gd name="T24" fmla="*/ 246 w 290"/>
              <a:gd name="T25" fmla="*/ 398 h 469"/>
              <a:gd name="T26" fmla="*/ 234 w 290"/>
              <a:gd name="T27" fmla="*/ 426 h 469"/>
              <a:gd name="T28" fmla="*/ 203 w 290"/>
              <a:gd name="T29" fmla="*/ 453 h 469"/>
              <a:gd name="T30" fmla="*/ 175 w 290"/>
              <a:gd name="T31" fmla="*/ 469 h 469"/>
              <a:gd name="T32" fmla="*/ 147 w 290"/>
              <a:gd name="T33" fmla="*/ 469 h 469"/>
              <a:gd name="T34" fmla="*/ 115 w 290"/>
              <a:gd name="T35" fmla="*/ 469 h 469"/>
              <a:gd name="T36" fmla="*/ 87 w 290"/>
              <a:gd name="T37" fmla="*/ 453 h 469"/>
              <a:gd name="T38" fmla="*/ 59 w 290"/>
              <a:gd name="T39" fmla="*/ 426 h 469"/>
              <a:gd name="T40" fmla="*/ 43 w 290"/>
              <a:gd name="T41" fmla="*/ 398 h 469"/>
              <a:gd name="T42" fmla="*/ 27 w 290"/>
              <a:gd name="T43" fmla="*/ 366 h 469"/>
              <a:gd name="T44" fmla="*/ 16 w 290"/>
              <a:gd name="T45" fmla="*/ 322 h 469"/>
              <a:gd name="T46" fmla="*/ 0 w 290"/>
              <a:gd name="T47" fmla="*/ 278 h 469"/>
              <a:gd name="T48" fmla="*/ 0 w 290"/>
              <a:gd name="T49" fmla="*/ 234 h 469"/>
              <a:gd name="T50" fmla="*/ 0 w 290"/>
              <a:gd name="T51" fmla="*/ 191 h 469"/>
              <a:gd name="T52" fmla="*/ 16 w 290"/>
              <a:gd name="T53" fmla="*/ 147 h 469"/>
              <a:gd name="T54" fmla="*/ 27 w 290"/>
              <a:gd name="T55" fmla="*/ 103 h 469"/>
              <a:gd name="T56" fmla="*/ 43 w 290"/>
              <a:gd name="T57" fmla="*/ 75 h 469"/>
              <a:gd name="T58" fmla="*/ 59 w 290"/>
              <a:gd name="T59" fmla="*/ 43 h 469"/>
              <a:gd name="T60" fmla="*/ 87 w 290"/>
              <a:gd name="T61" fmla="*/ 15 h 469"/>
              <a:gd name="T62" fmla="*/ 115 w 290"/>
              <a:gd name="T63" fmla="*/ 0 h 469"/>
              <a:gd name="T64" fmla="*/ 147 w 290"/>
              <a:gd name="T65" fmla="*/ 0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90" h="469">
                <a:moveTo>
                  <a:pt x="147" y="0"/>
                </a:moveTo>
                <a:lnTo>
                  <a:pt x="175" y="0"/>
                </a:lnTo>
                <a:lnTo>
                  <a:pt x="203" y="15"/>
                </a:lnTo>
                <a:lnTo>
                  <a:pt x="234" y="43"/>
                </a:lnTo>
                <a:lnTo>
                  <a:pt x="246" y="75"/>
                </a:lnTo>
                <a:lnTo>
                  <a:pt x="262" y="103"/>
                </a:lnTo>
                <a:lnTo>
                  <a:pt x="278" y="147"/>
                </a:lnTo>
                <a:lnTo>
                  <a:pt x="290" y="191"/>
                </a:lnTo>
                <a:lnTo>
                  <a:pt x="290" y="234"/>
                </a:lnTo>
                <a:lnTo>
                  <a:pt x="290" y="278"/>
                </a:lnTo>
                <a:lnTo>
                  <a:pt x="278" y="322"/>
                </a:lnTo>
                <a:lnTo>
                  <a:pt x="262" y="366"/>
                </a:lnTo>
                <a:lnTo>
                  <a:pt x="246" y="398"/>
                </a:lnTo>
                <a:lnTo>
                  <a:pt x="234" y="426"/>
                </a:lnTo>
                <a:lnTo>
                  <a:pt x="203" y="453"/>
                </a:lnTo>
                <a:lnTo>
                  <a:pt x="175" y="469"/>
                </a:lnTo>
                <a:lnTo>
                  <a:pt x="147" y="469"/>
                </a:lnTo>
                <a:lnTo>
                  <a:pt x="115" y="469"/>
                </a:lnTo>
                <a:lnTo>
                  <a:pt x="87" y="453"/>
                </a:lnTo>
                <a:lnTo>
                  <a:pt x="59" y="426"/>
                </a:lnTo>
                <a:lnTo>
                  <a:pt x="43" y="398"/>
                </a:lnTo>
                <a:lnTo>
                  <a:pt x="27" y="366"/>
                </a:lnTo>
                <a:lnTo>
                  <a:pt x="16" y="322"/>
                </a:lnTo>
                <a:lnTo>
                  <a:pt x="0" y="278"/>
                </a:lnTo>
                <a:lnTo>
                  <a:pt x="0" y="234"/>
                </a:lnTo>
                <a:lnTo>
                  <a:pt x="0" y="191"/>
                </a:lnTo>
                <a:lnTo>
                  <a:pt x="16" y="147"/>
                </a:lnTo>
                <a:lnTo>
                  <a:pt x="27" y="103"/>
                </a:lnTo>
                <a:lnTo>
                  <a:pt x="43" y="75"/>
                </a:lnTo>
                <a:lnTo>
                  <a:pt x="59" y="43"/>
                </a:lnTo>
                <a:lnTo>
                  <a:pt x="87" y="15"/>
                </a:lnTo>
                <a:lnTo>
                  <a:pt x="115" y="0"/>
                </a:lnTo>
                <a:lnTo>
                  <a:pt x="147"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46" name="Freeform 115"/>
          <p:cNvSpPr>
            <a:spLocks/>
          </p:cNvSpPr>
          <p:nvPr/>
        </p:nvSpPr>
        <p:spPr bwMode="auto">
          <a:xfrm>
            <a:off x="5948363" y="3176588"/>
            <a:ext cx="115888" cy="180975"/>
          </a:xfrm>
          <a:custGeom>
            <a:avLst/>
            <a:gdLst>
              <a:gd name="T0" fmla="*/ 159 w 318"/>
              <a:gd name="T1" fmla="*/ 0 h 497"/>
              <a:gd name="T2" fmla="*/ 187 w 318"/>
              <a:gd name="T3" fmla="*/ 0 h 497"/>
              <a:gd name="T4" fmla="*/ 218 w 318"/>
              <a:gd name="T5" fmla="*/ 12 h 497"/>
              <a:gd name="T6" fmla="*/ 246 w 318"/>
              <a:gd name="T7" fmla="*/ 43 h 497"/>
              <a:gd name="T8" fmla="*/ 274 w 318"/>
              <a:gd name="T9" fmla="*/ 71 h 497"/>
              <a:gd name="T10" fmla="*/ 290 w 318"/>
              <a:gd name="T11" fmla="*/ 115 h 497"/>
              <a:gd name="T12" fmla="*/ 306 w 318"/>
              <a:gd name="T13" fmla="*/ 159 h 497"/>
              <a:gd name="T14" fmla="*/ 318 w 318"/>
              <a:gd name="T15" fmla="*/ 203 h 497"/>
              <a:gd name="T16" fmla="*/ 318 w 318"/>
              <a:gd name="T17" fmla="*/ 246 h 497"/>
              <a:gd name="T18" fmla="*/ 318 w 318"/>
              <a:gd name="T19" fmla="*/ 290 h 497"/>
              <a:gd name="T20" fmla="*/ 306 w 318"/>
              <a:gd name="T21" fmla="*/ 334 h 497"/>
              <a:gd name="T22" fmla="*/ 290 w 318"/>
              <a:gd name="T23" fmla="*/ 378 h 497"/>
              <a:gd name="T24" fmla="*/ 274 w 318"/>
              <a:gd name="T25" fmla="*/ 422 h 497"/>
              <a:gd name="T26" fmla="*/ 246 w 318"/>
              <a:gd name="T27" fmla="*/ 453 h 497"/>
              <a:gd name="T28" fmla="*/ 218 w 318"/>
              <a:gd name="T29" fmla="*/ 481 h 497"/>
              <a:gd name="T30" fmla="*/ 187 w 318"/>
              <a:gd name="T31" fmla="*/ 497 h 497"/>
              <a:gd name="T32" fmla="*/ 159 w 318"/>
              <a:gd name="T33" fmla="*/ 497 h 497"/>
              <a:gd name="T34" fmla="*/ 131 w 318"/>
              <a:gd name="T35" fmla="*/ 497 h 497"/>
              <a:gd name="T36" fmla="*/ 99 w 318"/>
              <a:gd name="T37" fmla="*/ 481 h 497"/>
              <a:gd name="T38" fmla="*/ 71 w 318"/>
              <a:gd name="T39" fmla="*/ 453 h 497"/>
              <a:gd name="T40" fmla="*/ 43 w 318"/>
              <a:gd name="T41" fmla="*/ 422 h 497"/>
              <a:gd name="T42" fmla="*/ 27 w 318"/>
              <a:gd name="T43" fmla="*/ 378 h 497"/>
              <a:gd name="T44" fmla="*/ 11 w 318"/>
              <a:gd name="T45" fmla="*/ 334 h 497"/>
              <a:gd name="T46" fmla="*/ 0 w 318"/>
              <a:gd name="T47" fmla="*/ 290 h 497"/>
              <a:gd name="T48" fmla="*/ 0 w 318"/>
              <a:gd name="T49" fmla="*/ 246 h 497"/>
              <a:gd name="T50" fmla="*/ 0 w 318"/>
              <a:gd name="T51" fmla="*/ 203 h 497"/>
              <a:gd name="T52" fmla="*/ 11 w 318"/>
              <a:gd name="T53" fmla="*/ 159 h 497"/>
              <a:gd name="T54" fmla="*/ 27 w 318"/>
              <a:gd name="T55" fmla="*/ 115 h 497"/>
              <a:gd name="T56" fmla="*/ 43 w 318"/>
              <a:gd name="T57" fmla="*/ 71 h 497"/>
              <a:gd name="T58" fmla="*/ 71 w 318"/>
              <a:gd name="T59" fmla="*/ 43 h 497"/>
              <a:gd name="T60" fmla="*/ 99 w 318"/>
              <a:gd name="T61" fmla="*/ 12 h 497"/>
              <a:gd name="T62" fmla="*/ 131 w 318"/>
              <a:gd name="T63" fmla="*/ 0 h 497"/>
              <a:gd name="T64" fmla="*/ 159 w 318"/>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18" h="497">
                <a:moveTo>
                  <a:pt x="159" y="0"/>
                </a:moveTo>
                <a:lnTo>
                  <a:pt x="187" y="0"/>
                </a:lnTo>
                <a:lnTo>
                  <a:pt x="218" y="12"/>
                </a:lnTo>
                <a:lnTo>
                  <a:pt x="246" y="43"/>
                </a:lnTo>
                <a:lnTo>
                  <a:pt x="274" y="71"/>
                </a:lnTo>
                <a:lnTo>
                  <a:pt x="290" y="115"/>
                </a:lnTo>
                <a:lnTo>
                  <a:pt x="306" y="159"/>
                </a:lnTo>
                <a:lnTo>
                  <a:pt x="318" y="203"/>
                </a:lnTo>
                <a:lnTo>
                  <a:pt x="318" y="246"/>
                </a:lnTo>
                <a:lnTo>
                  <a:pt x="318" y="290"/>
                </a:lnTo>
                <a:lnTo>
                  <a:pt x="306" y="334"/>
                </a:lnTo>
                <a:lnTo>
                  <a:pt x="290" y="378"/>
                </a:lnTo>
                <a:lnTo>
                  <a:pt x="274" y="422"/>
                </a:lnTo>
                <a:lnTo>
                  <a:pt x="246" y="453"/>
                </a:lnTo>
                <a:lnTo>
                  <a:pt x="218" y="481"/>
                </a:lnTo>
                <a:lnTo>
                  <a:pt x="187" y="497"/>
                </a:lnTo>
                <a:lnTo>
                  <a:pt x="159" y="497"/>
                </a:lnTo>
                <a:lnTo>
                  <a:pt x="131" y="497"/>
                </a:lnTo>
                <a:lnTo>
                  <a:pt x="99" y="481"/>
                </a:lnTo>
                <a:lnTo>
                  <a:pt x="71" y="453"/>
                </a:lnTo>
                <a:lnTo>
                  <a:pt x="43" y="422"/>
                </a:lnTo>
                <a:lnTo>
                  <a:pt x="27" y="378"/>
                </a:lnTo>
                <a:lnTo>
                  <a:pt x="11" y="334"/>
                </a:lnTo>
                <a:lnTo>
                  <a:pt x="0" y="290"/>
                </a:lnTo>
                <a:lnTo>
                  <a:pt x="0" y="246"/>
                </a:lnTo>
                <a:lnTo>
                  <a:pt x="0" y="203"/>
                </a:lnTo>
                <a:lnTo>
                  <a:pt x="11" y="159"/>
                </a:lnTo>
                <a:lnTo>
                  <a:pt x="27" y="115"/>
                </a:lnTo>
                <a:lnTo>
                  <a:pt x="43" y="71"/>
                </a:lnTo>
                <a:lnTo>
                  <a:pt x="71" y="43"/>
                </a:lnTo>
                <a:lnTo>
                  <a:pt x="99" y="12"/>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47" name="Freeform 116"/>
          <p:cNvSpPr>
            <a:spLocks/>
          </p:cNvSpPr>
          <p:nvPr/>
        </p:nvSpPr>
        <p:spPr bwMode="auto">
          <a:xfrm>
            <a:off x="5953126" y="3176588"/>
            <a:ext cx="117475" cy="180975"/>
          </a:xfrm>
          <a:custGeom>
            <a:avLst/>
            <a:gdLst>
              <a:gd name="T0" fmla="*/ 164 w 323"/>
              <a:gd name="T1" fmla="*/ 0 h 497"/>
              <a:gd name="T2" fmla="*/ 192 w 323"/>
              <a:gd name="T3" fmla="*/ 0 h 497"/>
              <a:gd name="T4" fmla="*/ 219 w 323"/>
              <a:gd name="T5" fmla="*/ 12 h 497"/>
              <a:gd name="T6" fmla="*/ 251 w 323"/>
              <a:gd name="T7" fmla="*/ 43 h 497"/>
              <a:gd name="T8" fmla="*/ 279 w 323"/>
              <a:gd name="T9" fmla="*/ 71 h 497"/>
              <a:gd name="T10" fmla="*/ 295 w 323"/>
              <a:gd name="T11" fmla="*/ 99 h 497"/>
              <a:gd name="T12" fmla="*/ 307 w 323"/>
              <a:gd name="T13" fmla="*/ 143 h 497"/>
              <a:gd name="T14" fmla="*/ 323 w 323"/>
              <a:gd name="T15" fmla="*/ 187 h 497"/>
              <a:gd name="T16" fmla="*/ 323 w 323"/>
              <a:gd name="T17" fmla="*/ 246 h 497"/>
              <a:gd name="T18" fmla="*/ 323 w 323"/>
              <a:gd name="T19" fmla="*/ 290 h 497"/>
              <a:gd name="T20" fmla="*/ 307 w 323"/>
              <a:gd name="T21" fmla="*/ 334 h 497"/>
              <a:gd name="T22" fmla="*/ 295 w 323"/>
              <a:gd name="T23" fmla="*/ 378 h 497"/>
              <a:gd name="T24" fmla="*/ 279 w 323"/>
              <a:gd name="T25" fmla="*/ 422 h 497"/>
              <a:gd name="T26" fmla="*/ 251 w 323"/>
              <a:gd name="T27" fmla="*/ 453 h 497"/>
              <a:gd name="T28" fmla="*/ 219 w 323"/>
              <a:gd name="T29" fmla="*/ 481 h 497"/>
              <a:gd name="T30" fmla="*/ 192 w 323"/>
              <a:gd name="T31" fmla="*/ 497 h 497"/>
              <a:gd name="T32" fmla="*/ 164 w 323"/>
              <a:gd name="T33" fmla="*/ 497 h 497"/>
              <a:gd name="T34" fmla="*/ 132 w 323"/>
              <a:gd name="T35" fmla="*/ 497 h 497"/>
              <a:gd name="T36" fmla="*/ 104 w 323"/>
              <a:gd name="T37" fmla="*/ 481 h 497"/>
              <a:gd name="T38" fmla="*/ 76 w 323"/>
              <a:gd name="T39" fmla="*/ 453 h 497"/>
              <a:gd name="T40" fmla="*/ 44 w 323"/>
              <a:gd name="T41" fmla="*/ 422 h 497"/>
              <a:gd name="T42" fmla="*/ 32 w 323"/>
              <a:gd name="T43" fmla="*/ 378 h 497"/>
              <a:gd name="T44" fmla="*/ 16 w 323"/>
              <a:gd name="T45" fmla="*/ 334 h 497"/>
              <a:gd name="T46" fmla="*/ 0 w 323"/>
              <a:gd name="T47" fmla="*/ 290 h 497"/>
              <a:gd name="T48" fmla="*/ 0 w 323"/>
              <a:gd name="T49" fmla="*/ 246 h 497"/>
              <a:gd name="T50" fmla="*/ 0 w 323"/>
              <a:gd name="T51" fmla="*/ 187 h 497"/>
              <a:gd name="T52" fmla="*/ 16 w 323"/>
              <a:gd name="T53" fmla="*/ 143 h 497"/>
              <a:gd name="T54" fmla="*/ 32 w 323"/>
              <a:gd name="T55" fmla="*/ 99 h 497"/>
              <a:gd name="T56" fmla="*/ 44 w 323"/>
              <a:gd name="T57" fmla="*/ 71 h 497"/>
              <a:gd name="T58" fmla="*/ 76 w 323"/>
              <a:gd name="T59" fmla="*/ 43 h 497"/>
              <a:gd name="T60" fmla="*/ 104 w 323"/>
              <a:gd name="T61" fmla="*/ 12 h 497"/>
              <a:gd name="T62" fmla="*/ 132 w 323"/>
              <a:gd name="T63" fmla="*/ 0 h 497"/>
              <a:gd name="T64" fmla="*/ 164 w 323"/>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3" h="497">
                <a:moveTo>
                  <a:pt x="164" y="0"/>
                </a:moveTo>
                <a:lnTo>
                  <a:pt x="192" y="0"/>
                </a:lnTo>
                <a:lnTo>
                  <a:pt x="219" y="12"/>
                </a:lnTo>
                <a:lnTo>
                  <a:pt x="251" y="43"/>
                </a:lnTo>
                <a:lnTo>
                  <a:pt x="279" y="71"/>
                </a:lnTo>
                <a:lnTo>
                  <a:pt x="295" y="99"/>
                </a:lnTo>
                <a:lnTo>
                  <a:pt x="307" y="143"/>
                </a:lnTo>
                <a:lnTo>
                  <a:pt x="323" y="187"/>
                </a:lnTo>
                <a:lnTo>
                  <a:pt x="323" y="246"/>
                </a:lnTo>
                <a:lnTo>
                  <a:pt x="323" y="290"/>
                </a:lnTo>
                <a:lnTo>
                  <a:pt x="307" y="334"/>
                </a:lnTo>
                <a:lnTo>
                  <a:pt x="295" y="378"/>
                </a:lnTo>
                <a:lnTo>
                  <a:pt x="279" y="422"/>
                </a:lnTo>
                <a:lnTo>
                  <a:pt x="251" y="453"/>
                </a:lnTo>
                <a:lnTo>
                  <a:pt x="219" y="481"/>
                </a:lnTo>
                <a:lnTo>
                  <a:pt x="192" y="497"/>
                </a:lnTo>
                <a:lnTo>
                  <a:pt x="164" y="497"/>
                </a:lnTo>
                <a:lnTo>
                  <a:pt x="132" y="497"/>
                </a:lnTo>
                <a:lnTo>
                  <a:pt x="104" y="481"/>
                </a:lnTo>
                <a:lnTo>
                  <a:pt x="76" y="453"/>
                </a:lnTo>
                <a:lnTo>
                  <a:pt x="44" y="422"/>
                </a:lnTo>
                <a:lnTo>
                  <a:pt x="32" y="378"/>
                </a:lnTo>
                <a:lnTo>
                  <a:pt x="16" y="334"/>
                </a:lnTo>
                <a:lnTo>
                  <a:pt x="0" y="290"/>
                </a:lnTo>
                <a:lnTo>
                  <a:pt x="0" y="246"/>
                </a:lnTo>
                <a:lnTo>
                  <a:pt x="0" y="187"/>
                </a:lnTo>
                <a:lnTo>
                  <a:pt x="16" y="143"/>
                </a:lnTo>
                <a:lnTo>
                  <a:pt x="32" y="99"/>
                </a:lnTo>
                <a:lnTo>
                  <a:pt x="44" y="71"/>
                </a:lnTo>
                <a:lnTo>
                  <a:pt x="76" y="43"/>
                </a:lnTo>
                <a:lnTo>
                  <a:pt x="104" y="12"/>
                </a:lnTo>
                <a:lnTo>
                  <a:pt x="132" y="0"/>
                </a:lnTo>
                <a:lnTo>
                  <a:pt x="164"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48" name="Freeform 117"/>
          <p:cNvSpPr>
            <a:spLocks/>
          </p:cNvSpPr>
          <p:nvPr/>
        </p:nvSpPr>
        <p:spPr bwMode="auto">
          <a:xfrm>
            <a:off x="5957888" y="3176588"/>
            <a:ext cx="117475" cy="180975"/>
          </a:xfrm>
          <a:custGeom>
            <a:avLst/>
            <a:gdLst>
              <a:gd name="T0" fmla="*/ 160 w 323"/>
              <a:gd name="T1" fmla="*/ 0 h 497"/>
              <a:gd name="T2" fmla="*/ 191 w 323"/>
              <a:gd name="T3" fmla="*/ 0 h 497"/>
              <a:gd name="T4" fmla="*/ 219 w 323"/>
              <a:gd name="T5" fmla="*/ 12 h 497"/>
              <a:gd name="T6" fmla="*/ 247 w 323"/>
              <a:gd name="T7" fmla="*/ 43 h 497"/>
              <a:gd name="T8" fmla="*/ 279 w 323"/>
              <a:gd name="T9" fmla="*/ 71 h 497"/>
              <a:gd name="T10" fmla="*/ 291 w 323"/>
              <a:gd name="T11" fmla="*/ 115 h 497"/>
              <a:gd name="T12" fmla="*/ 307 w 323"/>
              <a:gd name="T13" fmla="*/ 159 h 497"/>
              <a:gd name="T14" fmla="*/ 323 w 323"/>
              <a:gd name="T15" fmla="*/ 203 h 497"/>
              <a:gd name="T16" fmla="*/ 323 w 323"/>
              <a:gd name="T17" fmla="*/ 246 h 497"/>
              <a:gd name="T18" fmla="*/ 323 w 323"/>
              <a:gd name="T19" fmla="*/ 290 h 497"/>
              <a:gd name="T20" fmla="*/ 307 w 323"/>
              <a:gd name="T21" fmla="*/ 334 h 497"/>
              <a:gd name="T22" fmla="*/ 291 w 323"/>
              <a:gd name="T23" fmla="*/ 378 h 497"/>
              <a:gd name="T24" fmla="*/ 279 w 323"/>
              <a:gd name="T25" fmla="*/ 422 h 497"/>
              <a:gd name="T26" fmla="*/ 247 w 323"/>
              <a:gd name="T27" fmla="*/ 453 h 497"/>
              <a:gd name="T28" fmla="*/ 219 w 323"/>
              <a:gd name="T29" fmla="*/ 481 h 497"/>
              <a:gd name="T30" fmla="*/ 191 w 323"/>
              <a:gd name="T31" fmla="*/ 497 h 497"/>
              <a:gd name="T32" fmla="*/ 160 w 323"/>
              <a:gd name="T33" fmla="*/ 497 h 497"/>
              <a:gd name="T34" fmla="*/ 132 w 323"/>
              <a:gd name="T35" fmla="*/ 497 h 497"/>
              <a:gd name="T36" fmla="*/ 104 w 323"/>
              <a:gd name="T37" fmla="*/ 481 h 497"/>
              <a:gd name="T38" fmla="*/ 72 w 323"/>
              <a:gd name="T39" fmla="*/ 453 h 497"/>
              <a:gd name="T40" fmla="*/ 44 w 323"/>
              <a:gd name="T41" fmla="*/ 422 h 497"/>
              <a:gd name="T42" fmla="*/ 28 w 323"/>
              <a:gd name="T43" fmla="*/ 378 h 497"/>
              <a:gd name="T44" fmla="*/ 16 w 323"/>
              <a:gd name="T45" fmla="*/ 334 h 497"/>
              <a:gd name="T46" fmla="*/ 0 w 323"/>
              <a:gd name="T47" fmla="*/ 290 h 497"/>
              <a:gd name="T48" fmla="*/ 0 w 323"/>
              <a:gd name="T49" fmla="*/ 246 h 497"/>
              <a:gd name="T50" fmla="*/ 0 w 323"/>
              <a:gd name="T51" fmla="*/ 203 h 497"/>
              <a:gd name="T52" fmla="*/ 16 w 323"/>
              <a:gd name="T53" fmla="*/ 159 h 497"/>
              <a:gd name="T54" fmla="*/ 28 w 323"/>
              <a:gd name="T55" fmla="*/ 115 h 497"/>
              <a:gd name="T56" fmla="*/ 44 w 323"/>
              <a:gd name="T57" fmla="*/ 71 h 497"/>
              <a:gd name="T58" fmla="*/ 72 w 323"/>
              <a:gd name="T59" fmla="*/ 43 h 497"/>
              <a:gd name="T60" fmla="*/ 104 w 323"/>
              <a:gd name="T61" fmla="*/ 12 h 497"/>
              <a:gd name="T62" fmla="*/ 132 w 323"/>
              <a:gd name="T63" fmla="*/ 0 h 497"/>
              <a:gd name="T64" fmla="*/ 160 w 323"/>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3" h="497">
                <a:moveTo>
                  <a:pt x="160" y="0"/>
                </a:moveTo>
                <a:lnTo>
                  <a:pt x="191" y="0"/>
                </a:lnTo>
                <a:lnTo>
                  <a:pt x="219" y="12"/>
                </a:lnTo>
                <a:lnTo>
                  <a:pt x="247" y="43"/>
                </a:lnTo>
                <a:lnTo>
                  <a:pt x="279" y="71"/>
                </a:lnTo>
                <a:lnTo>
                  <a:pt x="291" y="115"/>
                </a:lnTo>
                <a:lnTo>
                  <a:pt x="307" y="159"/>
                </a:lnTo>
                <a:lnTo>
                  <a:pt x="323" y="203"/>
                </a:lnTo>
                <a:lnTo>
                  <a:pt x="323" y="246"/>
                </a:lnTo>
                <a:lnTo>
                  <a:pt x="323" y="290"/>
                </a:lnTo>
                <a:lnTo>
                  <a:pt x="307" y="334"/>
                </a:lnTo>
                <a:lnTo>
                  <a:pt x="291" y="378"/>
                </a:lnTo>
                <a:lnTo>
                  <a:pt x="279" y="422"/>
                </a:lnTo>
                <a:lnTo>
                  <a:pt x="247" y="453"/>
                </a:lnTo>
                <a:lnTo>
                  <a:pt x="219" y="481"/>
                </a:lnTo>
                <a:lnTo>
                  <a:pt x="191" y="497"/>
                </a:lnTo>
                <a:lnTo>
                  <a:pt x="160" y="497"/>
                </a:lnTo>
                <a:lnTo>
                  <a:pt x="132" y="497"/>
                </a:lnTo>
                <a:lnTo>
                  <a:pt x="104" y="481"/>
                </a:lnTo>
                <a:lnTo>
                  <a:pt x="72" y="453"/>
                </a:lnTo>
                <a:lnTo>
                  <a:pt x="44" y="422"/>
                </a:lnTo>
                <a:lnTo>
                  <a:pt x="28" y="378"/>
                </a:lnTo>
                <a:lnTo>
                  <a:pt x="16" y="334"/>
                </a:lnTo>
                <a:lnTo>
                  <a:pt x="0" y="290"/>
                </a:lnTo>
                <a:lnTo>
                  <a:pt x="0" y="246"/>
                </a:lnTo>
                <a:lnTo>
                  <a:pt x="0" y="203"/>
                </a:lnTo>
                <a:lnTo>
                  <a:pt x="16" y="159"/>
                </a:lnTo>
                <a:lnTo>
                  <a:pt x="28" y="115"/>
                </a:lnTo>
                <a:lnTo>
                  <a:pt x="44" y="71"/>
                </a:lnTo>
                <a:lnTo>
                  <a:pt x="72" y="43"/>
                </a:lnTo>
                <a:lnTo>
                  <a:pt x="104" y="12"/>
                </a:lnTo>
                <a:lnTo>
                  <a:pt x="132" y="0"/>
                </a:lnTo>
                <a:lnTo>
                  <a:pt x="160"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49" name="Freeform 118"/>
          <p:cNvSpPr>
            <a:spLocks/>
          </p:cNvSpPr>
          <p:nvPr/>
        </p:nvSpPr>
        <p:spPr bwMode="auto">
          <a:xfrm>
            <a:off x="5964238" y="3176588"/>
            <a:ext cx="117475" cy="176213"/>
          </a:xfrm>
          <a:custGeom>
            <a:avLst/>
            <a:gdLst>
              <a:gd name="T0" fmla="*/ 160 w 323"/>
              <a:gd name="T1" fmla="*/ 0 h 481"/>
              <a:gd name="T2" fmla="*/ 187 w 323"/>
              <a:gd name="T3" fmla="*/ 0 h 481"/>
              <a:gd name="T4" fmla="*/ 219 w 323"/>
              <a:gd name="T5" fmla="*/ 12 h 481"/>
              <a:gd name="T6" fmla="*/ 247 w 323"/>
              <a:gd name="T7" fmla="*/ 43 h 481"/>
              <a:gd name="T8" fmla="*/ 275 w 323"/>
              <a:gd name="T9" fmla="*/ 71 h 481"/>
              <a:gd name="T10" fmla="*/ 291 w 323"/>
              <a:gd name="T11" fmla="*/ 115 h 481"/>
              <a:gd name="T12" fmla="*/ 307 w 323"/>
              <a:gd name="T13" fmla="*/ 159 h 481"/>
              <a:gd name="T14" fmla="*/ 323 w 323"/>
              <a:gd name="T15" fmla="*/ 203 h 481"/>
              <a:gd name="T16" fmla="*/ 323 w 323"/>
              <a:gd name="T17" fmla="*/ 246 h 481"/>
              <a:gd name="T18" fmla="*/ 323 w 323"/>
              <a:gd name="T19" fmla="*/ 290 h 481"/>
              <a:gd name="T20" fmla="*/ 307 w 323"/>
              <a:gd name="T21" fmla="*/ 334 h 481"/>
              <a:gd name="T22" fmla="*/ 291 w 323"/>
              <a:gd name="T23" fmla="*/ 378 h 481"/>
              <a:gd name="T24" fmla="*/ 275 w 323"/>
              <a:gd name="T25" fmla="*/ 410 h 481"/>
              <a:gd name="T26" fmla="*/ 247 w 323"/>
              <a:gd name="T27" fmla="*/ 438 h 481"/>
              <a:gd name="T28" fmla="*/ 219 w 323"/>
              <a:gd name="T29" fmla="*/ 465 h 481"/>
              <a:gd name="T30" fmla="*/ 187 w 323"/>
              <a:gd name="T31" fmla="*/ 481 h 481"/>
              <a:gd name="T32" fmla="*/ 160 w 323"/>
              <a:gd name="T33" fmla="*/ 481 h 481"/>
              <a:gd name="T34" fmla="*/ 132 w 323"/>
              <a:gd name="T35" fmla="*/ 481 h 481"/>
              <a:gd name="T36" fmla="*/ 100 w 323"/>
              <a:gd name="T37" fmla="*/ 465 h 481"/>
              <a:gd name="T38" fmla="*/ 72 w 323"/>
              <a:gd name="T39" fmla="*/ 438 h 481"/>
              <a:gd name="T40" fmla="*/ 44 w 323"/>
              <a:gd name="T41" fmla="*/ 410 h 481"/>
              <a:gd name="T42" fmla="*/ 28 w 323"/>
              <a:gd name="T43" fmla="*/ 378 h 481"/>
              <a:gd name="T44" fmla="*/ 12 w 323"/>
              <a:gd name="T45" fmla="*/ 334 h 481"/>
              <a:gd name="T46" fmla="*/ 0 w 323"/>
              <a:gd name="T47" fmla="*/ 290 h 481"/>
              <a:gd name="T48" fmla="*/ 0 w 323"/>
              <a:gd name="T49" fmla="*/ 246 h 481"/>
              <a:gd name="T50" fmla="*/ 0 w 323"/>
              <a:gd name="T51" fmla="*/ 203 h 481"/>
              <a:gd name="T52" fmla="*/ 12 w 323"/>
              <a:gd name="T53" fmla="*/ 159 h 481"/>
              <a:gd name="T54" fmla="*/ 28 w 323"/>
              <a:gd name="T55" fmla="*/ 115 h 481"/>
              <a:gd name="T56" fmla="*/ 44 w 323"/>
              <a:gd name="T57" fmla="*/ 71 h 481"/>
              <a:gd name="T58" fmla="*/ 72 w 323"/>
              <a:gd name="T59" fmla="*/ 43 h 481"/>
              <a:gd name="T60" fmla="*/ 100 w 323"/>
              <a:gd name="T61" fmla="*/ 12 h 481"/>
              <a:gd name="T62" fmla="*/ 132 w 323"/>
              <a:gd name="T63" fmla="*/ 0 h 481"/>
              <a:gd name="T64" fmla="*/ 160 w 323"/>
              <a:gd name="T65" fmla="*/ 0 h 4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3" h="481">
                <a:moveTo>
                  <a:pt x="160" y="0"/>
                </a:moveTo>
                <a:lnTo>
                  <a:pt x="187" y="0"/>
                </a:lnTo>
                <a:lnTo>
                  <a:pt x="219" y="12"/>
                </a:lnTo>
                <a:lnTo>
                  <a:pt x="247" y="43"/>
                </a:lnTo>
                <a:lnTo>
                  <a:pt x="275" y="71"/>
                </a:lnTo>
                <a:lnTo>
                  <a:pt x="291" y="115"/>
                </a:lnTo>
                <a:lnTo>
                  <a:pt x="307" y="159"/>
                </a:lnTo>
                <a:lnTo>
                  <a:pt x="323" y="203"/>
                </a:lnTo>
                <a:lnTo>
                  <a:pt x="323" y="246"/>
                </a:lnTo>
                <a:lnTo>
                  <a:pt x="323" y="290"/>
                </a:lnTo>
                <a:lnTo>
                  <a:pt x="307" y="334"/>
                </a:lnTo>
                <a:lnTo>
                  <a:pt x="291" y="378"/>
                </a:lnTo>
                <a:lnTo>
                  <a:pt x="275" y="410"/>
                </a:lnTo>
                <a:lnTo>
                  <a:pt x="247" y="438"/>
                </a:lnTo>
                <a:lnTo>
                  <a:pt x="219" y="465"/>
                </a:lnTo>
                <a:lnTo>
                  <a:pt x="187" y="481"/>
                </a:lnTo>
                <a:lnTo>
                  <a:pt x="160" y="481"/>
                </a:lnTo>
                <a:lnTo>
                  <a:pt x="132" y="481"/>
                </a:lnTo>
                <a:lnTo>
                  <a:pt x="100" y="465"/>
                </a:lnTo>
                <a:lnTo>
                  <a:pt x="72" y="438"/>
                </a:lnTo>
                <a:lnTo>
                  <a:pt x="44" y="410"/>
                </a:lnTo>
                <a:lnTo>
                  <a:pt x="28" y="378"/>
                </a:lnTo>
                <a:lnTo>
                  <a:pt x="12" y="334"/>
                </a:lnTo>
                <a:lnTo>
                  <a:pt x="0" y="290"/>
                </a:lnTo>
                <a:lnTo>
                  <a:pt x="0" y="246"/>
                </a:lnTo>
                <a:lnTo>
                  <a:pt x="0" y="203"/>
                </a:lnTo>
                <a:lnTo>
                  <a:pt x="12" y="159"/>
                </a:lnTo>
                <a:lnTo>
                  <a:pt x="28" y="115"/>
                </a:lnTo>
                <a:lnTo>
                  <a:pt x="44" y="71"/>
                </a:lnTo>
                <a:lnTo>
                  <a:pt x="72" y="43"/>
                </a:lnTo>
                <a:lnTo>
                  <a:pt x="100" y="12"/>
                </a:lnTo>
                <a:lnTo>
                  <a:pt x="132" y="0"/>
                </a:lnTo>
                <a:lnTo>
                  <a:pt x="160"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50" name="Freeform 119"/>
          <p:cNvSpPr>
            <a:spLocks/>
          </p:cNvSpPr>
          <p:nvPr/>
        </p:nvSpPr>
        <p:spPr bwMode="auto">
          <a:xfrm>
            <a:off x="5973763" y="3181351"/>
            <a:ext cx="112713" cy="171450"/>
          </a:xfrm>
          <a:custGeom>
            <a:avLst/>
            <a:gdLst>
              <a:gd name="T0" fmla="*/ 147 w 307"/>
              <a:gd name="T1" fmla="*/ 0 h 469"/>
              <a:gd name="T2" fmla="*/ 175 w 307"/>
              <a:gd name="T3" fmla="*/ 0 h 469"/>
              <a:gd name="T4" fmla="*/ 203 w 307"/>
              <a:gd name="T5" fmla="*/ 15 h 469"/>
              <a:gd name="T6" fmla="*/ 235 w 307"/>
              <a:gd name="T7" fmla="*/ 43 h 469"/>
              <a:gd name="T8" fmla="*/ 263 w 307"/>
              <a:gd name="T9" fmla="*/ 75 h 469"/>
              <a:gd name="T10" fmla="*/ 279 w 307"/>
              <a:gd name="T11" fmla="*/ 103 h 469"/>
              <a:gd name="T12" fmla="*/ 295 w 307"/>
              <a:gd name="T13" fmla="*/ 147 h 469"/>
              <a:gd name="T14" fmla="*/ 307 w 307"/>
              <a:gd name="T15" fmla="*/ 191 h 469"/>
              <a:gd name="T16" fmla="*/ 307 w 307"/>
              <a:gd name="T17" fmla="*/ 234 h 469"/>
              <a:gd name="T18" fmla="*/ 307 w 307"/>
              <a:gd name="T19" fmla="*/ 278 h 469"/>
              <a:gd name="T20" fmla="*/ 295 w 307"/>
              <a:gd name="T21" fmla="*/ 322 h 469"/>
              <a:gd name="T22" fmla="*/ 279 w 307"/>
              <a:gd name="T23" fmla="*/ 366 h 469"/>
              <a:gd name="T24" fmla="*/ 263 w 307"/>
              <a:gd name="T25" fmla="*/ 398 h 469"/>
              <a:gd name="T26" fmla="*/ 235 w 307"/>
              <a:gd name="T27" fmla="*/ 426 h 469"/>
              <a:gd name="T28" fmla="*/ 203 w 307"/>
              <a:gd name="T29" fmla="*/ 453 h 469"/>
              <a:gd name="T30" fmla="*/ 175 w 307"/>
              <a:gd name="T31" fmla="*/ 469 h 469"/>
              <a:gd name="T32" fmla="*/ 147 w 307"/>
              <a:gd name="T33" fmla="*/ 469 h 469"/>
              <a:gd name="T34" fmla="*/ 116 w 307"/>
              <a:gd name="T35" fmla="*/ 469 h 469"/>
              <a:gd name="T36" fmla="*/ 88 w 307"/>
              <a:gd name="T37" fmla="*/ 453 h 469"/>
              <a:gd name="T38" fmla="*/ 60 w 307"/>
              <a:gd name="T39" fmla="*/ 426 h 469"/>
              <a:gd name="T40" fmla="*/ 44 w 307"/>
              <a:gd name="T41" fmla="*/ 398 h 469"/>
              <a:gd name="T42" fmla="*/ 28 w 307"/>
              <a:gd name="T43" fmla="*/ 366 h 469"/>
              <a:gd name="T44" fmla="*/ 16 w 307"/>
              <a:gd name="T45" fmla="*/ 322 h 469"/>
              <a:gd name="T46" fmla="*/ 0 w 307"/>
              <a:gd name="T47" fmla="*/ 278 h 469"/>
              <a:gd name="T48" fmla="*/ 0 w 307"/>
              <a:gd name="T49" fmla="*/ 234 h 469"/>
              <a:gd name="T50" fmla="*/ 0 w 307"/>
              <a:gd name="T51" fmla="*/ 191 h 469"/>
              <a:gd name="T52" fmla="*/ 16 w 307"/>
              <a:gd name="T53" fmla="*/ 147 h 469"/>
              <a:gd name="T54" fmla="*/ 28 w 307"/>
              <a:gd name="T55" fmla="*/ 103 h 469"/>
              <a:gd name="T56" fmla="*/ 44 w 307"/>
              <a:gd name="T57" fmla="*/ 75 h 469"/>
              <a:gd name="T58" fmla="*/ 60 w 307"/>
              <a:gd name="T59" fmla="*/ 43 h 469"/>
              <a:gd name="T60" fmla="*/ 88 w 307"/>
              <a:gd name="T61" fmla="*/ 15 h 469"/>
              <a:gd name="T62" fmla="*/ 116 w 307"/>
              <a:gd name="T63" fmla="*/ 0 h 469"/>
              <a:gd name="T64" fmla="*/ 147 w 307"/>
              <a:gd name="T65" fmla="*/ 0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07" h="469">
                <a:moveTo>
                  <a:pt x="147" y="0"/>
                </a:moveTo>
                <a:lnTo>
                  <a:pt x="175" y="0"/>
                </a:lnTo>
                <a:lnTo>
                  <a:pt x="203" y="15"/>
                </a:lnTo>
                <a:lnTo>
                  <a:pt x="235" y="43"/>
                </a:lnTo>
                <a:lnTo>
                  <a:pt x="263" y="75"/>
                </a:lnTo>
                <a:lnTo>
                  <a:pt x="279" y="103"/>
                </a:lnTo>
                <a:lnTo>
                  <a:pt x="295" y="147"/>
                </a:lnTo>
                <a:lnTo>
                  <a:pt x="307" y="191"/>
                </a:lnTo>
                <a:lnTo>
                  <a:pt x="307" y="234"/>
                </a:lnTo>
                <a:lnTo>
                  <a:pt x="307" y="278"/>
                </a:lnTo>
                <a:lnTo>
                  <a:pt x="295" y="322"/>
                </a:lnTo>
                <a:lnTo>
                  <a:pt x="279" y="366"/>
                </a:lnTo>
                <a:lnTo>
                  <a:pt x="263" y="398"/>
                </a:lnTo>
                <a:lnTo>
                  <a:pt x="235" y="426"/>
                </a:lnTo>
                <a:lnTo>
                  <a:pt x="203" y="453"/>
                </a:lnTo>
                <a:lnTo>
                  <a:pt x="175" y="469"/>
                </a:lnTo>
                <a:lnTo>
                  <a:pt x="147" y="469"/>
                </a:lnTo>
                <a:lnTo>
                  <a:pt x="116" y="469"/>
                </a:lnTo>
                <a:lnTo>
                  <a:pt x="88" y="453"/>
                </a:lnTo>
                <a:lnTo>
                  <a:pt x="60" y="426"/>
                </a:lnTo>
                <a:lnTo>
                  <a:pt x="44" y="398"/>
                </a:lnTo>
                <a:lnTo>
                  <a:pt x="28" y="366"/>
                </a:lnTo>
                <a:lnTo>
                  <a:pt x="16" y="322"/>
                </a:lnTo>
                <a:lnTo>
                  <a:pt x="0" y="278"/>
                </a:lnTo>
                <a:lnTo>
                  <a:pt x="0" y="234"/>
                </a:lnTo>
                <a:lnTo>
                  <a:pt x="0" y="191"/>
                </a:lnTo>
                <a:lnTo>
                  <a:pt x="16" y="147"/>
                </a:lnTo>
                <a:lnTo>
                  <a:pt x="28" y="103"/>
                </a:lnTo>
                <a:lnTo>
                  <a:pt x="44" y="75"/>
                </a:lnTo>
                <a:lnTo>
                  <a:pt x="60" y="43"/>
                </a:lnTo>
                <a:lnTo>
                  <a:pt x="88" y="15"/>
                </a:lnTo>
                <a:lnTo>
                  <a:pt x="116" y="0"/>
                </a:lnTo>
                <a:lnTo>
                  <a:pt x="147"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51" name="Freeform 120"/>
          <p:cNvSpPr>
            <a:spLocks/>
          </p:cNvSpPr>
          <p:nvPr/>
        </p:nvSpPr>
        <p:spPr bwMode="auto">
          <a:xfrm>
            <a:off x="5910263" y="3176588"/>
            <a:ext cx="117475" cy="180975"/>
          </a:xfrm>
          <a:custGeom>
            <a:avLst/>
            <a:gdLst>
              <a:gd name="T0" fmla="*/ 159 w 322"/>
              <a:gd name="T1" fmla="*/ 0 h 497"/>
              <a:gd name="T2" fmla="*/ 191 w 322"/>
              <a:gd name="T3" fmla="*/ 0 h 497"/>
              <a:gd name="T4" fmla="*/ 219 w 322"/>
              <a:gd name="T5" fmla="*/ 12 h 497"/>
              <a:gd name="T6" fmla="*/ 247 w 322"/>
              <a:gd name="T7" fmla="*/ 43 h 497"/>
              <a:gd name="T8" fmla="*/ 279 w 322"/>
              <a:gd name="T9" fmla="*/ 71 h 497"/>
              <a:gd name="T10" fmla="*/ 291 w 322"/>
              <a:gd name="T11" fmla="*/ 115 h 497"/>
              <a:gd name="T12" fmla="*/ 307 w 322"/>
              <a:gd name="T13" fmla="*/ 159 h 497"/>
              <a:gd name="T14" fmla="*/ 322 w 322"/>
              <a:gd name="T15" fmla="*/ 203 h 497"/>
              <a:gd name="T16" fmla="*/ 322 w 322"/>
              <a:gd name="T17" fmla="*/ 246 h 497"/>
              <a:gd name="T18" fmla="*/ 322 w 322"/>
              <a:gd name="T19" fmla="*/ 290 h 497"/>
              <a:gd name="T20" fmla="*/ 307 w 322"/>
              <a:gd name="T21" fmla="*/ 334 h 497"/>
              <a:gd name="T22" fmla="*/ 291 w 322"/>
              <a:gd name="T23" fmla="*/ 378 h 497"/>
              <a:gd name="T24" fmla="*/ 279 w 322"/>
              <a:gd name="T25" fmla="*/ 422 h 497"/>
              <a:gd name="T26" fmla="*/ 247 w 322"/>
              <a:gd name="T27" fmla="*/ 453 h 497"/>
              <a:gd name="T28" fmla="*/ 219 w 322"/>
              <a:gd name="T29" fmla="*/ 481 h 497"/>
              <a:gd name="T30" fmla="*/ 191 w 322"/>
              <a:gd name="T31" fmla="*/ 497 h 497"/>
              <a:gd name="T32" fmla="*/ 159 w 322"/>
              <a:gd name="T33" fmla="*/ 497 h 497"/>
              <a:gd name="T34" fmla="*/ 131 w 322"/>
              <a:gd name="T35" fmla="*/ 497 h 497"/>
              <a:gd name="T36" fmla="*/ 104 w 322"/>
              <a:gd name="T37" fmla="*/ 481 h 497"/>
              <a:gd name="T38" fmla="*/ 72 w 322"/>
              <a:gd name="T39" fmla="*/ 453 h 497"/>
              <a:gd name="T40" fmla="*/ 44 w 322"/>
              <a:gd name="T41" fmla="*/ 422 h 497"/>
              <a:gd name="T42" fmla="*/ 28 w 322"/>
              <a:gd name="T43" fmla="*/ 378 h 497"/>
              <a:gd name="T44" fmla="*/ 16 w 322"/>
              <a:gd name="T45" fmla="*/ 334 h 497"/>
              <a:gd name="T46" fmla="*/ 0 w 322"/>
              <a:gd name="T47" fmla="*/ 290 h 497"/>
              <a:gd name="T48" fmla="*/ 0 w 322"/>
              <a:gd name="T49" fmla="*/ 246 h 497"/>
              <a:gd name="T50" fmla="*/ 0 w 322"/>
              <a:gd name="T51" fmla="*/ 203 h 497"/>
              <a:gd name="T52" fmla="*/ 16 w 322"/>
              <a:gd name="T53" fmla="*/ 159 h 497"/>
              <a:gd name="T54" fmla="*/ 28 w 322"/>
              <a:gd name="T55" fmla="*/ 115 h 497"/>
              <a:gd name="T56" fmla="*/ 44 w 322"/>
              <a:gd name="T57" fmla="*/ 71 h 497"/>
              <a:gd name="T58" fmla="*/ 72 w 322"/>
              <a:gd name="T59" fmla="*/ 43 h 497"/>
              <a:gd name="T60" fmla="*/ 104 w 322"/>
              <a:gd name="T61" fmla="*/ 12 h 497"/>
              <a:gd name="T62" fmla="*/ 131 w 322"/>
              <a:gd name="T63" fmla="*/ 0 h 497"/>
              <a:gd name="T64" fmla="*/ 159 w 322"/>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7">
                <a:moveTo>
                  <a:pt x="159" y="0"/>
                </a:moveTo>
                <a:lnTo>
                  <a:pt x="191" y="0"/>
                </a:lnTo>
                <a:lnTo>
                  <a:pt x="219" y="12"/>
                </a:lnTo>
                <a:lnTo>
                  <a:pt x="247" y="43"/>
                </a:lnTo>
                <a:lnTo>
                  <a:pt x="279" y="71"/>
                </a:lnTo>
                <a:lnTo>
                  <a:pt x="291" y="115"/>
                </a:lnTo>
                <a:lnTo>
                  <a:pt x="307" y="159"/>
                </a:lnTo>
                <a:lnTo>
                  <a:pt x="322" y="203"/>
                </a:lnTo>
                <a:lnTo>
                  <a:pt x="322" y="246"/>
                </a:lnTo>
                <a:lnTo>
                  <a:pt x="322" y="290"/>
                </a:lnTo>
                <a:lnTo>
                  <a:pt x="307" y="334"/>
                </a:lnTo>
                <a:lnTo>
                  <a:pt x="291" y="378"/>
                </a:lnTo>
                <a:lnTo>
                  <a:pt x="279" y="422"/>
                </a:lnTo>
                <a:lnTo>
                  <a:pt x="247" y="453"/>
                </a:lnTo>
                <a:lnTo>
                  <a:pt x="219" y="481"/>
                </a:lnTo>
                <a:lnTo>
                  <a:pt x="191" y="497"/>
                </a:lnTo>
                <a:lnTo>
                  <a:pt x="159" y="497"/>
                </a:lnTo>
                <a:lnTo>
                  <a:pt x="131" y="497"/>
                </a:lnTo>
                <a:lnTo>
                  <a:pt x="104" y="481"/>
                </a:lnTo>
                <a:lnTo>
                  <a:pt x="72" y="453"/>
                </a:lnTo>
                <a:lnTo>
                  <a:pt x="44" y="422"/>
                </a:lnTo>
                <a:lnTo>
                  <a:pt x="28" y="378"/>
                </a:lnTo>
                <a:lnTo>
                  <a:pt x="16" y="334"/>
                </a:lnTo>
                <a:lnTo>
                  <a:pt x="0" y="290"/>
                </a:lnTo>
                <a:lnTo>
                  <a:pt x="0" y="246"/>
                </a:lnTo>
                <a:lnTo>
                  <a:pt x="0" y="203"/>
                </a:lnTo>
                <a:lnTo>
                  <a:pt x="16" y="159"/>
                </a:lnTo>
                <a:lnTo>
                  <a:pt x="28" y="115"/>
                </a:lnTo>
                <a:lnTo>
                  <a:pt x="44" y="71"/>
                </a:lnTo>
                <a:lnTo>
                  <a:pt x="72" y="43"/>
                </a:lnTo>
                <a:lnTo>
                  <a:pt x="104" y="12"/>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52" name="Freeform 121"/>
          <p:cNvSpPr>
            <a:spLocks/>
          </p:cNvSpPr>
          <p:nvPr/>
        </p:nvSpPr>
        <p:spPr bwMode="auto">
          <a:xfrm>
            <a:off x="5916613" y="3176588"/>
            <a:ext cx="122238" cy="180975"/>
          </a:xfrm>
          <a:custGeom>
            <a:avLst/>
            <a:gdLst>
              <a:gd name="T0" fmla="*/ 175 w 334"/>
              <a:gd name="T1" fmla="*/ 0 h 497"/>
              <a:gd name="T2" fmla="*/ 203 w 334"/>
              <a:gd name="T3" fmla="*/ 0 h 497"/>
              <a:gd name="T4" fmla="*/ 231 w 334"/>
              <a:gd name="T5" fmla="*/ 12 h 497"/>
              <a:gd name="T6" fmla="*/ 263 w 334"/>
              <a:gd name="T7" fmla="*/ 43 h 497"/>
              <a:gd name="T8" fmla="*/ 291 w 334"/>
              <a:gd name="T9" fmla="*/ 71 h 497"/>
              <a:gd name="T10" fmla="*/ 306 w 334"/>
              <a:gd name="T11" fmla="*/ 99 h 497"/>
              <a:gd name="T12" fmla="*/ 318 w 334"/>
              <a:gd name="T13" fmla="*/ 143 h 497"/>
              <a:gd name="T14" fmla="*/ 334 w 334"/>
              <a:gd name="T15" fmla="*/ 187 h 497"/>
              <a:gd name="T16" fmla="*/ 334 w 334"/>
              <a:gd name="T17" fmla="*/ 246 h 497"/>
              <a:gd name="T18" fmla="*/ 334 w 334"/>
              <a:gd name="T19" fmla="*/ 290 h 497"/>
              <a:gd name="T20" fmla="*/ 318 w 334"/>
              <a:gd name="T21" fmla="*/ 334 h 497"/>
              <a:gd name="T22" fmla="*/ 306 w 334"/>
              <a:gd name="T23" fmla="*/ 378 h 497"/>
              <a:gd name="T24" fmla="*/ 291 w 334"/>
              <a:gd name="T25" fmla="*/ 422 h 497"/>
              <a:gd name="T26" fmla="*/ 263 w 334"/>
              <a:gd name="T27" fmla="*/ 453 h 497"/>
              <a:gd name="T28" fmla="*/ 231 w 334"/>
              <a:gd name="T29" fmla="*/ 481 h 497"/>
              <a:gd name="T30" fmla="*/ 203 w 334"/>
              <a:gd name="T31" fmla="*/ 497 h 497"/>
              <a:gd name="T32" fmla="*/ 175 w 334"/>
              <a:gd name="T33" fmla="*/ 497 h 497"/>
              <a:gd name="T34" fmla="*/ 131 w 334"/>
              <a:gd name="T35" fmla="*/ 497 h 497"/>
              <a:gd name="T36" fmla="*/ 99 w 334"/>
              <a:gd name="T37" fmla="*/ 481 h 497"/>
              <a:gd name="T38" fmla="*/ 72 w 334"/>
              <a:gd name="T39" fmla="*/ 453 h 497"/>
              <a:gd name="T40" fmla="*/ 44 w 334"/>
              <a:gd name="T41" fmla="*/ 422 h 497"/>
              <a:gd name="T42" fmla="*/ 28 w 334"/>
              <a:gd name="T43" fmla="*/ 378 h 497"/>
              <a:gd name="T44" fmla="*/ 12 w 334"/>
              <a:gd name="T45" fmla="*/ 334 h 497"/>
              <a:gd name="T46" fmla="*/ 0 w 334"/>
              <a:gd name="T47" fmla="*/ 290 h 497"/>
              <a:gd name="T48" fmla="*/ 0 w 334"/>
              <a:gd name="T49" fmla="*/ 246 h 497"/>
              <a:gd name="T50" fmla="*/ 0 w 334"/>
              <a:gd name="T51" fmla="*/ 187 h 497"/>
              <a:gd name="T52" fmla="*/ 12 w 334"/>
              <a:gd name="T53" fmla="*/ 143 h 497"/>
              <a:gd name="T54" fmla="*/ 28 w 334"/>
              <a:gd name="T55" fmla="*/ 99 h 497"/>
              <a:gd name="T56" fmla="*/ 44 w 334"/>
              <a:gd name="T57" fmla="*/ 71 h 497"/>
              <a:gd name="T58" fmla="*/ 72 w 334"/>
              <a:gd name="T59" fmla="*/ 43 h 497"/>
              <a:gd name="T60" fmla="*/ 99 w 334"/>
              <a:gd name="T61" fmla="*/ 12 h 497"/>
              <a:gd name="T62" fmla="*/ 131 w 334"/>
              <a:gd name="T63" fmla="*/ 0 h 497"/>
              <a:gd name="T64" fmla="*/ 175 w 334"/>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34" h="497">
                <a:moveTo>
                  <a:pt x="175" y="0"/>
                </a:moveTo>
                <a:lnTo>
                  <a:pt x="203" y="0"/>
                </a:lnTo>
                <a:lnTo>
                  <a:pt x="231" y="12"/>
                </a:lnTo>
                <a:lnTo>
                  <a:pt x="263" y="43"/>
                </a:lnTo>
                <a:lnTo>
                  <a:pt x="291" y="71"/>
                </a:lnTo>
                <a:lnTo>
                  <a:pt x="306" y="99"/>
                </a:lnTo>
                <a:lnTo>
                  <a:pt x="318" y="143"/>
                </a:lnTo>
                <a:lnTo>
                  <a:pt x="334" y="187"/>
                </a:lnTo>
                <a:lnTo>
                  <a:pt x="334" y="246"/>
                </a:lnTo>
                <a:lnTo>
                  <a:pt x="334" y="290"/>
                </a:lnTo>
                <a:lnTo>
                  <a:pt x="318" y="334"/>
                </a:lnTo>
                <a:lnTo>
                  <a:pt x="306" y="378"/>
                </a:lnTo>
                <a:lnTo>
                  <a:pt x="291" y="422"/>
                </a:lnTo>
                <a:lnTo>
                  <a:pt x="263" y="453"/>
                </a:lnTo>
                <a:lnTo>
                  <a:pt x="231" y="481"/>
                </a:lnTo>
                <a:lnTo>
                  <a:pt x="203" y="497"/>
                </a:lnTo>
                <a:lnTo>
                  <a:pt x="175" y="497"/>
                </a:lnTo>
                <a:lnTo>
                  <a:pt x="131" y="497"/>
                </a:lnTo>
                <a:lnTo>
                  <a:pt x="99" y="481"/>
                </a:lnTo>
                <a:lnTo>
                  <a:pt x="72" y="453"/>
                </a:lnTo>
                <a:lnTo>
                  <a:pt x="44" y="422"/>
                </a:lnTo>
                <a:lnTo>
                  <a:pt x="28" y="378"/>
                </a:lnTo>
                <a:lnTo>
                  <a:pt x="12" y="334"/>
                </a:lnTo>
                <a:lnTo>
                  <a:pt x="0" y="290"/>
                </a:lnTo>
                <a:lnTo>
                  <a:pt x="0" y="246"/>
                </a:lnTo>
                <a:lnTo>
                  <a:pt x="0" y="187"/>
                </a:lnTo>
                <a:lnTo>
                  <a:pt x="12" y="143"/>
                </a:lnTo>
                <a:lnTo>
                  <a:pt x="28" y="99"/>
                </a:lnTo>
                <a:lnTo>
                  <a:pt x="44" y="71"/>
                </a:lnTo>
                <a:lnTo>
                  <a:pt x="72" y="43"/>
                </a:lnTo>
                <a:lnTo>
                  <a:pt x="99" y="12"/>
                </a:lnTo>
                <a:lnTo>
                  <a:pt x="131" y="0"/>
                </a:lnTo>
                <a:lnTo>
                  <a:pt x="175"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53" name="Freeform 122"/>
          <p:cNvSpPr>
            <a:spLocks/>
          </p:cNvSpPr>
          <p:nvPr/>
        </p:nvSpPr>
        <p:spPr bwMode="auto">
          <a:xfrm>
            <a:off x="5926138" y="3176588"/>
            <a:ext cx="117475" cy="180975"/>
          </a:xfrm>
          <a:custGeom>
            <a:avLst/>
            <a:gdLst>
              <a:gd name="T0" fmla="*/ 159 w 322"/>
              <a:gd name="T1" fmla="*/ 0 h 497"/>
              <a:gd name="T2" fmla="*/ 191 w 322"/>
              <a:gd name="T3" fmla="*/ 0 h 497"/>
              <a:gd name="T4" fmla="*/ 219 w 322"/>
              <a:gd name="T5" fmla="*/ 12 h 497"/>
              <a:gd name="T6" fmla="*/ 247 w 322"/>
              <a:gd name="T7" fmla="*/ 43 h 497"/>
              <a:gd name="T8" fmla="*/ 278 w 322"/>
              <a:gd name="T9" fmla="*/ 71 h 497"/>
              <a:gd name="T10" fmla="*/ 290 w 322"/>
              <a:gd name="T11" fmla="*/ 115 h 497"/>
              <a:gd name="T12" fmla="*/ 306 w 322"/>
              <a:gd name="T13" fmla="*/ 159 h 497"/>
              <a:gd name="T14" fmla="*/ 322 w 322"/>
              <a:gd name="T15" fmla="*/ 203 h 497"/>
              <a:gd name="T16" fmla="*/ 322 w 322"/>
              <a:gd name="T17" fmla="*/ 246 h 497"/>
              <a:gd name="T18" fmla="*/ 322 w 322"/>
              <a:gd name="T19" fmla="*/ 290 h 497"/>
              <a:gd name="T20" fmla="*/ 306 w 322"/>
              <a:gd name="T21" fmla="*/ 334 h 497"/>
              <a:gd name="T22" fmla="*/ 290 w 322"/>
              <a:gd name="T23" fmla="*/ 378 h 497"/>
              <a:gd name="T24" fmla="*/ 278 w 322"/>
              <a:gd name="T25" fmla="*/ 422 h 497"/>
              <a:gd name="T26" fmla="*/ 247 w 322"/>
              <a:gd name="T27" fmla="*/ 453 h 497"/>
              <a:gd name="T28" fmla="*/ 219 w 322"/>
              <a:gd name="T29" fmla="*/ 481 h 497"/>
              <a:gd name="T30" fmla="*/ 191 w 322"/>
              <a:gd name="T31" fmla="*/ 497 h 497"/>
              <a:gd name="T32" fmla="*/ 159 w 322"/>
              <a:gd name="T33" fmla="*/ 497 h 497"/>
              <a:gd name="T34" fmla="*/ 131 w 322"/>
              <a:gd name="T35" fmla="*/ 497 h 497"/>
              <a:gd name="T36" fmla="*/ 103 w 322"/>
              <a:gd name="T37" fmla="*/ 481 h 497"/>
              <a:gd name="T38" fmla="*/ 71 w 322"/>
              <a:gd name="T39" fmla="*/ 453 h 497"/>
              <a:gd name="T40" fmla="*/ 44 w 322"/>
              <a:gd name="T41" fmla="*/ 422 h 497"/>
              <a:gd name="T42" fmla="*/ 28 w 322"/>
              <a:gd name="T43" fmla="*/ 378 h 497"/>
              <a:gd name="T44" fmla="*/ 16 w 322"/>
              <a:gd name="T45" fmla="*/ 334 h 497"/>
              <a:gd name="T46" fmla="*/ 0 w 322"/>
              <a:gd name="T47" fmla="*/ 290 h 497"/>
              <a:gd name="T48" fmla="*/ 0 w 322"/>
              <a:gd name="T49" fmla="*/ 246 h 497"/>
              <a:gd name="T50" fmla="*/ 0 w 322"/>
              <a:gd name="T51" fmla="*/ 203 h 497"/>
              <a:gd name="T52" fmla="*/ 16 w 322"/>
              <a:gd name="T53" fmla="*/ 159 h 497"/>
              <a:gd name="T54" fmla="*/ 28 w 322"/>
              <a:gd name="T55" fmla="*/ 115 h 497"/>
              <a:gd name="T56" fmla="*/ 44 w 322"/>
              <a:gd name="T57" fmla="*/ 71 h 497"/>
              <a:gd name="T58" fmla="*/ 71 w 322"/>
              <a:gd name="T59" fmla="*/ 43 h 497"/>
              <a:gd name="T60" fmla="*/ 103 w 322"/>
              <a:gd name="T61" fmla="*/ 12 h 497"/>
              <a:gd name="T62" fmla="*/ 131 w 322"/>
              <a:gd name="T63" fmla="*/ 0 h 497"/>
              <a:gd name="T64" fmla="*/ 159 w 322"/>
              <a:gd name="T65" fmla="*/ 0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7">
                <a:moveTo>
                  <a:pt x="159" y="0"/>
                </a:moveTo>
                <a:lnTo>
                  <a:pt x="191" y="0"/>
                </a:lnTo>
                <a:lnTo>
                  <a:pt x="219" y="12"/>
                </a:lnTo>
                <a:lnTo>
                  <a:pt x="247" y="43"/>
                </a:lnTo>
                <a:lnTo>
                  <a:pt x="278" y="71"/>
                </a:lnTo>
                <a:lnTo>
                  <a:pt x="290" y="115"/>
                </a:lnTo>
                <a:lnTo>
                  <a:pt x="306" y="159"/>
                </a:lnTo>
                <a:lnTo>
                  <a:pt x="322" y="203"/>
                </a:lnTo>
                <a:lnTo>
                  <a:pt x="322" y="246"/>
                </a:lnTo>
                <a:lnTo>
                  <a:pt x="322" y="290"/>
                </a:lnTo>
                <a:lnTo>
                  <a:pt x="306" y="334"/>
                </a:lnTo>
                <a:lnTo>
                  <a:pt x="290" y="378"/>
                </a:lnTo>
                <a:lnTo>
                  <a:pt x="278" y="422"/>
                </a:lnTo>
                <a:lnTo>
                  <a:pt x="247" y="453"/>
                </a:lnTo>
                <a:lnTo>
                  <a:pt x="219" y="481"/>
                </a:lnTo>
                <a:lnTo>
                  <a:pt x="191" y="497"/>
                </a:lnTo>
                <a:lnTo>
                  <a:pt x="159" y="497"/>
                </a:lnTo>
                <a:lnTo>
                  <a:pt x="131" y="497"/>
                </a:lnTo>
                <a:lnTo>
                  <a:pt x="103" y="481"/>
                </a:lnTo>
                <a:lnTo>
                  <a:pt x="71" y="453"/>
                </a:lnTo>
                <a:lnTo>
                  <a:pt x="44" y="422"/>
                </a:lnTo>
                <a:lnTo>
                  <a:pt x="28" y="378"/>
                </a:lnTo>
                <a:lnTo>
                  <a:pt x="16" y="334"/>
                </a:lnTo>
                <a:lnTo>
                  <a:pt x="0" y="290"/>
                </a:lnTo>
                <a:lnTo>
                  <a:pt x="0" y="246"/>
                </a:lnTo>
                <a:lnTo>
                  <a:pt x="0" y="203"/>
                </a:lnTo>
                <a:lnTo>
                  <a:pt x="16" y="159"/>
                </a:lnTo>
                <a:lnTo>
                  <a:pt x="28" y="115"/>
                </a:lnTo>
                <a:lnTo>
                  <a:pt x="44" y="71"/>
                </a:lnTo>
                <a:lnTo>
                  <a:pt x="71" y="43"/>
                </a:lnTo>
                <a:lnTo>
                  <a:pt x="103" y="12"/>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54" name="Freeform 123"/>
          <p:cNvSpPr>
            <a:spLocks/>
          </p:cNvSpPr>
          <p:nvPr/>
        </p:nvSpPr>
        <p:spPr bwMode="auto">
          <a:xfrm>
            <a:off x="5932488" y="3176588"/>
            <a:ext cx="115888" cy="176213"/>
          </a:xfrm>
          <a:custGeom>
            <a:avLst/>
            <a:gdLst>
              <a:gd name="T0" fmla="*/ 159 w 318"/>
              <a:gd name="T1" fmla="*/ 0 h 481"/>
              <a:gd name="T2" fmla="*/ 187 w 318"/>
              <a:gd name="T3" fmla="*/ 0 h 481"/>
              <a:gd name="T4" fmla="*/ 219 w 318"/>
              <a:gd name="T5" fmla="*/ 12 h 481"/>
              <a:gd name="T6" fmla="*/ 247 w 318"/>
              <a:gd name="T7" fmla="*/ 43 h 481"/>
              <a:gd name="T8" fmla="*/ 274 w 318"/>
              <a:gd name="T9" fmla="*/ 71 h 481"/>
              <a:gd name="T10" fmla="*/ 290 w 318"/>
              <a:gd name="T11" fmla="*/ 115 h 481"/>
              <a:gd name="T12" fmla="*/ 306 w 318"/>
              <a:gd name="T13" fmla="*/ 159 h 481"/>
              <a:gd name="T14" fmla="*/ 318 w 318"/>
              <a:gd name="T15" fmla="*/ 203 h 481"/>
              <a:gd name="T16" fmla="*/ 318 w 318"/>
              <a:gd name="T17" fmla="*/ 246 h 481"/>
              <a:gd name="T18" fmla="*/ 318 w 318"/>
              <a:gd name="T19" fmla="*/ 290 h 481"/>
              <a:gd name="T20" fmla="*/ 306 w 318"/>
              <a:gd name="T21" fmla="*/ 334 h 481"/>
              <a:gd name="T22" fmla="*/ 290 w 318"/>
              <a:gd name="T23" fmla="*/ 378 h 481"/>
              <a:gd name="T24" fmla="*/ 274 w 318"/>
              <a:gd name="T25" fmla="*/ 410 h 481"/>
              <a:gd name="T26" fmla="*/ 247 w 318"/>
              <a:gd name="T27" fmla="*/ 438 h 481"/>
              <a:gd name="T28" fmla="*/ 219 w 318"/>
              <a:gd name="T29" fmla="*/ 465 h 481"/>
              <a:gd name="T30" fmla="*/ 187 w 318"/>
              <a:gd name="T31" fmla="*/ 481 h 481"/>
              <a:gd name="T32" fmla="*/ 159 w 318"/>
              <a:gd name="T33" fmla="*/ 481 h 481"/>
              <a:gd name="T34" fmla="*/ 131 w 318"/>
              <a:gd name="T35" fmla="*/ 481 h 481"/>
              <a:gd name="T36" fmla="*/ 99 w 318"/>
              <a:gd name="T37" fmla="*/ 465 h 481"/>
              <a:gd name="T38" fmla="*/ 71 w 318"/>
              <a:gd name="T39" fmla="*/ 438 h 481"/>
              <a:gd name="T40" fmla="*/ 44 w 318"/>
              <a:gd name="T41" fmla="*/ 410 h 481"/>
              <a:gd name="T42" fmla="*/ 28 w 318"/>
              <a:gd name="T43" fmla="*/ 378 h 481"/>
              <a:gd name="T44" fmla="*/ 12 w 318"/>
              <a:gd name="T45" fmla="*/ 334 h 481"/>
              <a:gd name="T46" fmla="*/ 0 w 318"/>
              <a:gd name="T47" fmla="*/ 290 h 481"/>
              <a:gd name="T48" fmla="*/ 0 w 318"/>
              <a:gd name="T49" fmla="*/ 246 h 481"/>
              <a:gd name="T50" fmla="*/ 0 w 318"/>
              <a:gd name="T51" fmla="*/ 203 h 481"/>
              <a:gd name="T52" fmla="*/ 12 w 318"/>
              <a:gd name="T53" fmla="*/ 159 h 481"/>
              <a:gd name="T54" fmla="*/ 28 w 318"/>
              <a:gd name="T55" fmla="*/ 115 h 481"/>
              <a:gd name="T56" fmla="*/ 44 w 318"/>
              <a:gd name="T57" fmla="*/ 71 h 481"/>
              <a:gd name="T58" fmla="*/ 71 w 318"/>
              <a:gd name="T59" fmla="*/ 43 h 481"/>
              <a:gd name="T60" fmla="*/ 99 w 318"/>
              <a:gd name="T61" fmla="*/ 12 h 481"/>
              <a:gd name="T62" fmla="*/ 131 w 318"/>
              <a:gd name="T63" fmla="*/ 0 h 481"/>
              <a:gd name="T64" fmla="*/ 159 w 318"/>
              <a:gd name="T65" fmla="*/ 0 h 4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18" h="481">
                <a:moveTo>
                  <a:pt x="159" y="0"/>
                </a:moveTo>
                <a:lnTo>
                  <a:pt x="187" y="0"/>
                </a:lnTo>
                <a:lnTo>
                  <a:pt x="219" y="12"/>
                </a:lnTo>
                <a:lnTo>
                  <a:pt x="247" y="43"/>
                </a:lnTo>
                <a:lnTo>
                  <a:pt x="274" y="71"/>
                </a:lnTo>
                <a:lnTo>
                  <a:pt x="290" y="115"/>
                </a:lnTo>
                <a:lnTo>
                  <a:pt x="306" y="159"/>
                </a:lnTo>
                <a:lnTo>
                  <a:pt x="318" y="203"/>
                </a:lnTo>
                <a:lnTo>
                  <a:pt x="318" y="246"/>
                </a:lnTo>
                <a:lnTo>
                  <a:pt x="318" y="290"/>
                </a:lnTo>
                <a:lnTo>
                  <a:pt x="306" y="334"/>
                </a:lnTo>
                <a:lnTo>
                  <a:pt x="290" y="378"/>
                </a:lnTo>
                <a:lnTo>
                  <a:pt x="274" y="410"/>
                </a:lnTo>
                <a:lnTo>
                  <a:pt x="247" y="438"/>
                </a:lnTo>
                <a:lnTo>
                  <a:pt x="219" y="465"/>
                </a:lnTo>
                <a:lnTo>
                  <a:pt x="187" y="481"/>
                </a:lnTo>
                <a:lnTo>
                  <a:pt x="159" y="481"/>
                </a:lnTo>
                <a:lnTo>
                  <a:pt x="131" y="481"/>
                </a:lnTo>
                <a:lnTo>
                  <a:pt x="99" y="465"/>
                </a:lnTo>
                <a:lnTo>
                  <a:pt x="71" y="438"/>
                </a:lnTo>
                <a:lnTo>
                  <a:pt x="44" y="410"/>
                </a:lnTo>
                <a:lnTo>
                  <a:pt x="28" y="378"/>
                </a:lnTo>
                <a:lnTo>
                  <a:pt x="12" y="334"/>
                </a:lnTo>
                <a:lnTo>
                  <a:pt x="0" y="290"/>
                </a:lnTo>
                <a:lnTo>
                  <a:pt x="0" y="246"/>
                </a:lnTo>
                <a:lnTo>
                  <a:pt x="0" y="203"/>
                </a:lnTo>
                <a:lnTo>
                  <a:pt x="12" y="159"/>
                </a:lnTo>
                <a:lnTo>
                  <a:pt x="28" y="115"/>
                </a:lnTo>
                <a:lnTo>
                  <a:pt x="44" y="71"/>
                </a:lnTo>
                <a:lnTo>
                  <a:pt x="71" y="43"/>
                </a:lnTo>
                <a:lnTo>
                  <a:pt x="99" y="12"/>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55" name="Freeform 124"/>
          <p:cNvSpPr>
            <a:spLocks/>
          </p:cNvSpPr>
          <p:nvPr/>
        </p:nvSpPr>
        <p:spPr bwMode="auto">
          <a:xfrm>
            <a:off x="5943601" y="3181351"/>
            <a:ext cx="104775" cy="171450"/>
          </a:xfrm>
          <a:custGeom>
            <a:avLst/>
            <a:gdLst>
              <a:gd name="T0" fmla="*/ 147 w 290"/>
              <a:gd name="T1" fmla="*/ 0 h 469"/>
              <a:gd name="T2" fmla="*/ 175 w 290"/>
              <a:gd name="T3" fmla="*/ 0 h 469"/>
              <a:gd name="T4" fmla="*/ 203 w 290"/>
              <a:gd name="T5" fmla="*/ 15 h 469"/>
              <a:gd name="T6" fmla="*/ 234 w 290"/>
              <a:gd name="T7" fmla="*/ 43 h 469"/>
              <a:gd name="T8" fmla="*/ 246 w 290"/>
              <a:gd name="T9" fmla="*/ 75 h 469"/>
              <a:gd name="T10" fmla="*/ 262 w 290"/>
              <a:gd name="T11" fmla="*/ 103 h 469"/>
              <a:gd name="T12" fmla="*/ 278 w 290"/>
              <a:gd name="T13" fmla="*/ 147 h 469"/>
              <a:gd name="T14" fmla="*/ 290 w 290"/>
              <a:gd name="T15" fmla="*/ 191 h 469"/>
              <a:gd name="T16" fmla="*/ 290 w 290"/>
              <a:gd name="T17" fmla="*/ 234 h 469"/>
              <a:gd name="T18" fmla="*/ 290 w 290"/>
              <a:gd name="T19" fmla="*/ 278 h 469"/>
              <a:gd name="T20" fmla="*/ 278 w 290"/>
              <a:gd name="T21" fmla="*/ 322 h 469"/>
              <a:gd name="T22" fmla="*/ 262 w 290"/>
              <a:gd name="T23" fmla="*/ 366 h 469"/>
              <a:gd name="T24" fmla="*/ 246 w 290"/>
              <a:gd name="T25" fmla="*/ 398 h 469"/>
              <a:gd name="T26" fmla="*/ 234 w 290"/>
              <a:gd name="T27" fmla="*/ 426 h 469"/>
              <a:gd name="T28" fmla="*/ 203 w 290"/>
              <a:gd name="T29" fmla="*/ 453 h 469"/>
              <a:gd name="T30" fmla="*/ 175 w 290"/>
              <a:gd name="T31" fmla="*/ 469 h 469"/>
              <a:gd name="T32" fmla="*/ 147 w 290"/>
              <a:gd name="T33" fmla="*/ 469 h 469"/>
              <a:gd name="T34" fmla="*/ 115 w 290"/>
              <a:gd name="T35" fmla="*/ 469 h 469"/>
              <a:gd name="T36" fmla="*/ 87 w 290"/>
              <a:gd name="T37" fmla="*/ 453 h 469"/>
              <a:gd name="T38" fmla="*/ 59 w 290"/>
              <a:gd name="T39" fmla="*/ 426 h 469"/>
              <a:gd name="T40" fmla="*/ 43 w 290"/>
              <a:gd name="T41" fmla="*/ 398 h 469"/>
              <a:gd name="T42" fmla="*/ 27 w 290"/>
              <a:gd name="T43" fmla="*/ 366 h 469"/>
              <a:gd name="T44" fmla="*/ 16 w 290"/>
              <a:gd name="T45" fmla="*/ 322 h 469"/>
              <a:gd name="T46" fmla="*/ 0 w 290"/>
              <a:gd name="T47" fmla="*/ 278 h 469"/>
              <a:gd name="T48" fmla="*/ 0 w 290"/>
              <a:gd name="T49" fmla="*/ 234 h 469"/>
              <a:gd name="T50" fmla="*/ 0 w 290"/>
              <a:gd name="T51" fmla="*/ 191 h 469"/>
              <a:gd name="T52" fmla="*/ 16 w 290"/>
              <a:gd name="T53" fmla="*/ 147 h 469"/>
              <a:gd name="T54" fmla="*/ 27 w 290"/>
              <a:gd name="T55" fmla="*/ 103 h 469"/>
              <a:gd name="T56" fmla="*/ 43 w 290"/>
              <a:gd name="T57" fmla="*/ 75 h 469"/>
              <a:gd name="T58" fmla="*/ 59 w 290"/>
              <a:gd name="T59" fmla="*/ 43 h 469"/>
              <a:gd name="T60" fmla="*/ 87 w 290"/>
              <a:gd name="T61" fmla="*/ 15 h 469"/>
              <a:gd name="T62" fmla="*/ 115 w 290"/>
              <a:gd name="T63" fmla="*/ 0 h 469"/>
              <a:gd name="T64" fmla="*/ 147 w 290"/>
              <a:gd name="T65" fmla="*/ 0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90" h="469">
                <a:moveTo>
                  <a:pt x="147" y="0"/>
                </a:moveTo>
                <a:lnTo>
                  <a:pt x="175" y="0"/>
                </a:lnTo>
                <a:lnTo>
                  <a:pt x="203" y="15"/>
                </a:lnTo>
                <a:lnTo>
                  <a:pt x="234" y="43"/>
                </a:lnTo>
                <a:lnTo>
                  <a:pt x="246" y="75"/>
                </a:lnTo>
                <a:lnTo>
                  <a:pt x="262" y="103"/>
                </a:lnTo>
                <a:lnTo>
                  <a:pt x="278" y="147"/>
                </a:lnTo>
                <a:lnTo>
                  <a:pt x="290" y="191"/>
                </a:lnTo>
                <a:lnTo>
                  <a:pt x="290" y="234"/>
                </a:lnTo>
                <a:lnTo>
                  <a:pt x="290" y="278"/>
                </a:lnTo>
                <a:lnTo>
                  <a:pt x="278" y="322"/>
                </a:lnTo>
                <a:lnTo>
                  <a:pt x="262" y="366"/>
                </a:lnTo>
                <a:lnTo>
                  <a:pt x="246" y="398"/>
                </a:lnTo>
                <a:lnTo>
                  <a:pt x="234" y="426"/>
                </a:lnTo>
                <a:lnTo>
                  <a:pt x="203" y="453"/>
                </a:lnTo>
                <a:lnTo>
                  <a:pt x="175" y="469"/>
                </a:lnTo>
                <a:lnTo>
                  <a:pt x="147" y="469"/>
                </a:lnTo>
                <a:lnTo>
                  <a:pt x="115" y="469"/>
                </a:lnTo>
                <a:lnTo>
                  <a:pt x="87" y="453"/>
                </a:lnTo>
                <a:lnTo>
                  <a:pt x="59" y="426"/>
                </a:lnTo>
                <a:lnTo>
                  <a:pt x="43" y="398"/>
                </a:lnTo>
                <a:lnTo>
                  <a:pt x="27" y="366"/>
                </a:lnTo>
                <a:lnTo>
                  <a:pt x="16" y="322"/>
                </a:lnTo>
                <a:lnTo>
                  <a:pt x="0" y="278"/>
                </a:lnTo>
                <a:lnTo>
                  <a:pt x="0" y="234"/>
                </a:lnTo>
                <a:lnTo>
                  <a:pt x="0" y="191"/>
                </a:lnTo>
                <a:lnTo>
                  <a:pt x="16" y="147"/>
                </a:lnTo>
                <a:lnTo>
                  <a:pt x="27" y="103"/>
                </a:lnTo>
                <a:lnTo>
                  <a:pt x="43" y="75"/>
                </a:lnTo>
                <a:lnTo>
                  <a:pt x="59" y="43"/>
                </a:lnTo>
                <a:lnTo>
                  <a:pt x="87" y="15"/>
                </a:lnTo>
                <a:lnTo>
                  <a:pt x="115" y="0"/>
                </a:lnTo>
                <a:lnTo>
                  <a:pt x="147"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56" name="Freeform 125"/>
          <p:cNvSpPr>
            <a:spLocks/>
          </p:cNvSpPr>
          <p:nvPr/>
        </p:nvSpPr>
        <p:spPr bwMode="auto">
          <a:xfrm>
            <a:off x="5910263" y="3654426"/>
            <a:ext cx="117475" cy="180975"/>
          </a:xfrm>
          <a:custGeom>
            <a:avLst/>
            <a:gdLst>
              <a:gd name="T0" fmla="*/ 159 w 322"/>
              <a:gd name="T1" fmla="*/ 0 h 498"/>
              <a:gd name="T2" fmla="*/ 191 w 322"/>
              <a:gd name="T3" fmla="*/ 0 h 498"/>
              <a:gd name="T4" fmla="*/ 219 w 322"/>
              <a:gd name="T5" fmla="*/ 16 h 498"/>
              <a:gd name="T6" fmla="*/ 247 w 322"/>
              <a:gd name="T7" fmla="*/ 44 h 498"/>
              <a:gd name="T8" fmla="*/ 279 w 322"/>
              <a:gd name="T9" fmla="*/ 76 h 498"/>
              <a:gd name="T10" fmla="*/ 291 w 322"/>
              <a:gd name="T11" fmla="*/ 120 h 498"/>
              <a:gd name="T12" fmla="*/ 307 w 322"/>
              <a:gd name="T13" fmla="*/ 164 h 498"/>
              <a:gd name="T14" fmla="*/ 322 w 322"/>
              <a:gd name="T15" fmla="*/ 207 h 498"/>
              <a:gd name="T16" fmla="*/ 322 w 322"/>
              <a:gd name="T17" fmla="*/ 251 h 498"/>
              <a:gd name="T18" fmla="*/ 322 w 322"/>
              <a:gd name="T19" fmla="*/ 295 h 498"/>
              <a:gd name="T20" fmla="*/ 307 w 322"/>
              <a:gd name="T21" fmla="*/ 339 h 498"/>
              <a:gd name="T22" fmla="*/ 291 w 322"/>
              <a:gd name="T23" fmla="*/ 383 h 498"/>
              <a:gd name="T24" fmla="*/ 279 w 322"/>
              <a:gd name="T25" fmla="*/ 426 h 498"/>
              <a:gd name="T26" fmla="*/ 247 w 322"/>
              <a:gd name="T27" fmla="*/ 454 h 498"/>
              <a:gd name="T28" fmla="*/ 219 w 322"/>
              <a:gd name="T29" fmla="*/ 486 h 498"/>
              <a:gd name="T30" fmla="*/ 191 w 322"/>
              <a:gd name="T31" fmla="*/ 498 h 498"/>
              <a:gd name="T32" fmla="*/ 159 w 322"/>
              <a:gd name="T33" fmla="*/ 498 h 498"/>
              <a:gd name="T34" fmla="*/ 131 w 322"/>
              <a:gd name="T35" fmla="*/ 498 h 498"/>
              <a:gd name="T36" fmla="*/ 104 w 322"/>
              <a:gd name="T37" fmla="*/ 486 h 498"/>
              <a:gd name="T38" fmla="*/ 72 w 322"/>
              <a:gd name="T39" fmla="*/ 454 h 498"/>
              <a:gd name="T40" fmla="*/ 44 w 322"/>
              <a:gd name="T41" fmla="*/ 426 h 498"/>
              <a:gd name="T42" fmla="*/ 28 w 322"/>
              <a:gd name="T43" fmla="*/ 383 h 498"/>
              <a:gd name="T44" fmla="*/ 16 w 322"/>
              <a:gd name="T45" fmla="*/ 339 h 498"/>
              <a:gd name="T46" fmla="*/ 0 w 322"/>
              <a:gd name="T47" fmla="*/ 295 h 498"/>
              <a:gd name="T48" fmla="*/ 0 w 322"/>
              <a:gd name="T49" fmla="*/ 251 h 498"/>
              <a:gd name="T50" fmla="*/ 0 w 322"/>
              <a:gd name="T51" fmla="*/ 207 h 498"/>
              <a:gd name="T52" fmla="*/ 16 w 322"/>
              <a:gd name="T53" fmla="*/ 164 h 498"/>
              <a:gd name="T54" fmla="*/ 28 w 322"/>
              <a:gd name="T55" fmla="*/ 120 h 498"/>
              <a:gd name="T56" fmla="*/ 44 w 322"/>
              <a:gd name="T57" fmla="*/ 76 h 498"/>
              <a:gd name="T58" fmla="*/ 72 w 322"/>
              <a:gd name="T59" fmla="*/ 44 h 498"/>
              <a:gd name="T60" fmla="*/ 104 w 322"/>
              <a:gd name="T61" fmla="*/ 16 h 498"/>
              <a:gd name="T62" fmla="*/ 131 w 322"/>
              <a:gd name="T63" fmla="*/ 0 h 498"/>
              <a:gd name="T64" fmla="*/ 159 w 322"/>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8">
                <a:moveTo>
                  <a:pt x="159" y="0"/>
                </a:moveTo>
                <a:lnTo>
                  <a:pt x="191" y="0"/>
                </a:lnTo>
                <a:lnTo>
                  <a:pt x="219" y="16"/>
                </a:lnTo>
                <a:lnTo>
                  <a:pt x="247" y="44"/>
                </a:lnTo>
                <a:lnTo>
                  <a:pt x="279" y="76"/>
                </a:lnTo>
                <a:lnTo>
                  <a:pt x="291" y="120"/>
                </a:lnTo>
                <a:lnTo>
                  <a:pt x="307" y="164"/>
                </a:lnTo>
                <a:lnTo>
                  <a:pt x="322" y="207"/>
                </a:lnTo>
                <a:lnTo>
                  <a:pt x="322" y="251"/>
                </a:lnTo>
                <a:lnTo>
                  <a:pt x="322" y="295"/>
                </a:lnTo>
                <a:lnTo>
                  <a:pt x="307" y="339"/>
                </a:lnTo>
                <a:lnTo>
                  <a:pt x="291" y="383"/>
                </a:lnTo>
                <a:lnTo>
                  <a:pt x="279" y="426"/>
                </a:lnTo>
                <a:lnTo>
                  <a:pt x="247" y="454"/>
                </a:lnTo>
                <a:lnTo>
                  <a:pt x="219" y="486"/>
                </a:lnTo>
                <a:lnTo>
                  <a:pt x="191" y="498"/>
                </a:lnTo>
                <a:lnTo>
                  <a:pt x="159" y="498"/>
                </a:lnTo>
                <a:lnTo>
                  <a:pt x="131" y="498"/>
                </a:lnTo>
                <a:lnTo>
                  <a:pt x="104" y="486"/>
                </a:lnTo>
                <a:lnTo>
                  <a:pt x="72" y="454"/>
                </a:lnTo>
                <a:lnTo>
                  <a:pt x="44" y="426"/>
                </a:lnTo>
                <a:lnTo>
                  <a:pt x="28" y="383"/>
                </a:lnTo>
                <a:lnTo>
                  <a:pt x="16" y="339"/>
                </a:lnTo>
                <a:lnTo>
                  <a:pt x="0" y="295"/>
                </a:lnTo>
                <a:lnTo>
                  <a:pt x="0" y="251"/>
                </a:lnTo>
                <a:lnTo>
                  <a:pt x="0" y="207"/>
                </a:lnTo>
                <a:lnTo>
                  <a:pt x="16" y="164"/>
                </a:lnTo>
                <a:lnTo>
                  <a:pt x="28" y="120"/>
                </a:lnTo>
                <a:lnTo>
                  <a:pt x="44" y="76"/>
                </a:lnTo>
                <a:lnTo>
                  <a:pt x="72" y="44"/>
                </a:lnTo>
                <a:lnTo>
                  <a:pt x="104" y="16"/>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57" name="Freeform 126"/>
          <p:cNvSpPr>
            <a:spLocks/>
          </p:cNvSpPr>
          <p:nvPr/>
        </p:nvSpPr>
        <p:spPr bwMode="auto">
          <a:xfrm>
            <a:off x="5916613" y="3654426"/>
            <a:ext cx="122238" cy="180975"/>
          </a:xfrm>
          <a:custGeom>
            <a:avLst/>
            <a:gdLst>
              <a:gd name="T0" fmla="*/ 175 w 334"/>
              <a:gd name="T1" fmla="*/ 0 h 498"/>
              <a:gd name="T2" fmla="*/ 203 w 334"/>
              <a:gd name="T3" fmla="*/ 0 h 498"/>
              <a:gd name="T4" fmla="*/ 231 w 334"/>
              <a:gd name="T5" fmla="*/ 16 h 498"/>
              <a:gd name="T6" fmla="*/ 263 w 334"/>
              <a:gd name="T7" fmla="*/ 44 h 498"/>
              <a:gd name="T8" fmla="*/ 291 w 334"/>
              <a:gd name="T9" fmla="*/ 76 h 498"/>
              <a:gd name="T10" fmla="*/ 306 w 334"/>
              <a:gd name="T11" fmla="*/ 104 h 498"/>
              <a:gd name="T12" fmla="*/ 318 w 334"/>
              <a:gd name="T13" fmla="*/ 148 h 498"/>
              <a:gd name="T14" fmla="*/ 334 w 334"/>
              <a:gd name="T15" fmla="*/ 192 h 498"/>
              <a:gd name="T16" fmla="*/ 334 w 334"/>
              <a:gd name="T17" fmla="*/ 251 h 498"/>
              <a:gd name="T18" fmla="*/ 334 w 334"/>
              <a:gd name="T19" fmla="*/ 295 h 498"/>
              <a:gd name="T20" fmla="*/ 318 w 334"/>
              <a:gd name="T21" fmla="*/ 339 h 498"/>
              <a:gd name="T22" fmla="*/ 306 w 334"/>
              <a:gd name="T23" fmla="*/ 383 h 498"/>
              <a:gd name="T24" fmla="*/ 291 w 334"/>
              <a:gd name="T25" fmla="*/ 426 h 498"/>
              <a:gd name="T26" fmla="*/ 263 w 334"/>
              <a:gd name="T27" fmla="*/ 454 h 498"/>
              <a:gd name="T28" fmla="*/ 231 w 334"/>
              <a:gd name="T29" fmla="*/ 486 h 498"/>
              <a:gd name="T30" fmla="*/ 203 w 334"/>
              <a:gd name="T31" fmla="*/ 498 h 498"/>
              <a:gd name="T32" fmla="*/ 175 w 334"/>
              <a:gd name="T33" fmla="*/ 498 h 498"/>
              <a:gd name="T34" fmla="*/ 131 w 334"/>
              <a:gd name="T35" fmla="*/ 498 h 498"/>
              <a:gd name="T36" fmla="*/ 99 w 334"/>
              <a:gd name="T37" fmla="*/ 486 h 498"/>
              <a:gd name="T38" fmla="*/ 72 w 334"/>
              <a:gd name="T39" fmla="*/ 454 h 498"/>
              <a:gd name="T40" fmla="*/ 44 w 334"/>
              <a:gd name="T41" fmla="*/ 426 h 498"/>
              <a:gd name="T42" fmla="*/ 28 w 334"/>
              <a:gd name="T43" fmla="*/ 383 h 498"/>
              <a:gd name="T44" fmla="*/ 12 w 334"/>
              <a:gd name="T45" fmla="*/ 339 h 498"/>
              <a:gd name="T46" fmla="*/ 0 w 334"/>
              <a:gd name="T47" fmla="*/ 295 h 498"/>
              <a:gd name="T48" fmla="*/ 0 w 334"/>
              <a:gd name="T49" fmla="*/ 251 h 498"/>
              <a:gd name="T50" fmla="*/ 0 w 334"/>
              <a:gd name="T51" fmla="*/ 192 h 498"/>
              <a:gd name="T52" fmla="*/ 12 w 334"/>
              <a:gd name="T53" fmla="*/ 148 h 498"/>
              <a:gd name="T54" fmla="*/ 28 w 334"/>
              <a:gd name="T55" fmla="*/ 104 h 498"/>
              <a:gd name="T56" fmla="*/ 44 w 334"/>
              <a:gd name="T57" fmla="*/ 76 h 498"/>
              <a:gd name="T58" fmla="*/ 72 w 334"/>
              <a:gd name="T59" fmla="*/ 44 h 498"/>
              <a:gd name="T60" fmla="*/ 99 w 334"/>
              <a:gd name="T61" fmla="*/ 16 h 498"/>
              <a:gd name="T62" fmla="*/ 131 w 334"/>
              <a:gd name="T63" fmla="*/ 0 h 498"/>
              <a:gd name="T64" fmla="*/ 175 w 334"/>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34" h="498">
                <a:moveTo>
                  <a:pt x="175" y="0"/>
                </a:moveTo>
                <a:lnTo>
                  <a:pt x="203" y="0"/>
                </a:lnTo>
                <a:lnTo>
                  <a:pt x="231" y="16"/>
                </a:lnTo>
                <a:lnTo>
                  <a:pt x="263" y="44"/>
                </a:lnTo>
                <a:lnTo>
                  <a:pt x="291" y="76"/>
                </a:lnTo>
                <a:lnTo>
                  <a:pt x="306" y="104"/>
                </a:lnTo>
                <a:lnTo>
                  <a:pt x="318" y="148"/>
                </a:lnTo>
                <a:lnTo>
                  <a:pt x="334" y="192"/>
                </a:lnTo>
                <a:lnTo>
                  <a:pt x="334" y="251"/>
                </a:lnTo>
                <a:lnTo>
                  <a:pt x="334" y="295"/>
                </a:lnTo>
                <a:lnTo>
                  <a:pt x="318" y="339"/>
                </a:lnTo>
                <a:lnTo>
                  <a:pt x="306" y="383"/>
                </a:lnTo>
                <a:lnTo>
                  <a:pt x="291" y="426"/>
                </a:lnTo>
                <a:lnTo>
                  <a:pt x="263" y="454"/>
                </a:lnTo>
                <a:lnTo>
                  <a:pt x="231" y="486"/>
                </a:lnTo>
                <a:lnTo>
                  <a:pt x="203" y="498"/>
                </a:lnTo>
                <a:lnTo>
                  <a:pt x="175" y="498"/>
                </a:lnTo>
                <a:lnTo>
                  <a:pt x="131" y="498"/>
                </a:lnTo>
                <a:lnTo>
                  <a:pt x="99" y="486"/>
                </a:lnTo>
                <a:lnTo>
                  <a:pt x="72" y="454"/>
                </a:lnTo>
                <a:lnTo>
                  <a:pt x="44" y="426"/>
                </a:lnTo>
                <a:lnTo>
                  <a:pt x="28" y="383"/>
                </a:lnTo>
                <a:lnTo>
                  <a:pt x="12" y="339"/>
                </a:lnTo>
                <a:lnTo>
                  <a:pt x="0" y="295"/>
                </a:lnTo>
                <a:lnTo>
                  <a:pt x="0" y="251"/>
                </a:lnTo>
                <a:lnTo>
                  <a:pt x="0" y="192"/>
                </a:lnTo>
                <a:lnTo>
                  <a:pt x="12" y="148"/>
                </a:lnTo>
                <a:lnTo>
                  <a:pt x="28" y="104"/>
                </a:lnTo>
                <a:lnTo>
                  <a:pt x="44" y="76"/>
                </a:lnTo>
                <a:lnTo>
                  <a:pt x="72" y="44"/>
                </a:lnTo>
                <a:lnTo>
                  <a:pt x="99" y="16"/>
                </a:lnTo>
                <a:lnTo>
                  <a:pt x="131" y="0"/>
                </a:lnTo>
                <a:lnTo>
                  <a:pt x="175"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58" name="Freeform 127"/>
          <p:cNvSpPr>
            <a:spLocks/>
          </p:cNvSpPr>
          <p:nvPr/>
        </p:nvSpPr>
        <p:spPr bwMode="auto">
          <a:xfrm>
            <a:off x="5926138" y="3654426"/>
            <a:ext cx="117475" cy="180975"/>
          </a:xfrm>
          <a:custGeom>
            <a:avLst/>
            <a:gdLst>
              <a:gd name="T0" fmla="*/ 159 w 322"/>
              <a:gd name="T1" fmla="*/ 0 h 498"/>
              <a:gd name="T2" fmla="*/ 191 w 322"/>
              <a:gd name="T3" fmla="*/ 0 h 498"/>
              <a:gd name="T4" fmla="*/ 219 w 322"/>
              <a:gd name="T5" fmla="*/ 16 h 498"/>
              <a:gd name="T6" fmla="*/ 247 w 322"/>
              <a:gd name="T7" fmla="*/ 44 h 498"/>
              <a:gd name="T8" fmla="*/ 278 w 322"/>
              <a:gd name="T9" fmla="*/ 76 h 498"/>
              <a:gd name="T10" fmla="*/ 290 w 322"/>
              <a:gd name="T11" fmla="*/ 120 h 498"/>
              <a:gd name="T12" fmla="*/ 306 w 322"/>
              <a:gd name="T13" fmla="*/ 164 h 498"/>
              <a:gd name="T14" fmla="*/ 322 w 322"/>
              <a:gd name="T15" fmla="*/ 207 h 498"/>
              <a:gd name="T16" fmla="*/ 322 w 322"/>
              <a:gd name="T17" fmla="*/ 251 h 498"/>
              <a:gd name="T18" fmla="*/ 322 w 322"/>
              <a:gd name="T19" fmla="*/ 295 h 498"/>
              <a:gd name="T20" fmla="*/ 306 w 322"/>
              <a:gd name="T21" fmla="*/ 339 h 498"/>
              <a:gd name="T22" fmla="*/ 290 w 322"/>
              <a:gd name="T23" fmla="*/ 383 h 498"/>
              <a:gd name="T24" fmla="*/ 278 w 322"/>
              <a:gd name="T25" fmla="*/ 426 h 498"/>
              <a:gd name="T26" fmla="*/ 247 w 322"/>
              <a:gd name="T27" fmla="*/ 454 h 498"/>
              <a:gd name="T28" fmla="*/ 219 w 322"/>
              <a:gd name="T29" fmla="*/ 486 h 498"/>
              <a:gd name="T30" fmla="*/ 191 w 322"/>
              <a:gd name="T31" fmla="*/ 498 h 498"/>
              <a:gd name="T32" fmla="*/ 159 w 322"/>
              <a:gd name="T33" fmla="*/ 498 h 498"/>
              <a:gd name="T34" fmla="*/ 131 w 322"/>
              <a:gd name="T35" fmla="*/ 498 h 498"/>
              <a:gd name="T36" fmla="*/ 103 w 322"/>
              <a:gd name="T37" fmla="*/ 486 h 498"/>
              <a:gd name="T38" fmla="*/ 71 w 322"/>
              <a:gd name="T39" fmla="*/ 454 h 498"/>
              <a:gd name="T40" fmla="*/ 44 w 322"/>
              <a:gd name="T41" fmla="*/ 426 h 498"/>
              <a:gd name="T42" fmla="*/ 28 w 322"/>
              <a:gd name="T43" fmla="*/ 383 h 498"/>
              <a:gd name="T44" fmla="*/ 16 w 322"/>
              <a:gd name="T45" fmla="*/ 339 h 498"/>
              <a:gd name="T46" fmla="*/ 0 w 322"/>
              <a:gd name="T47" fmla="*/ 295 h 498"/>
              <a:gd name="T48" fmla="*/ 0 w 322"/>
              <a:gd name="T49" fmla="*/ 251 h 498"/>
              <a:gd name="T50" fmla="*/ 0 w 322"/>
              <a:gd name="T51" fmla="*/ 207 h 498"/>
              <a:gd name="T52" fmla="*/ 16 w 322"/>
              <a:gd name="T53" fmla="*/ 164 h 498"/>
              <a:gd name="T54" fmla="*/ 28 w 322"/>
              <a:gd name="T55" fmla="*/ 120 h 498"/>
              <a:gd name="T56" fmla="*/ 44 w 322"/>
              <a:gd name="T57" fmla="*/ 76 h 498"/>
              <a:gd name="T58" fmla="*/ 71 w 322"/>
              <a:gd name="T59" fmla="*/ 44 h 498"/>
              <a:gd name="T60" fmla="*/ 103 w 322"/>
              <a:gd name="T61" fmla="*/ 16 h 498"/>
              <a:gd name="T62" fmla="*/ 131 w 322"/>
              <a:gd name="T63" fmla="*/ 0 h 498"/>
              <a:gd name="T64" fmla="*/ 159 w 322"/>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8">
                <a:moveTo>
                  <a:pt x="159" y="0"/>
                </a:moveTo>
                <a:lnTo>
                  <a:pt x="191" y="0"/>
                </a:lnTo>
                <a:lnTo>
                  <a:pt x="219" y="16"/>
                </a:lnTo>
                <a:lnTo>
                  <a:pt x="247" y="44"/>
                </a:lnTo>
                <a:lnTo>
                  <a:pt x="278" y="76"/>
                </a:lnTo>
                <a:lnTo>
                  <a:pt x="290" y="120"/>
                </a:lnTo>
                <a:lnTo>
                  <a:pt x="306" y="164"/>
                </a:lnTo>
                <a:lnTo>
                  <a:pt x="322" y="207"/>
                </a:lnTo>
                <a:lnTo>
                  <a:pt x="322" y="251"/>
                </a:lnTo>
                <a:lnTo>
                  <a:pt x="322" y="295"/>
                </a:lnTo>
                <a:lnTo>
                  <a:pt x="306" y="339"/>
                </a:lnTo>
                <a:lnTo>
                  <a:pt x="290" y="383"/>
                </a:lnTo>
                <a:lnTo>
                  <a:pt x="278" y="426"/>
                </a:lnTo>
                <a:lnTo>
                  <a:pt x="247" y="454"/>
                </a:lnTo>
                <a:lnTo>
                  <a:pt x="219" y="486"/>
                </a:lnTo>
                <a:lnTo>
                  <a:pt x="191" y="498"/>
                </a:lnTo>
                <a:lnTo>
                  <a:pt x="159" y="498"/>
                </a:lnTo>
                <a:lnTo>
                  <a:pt x="131" y="498"/>
                </a:lnTo>
                <a:lnTo>
                  <a:pt x="103" y="486"/>
                </a:lnTo>
                <a:lnTo>
                  <a:pt x="71" y="454"/>
                </a:lnTo>
                <a:lnTo>
                  <a:pt x="44" y="426"/>
                </a:lnTo>
                <a:lnTo>
                  <a:pt x="28" y="383"/>
                </a:lnTo>
                <a:lnTo>
                  <a:pt x="16" y="339"/>
                </a:lnTo>
                <a:lnTo>
                  <a:pt x="0" y="295"/>
                </a:lnTo>
                <a:lnTo>
                  <a:pt x="0" y="251"/>
                </a:lnTo>
                <a:lnTo>
                  <a:pt x="0" y="207"/>
                </a:lnTo>
                <a:lnTo>
                  <a:pt x="16" y="164"/>
                </a:lnTo>
                <a:lnTo>
                  <a:pt x="28" y="120"/>
                </a:lnTo>
                <a:lnTo>
                  <a:pt x="44" y="76"/>
                </a:lnTo>
                <a:lnTo>
                  <a:pt x="71" y="44"/>
                </a:lnTo>
                <a:lnTo>
                  <a:pt x="103" y="16"/>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59" name="Freeform 128"/>
          <p:cNvSpPr>
            <a:spLocks/>
          </p:cNvSpPr>
          <p:nvPr/>
        </p:nvSpPr>
        <p:spPr bwMode="auto">
          <a:xfrm>
            <a:off x="5932488" y="3654426"/>
            <a:ext cx="115888" cy="176213"/>
          </a:xfrm>
          <a:custGeom>
            <a:avLst/>
            <a:gdLst>
              <a:gd name="T0" fmla="*/ 159 w 318"/>
              <a:gd name="T1" fmla="*/ 0 h 486"/>
              <a:gd name="T2" fmla="*/ 187 w 318"/>
              <a:gd name="T3" fmla="*/ 0 h 486"/>
              <a:gd name="T4" fmla="*/ 219 w 318"/>
              <a:gd name="T5" fmla="*/ 16 h 486"/>
              <a:gd name="T6" fmla="*/ 247 w 318"/>
              <a:gd name="T7" fmla="*/ 44 h 486"/>
              <a:gd name="T8" fmla="*/ 274 w 318"/>
              <a:gd name="T9" fmla="*/ 76 h 486"/>
              <a:gd name="T10" fmla="*/ 290 w 318"/>
              <a:gd name="T11" fmla="*/ 120 h 486"/>
              <a:gd name="T12" fmla="*/ 306 w 318"/>
              <a:gd name="T13" fmla="*/ 164 h 486"/>
              <a:gd name="T14" fmla="*/ 318 w 318"/>
              <a:gd name="T15" fmla="*/ 207 h 486"/>
              <a:gd name="T16" fmla="*/ 318 w 318"/>
              <a:gd name="T17" fmla="*/ 251 h 486"/>
              <a:gd name="T18" fmla="*/ 318 w 318"/>
              <a:gd name="T19" fmla="*/ 295 h 486"/>
              <a:gd name="T20" fmla="*/ 306 w 318"/>
              <a:gd name="T21" fmla="*/ 339 h 486"/>
              <a:gd name="T22" fmla="*/ 290 w 318"/>
              <a:gd name="T23" fmla="*/ 383 h 486"/>
              <a:gd name="T24" fmla="*/ 274 w 318"/>
              <a:gd name="T25" fmla="*/ 411 h 486"/>
              <a:gd name="T26" fmla="*/ 247 w 318"/>
              <a:gd name="T27" fmla="*/ 442 h 486"/>
              <a:gd name="T28" fmla="*/ 219 w 318"/>
              <a:gd name="T29" fmla="*/ 470 h 486"/>
              <a:gd name="T30" fmla="*/ 187 w 318"/>
              <a:gd name="T31" fmla="*/ 486 h 486"/>
              <a:gd name="T32" fmla="*/ 159 w 318"/>
              <a:gd name="T33" fmla="*/ 486 h 486"/>
              <a:gd name="T34" fmla="*/ 131 w 318"/>
              <a:gd name="T35" fmla="*/ 486 h 486"/>
              <a:gd name="T36" fmla="*/ 99 w 318"/>
              <a:gd name="T37" fmla="*/ 470 h 486"/>
              <a:gd name="T38" fmla="*/ 71 w 318"/>
              <a:gd name="T39" fmla="*/ 442 h 486"/>
              <a:gd name="T40" fmla="*/ 44 w 318"/>
              <a:gd name="T41" fmla="*/ 411 h 486"/>
              <a:gd name="T42" fmla="*/ 28 w 318"/>
              <a:gd name="T43" fmla="*/ 383 h 486"/>
              <a:gd name="T44" fmla="*/ 12 w 318"/>
              <a:gd name="T45" fmla="*/ 339 h 486"/>
              <a:gd name="T46" fmla="*/ 0 w 318"/>
              <a:gd name="T47" fmla="*/ 295 h 486"/>
              <a:gd name="T48" fmla="*/ 0 w 318"/>
              <a:gd name="T49" fmla="*/ 251 h 486"/>
              <a:gd name="T50" fmla="*/ 0 w 318"/>
              <a:gd name="T51" fmla="*/ 207 h 486"/>
              <a:gd name="T52" fmla="*/ 12 w 318"/>
              <a:gd name="T53" fmla="*/ 164 h 486"/>
              <a:gd name="T54" fmla="*/ 28 w 318"/>
              <a:gd name="T55" fmla="*/ 120 h 486"/>
              <a:gd name="T56" fmla="*/ 44 w 318"/>
              <a:gd name="T57" fmla="*/ 76 h 486"/>
              <a:gd name="T58" fmla="*/ 71 w 318"/>
              <a:gd name="T59" fmla="*/ 44 h 486"/>
              <a:gd name="T60" fmla="*/ 99 w 318"/>
              <a:gd name="T61" fmla="*/ 16 h 486"/>
              <a:gd name="T62" fmla="*/ 131 w 318"/>
              <a:gd name="T63" fmla="*/ 0 h 486"/>
              <a:gd name="T64" fmla="*/ 159 w 318"/>
              <a:gd name="T65" fmla="*/ 0 h 4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18" h="486">
                <a:moveTo>
                  <a:pt x="159" y="0"/>
                </a:moveTo>
                <a:lnTo>
                  <a:pt x="187" y="0"/>
                </a:lnTo>
                <a:lnTo>
                  <a:pt x="219" y="16"/>
                </a:lnTo>
                <a:lnTo>
                  <a:pt x="247" y="44"/>
                </a:lnTo>
                <a:lnTo>
                  <a:pt x="274" y="76"/>
                </a:lnTo>
                <a:lnTo>
                  <a:pt x="290" y="120"/>
                </a:lnTo>
                <a:lnTo>
                  <a:pt x="306" y="164"/>
                </a:lnTo>
                <a:lnTo>
                  <a:pt x="318" y="207"/>
                </a:lnTo>
                <a:lnTo>
                  <a:pt x="318" y="251"/>
                </a:lnTo>
                <a:lnTo>
                  <a:pt x="318" y="295"/>
                </a:lnTo>
                <a:lnTo>
                  <a:pt x="306" y="339"/>
                </a:lnTo>
                <a:lnTo>
                  <a:pt x="290" y="383"/>
                </a:lnTo>
                <a:lnTo>
                  <a:pt x="274" y="411"/>
                </a:lnTo>
                <a:lnTo>
                  <a:pt x="247" y="442"/>
                </a:lnTo>
                <a:lnTo>
                  <a:pt x="219" y="470"/>
                </a:lnTo>
                <a:lnTo>
                  <a:pt x="187" y="486"/>
                </a:lnTo>
                <a:lnTo>
                  <a:pt x="159" y="486"/>
                </a:lnTo>
                <a:lnTo>
                  <a:pt x="131" y="486"/>
                </a:lnTo>
                <a:lnTo>
                  <a:pt x="99" y="470"/>
                </a:lnTo>
                <a:lnTo>
                  <a:pt x="71" y="442"/>
                </a:lnTo>
                <a:lnTo>
                  <a:pt x="44" y="411"/>
                </a:lnTo>
                <a:lnTo>
                  <a:pt x="28" y="383"/>
                </a:lnTo>
                <a:lnTo>
                  <a:pt x="12" y="339"/>
                </a:lnTo>
                <a:lnTo>
                  <a:pt x="0" y="295"/>
                </a:lnTo>
                <a:lnTo>
                  <a:pt x="0" y="251"/>
                </a:lnTo>
                <a:lnTo>
                  <a:pt x="0" y="207"/>
                </a:lnTo>
                <a:lnTo>
                  <a:pt x="12" y="164"/>
                </a:lnTo>
                <a:lnTo>
                  <a:pt x="28" y="120"/>
                </a:lnTo>
                <a:lnTo>
                  <a:pt x="44" y="76"/>
                </a:lnTo>
                <a:lnTo>
                  <a:pt x="71" y="44"/>
                </a:lnTo>
                <a:lnTo>
                  <a:pt x="99" y="16"/>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60" name="Freeform 129"/>
          <p:cNvSpPr>
            <a:spLocks/>
          </p:cNvSpPr>
          <p:nvPr/>
        </p:nvSpPr>
        <p:spPr bwMode="auto">
          <a:xfrm>
            <a:off x="5943601" y="3660776"/>
            <a:ext cx="104775" cy="169863"/>
          </a:xfrm>
          <a:custGeom>
            <a:avLst/>
            <a:gdLst>
              <a:gd name="T0" fmla="*/ 147 w 290"/>
              <a:gd name="T1" fmla="*/ 0 h 470"/>
              <a:gd name="T2" fmla="*/ 175 w 290"/>
              <a:gd name="T3" fmla="*/ 0 h 470"/>
              <a:gd name="T4" fmla="*/ 203 w 290"/>
              <a:gd name="T5" fmla="*/ 16 h 470"/>
              <a:gd name="T6" fmla="*/ 234 w 290"/>
              <a:gd name="T7" fmla="*/ 44 h 470"/>
              <a:gd name="T8" fmla="*/ 246 w 290"/>
              <a:gd name="T9" fmla="*/ 72 h 470"/>
              <a:gd name="T10" fmla="*/ 262 w 290"/>
              <a:gd name="T11" fmla="*/ 104 h 470"/>
              <a:gd name="T12" fmla="*/ 278 w 290"/>
              <a:gd name="T13" fmla="*/ 148 h 470"/>
              <a:gd name="T14" fmla="*/ 290 w 290"/>
              <a:gd name="T15" fmla="*/ 191 h 470"/>
              <a:gd name="T16" fmla="*/ 290 w 290"/>
              <a:gd name="T17" fmla="*/ 235 h 470"/>
              <a:gd name="T18" fmla="*/ 290 w 290"/>
              <a:gd name="T19" fmla="*/ 279 h 470"/>
              <a:gd name="T20" fmla="*/ 278 w 290"/>
              <a:gd name="T21" fmla="*/ 323 h 470"/>
              <a:gd name="T22" fmla="*/ 262 w 290"/>
              <a:gd name="T23" fmla="*/ 367 h 470"/>
              <a:gd name="T24" fmla="*/ 246 w 290"/>
              <a:gd name="T25" fmla="*/ 395 h 470"/>
              <a:gd name="T26" fmla="*/ 234 w 290"/>
              <a:gd name="T27" fmla="*/ 426 h 470"/>
              <a:gd name="T28" fmla="*/ 203 w 290"/>
              <a:gd name="T29" fmla="*/ 454 h 470"/>
              <a:gd name="T30" fmla="*/ 175 w 290"/>
              <a:gd name="T31" fmla="*/ 470 h 470"/>
              <a:gd name="T32" fmla="*/ 147 w 290"/>
              <a:gd name="T33" fmla="*/ 470 h 470"/>
              <a:gd name="T34" fmla="*/ 115 w 290"/>
              <a:gd name="T35" fmla="*/ 470 h 470"/>
              <a:gd name="T36" fmla="*/ 87 w 290"/>
              <a:gd name="T37" fmla="*/ 454 h 470"/>
              <a:gd name="T38" fmla="*/ 59 w 290"/>
              <a:gd name="T39" fmla="*/ 426 h 470"/>
              <a:gd name="T40" fmla="*/ 43 w 290"/>
              <a:gd name="T41" fmla="*/ 395 h 470"/>
              <a:gd name="T42" fmla="*/ 27 w 290"/>
              <a:gd name="T43" fmla="*/ 367 h 470"/>
              <a:gd name="T44" fmla="*/ 16 w 290"/>
              <a:gd name="T45" fmla="*/ 323 h 470"/>
              <a:gd name="T46" fmla="*/ 0 w 290"/>
              <a:gd name="T47" fmla="*/ 279 h 470"/>
              <a:gd name="T48" fmla="*/ 0 w 290"/>
              <a:gd name="T49" fmla="*/ 235 h 470"/>
              <a:gd name="T50" fmla="*/ 0 w 290"/>
              <a:gd name="T51" fmla="*/ 191 h 470"/>
              <a:gd name="T52" fmla="*/ 16 w 290"/>
              <a:gd name="T53" fmla="*/ 148 h 470"/>
              <a:gd name="T54" fmla="*/ 27 w 290"/>
              <a:gd name="T55" fmla="*/ 104 h 470"/>
              <a:gd name="T56" fmla="*/ 43 w 290"/>
              <a:gd name="T57" fmla="*/ 72 h 470"/>
              <a:gd name="T58" fmla="*/ 59 w 290"/>
              <a:gd name="T59" fmla="*/ 44 h 470"/>
              <a:gd name="T60" fmla="*/ 87 w 290"/>
              <a:gd name="T61" fmla="*/ 16 h 470"/>
              <a:gd name="T62" fmla="*/ 115 w 290"/>
              <a:gd name="T63" fmla="*/ 0 h 470"/>
              <a:gd name="T64" fmla="*/ 147 w 290"/>
              <a:gd name="T65" fmla="*/ 0 h 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90" h="470">
                <a:moveTo>
                  <a:pt x="147" y="0"/>
                </a:moveTo>
                <a:lnTo>
                  <a:pt x="175" y="0"/>
                </a:lnTo>
                <a:lnTo>
                  <a:pt x="203" y="16"/>
                </a:lnTo>
                <a:lnTo>
                  <a:pt x="234" y="44"/>
                </a:lnTo>
                <a:lnTo>
                  <a:pt x="246" y="72"/>
                </a:lnTo>
                <a:lnTo>
                  <a:pt x="262" y="104"/>
                </a:lnTo>
                <a:lnTo>
                  <a:pt x="278" y="148"/>
                </a:lnTo>
                <a:lnTo>
                  <a:pt x="290" y="191"/>
                </a:lnTo>
                <a:lnTo>
                  <a:pt x="290" y="235"/>
                </a:lnTo>
                <a:lnTo>
                  <a:pt x="290" y="279"/>
                </a:lnTo>
                <a:lnTo>
                  <a:pt x="278" y="323"/>
                </a:lnTo>
                <a:lnTo>
                  <a:pt x="262" y="367"/>
                </a:lnTo>
                <a:lnTo>
                  <a:pt x="246" y="395"/>
                </a:lnTo>
                <a:lnTo>
                  <a:pt x="234" y="426"/>
                </a:lnTo>
                <a:lnTo>
                  <a:pt x="203" y="454"/>
                </a:lnTo>
                <a:lnTo>
                  <a:pt x="175" y="470"/>
                </a:lnTo>
                <a:lnTo>
                  <a:pt x="147" y="470"/>
                </a:lnTo>
                <a:lnTo>
                  <a:pt x="115" y="470"/>
                </a:lnTo>
                <a:lnTo>
                  <a:pt x="87" y="454"/>
                </a:lnTo>
                <a:lnTo>
                  <a:pt x="59" y="426"/>
                </a:lnTo>
                <a:lnTo>
                  <a:pt x="43" y="395"/>
                </a:lnTo>
                <a:lnTo>
                  <a:pt x="27" y="367"/>
                </a:lnTo>
                <a:lnTo>
                  <a:pt x="16" y="323"/>
                </a:lnTo>
                <a:lnTo>
                  <a:pt x="0" y="279"/>
                </a:lnTo>
                <a:lnTo>
                  <a:pt x="0" y="235"/>
                </a:lnTo>
                <a:lnTo>
                  <a:pt x="0" y="191"/>
                </a:lnTo>
                <a:lnTo>
                  <a:pt x="16" y="148"/>
                </a:lnTo>
                <a:lnTo>
                  <a:pt x="27" y="104"/>
                </a:lnTo>
                <a:lnTo>
                  <a:pt x="43" y="72"/>
                </a:lnTo>
                <a:lnTo>
                  <a:pt x="59" y="44"/>
                </a:lnTo>
                <a:lnTo>
                  <a:pt x="87" y="16"/>
                </a:lnTo>
                <a:lnTo>
                  <a:pt x="115" y="0"/>
                </a:lnTo>
                <a:lnTo>
                  <a:pt x="147"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61" name="Freeform 130"/>
          <p:cNvSpPr>
            <a:spLocks/>
          </p:cNvSpPr>
          <p:nvPr/>
        </p:nvSpPr>
        <p:spPr bwMode="auto">
          <a:xfrm>
            <a:off x="5948363" y="3654426"/>
            <a:ext cx="115888" cy="180975"/>
          </a:xfrm>
          <a:custGeom>
            <a:avLst/>
            <a:gdLst>
              <a:gd name="T0" fmla="*/ 159 w 318"/>
              <a:gd name="T1" fmla="*/ 0 h 498"/>
              <a:gd name="T2" fmla="*/ 187 w 318"/>
              <a:gd name="T3" fmla="*/ 0 h 498"/>
              <a:gd name="T4" fmla="*/ 218 w 318"/>
              <a:gd name="T5" fmla="*/ 16 h 498"/>
              <a:gd name="T6" fmla="*/ 246 w 318"/>
              <a:gd name="T7" fmla="*/ 44 h 498"/>
              <a:gd name="T8" fmla="*/ 274 w 318"/>
              <a:gd name="T9" fmla="*/ 76 h 498"/>
              <a:gd name="T10" fmla="*/ 290 w 318"/>
              <a:gd name="T11" fmla="*/ 120 h 498"/>
              <a:gd name="T12" fmla="*/ 306 w 318"/>
              <a:gd name="T13" fmla="*/ 164 h 498"/>
              <a:gd name="T14" fmla="*/ 318 w 318"/>
              <a:gd name="T15" fmla="*/ 207 h 498"/>
              <a:gd name="T16" fmla="*/ 318 w 318"/>
              <a:gd name="T17" fmla="*/ 251 h 498"/>
              <a:gd name="T18" fmla="*/ 318 w 318"/>
              <a:gd name="T19" fmla="*/ 295 h 498"/>
              <a:gd name="T20" fmla="*/ 306 w 318"/>
              <a:gd name="T21" fmla="*/ 339 h 498"/>
              <a:gd name="T22" fmla="*/ 290 w 318"/>
              <a:gd name="T23" fmla="*/ 383 h 498"/>
              <a:gd name="T24" fmla="*/ 274 w 318"/>
              <a:gd name="T25" fmla="*/ 426 h 498"/>
              <a:gd name="T26" fmla="*/ 246 w 318"/>
              <a:gd name="T27" fmla="*/ 454 h 498"/>
              <a:gd name="T28" fmla="*/ 218 w 318"/>
              <a:gd name="T29" fmla="*/ 486 h 498"/>
              <a:gd name="T30" fmla="*/ 187 w 318"/>
              <a:gd name="T31" fmla="*/ 498 h 498"/>
              <a:gd name="T32" fmla="*/ 159 w 318"/>
              <a:gd name="T33" fmla="*/ 498 h 498"/>
              <a:gd name="T34" fmla="*/ 131 w 318"/>
              <a:gd name="T35" fmla="*/ 498 h 498"/>
              <a:gd name="T36" fmla="*/ 99 w 318"/>
              <a:gd name="T37" fmla="*/ 486 h 498"/>
              <a:gd name="T38" fmla="*/ 71 w 318"/>
              <a:gd name="T39" fmla="*/ 454 h 498"/>
              <a:gd name="T40" fmla="*/ 43 w 318"/>
              <a:gd name="T41" fmla="*/ 426 h 498"/>
              <a:gd name="T42" fmla="*/ 27 w 318"/>
              <a:gd name="T43" fmla="*/ 383 h 498"/>
              <a:gd name="T44" fmla="*/ 11 w 318"/>
              <a:gd name="T45" fmla="*/ 339 h 498"/>
              <a:gd name="T46" fmla="*/ 0 w 318"/>
              <a:gd name="T47" fmla="*/ 295 h 498"/>
              <a:gd name="T48" fmla="*/ 0 w 318"/>
              <a:gd name="T49" fmla="*/ 251 h 498"/>
              <a:gd name="T50" fmla="*/ 0 w 318"/>
              <a:gd name="T51" fmla="*/ 207 h 498"/>
              <a:gd name="T52" fmla="*/ 11 w 318"/>
              <a:gd name="T53" fmla="*/ 164 h 498"/>
              <a:gd name="T54" fmla="*/ 27 w 318"/>
              <a:gd name="T55" fmla="*/ 120 h 498"/>
              <a:gd name="T56" fmla="*/ 43 w 318"/>
              <a:gd name="T57" fmla="*/ 76 h 498"/>
              <a:gd name="T58" fmla="*/ 71 w 318"/>
              <a:gd name="T59" fmla="*/ 44 h 498"/>
              <a:gd name="T60" fmla="*/ 99 w 318"/>
              <a:gd name="T61" fmla="*/ 16 h 498"/>
              <a:gd name="T62" fmla="*/ 131 w 318"/>
              <a:gd name="T63" fmla="*/ 0 h 498"/>
              <a:gd name="T64" fmla="*/ 159 w 318"/>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18" h="498">
                <a:moveTo>
                  <a:pt x="159" y="0"/>
                </a:moveTo>
                <a:lnTo>
                  <a:pt x="187" y="0"/>
                </a:lnTo>
                <a:lnTo>
                  <a:pt x="218" y="16"/>
                </a:lnTo>
                <a:lnTo>
                  <a:pt x="246" y="44"/>
                </a:lnTo>
                <a:lnTo>
                  <a:pt x="274" y="76"/>
                </a:lnTo>
                <a:lnTo>
                  <a:pt x="290" y="120"/>
                </a:lnTo>
                <a:lnTo>
                  <a:pt x="306" y="164"/>
                </a:lnTo>
                <a:lnTo>
                  <a:pt x="318" y="207"/>
                </a:lnTo>
                <a:lnTo>
                  <a:pt x="318" y="251"/>
                </a:lnTo>
                <a:lnTo>
                  <a:pt x="318" y="295"/>
                </a:lnTo>
                <a:lnTo>
                  <a:pt x="306" y="339"/>
                </a:lnTo>
                <a:lnTo>
                  <a:pt x="290" y="383"/>
                </a:lnTo>
                <a:lnTo>
                  <a:pt x="274" y="426"/>
                </a:lnTo>
                <a:lnTo>
                  <a:pt x="246" y="454"/>
                </a:lnTo>
                <a:lnTo>
                  <a:pt x="218" y="486"/>
                </a:lnTo>
                <a:lnTo>
                  <a:pt x="187" y="498"/>
                </a:lnTo>
                <a:lnTo>
                  <a:pt x="159" y="498"/>
                </a:lnTo>
                <a:lnTo>
                  <a:pt x="131" y="498"/>
                </a:lnTo>
                <a:lnTo>
                  <a:pt x="99" y="486"/>
                </a:lnTo>
                <a:lnTo>
                  <a:pt x="71" y="454"/>
                </a:lnTo>
                <a:lnTo>
                  <a:pt x="43" y="426"/>
                </a:lnTo>
                <a:lnTo>
                  <a:pt x="27" y="383"/>
                </a:lnTo>
                <a:lnTo>
                  <a:pt x="11" y="339"/>
                </a:lnTo>
                <a:lnTo>
                  <a:pt x="0" y="295"/>
                </a:lnTo>
                <a:lnTo>
                  <a:pt x="0" y="251"/>
                </a:lnTo>
                <a:lnTo>
                  <a:pt x="0" y="207"/>
                </a:lnTo>
                <a:lnTo>
                  <a:pt x="11" y="164"/>
                </a:lnTo>
                <a:lnTo>
                  <a:pt x="27" y="120"/>
                </a:lnTo>
                <a:lnTo>
                  <a:pt x="43" y="76"/>
                </a:lnTo>
                <a:lnTo>
                  <a:pt x="71" y="44"/>
                </a:lnTo>
                <a:lnTo>
                  <a:pt x="99" y="16"/>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62" name="Freeform 131"/>
          <p:cNvSpPr>
            <a:spLocks/>
          </p:cNvSpPr>
          <p:nvPr/>
        </p:nvSpPr>
        <p:spPr bwMode="auto">
          <a:xfrm>
            <a:off x="5953126" y="3654426"/>
            <a:ext cx="117475" cy="180975"/>
          </a:xfrm>
          <a:custGeom>
            <a:avLst/>
            <a:gdLst>
              <a:gd name="T0" fmla="*/ 164 w 323"/>
              <a:gd name="T1" fmla="*/ 0 h 498"/>
              <a:gd name="T2" fmla="*/ 192 w 323"/>
              <a:gd name="T3" fmla="*/ 0 h 498"/>
              <a:gd name="T4" fmla="*/ 219 w 323"/>
              <a:gd name="T5" fmla="*/ 16 h 498"/>
              <a:gd name="T6" fmla="*/ 251 w 323"/>
              <a:gd name="T7" fmla="*/ 44 h 498"/>
              <a:gd name="T8" fmla="*/ 279 w 323"/>
              <a:gd name="T9" fmla="*/ 76 h 498"/>
              <a:gd name="T10" fmla="*/ 295 w 323"/>
              <a:gd name="T11" fmla="*/ 104 h 498"/>
              <a:gd name="T12" fmla="*/ 307 w 323"/>
              <a:gd name="T13" fmla="*/ 148 h 498"/>
              <a:gd name="T14" fmla="*/ 323 w 323"/>
              <a:gd name="T15" fmla="*/ 192 h 498"/>
              <a:gd name="T16" fmla="*/ 323 w 323"/>
              <a:gd name="T17" fmla="*/ 251 h 498"/>
              <a:gd name="T18" fmla="*/ 323 w 323"/>
              <a:gd name="T19" fmla="*/ 295 h 498"/>
              <a:gd name="T20" fmla="*/ 307 w 323"/>
              <a:gd name="T21" fmla="*/ 339 h 498"/>
              <a:gd name="T22" fmla="*/ 295 w 323"/>
              <a:gd name="T23" fmla="*/ 383 h 498"/>
              <a:gd name="T24" fmla="*/ 279 w 323"/>
              <a:gd name="T25" fmla="*/ 426 h 498"/>
              <a:gd name="T26" fmla="*/ 251 w 323"/>
              <a:gd name="T27" fmla="*/ 454 h 498"/>
              <a:gd name="T28" fmla="*/ 219 w 323"/>
              <a:gd name="T29" fmla="*/ 486 h 498"/>
              <a:gd name="T30" fmla="*/ 192 w 323"/>
              <a:gd name="T31" fmla="*/ 498 h 498"/>
              <a:gd name="T32" fmla="*/ 164 w 323"/>
              <a:gd name="T33" fmla="*/ 498 h 498"/>
              <a:gd name="T34" fmla="*/ 132 w 323"/>
              <a:gd name="T35" fmla="*/ 498 h 498"/>
              <a:gd name="T36" fmla="*/ 104 w 323"/>
              <a:gd name="T37" fmla="*/ 486 h 498"/>
              <a:gd name="T38" fmla="*/ 76 w 323"/>
              <a:gd name="T39" fmla="*/ 454 h 498"/>
              <a:gd name="T40" fmla="*/ 44 w 323"/>
              <a:gd name="T41" fmla="*/ 426 h 498"/>
              <a:gd name="T42" fmla="*/ 32 w 323"/>
              <a:gd name="T43" fmla="*/ 383 h 498"/>
              <a:gd name="T44" fmla="*/ 16 w 323"/>
              <a:gd name="T45" fmla="*/ 339 h 498"/>
              <a:gd name="T46" fmla="*/ 0 w 323"/>
              <a:gd name="T47" fmla="*/ 295 h 498"/>
              <a:gd name="T48" fmla="*/ 0 w 323"/>
              <a:gd name="T49" fmla="*/ 251 h 498"/>
              <a:gd name="T50" fmla="*/ 0 w 323"/>
              <a:gd name="T51" fmla="*/ 192 h 498"/>
              <a:gd name="T52" fmla="*/ 16 w 323"/>
              <a:gd name="T53" fmla="*/ 148 h 498"/>
              <a:gd name="T54" fmla="*/ 32 w 323"/>
              <a:gd name="T55" fmla="*/ 104 h 498"/>
              <a:gd name="T56" fmla="*/ 44 w 323"/>
              <a:gd name="T57" fmla="*/ 76 h 498"/>
              <a:gd name="T58" fmla="*/ 76 w 323"/>
              <a:gd name="T59" fmla="*/ 44 h 498"/>
              <a:gd name="T60" fmla="*/ 104 w 323"/>
              <a:gd name="T61" fmla="*/ 16 h 498"/>
              <a:gd name="T62" fmla="*/ 132 w 323"/>
              <a:gd name="T63" fmla="*/ 0 h 498"/>
              <a:gd name="T64" fmla="*/ 164 w 323"/>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3" h="498">
                <a:moveTo>
                  <a:pt x="164" y="0"/>
                </a:moveTo>
                <a:lnTo>
                  <a:pt x="192" y="0"/>
                </a:lnTo>
                <a:lnTo>
                  <a:pt x="219" y="16"/>
                </a:lnTo>
                <a:lnTo>
                  <a:pt x="251" y="44"/>
                </a:lnTo>
                <a:lnTo>
                  <a:pt x="279" y="76"/>
                </a:lnTo>
                <a:lnTo>
                  <a:pt x="295" y="104"/>
                </a:lnTo>
                <a:lnTo>
                  <a:pt x="307" y="148"/>
                </a:lnTo>
                <a:lnTo>
                  <a:pt x="323" y="192"/>
                </a:lnTo>
                <a:lnTo>
                  <a:pt x="323" y="251"/>
                </a:lnTo>
                <a:lnTo>
                  <a:pt x="323" y="295"/>
                </a:lnTo>
                <a:lnTo>
                  <a:pt x="307" y="339"/>
                </a:lnTo>
                <a:lnTo>
                  <a:pt x="295" y="383"/>
                </a:lnTo>
                <a:lnTo>
                  <a:pt x="279" y="426"/>
                </a:lnTo>
                <a:lnTo>
                  <a:pt x="251" y="454"/>
                </a:lnTo>
                <a:lnTo>
                  <a:pt x="219" y="486"/>
                </a:lnTo>
                <a:lnTo>
                  <a:pt x="192" y="498"/>
                </a:lnTo>
                <a:lnTo>
                  <a:pt x="164" y="498"/>
                </a:lnTo>
                <a:lnTo>
                  <a:pt x="132" y="498"/>
                </a:lnTo>
                <a:lnTo>
                  <a:pt x="104" y="486"/>
                </a:lnTo>
                <a:lnTo>
                  <a:pt x="76" y="454"/>
                </a:lnTo>
                <a:lnTo>
                  <a:pt x="44" y="426"/>
                </a:lnTo>
                <a:lnTo>
                  <a:pt x="32" y="383"/>
                </a:lnTo>
                <a:lnTo>
                  <a:pt x="16" y="339"/>
                </a:lnTo>
                <a:lnTo>
                  <a:pt x="0" y="295"/>
                </a:lnTo>
                <a:lnTo>
                  <a:pt x="0" y="251"/>
                </a:lnTo>
                <a:lnTo>
                  <a:pt x="0" y="192"/>
                </a:lnTo>
                <a:lnTo>
                  <a:pt x="16" y="148"/>
                </a:lnTo>
                <a:lnTo>
                  <a:pt x="32" y="104"/>
                </a:lnTo>
                <a:lnTo>
                  <a:pt x="44" y="76"/>
                </a:lnTo>
                <a:lnTo>
                  <a:pt x="76" y="44"/>
                </a:lnTo>
                <a:lnTo>
                  <a:pt x="104" y="16"/>
                </a:lnTo>
                <a:lnTo>
                  <a:pt x="132" y="0"/>
                </a:lnTo>
                <a:lnTo>
                  <a:pt x="164"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63" name="Freeform 132"/>
          <p:cNvSpPr>
            <a:spLocks/>
          </p:cNvSpPr>
          <p:nvPr/>
        </p:nvSpPr>
        <p:spPr bwMode="auto">
          <a:xfrm>
            <a:off x="5957888" y="3654426"/>
            <a:ext cx="117475" cy="180975"/>
          </a:xfrm>
          <a:custGeom>
            <a:avLst/>
            <a:gdLst>
              <a:gd name="T0" fmla="*/ 160 w 323"/>
              <a:gd name="T1" fmla="*/ 0 h 498"/>
              <a:gd name="T2" fmla="*/ 191 w 323"/>
              <a:gd name="T3" fmla="*/ 0 h 498"/>
              <a:gd name="T4" fmla="*/ 219 w 323"/>
              <a:gd name="T5" fmla="*/ 16 h 498"/>
              <a:gd name="T6" fmla="*/ 247 w 323"/>
              <a:gd name="T7" fmla="*/ 44 h 498"/>
              <a:gd name="T8" fmla="*/ 279 w 323"/>
              <a:gd name="T9" fmla="*/ 76 h 498"/>
              <a:gd name="T10" fmla="*/ 291 w 323"/>
              <a:gd name="T11" fmla="*/ 120 h 498"/>
              <a:gd name="T12" fmla="*/ 307 w 323"/>
              <a:gd name="T13" fmla="*/ 164 h 498"/>
              <a:gd name="T14" fmla="*/ 323 w 323"/>
              <a:gd name="T15" fmla="*/ 207 h 498"/>
              <a:gd name="T16" fmla="*/ 323 w 323"/>
              <a:gd name="T17" fmla="*/ 251 h 498"/>
              <a:gd name="T18" fmla="*/ 323 w 323"/>
              <a:gd name="T19" fmla="*/ 295 h 498"/>
              <a:gd name="T20" fmla="*/ 307 w 323"/>
              <a:gd name="T21" fmla="*/ 339 h 498"/>
              <a:gd name="T22" fmla="*/ 291 w 323"/>
              <a:gd name="T23" fmla="*/ 383 h 498"/>
              <a:gd name="T24" fmla="*/ 279 w 323"/>
              <a:gd name="T25" fmla="*/ 426 h 498"/>
              <a:gd name="T26" fmla="*/ 247 w 323"/>
              <a:gd name="T27" fmla="*/ 454 h 498"/>
              <a:gd name="T28" fmla="*/ 219 w 323"/>
              <a:gd name="T29" fmla="*/ 486 h 498"/>
              <a:gd name="T30" fmla="*/ 191 w 323"/>
              <a:gd name="T31" fmla="*/ 498 h 498"/>
              <a:gd name="T32" fmla="*/ 160 w 323"/>
              <a:gd name="T33" fmla="*/ 498 h 498"/>
              <a:gd name="T34" fmla="*/ 132 w 323"/>
              <a:gd name="T35" fmla="*/ 498 h 498"/>
              <a:gd name="T36" fmla="*/ 104 w 323"/>
              <a:gd name="T37" fmla="*/ 486 h 498"/>
              <a:gd name="T38" fmla="*/ 72 w 323"/>
              <a:gd name="T39" fmla="*/ 454 h 498"/>
              <a:gd name="T40" fmla="*/ 44 w 323"/>
              <a:gd name="T41" fmla="*/ 426 h 498"/>
              <a:gd name="T42" fmla="*/ 28 w 323"/>
              <a:gd name="T43" fmla="*/ 383 h 498"/>
              <a:gd name="T44" fmla="*/ 16 w 323"/>
              <a:gd name="T45" fmla="*/ 339 h 498"/>
              <a:gd name="T46" fmla="*/ 0 w 323"/>
              <a:gd name="T47" fmla="*/ 295 h 498"/>
              <a:gd name="T48" fmla="*/ 0 w 323"/>
              <a:gd name="T49" fmla="*/ 251 h 498"/>
              <a:gd name="T50" fmla="*/ 0 w 323"/>
              <a:gd name="T51" fmla="*/ 207 h 498"/>
              <a:gd name="T52" fmla="*/ 16 w 323"/>
              <a:gd name="T53" fmla="*/ 164 h 498"/>
              <a:gd name="T54" fmla="*/ 28 w 323"/>
              <a:gd name="T55" fmla="*/ 120 h 498"/>
              <a:gd name="T56" fmla="*/ 44 w 323"/>
              <a:gd name="T57" fmla="*/ 76 h 498"/>
              <a:gd name="T58" fmla="*/ 72 w 323"/>
              <a:gd name="T59" fmla="*/ 44 h 498"/>
              <a:gd name="T60" fmla="*/ 104 w 323"/>
              <a:gd name="T61" fmla="*/ 16 h 498"/>
              <a:gd name="T62" fmla="*/ 132 w 323"/>
              <a:gd name="T63" fmla="*/ 0 h 498"/>
              <a:gd name="T64" fmla="*/ 160 w 323"/>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3" h="498">
                <a:moveTo>
                  <a:pt x="160" y="0"/>
                </a:moveTo>
                <a:lnTo>
                  <a:pt x="191" y="0"/>
                </a:lnTo>
                <a:lnTo>
                  <a:pt x="219" y="16"/>
                </a:lnTo>
                <a:lnTo>
                  <a:pt x="247" y="44"/>
                </a:lnTo>
                <a:lnTo>
                  <a:pt x="279" y="76"/>
                </a:lnTo>
                <a:lnTo>
                  <a:pt x="291" y="120"/>
                </a:lnTo>
                <a:lnTo>
                  <a:pt x="307" y="164"/>
                </a:lnTo>
                <a:lnTo>
                  <a:pt x="323" y="207"/>
                </a:lnTo>
                <a:lnTo>
                  <a:pt x="323" y="251"/>
                </a:lnTo>
                <a:lnTo>
                  <a:pt x="323" y="295"/>
                </a:lnTo>
                <a:lnTo>
                  <a:pt x="307" y="339"/>
                </a:lnTo>
                <a:lnTo>
                  <a:pt x="291" y="383"/>
                </a:lnTo>
                <a:lnTo>
                  <a:pt x="279" y="426"/>
                </a:lnTo>
                <a:lnTo>
                  <a:pt x="247" y="454"/>
                </a:lnTo>
                <a:lnTo>
                  <a:pt x="219" y="486"/>
                </a:lnTo>
                <a:lnTo>
                  <a:pt x="191" y="498"/>
                </a:lnTo>
                <a:lnTo>
                  <a:pt x="160" y="498"/>
                </a:lnTo>
                <a:lnTo>
                  <a:pt x="132" y="498"/>
                </a:lnTo>
                <a:lnTo>
                  <a:pt x="104" y="486"/>
                </a:lnTo>
                <a:lnTo>
                  <a:pt x="72" y="454"/>
                </a:lnTo>
                <a:lnTo>
                  <a:pt x="44" y="426"/>
                </a:lnTo>
                <a:lnTo>
                  <a:pt x="28" y="383"/>
                </a:lnTo>
                <a:lnTo>
                  <a:pt x="16" y="339"/>
                </a:lnTo>
                <a:lnTo>
                  <a:pt x="0" y="295"/>
                </a:lnTo>
                <a:lnTo>
                  <a:pt x="0" y="251"/>
                </a:lnTo>
                <a:lnTo>
                  <a:pt x="0" y="207"/>
                </a:lnTo>
                <a:lnTo>
                  <a:pt x="16" y="164"/>
                </a:lnTo>
                <a:lnTo>
                  <a:pt x="28" y="120"/>
                </a:lnTo>
                <a:lnTo>
                  <a:pt x="44" y="76"/>
                </a:lnTo>
                <a:lnTo>
                  <a:pt x="72" y="44"/>
                </a:lnTo>
                <a:lnTo>
                  <a:pt x="104" y="16"/>
                </a:lnTo>
                <a:lnTo>
                  <a:pt x="132" y="0"/>
                </a:lnTo>
                <a:lnTo>
                  <a:pt x="160"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64" name="Freeform 133"/>
          <p:cNvSpPr>
            <a:spLocks/>
          </p:cNvSpPr>
          <p:nvPr/>
        </p:nvSpPr>
        <p:spPr bwMode="auto">
          <a:xfrm>
            <a:off x="5964238" y="3654426"/>
            <a:ext cx="117475" cy="176213"/>
          </a:xfrm>
          <a:custGeom>
            <a:avLst/>
            <a:gdLst>
              <a:gd name="T0" fmla="*/ 160 w 323"/>
              <a:gd name="T1" fmla="*/ 0 h 486"/>
              <a:gd name="T2" fmla="*/ 187 w 323"/>
              <a:gd name="T3" fmla="*/ 0 h 486"/>
              <a:gd name="T4" fmla="*/ 219 w 323"/>
              <a:gd name="T5" fmla="*/ 16 h 486"/>
              <a:gd name="T6" fmla="*/ 247 w 323"/>
              <a:gd name="T7" fmla="*/ 44 h 486"/>
              <a:gd name="T8" fmla="*/ 275 w 323"/>
              <a:gd name="T9" fmla="*/ 76 h 486"/>
              <a:gd name="T10" fmla="*/ 291 w 323"/>
              <a:gd name="T11" fmla="*/ 120 h 486"/>
              <a:gd name="T12" fmla="*/ 307 w 323"/>
              <a:gd name="T13" fmla="*/ 164 h 486"/>
              <a:gd name="T14" fmla="*/ 323 w 323"/>
              <a:gd name="T15" fmla="*/ 207 h 486"/>
              <a:gd name="T16" fmla="*/ 323 w 323"/>
              <a:gd name="T17" fmla="*/ 251 h 486"/>
              <a:gd name="T18" fmla="*/ 323 w 323"/>
              <a:gd name="T19" fmla="*/ 295 h 486"/>
              <a:gd name="T20" fmla="*/ 307 w 323"/>
              <a:gd name="T21" fmla="*/ 339 h 486"/>
              <a:gd name="T22" fmla="*/ 291 w 323"/>
              <a:gd name="T23" fmla="*/ 383 h 486"/>
              <a:gd name="T24" fmla="*/ 275 w 323"/>
              <a:gd name="T25" fmla="*/ 411 h 486"/>
              <a:gd name="T26" fmla="*/ 247 w 323"/>
              <a:gd name="T27" fmla="*/ 442 h 486"/>
              <a:gd name="T28" fmla="*/ 219 w 323"/>
              <a:gd name="T29" fmla="*/ 470 h 486"/>
              <a:gd name="T30" fmla="*/ 187 w 323"/>
              <a:gd name="T31" fmla="*/ 486 h 486"/>
              <a:gd name="T32" fmla="*/ 160 w 323"/>
              <a:gd name="T33" fmla="*/ 486 h 486"/>
              <a:gd name="T34" fmla="*/ 132 w 323"/>
              <a:gd name="T35" fmla="*/ 486 h 486"/>
              <a:gd name="T36" fmla="*/ 100 w 323"/>
              <a:gd name="T37" fmla="*/ 470 h 486"/>
              <a:gd name="T38" fmla="*/ 72 w 323"/>
              <a:gd name="T39" fmla="*/ 442 h 486"/>
              <a:gd name="T40" fmla="*/ 44 w 323"/>
              <a:gd name="T41" fmla="*/ 411 h 486"/>
              <a:gd name="T42" fmla="*/ 28 w 323"/>
              <a:gd name="T43" fmla="*/ 383 h 486"/>
              <a:gd name="T44" fmla="*/ 12 w 323"/>
              <a:gd name="T45" fmla="*/ 339 h 486"/>
              <a:gd name="T46" fmla="*/ 0 w 323"/>
              <a:gd name="T47" fmla="*/ 295 h 486"/>
              <a:gd name="T48" fmla="*/ 0 w 323"/>
              <a:gd name="T49" fmla="*/ 251 h 486"/>
              <a:gd name="T50" fmla="*/ 0 w 323"/>
              <a:gd name="T51" fmla="*/ 207 h 486"/>
              <a:gd name="T52" fmla="*/ 12 w 323"/>
              <a:gd name="T53" fmla="*/ 164 h 486"/>
              <a:gd name="T54" fmla="*/ 28 w 323"/>
              <a:gd name="T55" fmla="*/ 120 h 486"/>
              <a:gd name="T56" fmla="*/ 44 w 323"/>
              <a:gd name="T57" fmla="*/ 76 h 486"/>
              <a:gd name="T58" fmla="*/ 72 w 323"/>
              <a:gd name="T59" fmla="*/ 44 h 486"/>
              <a:gd name="T60" fmla="*/ 100 w 323"/>
              <a:gd name="T61" fmla="*/ 16 h 486"/>
              <a:gd name="T62" fmla="*/ 132 w 323"/>
              <a:gd name="T63" fmla="*/ 0 h 486"/>
              <a:gd name="T64" fmla="*/ 160 w 323"/>
              <a:gd name="T65" fmla="*/ 0 h 4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3" h="486">
                <a:moveTo>
                  <a:pt x="160" y="0"/>
                </a:moveTo>
                <a:lnTo>
                  <a:pt x="187" y="0"/>
                </a:lnTo>
                <a:lnTo>
                  <a:pt x="219" y="16"/>
                </a:lnTo>
                <a:lnTo>
                  <a:pt x="247" y="44"/>
                </a:lnTo>
                <a:lnTo>
                  <a:pt x="275" y="76"/>
                </a:lnTo>
                <a:lnTo>
                  <a:pt x="291" y="120"/>
                </a:lnTo>
                <a:lnTo>
                  <a:pt x="307" y="164"/>
                </a:lnTo>
                <a:lnTo>
                  <a:pt x="323" y="207"/>
                </a:lnTo>
                <a:lnTo>
                  <a:pt x="323" y="251"/>
                </a:lnTo>
                <a:lnTo>
                  <a:pt x="323" y="295"/>
                </a:lnTo>
                <a:lnTo>
                  <a:pt x="307" y="339"/>
                </a:lnTo>
                <a:lnTo>
                  <a:pt x="291" y="383"/>
                </a:lnTo>
                <a:lnTo>
                  <a:pt x="275" y="411"/>
                </a:lnTo>
                <a:lnTo>
                  <a:pt x="247" y="442"/>
                </a:lnTo>
                <a:lnTo>
                  <a:pt x="219" y="470"/>
                </a:lnTo>
                <a:lnTo>
                  <a:pt x="187" y="486"/>
                </a:lnTo>
                <a:lnTo>
                  <a:pt x="160" y="486"/>
                </a:lnTo>
                <a:lnTo>
                  <a:pt x="132" y="486"/>
                </a:lnTo>
                <a:lnTo>
                  <a:pt x="100" y="470"/>
                </a:lnTo>
                <a:lnTo>
                  <a:pt x="72" y="442"/>
                </a:lnTo>
                <a:lnTo>
                  <a:pt x="44" y="411"/>
                </a:lnTo>
                <a:lnTo>
                  <a:pt x="28" y="383"/>
                </a:lnTo>
                <a:lnTo>
                  <a:pt x="12" y="339"/>
                </a:lnTo>
                <a:lnTo>
                  <a:pt x="0" y="295"/>
                </a:lnTo>
                <a:lnTo>
                  <a:pt x="0" y="251"/>
                </a:lnTo>
                <a:lnTo>
                  <a:pt x="0" y="207"/>
                </a:lnTo>
                <a:lnTo>
                  <a:pt x="12" y="164"/>
                </a:lnTo>
                <a:lnTo>
                  <a:pt x="28" y="120"/>
                </a:lnTo>
                <a:lnTo>
                  <a:pt x="44" y="76"/>
                </a:lnTo>
                <a:lnTo>
                  <a:pt x="72" y="44"/>
                </a:lnTo>
                <a:lnTo>
                  <a:pt x="100" y="16"/>
                </a:lnTo>
                <a:lnTo>
                  <a:pt x="132" y="0"/>
                </a:lnTo>
                <a:lnTo>
                  <a:pt x="160"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65" name="Freeform 134"/>
          <p:cNvSpPr>
            <a:spLocks/>
          </p:cNvSpPr>
          <p:nvPr/>
        </p:nvSpPr>
        <p:spPr bwMode="auto">
          <a:xfrm>
            <a:off x="5973763" y="3660776"/>
            <a:ext cx="112713" cy="169863"/>
          </a:xfrm>
          <a:custGeom>
            <a:avLst/>
            <a:gdLst>
              <a:gd name="T0" fmla="*/ 147 w 307"/>
              <a:gd name="T1" fmla="*/ 0 h 470"/>
              <a:gd name="T2" fmla="*/ 175 w 307"/>
              <a:gd name="T3" fmla="*/ 0 h 470"/>
              <a:gd name="T4" fmla="*/ 203 w 307"/>
              <a:gd name="T5" fmla="*/ 16 h 470"/>
              <a:gd name="T6" fmla="*/ 235 w 307"/>
              <a:gd name="T7" fmla="*/ 44 h 470"/>
              <a:gd name="T8" fmla="*/ 263 w 307"/>
              <a:gd name="T9" fmla="*/ 72 h 470"/>
              <a:gd name="T10" fmla="*/ 279 w 307"/>
              <a:gd name="T11" fmla="*/ 104 h 470"/>
              <a:gd name="T12" fmla="*/ 295 w 307"/>
              <a:gd name="T13" fmla="*/ 148 h 470"/>
              <a:gd name="T14" fmla="*/ 307 w 307"/>
              <a:gd name="T15" fmla="*/ 191 h 470"/>
              <a:gd name="T16" fmla="*/ 307 w 307"/>
              <a:gd name="T17" fmla="*/ 235 h 470"/>
              <a:gd name="T18" fmla="*/ 307 w 307"/>
              <a:gd name="T19" fmla="*/ 279 h 470"/>
              <a:gd name="T20" fmla="*/ 295 w 307"/>
              <a:gd name="T21" fmla="*/ 323 h 470"/>
              <a:gd name="T22" fmla="*/ 279 w 307"/>
              <a:gd name="T23" fmla="*/ 367 h 470"/>
              <a:gd name="T24" fmla="*/ 263 w 307"/>
              <a:gd name="T25" fmla="*/ 395 h 470"/>
              <a:gd name="T26" fmla="*/ 235 w 307"/>
              <a:gd name="T27" fmla="*/ 426 h 470"/>
              <a:gd name="T28" fmla="*/ 203 w 307"/>
              <a:gd name="T29" fmla="*/ 454 h 470"/>
              <a:gd name="T30" fmla="*/ 175 w 307"/>
              <a:gd name="T31" fmla="*/ 470 h 470"/>
              <a:gd name="T32" fmla="*/ 147 w 307"/>
              <a:gd name="T33" fmla="*/ 470 h 470"/>
              <a:gd name="T34" fmla="*/ 116 w 307"/>
              <a:gd name="T35" fmla="*/ 470 h 470"/>
              <a:gd name="T36" fmla="*/ 88 w 307"/>
              <a:gd name="T37" fmla="*/ 454 h 470"/>
              <a:gd name="T38" fmla="*/ 60 w 307"/>
              <a:gd name="T39" fmla="*/ 426 h 470"/>
              <a:gd name="T40" fmla="*/ 44 w 307"/>
              <a:gd name="T41" fmla="*/ 395 h 470"/>
              <a:gd name="T42" fmla="*/ 28 w 307"/>
              <a:gd name="T43" fmla="*/ 367 h 470"/>
              <a:gd name="T44" fmla="*/ 16 w 307"/>
              <a:gd name="T45" fmla="*/ 323 h 470"/>
              <a:gd name="T46" fmla="*/ 0 w 307"/>
              <a:gd name="T47" fmla="*/ 279 h 470"/>
              <a:gd name="T48" fmla="*/ 0 w 307"/>
              <a:gd name="T49" fmla="*/ 235 h 470"/>
              <a:gd name="T50" fmla="*/ 0 w 307"/>
              <a:gd name="T51" fmla="*/ 191 h 470"/>
              <a:gd name="T52" fmla="*/ 16 w 307"/>
              <a:gd name="T53" fmla="*/ 148 h 470"/>
              <a:gd name="T54" fmla="*/ 28 w 307"/>
              <a:gd name="T55" fmla="*/ 104 h 470"/>
              <a:gd name="T56" fmla="*/ 44 w 307"/>
              <a:gd name="T57" fmla="*/ 72 h 470"/>
              <a:gd name="T58" fmla="*/ 60 w 307"/>
              <a:gd name="T59" fmla="*/ 44 h 470"/>
              <a:gd name="T60" fmla="*/ 88 w 307"/>
              <a:gd name="T61" fmla="*/ 16 h 470"/>
              <a:gd name="T62" fmla="*/ 116 w 307"/>
              <a:gd name="T63" fmla="*/ 0 h 470"/>
              <a:gd name="T64" fmla="*/ 147 w 307"/>
              <a:gd name="T65" fmla="*/ 0 h 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07" h="470">
                <a:moveTo>
                  <a:pt x="147" y="0"/>
                </a:moveTo>
                <a:lnTo>
                  <a:pt x="175" y="0"/>
                </a:lnTo>
                <a:lnTo>
                  <a:pt x="203" y="16"/>
                </a:lnTo>
                <a:lnTo>
                  <a:pt x="235" y="44"/>
                </a:lnTo>
                <a:lnTo>
                  <a:pt x="263" y="72"/>
                </a:lnTo>
                <a:lnTo>
                  <a:pt x="279" y="104"/>
                </a:lnTo>
                <a:lnTo>
                  <a:pt x="295" y="148"/>
                </a:lnTo>
                <a:lnTo>
                  <a:pt x="307" y="191"/>
                </a:lnTo>
                <a:lnTo>
                  <a:pt x="307" y="235"/>
                </a:lnTo>
                <a:lnTo>
                  <a:pt x="307" y="279"/>
                </a:lnTo>
                <a:lnTo>
                  <a:pt x="295" y="323"/>
                </a:lnTo>
                <a:lnTo>
                  <a:pt x="279" y="367"/>
                </a:lnTo>
                <a:lnTo>
                  <a:pt x="263" y="395"/>
                </a:lnTo>
                <a:lnTo>
                  <a:pt x="235" y="426"/>
                </a:lnTo>
                <a:lnTo>
                  <a:pt x="203" y="454"/>
                </a:lnTo>
                <a:lnTo>
                  <a:pt x="175" y="470"/>
                </a:lnTo>
                <a:lnTo>
                  <a:pt x="147" y="470"/>
                </a:lnTo>
                <a:lnTo>
                  <a:pt x="116" y="470"/>
                </a:lnTo>
                <a:lnTo>
                  <a:pt x="88" y="454"/>
                </a:lnTo>
                <a:lnTo>
                  <a:pt x="60" y="426"/>
                </a:lnTo>
                <a:lnTo>
                  <a:pt x="44" y="395"/>
                </a:lnTo>
                <a:lnTo>
                  <a:pt x="28" y="367"/>
                </a:lnTo>
                <a:lnTo>
                  <a:pt x="16" y="323"/>
                </a:lnTo>
                <a:lnTo>
                  <a:pt x="0" y="279"/>
                </a:lnTo>
                <a:lnTo>
                  <a:pt x="0" y="235"/>
                </a:lnTo>
                <a:lnTo>
                  <a:pt x="0" y="191"/>
                </a:lnTo>
                <a:lnTo>
                  <a:pt x="16" y="148"/>
                </a:lnTo>
                <a:lnTo>
                  <a:pt x="28" y="104"/>
                </a:lnTo>
                <a:lnTo>
                  <a:pt x="44" y="72"/>
                </a:lnTo>
                <a:lnTo>
                  <a:pt x="60" y="44"/>
                </a:lnTo>
                <a:lnTo>
                  <a:pt x="88" y="16"/>
                </a:lnTo>
                <a:lnTo>
                  <a:pt x="116" y="0"/>
                </a:lnTo>
                <a:lnTo>
                  <a:pt x="147"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66" name="Freeform 135"/>
          <p:cNvSpPr>
            <a:spLocks/>
          </p:cNvSpPr>
          <p:nvPr/>
        </p:nvSpPr>
        <p:spPr bwMode="auto">
          <a:xfrm>
            <a:off x="5910263" y="3654426"/>
            <a:ext cx="117475" cy="180975"/>
          </a:xfrm>
          <a:custGeom>
            <a:avLst/>
            <a:gdLst>
              <a:gd name="T0" fmla="*/ 159 w 322"/>
              <a:gd name="T1" fmla="*/ 0 h 498"/>
              <a:gd name="T2" fmla="*/ 191 w 322"/>
              <a:gd name="T3" fmla="*/ 0 h 498"/>
              <a:gd name="T4" fmla="*/ 219 w 322"/>
              <a:gd name="T5" fmla="*/ 16 h 498"/>
              <a:gd name="T6" fmla="*/ 247 w 322"/>
              <a:gd name="T7" fmla="*/ 44 h 498"/>
              <a:gd name="T8" fmla="*/ 279 w 322"/>
              <a:gd name="T9" fmla="*/ 76 h 498"/>
              <a:gd name="T10" fmla="*/ 291 w 322"/>
              <a:gd name="T11" fmla="*/ 120 h 498"/>
              <a:gd name="T12" fmla="*/ 307 w 322"/>
              <a:gd name="T13" fmla="*/ 164 h 498"/>
              <a:gd name="T14" fmla="*/ 322 w 322"/>
              <a:gd name="T15" fmla="*/ 207 h 498"/>
              <a:gd name="T16" fmla="*/ 322 w 322"/>
              <a:gd name="T17" fmla="*/ 251 h 498"/>
              <a:gd name="T18" fmla="*/ 322 w 322"/>
              <a:gd name="T19" fmla="*/ 295 h 498"/>
              <a:gd name="T20" fmla="*/ 307 w 322"/>
              <a:gd name="T21" fmla="*/ 339 h 498"/>
              <a:gd name="T22" fmla="*/ 291 w 322"/>
              <a:gd name="T23" fmla="*/ 383 h 498"/>
              <a:gd name="T24" fmla="*/ 279 w 322"/>
              <a:gd name="T25" fmla="*/ 426 h 498"/>
              <a:gd name="T26" fmla="*/ 247 w 322"/>
              <a:gd name="T27" fmla="*/ 454 h 498"/>
              <a:gd name="T28" fmla="*/ 219 w 322"/>
              <a:gd name="T29" fmla="*/ 486 h 498"/>
              <a:gd name="T30" fmla="*/ 191 w 322"/>
              <a:gd name="T31" fmla="*/ 498 h 498"/>
              <a:gd name="T32" fmla="*/ 159 w 322"/>
              <a:gd name="T33" fmla="*/ 498 h 498"/>
              <a:gd name="T34" fmla="*/ 131 w 322"/>
              <a:gd name="T35" fmla="*/ 498 h 498"/>
              <a:gd name="T36" fmla="*/ 104 w 322"/>
              <a:gd name="T37" fmla="*/ 486 h 498"/>
              <a:gd name="T38" fmla="*/ 72 w 322"/>
              <a:gd name="T39" fmla="*/ 454 h 498"/>
              <a:gd name="T40" fmla="*/ 44 w 322"/>
              <a:gd name="T41" fmla="*/ 426 h 498"/>
              <a:gd name="T42" fmla="*/ 28 w 322"/>
              <a:gd name="T43" fmla="*/ 383 h 498"/>
              <a:gd name="T44" fmla="*/ 16 w 322"/>
              <a:gd name="T45" fmla="*/ 339 h 498"/>
              <a:gd name="T46" fmla="*/ 0 w 322"/>
              <a:gd name="T47" fmla="*/ 295 h 498"/>
              <a:gd name="T48" fmla="*/ 0 w 322"/>
              <a:gd name="T49" fmla="*/ 251 h 498"/>
              <a:gd name="T50" fmla="*/ 0 w 322"/>
              <a:gd name="T51" fmla="*/ 207 h 498"/>
              <a:gd name="T52" fmla="*/ 16 w 322"/>
              <a:gd name="T53" fmla="*/ 164 h 498"/>
              <a:gd name="T54" fmla="*/ 28 w 322"/>
              <a:gd name="T55" fmla="*/ 120 h 498"/>
              <a:gd name="T56" fmla="*/ 44 w 322"/>
              <a:gd name="T57" fmla="*/ 76 h 498"/>
              <a:gd name="T58" fmla="*/ 72 w 322"/>
              <a:gd name="T59" fmla="*/ 44 h 498"/>
              <a:gd name="T60" fmla="*/ 104 w 322"/>
              <a:gd name="T61" fmla="*/ 16 h 498"/>
              <a:gd name="T62" fmla="*/ 131 w 322"/>
              <a:gd name="T63" fmla="*/ 0 h 498"/>
              <a:gd name="T64" fmla="*/ 159 w 322"/>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8">
                <a:moveTo>
                  <a:pt x="159" y="0"/>
                </a:moveTo>
                <a:lnTo>
                  <a:pt x="191" y="0"/>
                </a:lnTo>
                <a:lnTo>
                  <a:pt x="219" y="16"/>
                </a:lnTo>
                <a:lnTo>
                  <a:pt x="247" y="44"/>
                </a:lnTo>
                <a:lnTo>
                  <a:pt x="279" y="76"/>
                </a:lnTo>
                <a:lnTo>
                  <a:pt x="291" y="120"/>
                </a:lnTo>
                <a:lnTo>
                  <a:pt x="307" y="164"/>
                </a:lnTo>
                <a:lnTo>
                  <a:pt x="322" y="207"/>
                </a:lnTo>
                <a:lnTo>
                  <a:pt x="322" y="251"/>
                </a:lnTo>
                <a:lnTo>
                  <a:pt x="322" y="295"/>
                </a:lnTo>
                <a:lnTo>
                  <a:pt x="307" y="339"/>
                </a:lnTo>
                <a:lnTo>
                  <a:pt x="291" y="383"/>
                </a:lnTo>
                <a:lnTo>
                  <a:pt x="279" y="426"/>
                </a:lnTo>
                <a:lnTo>
                  <a:pt x="247" y="454"/>
                </a:lnTo>
                <a:lnTo>
                  <a:pt x="219" y="486"/>
                </a:lnTo>
                <a:lnTo>
                  <a:pt x="191" y="498"/>
                </a:lnTo>
                <a:lnTo>
                  <a:pt x="159" y="498"/>
                </a:lnTo>
                <a:lnTo>
                  <a:pt x="131" y="498"/>
                </a:lnTo>
                <a:lnTo>
                  <a:pt x="104" y="486"/>
                </a:lnTo>
                <a:lnTo>
                  <a:pt x="72" y="454"/>
                </a:lnTo>
                <a:lnTo>
                  <a:pt x="44" y="426"/>
                </a:lnTo>
                <a:lnTo>
                  <a:pt x="28" y="383"/>
                </a:lnTo>
                <a:lnTo>
                  <a:pt x="16" y="339"/>
                </a:lnTo>
                <a:lnTo>
                  <a:pt x="0" y="295"/>
                </a:lnTo>
                <a:lnTo>
                  <a:pt x="0" y="251"/>
                </a:lnTo>
                <a:lnTo>
                  <a:pt x="0" y="207"/>
                </a:lnTo>
                <a:lnTo>
                  <a:pt x="16" y="164"/>
                </a:lnTo>
                <a:lnTo>
                  <a:pt x="28" y="120"/>
                </a:lnTo>
                <a:lnTo>
                  <a:pt x="44" y="76"/>
                </a:lnTo>
                <a:lnTo>
                  <a:pt x="72" y="44"/>
                </a:lnTo>
                <a:lnTo>
                  <a:pt x="104" y="16"/>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67" name="Freeform 136"/>
          <p:cNvSpPr>
            <a:spLocks/>
          </p:cNvSpPr>
          <p:nvPr/>
        </p:nvSpPr>
        <p:spPr bwMode="auto">
          <a:xfrm>
            <a:off x="5916613" y="3654426"/>
            <a:ext cx="122238" cy="180975"/>
          </a:xfrm>
          <a:custGeom>
            <a:avLst/>
            <a:gdLst>
              <a:gd name="T0" fmla="*/ 175 w 334"/>
              <a:gd name="T1" fmla="*/ 0 h 498"/>
              <a:gd name="T2" fmla="*/ 203 w 334"/>
              <a:gd name="T3" fmla="*/ 0 h 498"/>
              <a:gd name="T4" fmla="*/ 231 w 334"/>
              <a:gd name="T5" fmla="*/ 16 h 498"/>
              <a:gd name="T6" fmla="*/ 263 w 334"/>
              <a:gd name="T7" fmla="*/ 44 h 498"/>
              <a:gd name="T8" fmla="*/ 291 w 334"/>
              <a:gd name="T9" fmla="*/ 76 h 498"/>
              <a:gd name="T10" fmla="*/ 306 w 334"/>
              <a:gd name="T11" fmla="*/ 104 h 498"/>
              <a:gd name="T12" fmla="*/ 318 w 334"/>
              <a:gd name="T13" fmla="*/ 148 h 498"/>
              <a:gd name="T14" fmla="*/ 334 w 334"/>
              <a:gd name="T15" fmla="*/ 192 h 498"/>
              <a:gd name="T16" fmla="*/ 334 w 334"/>
              <a:gd name="T17" fmla="*/ 251 h 498"/>
              <a:gd name="T18" fmla="*/ 334 w 334"/>
              <a:gd name="T19" fmla="*/ 295 h 498"/>
              <a:gd name="T20" fmla="*/ 318 w 334"/>
              <a:gd name="T21" fmla="*/ 339 h 498"/>
              <a:gd name="T22" fmla="*/ 306 w 334"/>
              <a:gd name="T23" fmla="*/ 383 h 498"/>
              <a:gd name="T24" fmla="*/ 291 w 334"/>
              <a:gd name="T25" fmla="*/ 426 h 498"/>
              <a:gd name="T26" fmla="*/ 263 w 334"/>
              <a:gd name="T27" fmla="*/ 454 h 498"/>
              <a:gd name="T28" fmla="*/ 231 w 334"/>
              <a:gd name="T29" fmla="*/ 486 h 498"/>
              <a:gd name="T30" fmla="*/ 203 w 334"/>
              <a:gd name="T31" fmla="*/ 498 h 498"/>
              <a:gd name="T32" fmla="*/ 175 w 334"/>
              <a:gd name="T33" fmla="*/ 498 h 498"/>
              <a:gd name="T34" fmla="*/ 131 w 334"/>
              <a:gd name="T35" fmla="*/ 498 h 498"/>
              <a:gd name="T36" fmla="*/ 99 w 334"/>
              <a:gd name="T37" fmla="*/ 486 h 498"/>
              <a:gd name="T38" fmla="*/ 72 w 334"/>
              <a:gd name="T39" fmla="*/ 454 h 498"/>
              <a:gd name="T40" fmla="*/ 44 w 334"/>
              <a:gd name="T41" fmla="*/ 426 h 498"/>
              <a:gd name="T42" fmla="*/ 28 w 334"/>
              <a:gd name="T43" fmla="*/ 383 h 498"/>
              <a:gd name="T44" fmla="*/ 12 w 334"/>
              <a:gd name="T45" fmla="*/ 339 h 498"/>
              <a:gd name="T46" fmla="*/ 0 w 334"/>
              <a:gd name="T47" fmla="*/ 295 h 498"/>
              <a:gd name="T48" fmla="*/ 0 w 334"/>
              <a:gd name="T49" fmla="*/ 251 h 498"/>
              <a:gd name="T50" fmla="*/ 0 w 334"/>
              <a:gd name="T51" fmla="*/ 192 h 498"/>
              <a:gd name="T52" fmla="*/ 12 w 334"/>
              <a:gd name="T53" fmla="*/ 148 h 498"/>
              <a:gd name="T54" fmla="*/ 28 w 334"/>
              <a:gd name="T55" fmla="*/ 104 h 498"/>
              <a:gd name="T56" fmla="*/ 44 w 334"/>
              <a:gd name="T57" fmla="*/ 76 h 498"/>
              <a:gd name="T58" fmla="*/ 72 w 334"/>
              <a:gd name="T59" fmla="*/ 44 h 498"/>
              <a:gd name="T60" fmla="*/ 99 w 334"/>
              <a:gd name="T61" fmla="*/ 16 h 498"/>
              <a:gd name="T62" fmla="*/ 131 w 334"/>
              <a:gd name="T63" fmla="*/ 0 h 498"/>
              <a:gd name="T64" fmla="*/ 175 w 334"/>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34" h="498">
                <a:moveTo>
                  <a:pt x="175" y="0"/>
                </a:moveTo>
                <a:lnTo>
                  <a:pt x="203" y="0"/>
                </a:lnTo>
                <a:lnTo>
                  <a:pt x="231" y="16"/>
                </a:lnTo>
                <a:lnTo>
                  <a:pt x="263" y="44"/>
                </a:lnTo>
                <a:lnTo>
                  <a:pt x="291" y="76"/>
                </a:lnTo>
                <a:lnTo>
                  <a:pt x="306" y="104"/>
                </a:lnTo>
                <a:lnTo>
                  <a:pt x="318" y="148"/>
                </a:lnTo>
                <a:lnTo>
                  <a:pt x="334" y="192"/>
                </a:lnTo>
                <a:lnTo>
                  <a:pt x="334" y="251"/>
                </a:lnTo>
                <a:lnTo>
                  <a:pt x="334" y="295"/>
                </a:lnTo>
                <a:lnTo>
                  <a:pt x="318" y="339"/>
                </a:lnTo>
                <a:lnTo>
                  <a:pt x="306" y="383"/>
                </a:lnTo>
                <a:lnTo>
                  <a:pt x="291" y="426"/>
                </a:lnTo>
                <a:lnTo>
                  <a:pt x="263" y="454"/>
                </a:lnTo>
                <a:lnTo>
                  <a:pt x="231" y="486"/>
                </a:lnTo>
                <a:lnTo>
                  <a:pt x="203" y="498"/>
                </a:lnTo>
                <a:lnTo>
                  <a:pt x="175" y="498"/>
                </a:lnTo>
                <a:lnTo>
                  <a:pt x="131" y="498"/>
                </a:lnTo>
                <a:lnTo>
                  <a:pt x="99" y="486"/>
                </a:lnTo>
                <a:lnTo>
                  <a:pt x="72" y="454"/>
                </a:lnTo>
                <a:lnTo>
                  <a:pt x="44" y="426"/>
                </a:lnTo>
                <a:lnTo>
                  <a:pt x="28" y="383"/>
                </a:lnTo>
                <a:lnTo>
                  <a:pt x="12" y="339"/>
                </a:lnTo>
                <a:lnTo>
                  <a:pt x="0" y="295"/>
                </a:lnTo>
                <a:lnTo>
                  <a:pt x="0" y="251"/>
                </a:lnTo>
                <a:lnTo>
                  <a:pt x="0" y="192"/>
                </a:lnTo>
                <a:lnTo>
                  <a:pt x="12" y="148"/>
                </a:lnTo>
                <a:lnTo>
                  <a:pt x="28" y="104"/>
                </a:lnTo>
                <a:lnTo>
                  <a:pt x="44" y="76"/>
                </a:lnTo>
                <a:lnTo>
                  <a:pt x="72" y="44"/>
                </a:lnTo>
                <a:lnTo>
                  <a:pt x="99" y="16"/>
                </a:lnTo>
                <a:lnTo>
                  <a:pt x="131" y="0"/>
                </a:lnTo>
                <a:lnTo>
                  <a:pt x="175"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68" name="Freeform 137"/>
          <p:cNvSpPr>
            <a:spLocks/>
          </p:cNvSpPr>
          <p:nvPr/>
        </p:nvSpPr>
        <p:spPr bwMode="auto">
          <a:xfrm>
            <a:off x="5926138" y="3654426"/>
            <a:ext cx="117475" cy="180975"/>
          </a:xfrm>
          <a:custGeom>
            <a:avLst/>
            <a:gdLst>
              <a:gd name="T0" fmla="*/ 159 w 322"/>
              <a:gd name="T1" fmla="*/ 0 h 498"/>
              <a:gd name="T2" fmla="*/ 191 w 322"/>
              <a:gd name="T3" fmla="*/ 0 h 498"/>
              <a:gd name="T4" fmla="*/ 219 w 322"/>
              <a:gd name="T5" fmla="*/ 16 h 498"/>
              <a:gd name="T6" fmla="*/ 247 w 322"/>
              <a:gd name="T7" fmla="*/ 44 h 498"/>
              <a:gd name="T8" fmla="*/ 278 w 322"/>
              <a:gd name="T9" fmla="*/ 76 h 498"/>
              <a:gd name="T10" fmla="*/ 290 w 322"/>
              <a:gd name="T11" fmla="*/ 120 h 498"/>
              <a:gd name="T12" fmla="*/ 306 w 322"/>
              <a:gd name="T13" fmla="*/ 164 h 498"/>
              <a:gd name="T14" fmla="*/ 322 w 322"/>
              <a:gd name="T15" fmla="*/ 207 h 498"/>
              <a:gd name="T16" fmla="*/ 322 w 322"/>
              <a:gd name="T17" fmla="*/ 251 h 498"/>
              <a:gd name="T18" fmla="*/ 322 w 322"/>
              <a:gd name="T19" fmla="*/ 295 h 498"/>
              <a:gd name="T20" fmla="*/ 306 w 322"/>
              <a:gd name="T21" fmla="*/ 339 h 498"/>
              <a:gd name="T22" fmla="*/ 290 w 322"/>
              <a:gd name="T23" fmla="*/ 383 h 498"/>
              <a:gd name="T24" fmla="*/ 278 w 322"/>
              <a:gd name="T25" fmla="*/ 426 h 498"/>
              <a:gd name="T26" fmla="*/ 247 w 322"/>
              <a:gd name="T27" fmla="*/ 454 h 498"/>
              <a:gd name="T28" fmla="*/ 219 w 322"/>
              <a:gd name="T29" fmla="*/ 486 h 498"/>
              <a:gd name="T30" fmla="*/ 191 w 322"/>
              <a:gd name="T31" fmla="*/ 498 h 498"/>
              <a:gd name="T32" fmla="*/ 159 w 322"/>
              <a:gd name="T33" fmla="*/ 498 h 498"/>
              <a:gd name="T34" fmla="*/ 131 w 322"/>
              <a:gd name="T35" fmla="*/ 498 h 498"/>
              <a:gd name="T36" fmla="*/ 103 w 322"/>
              <a:gd name="T37" fmla="*/ 486 h 498"/>
              <a:gd name="T38" fmla="*/ 71 w 322"/>
              <a:gd name="T39" fmla="*/ 454 h 498"/>
              <a:gd name="T40" fmla="*/ 44 w 322"/>
              <a:gd name="T41" fmla="*/ 426 h 498"/>
              <a:gd name="T42" fmla="*/ 28 w 322"/>
              <a:gd name="T43" fmla="*/ 383 h 498"/>
              <a:gd name="T44" fmla="*/ 16 w 322"/>
              <a:gd name="T45" fmla="*/ 339 h 498"/>
              <a:gd name="T46" fmla="*/ 0 w 322"/>
              <a:gd name="T47" fmla="*/ 295 h 498"/>
              <a:gd name="T48" fmla="*/ 0 w 322"/>
              <a:gd name="T49" fmla="*/ 251 h 498"/>
              <a:gd name="T50" fmla="*/ 0 w 322"/>
              <a:gd name="T51" fmla="*/ 207 h 498"/>
              <a:gd name="T52" fmla="*/ 16 w 322"/>
              <a:gd name="T53" fmla="*/ 164 h 498"/>
              <a:gd name="T54" fmla="*/ 28 w 322"/>
              <a:gd name="T55" fmla="*/ 120 h 498"/>
              <a:gd name="T56" fmla="*/ 44 w 322"/>
              <a:gd name="T57" fmla="*/ 76 h 498"/>
              <a:gd name="T58" fmla="*/ 71 w 322"/>
              <a:gd name="T59" fmla="*/ 44 h 498"/>
              <a:gd name="T60" fmla="*/ 103 w 322"/>
              <a:gd name="T61" fmla="*/ 16 h 498"/>
              <a:gd name="T62" fmla="*/ 131 w 322"/>
              <a:gd name="T63" fmla="*/ 0 h 498"/>
              <a:gd name="T64" fmla="*/ 159 w 322"/>
              <a:gd name="T65"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2" h="498">
                <a:moveTo>
                  <a:pt x="159" y="0"/>
                </a:moveTo>
                <a:lnTo>
                  <a:pt x="191" y="0"/>
                </a:lnTo>
                <a:lnTo>
                  <a:pt x="219" y="16"/>
                </a:lnTo>
                <a:lnTo>
                  <a:pt x="247" y="44"/>
                </a:lnTo>
                <a:lnTo>
                  <a:pt x="278" y="76"/>
                </a:lnTo>
                <a:lnTo>
                  <a:pt x="290" y="120"/>
                </a:lnTo>
                <a:lnTo>
                  <a:pt x="306" y="164"/>
                </a:lnTo>
                <a:lnTo>
                  <a:pt x="322" y="207"/>
                </a:lnTo>
                <a:lnTo>
                  <a:pt x="322" y="251"/>
                </a:lnTo>
                <a:lnTo>
                  <a:pt x="322" y="295"/>
                </a:lnTo>
                <a:lnTo>
                  <a:pt x="306" y="339"/>
                </a:lnTo>
                <a:lnTo>
                  <a:pt x="290" y="383"/>
                </a:lnTo>
                <a:lnTo>
                  <a:pt x="278" y="426"/>
                </a:lnTo>
                <a:lnTo>
                  <a:pt x="247" y="454"/>
                </a:lnTo>
                <a:lnTo>
                  <a:pt x="219" y="486"/>
                </a:lnTo>
                <a:lnTo>
                  <a:pt x="191" y="498"/>
                </a:lnTo>
                <a:lnTo>
                  <a:pt x="159" y="498"/>
                </a:lnTo>
                <a:lnTo>
                  <a:pt x="131" y="498"/>
                </a:lnTo>
                <a:lnTo>
                  <a:pt x="103" y="486"/>
                </a:lnTo>
                <a:lnTo>
                  <a:pt x="71" y="454"/>
                </a:lnTo>
                <a:lnTo>
                  <a:pt x="44" y="426"/>
                </a:lnTo>
                <a:lnTo>
                  <a:pt x="28" y="383"/>
                </a:lnTo>
                <a:lnTo>
                  <a:pt x="16" y="339"/>
                </a:lnTo>
                <a:lnTo>
                  <a:pt x="0" y="295"/>
                </a:lnTo>
                <a:lnTo>
                  <a:pt x="0" y="251"/>
                </a:lnTo>
                <a:lnTo>
                  <a:pt x="0" y="207"/>
                </a:lnTo>
                <a:lnTo>
                  <a:pt x="16" y="164"/>
                </a:lnTo>
                <a:lnTo>
                  <a:pt x="28" y="120"/>
                </a:lnTo>
                <a:lnTo>
                  <a:pt x="44" y="76"/>
                </a:lnTo>
                <a:lnTo>
                  <a:pt x="71" y="44"/>
                </a:lnTo>
                <a:lnTo>
                  <a:pt x="103" y="16"/>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69" name="Freeform 138"/>
          <p:cNvSpPr>
            <a:spLocks/>
          </p:cNvSpPr>
          <p:nvPr/>
        </p:nvSpPr>
        <p:spPr bwMode="auto">
          <a:xfrm>
            <a:off x="5932488" y="3654426"/>
            <a:ext cx="115888" cy="176213"/>
          </a:xfrm>
          <a:custGeom>
            <a:avLst/>
            <a:gdLst>
              <a:gd name="T0" fmla="*/ 159 w 318"/>
              <a:gd name="T1" fmla="*/ 0 h 486"/>
              <a:gd name="T2" fmla="*/ 187 w 318"/>
              <a:gd name="T3" fmla="*/ 0 h 486"/>
              <a:gd name="T4" fmla="*/ 219 w 318"/>
              <a:gd name="T5" fmla="*/ 16 h 486"/>
              <a:gd name="T6" fmla="*/ 247 w 318"/>
              <a:gd name="T7" fmla="*/ 44 h 486"/>
              <a:gd name="T8" fmla="*/ 274 w 318"/>
              <a:gd name="T9" fmla="*/ 76 h 486"/>
              <a:gd name="T10" fmla="*/ 290 w 318"/>
              <a:gd name="T11" fmla="*/ 120 h 486"/>
              <a:gd name="T12" fmla="*/ 306 w 318"/>
              <a:gd name="T13" fmla="*/ 164 h 486"/>
              <a:gd name="T14" fmla="*/ 318 w 318"/>
              <a:gd name="T15" fmla="*/ 207 h 486"/>
              <a:gd name="T16" fmla="*/ 318 w 318"/>
              <a:gd name="T17" fmla="*/ 251 h 486"/>
              <a:gd name="T18" fmla="*/ 318 w 318"/>
              <a:gd name="T19" fmla="*/ 295 h 486"/>
              <a:gd name="T20" fmla="*/ 306 w 318"/>
              <a:gd name="T21" fmla="*/ 339 h 486"/>
              <a:gd name="T22" fmla="*/ 290 w 318"/>
              <a:gd name="T23" fmla="*/ 383 h 486"/>
              <a:gd name="T24" fmla="*/ 274 w 318"/>
              <a:gd name="T25" fmla="*/ 411 h 486"/>
              <a:gd name="T26" fmla="*/ 247 w 318"/>
              <a:gd name="T27" fmla="*/ 442 h 486"/>
              <a:gd name="T28" fmla="*/ 219 w 318"/>
              <a:gd name="T29" fmla="*/ 470 h 486"/>
              <a:gd name="T30" fmla="*/ 187 w 318"/>
              <a:gd name="T31" fmla="*/ 486 h 486"/>
              <a:gd name="T32" fmla="*/ 159 w 318"/>
              <a:gd name="T33" fmla="*/ 486 h 486"/>
              <a:gd name="T34" fmla="*/ 131 w 318"/>
              <a:gd name="T35" fmla="*/ 486 h 486"/>
              <a:gd name="T36" fmla="*/ 99 w 318"/>
              <a:gd name="T37" fmla="*/ 470 h 486"/>
              <a:gd name="T38" fmla="*/ 71 w 318"/>
              <a:gd name="T39" fmla="*/ 442 h 486"/>
              <a:gd name="T40" fmla="*/ 44 w 318"/>
              <a:gd name="T41" fmla="*/ 411 h 486"/>
              <a:gd name="T42" fmla="*/ 28 w 318"/>
              <a:gd name="T43" fmla="*/ 383 h 486"/>
              <a:gd name="T44" fmla="*/ 12 w 318"/>
              <a:gd name="T45" fmla="*/ 339 h 486"/>
              <a:gd name="T46" fmla="*/ 0 w 318"/>
              <a:gd name="T47" fmla="*/ 295 h 486"/>
              <a:gd name="T48" fmla="*/ 0 w 318"/>
              <a:gd name="T49" fmla="*/ 251 h 486"/>
              <a:gd name="T50" fmla="*/ 0 w 318"/>
              <a:gd name="T51" fmla="*/ 207 h 486"/>
              <a:gd name="T52" fmla="*/ 12 w 318"/>
              <a:gd name="T53" fmla="*/ 164 h 486"/>
              <a:gd name="T54" fmla="*/ 28 w 318"/>
              <a:gd name="T55" fmla="*/ 120 h 486"/>
              <a:gd name="T56" fmla="*/ 44 w 318"/>
              <a:gd name="T57" fmla="*/ 76 h 486"/>
              <a:gd name="T58" fmla="*/ 71 w 318"/>
              <a:gd name="T59" fmla="*/ 44 h 486"/>
              <a:gd name="T60" fmla="*/ 99 w 318"/>
              <a:gd name="T61" fmla="*/ 16 h 486"/>
              <a:gd name="T62" fmla="*/ 131 w 318"/>
              <a:gd name="T63" fmla="*/ 0 h 486"/>
              <a:gd name="T64" fmla="*/ 159 w 318"/>
              <a:gd name="T65" fmla="*/ 0 h 4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18" h="486">
                <a:moveTo>
                  <a:pt x="159" y="0"/>
                </a:moveTo>
                <a:lnTo>
                  <a:pt x="187" y="0"/>
                </a:lnTo>
                <a:lnTo>
                  <a:pt x="219" y="16"/>
                </a:lnTo>
                <a:lnTo>
                  <a:pt x="247" y="44"/>
                </a:lnTo>
                <a:lnTo>
                  <a:pt x="274" y="76"/>
                </a:lnTo>
                <a:lnTo>
                  <a:pt x="290" y="120"/>
                </a:lnTo>
                <a:lnTo>
                  <a:pt x="306" y="164"/>
                </a:lnTo>
                <a:lnTo>
                  <a:pt x="318" y="207"/>
                </a:lnTo>
                <a:lnTo>
                  <a:pt x="318" y="251"/>
                </a:lnTo>
                <a:lnTo>
                  <a:pt x="318" y="295"/>
                </a:lnTo>
                <a:lnTo>
                  <a:pt x="306" y="339"/>
                </a:lnTo>
                <a:lnTo>
                  <a:pt x="290" y="383"/>
                </a:lnTo>
                <a:lnTo>
                  <a:pt x="274" y="411"/>
                </a:lnTo>
                <a:lnTo>
                  <a:pt x="247" y="442"/>
                </a:lnTo>
                <a:lnTo>
                  <a:pt x="219" y="470"/>
                </a:lnTo>
                <a:lnTo>
                  <a:pt x="187" y="486"/>
                </a:lnTo>
                <a:lnTo>
                  <a:pt x="159" y="486"/>
                </a:lnTo>
                <a:lnTo>
                  <a:pt x="131" y="486"/>
                </a:lnTo>
                <a:lnTo>
                  <a:pt x="99" y="470"/>
                </a:lnTo>
                <a:lnTo>
                  <a:pt x="71" y="442"/>
                </a:lnTo>
                <a:lnTo>
                  <a:pt x="44" y="411"/>
                </a:lnTo>
                <a:lnTo>
                  <a:pt x="28" y="383"/>
                </a:lnTo>
                <a:lnTo>
                  <a:pt x="12" y="339"/>
                </a:lnTo>
                <a:lnTo>
                  <a:pt x="0" y="295"/>
                </a:lnTo>
                <a:lnTo>
                  <a:pt x="0" y="251"/>
                </a:lnTo>
                <a:lnTo>
                  <a:pt x="0" y="207"/>
                </a:lnTo>
                <a:lnTo>
                  <a:pt x="12" y="164"/>
                </a:lnTo>
                <a:lnTo>
                  <a:pt x="28" y="120"/>
                </a:lnTo>
                <a:lnTo>
                  <a:pt x="44" y="76"/>
                </a:lnTo>
                <a:lnTo>
                  <a:pt x="71" y="44"/>
                </a:lnTo>
                <a:lnTo>
                  <a:pt x="99" y="16"/>
                </a:lnTo>
                <a:lnTo>
                  <a:pt x="131" y="0"/>
                </a:lnTo>
                <a:lnTo>
                  <a:pt x="159"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70" name="Freeform 139"/>
          <p:cNvSpPr>
            <a:spLocks/>
          </p:cNvSpPr>
          <p:nvPr/>
        </p:nvSpPr>
        <p:spPr bwMode="auto">
          <a:xfrm>
            <a:off x="5943601" y="3660776"/>
            <a:ext cx="104775" cy="169863"/>
          </a:xfrm>
          <a:custGeom>
            <a:avLst/>
            <a:gdLst>
              <a:gd name="T0" fmla="*/ 147 w 290"/>
              <a:gd name="T1" fmla="*/ 0 h 470"/>
              <a:gd name="T2" fmla="*/ 175 w 290"/>
              <a:gd name="T3" fmla="*/ 0 h 470"/>
              <a:gd name="T4" fmla="*/ 203 w 290"/>
              <a:gd name="T5" fmla="*/ 16 h 470"/>
              <a:gd name="T6" fmla="*/ 234 w 290"/>
              <a:gd name="T7" fmla="*/ 44 h 470"/>
              <a:gd name="T8" fmla="*/ 246 w 290"/>
              <a:gd name="T9" fmla="*/ 72 h 470"/>
              <a:gd name="T10" fmla="*/ 262 w 290"/>
              <a:gd name="T11" fmla="*/ 104 h 470"/>
              <a:gd name="T12" fmla="*/ 278 w 290"/>
              <a:gd name="T13" fmla="*/ 148 h 470"/>
              <a:gd name="T14" fmla="*/ 290 w 290"/>
              <a:gd name="T15" fmla="*/ 191 h 470"/>
              <a:gd name="T16" fmla="*/ 290 w 290"/>
              <a:gd name="T17" fmla="*/ 235 h 470"/>
              <a:gd name="T18" fmla="*/ 290 w 290"/>
              <a:gd name="T19" fmla="*/ 279 h 470"/>
              <a:gd name="T20" fmla="*/ 278 w 290"/>
              <a:gd name="T21" fmla="*/ 323 h 470"/>
              <a:gd name="T22" fmla="*/ 262 w 290"/>
              <a:gd name="T23" fmla="*/ 367 h 470"/>
              <a:gd name="T24" fmla="*/ 246 w 290"/>
              <a:gd name="T25" fmla="*/ 395 h 470"/>
              <a:gd name="T26" fmla="*/ 234 w 290"/>
              <a:gd name="T27" fmla="*/ 426 h 470"/>
              <a:gd name="T28" fmla="*/ 203 w 290"/>
              <a:gd name="T29" fmla="*/ 454 h 470"/>
              <a:gd name="T30" fmla="*/ 175 w 290"/>
              <a:gd name="T31" fmla="*/ 470 h 470"/>
              <a:gd name="T32" fmla="*/ 147 w 290"/>
              <a:gd name="T33" fmla="*/ 470 h 470"/>
              <a:gd name="T34" fmla="*/ 115 w 290"/>
              <a:gd name="T35" fmla="*/ 470 h 470"/>
              <a:gd name="T36" fmla="*/ 87 w 290"/>
              <a:gd name="T37" fmla="*/ 454 h 470"/>
              <a:gd name="T38" fmla="*/ 59 w 290"/>
              <a:gd name="T39" fmla="*/ 426 h 470"/>
              <a:gd name="T40" fmla="*/ 43 w 290"/>
              <a:gd name="T41" fmla="*/ 395 h 470"/>
              <a:gd name="T42" fmla="*/ 27 w 290"/>
              <a:gd name="T43" fmla="*/ 367 h 470"/>
              <a:gd name="T44" fmla="*/ 16 w 290"/>
              <a:gd name="T45" fmla="*/ 323 h 470"/>
              <a:gd name="T46" fmla="*/ 0 w 290"/>
              <a:gd name="T47" fmla="*/ 279 h 470"/>
              <a:gd name="T48" fmla="*/ 0 w 290"/>
              <a:gd name="T49" fmla="*/ 235 h 470"/>
              <a:gd name="T50" fmla="*/ 0 w 290"/>
              <a:gd name="T51" fmla="*/ 191 h 470"/>
              <a:gd name="T52" fmla="*/ 16 w 290"/>
              <a:gd name="T53" fmla="*/ 148 h 470"/>
              <a:gd name="T54" fmla="*/ 27 w 290"/>
              <a:gd name="T55" fmla="*/ 104 h 470"/>
              <a:gd name="T56" fmla="*/ 43 w 290"/>
              <a:gd name="T57" fmla="*/ 72 h 470"/>
              <a:gd name="T58" fmla="*/ 59 w 290"/>
              <a:gd name="T59" fmla="*/ 44 h 470"/>
              <a:gd name="T60" fmla="*/ 87 w 290"/>
              <a:gd name="T61" fmla="*/ 16 h 470"/>
              <a:gd name="T62" fmla="*/ 115 w 290"/>
              <a:gd name="T63" fmla="*/ 0 h 470"/>
              <a:gd name="T64" fmla="*/ 147 w 290"/>
              <a:gd name="T65" fmla="*/ 0 h 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90" h="470">
                <a:moveTo>
                  <a:pt x="147" y="0"/>
                </a:moveTo>
                <a:lnTo>
                  <a:pt x="175" y="0"/>
                </a:lnTo>
                <a:lnTo>
                  <a:pt x="203" y="16"/>
                </a:lnTo>
                <a:lnTo>
                  <a:pt x="234" y="44"/>
                </a:lnTo>
                <a:lnTo>
                  <a:pt x="246" y="72"/>
                </a:lnTo>
                <a:lnTo>
                  <a:pt x="262" y="104"/>
                </a:lnTo>
                <a:lnTo>
                  <a:pt x="278" y="148"/>
                </a:lnTo>
                <a:lnTo>
                  <a:pt x="290" y="191"/>
                </a:lnTo>
                <a:lnTo>
                  <a:pt x="290" y="235"/>
                </a:lnTo>
                <a:lnTo>
                  <a:pt x="290" y="279"/>
                </a:lnTo>
                <a:lnTo>
                  <a:pt x="278" y="323"/>
                </a:lnTo>
                <a:lnTo>
                  <a:pt x="262" y="367"/>
                </a:lnTo>
                <a:lnTo>
                  <a:pt x="246" y="395"/>
                </a:lnTo>
                <a:lnTo>
                  <a:pt x="234" y="426"/>
                </a:lnTo>
                <a:lnTo>
                  <a:pt x="203" y="454"/>
                </a:lnTo>
                <a:lnTo>
                  <a:pt x="175" y="470"/>
                </a:lnTo>
                <a:lnTo>
                  <a:pt x="147" y="470"/>
                </a:lnTo>
                <a:lnTo>
                  <a:pt x="115" y="470"/>
                </a:lnTo>
                <a:lnTo>
                  <a:pt x="87" y="454"/>
                </a:lnTo>
                <a:lnTo>
                  <a:pt x="59" y="426"/>
                </a:lnTo>
                <a:lnTo>
                  <a:pt x="43" y="395"/>
                </a:lnTo>
                <a:lnTo>
                  <a:pt x="27" y="367"/>
                </a:lnTo>
                <a:lnTo>
                  <a:pt x="16" y="323"/>
                </a:lnTo>
                <a:lnTo>
                  <a:pt x="0" y="279"/>
                </a:lnTo>
                <a:lnTo>
                  <a:pt x="0" y="235"/>
                </a:lnTo>
                <a:lnTo>
                  <a:pt x="0" y="191"/>
                </a:lnTo>
                <a:lnTo>
                  <a:pt x="16" y="148"/>
                </a:lnTo>
                <a:lnTo>
                  <a:pt x="27" y="104"/>
                </a:lnTo>
                <a:lnTo>
                  <a:pt x="43" y="72"/>
                </a:lnTo>
                <a:lnTo>
                  <a:pt x="59" y="44"/>
                </a:lnTo>
                <a:lnTo>
                  <a:pt x="87" y="16"/>
                </a:lnTo>
                <a:lnTo>
                  <a:pt x="115" y="0"/>
                </a:lnTo>
                <a:lnTo>
                  <a:pt x="147" y="0"/>
                </a:lnTo>
              </a:path>
            </a:pathLst>
          </a:custGeom>
          <a:noFill/>
          <a:ln w="3175" cap="flat">
            <a:solidFill>
              <a:srgbClr val="28252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71" name="Freeform 140"/>
          <p:cNvSpPr>
            <a:spLocks noEditPoints="1"/>
          </p:cNvSpPr>
          <p:nvPr/>
        </p:nvSpPr>
        <p:spPr bwMode="auto">
          <a:xfrm>
            <a:off x="6610351" y="4167188"/>
            <a:ext cx="331788" cy="695325"/>
          </a:xfrm>
          <a:custGeom>
            <a:avLst/>
            <a:gdLst>
              <a:gd name="T0" fmla="*/ 652 w 916"/>
              <a:gd name="T1" fmla="*/ 3 h 1911"/>
              <a:gd name="T2" fmla="*/ 916 w 916"/>
              <a:gd name="T3" fmla="*/ 0 h 1911"/>
              <a:gd name="T4" fmla="*/ 916 w 916"/>
              <a:gd name="T5" fmla="*/ 1876 h 1911"/>
              <a:gd name="T6" fmla="*/ 881 w 916"/>
              <a:gd name="T7" fmla="*/ 1911 h 1911"/>
              <a:gd name="T8" fmla="*/ 597 w 916"/>
              <a:gd name="T9" fmla="*/ 1911 h 1911"/>
              <a:gd name="T10" fmla="*/ 615 w 916"/>
              <a:gd name="T11" fmla="*/ 1893 h 1911"/>
              <a:gd name="T12" fmla="*/ 597 w 916"/>
              <a:gd name="T13" fmla="*/ 1876 h 1911"/>
              <a:gd name="T14" fmla="*/ 615 w 916"/>
              <a:gd name="T15" fmla="*/ 1858 h 1911"/>
              <a:gd name="T16" fmla="*/ 597 w 916"/>
              <a:gd name="T17" fmla="*/ 1840 h 1911"/>
              <a:gd name="T18" fmla="*/ 615 w 916"/>
              <a:gd name="T19" fmla="*/ 1823 h 1911"/>
              <a:gd name="T20" fmla="*/ 597 w 916"/>
              <a:gd name="T21" fmla="*/ 1805 h 1911"/>
              <a:gd name="T22" fmla="*/ 615 w 916"/>
              <a:gd name="T23" fmla="*/ 1787 h 1911"/>
              <a:gd name="T24" fmla="*/ 597 w 916"/>
              <a:gd name="T25" fmla="*/ 1770 h 1911"/>
              <a:gd name="T26" fmla="*/ 615 w 916"/>
              <a:gd name="T27" fmla="*/ 1752 h 1911"/>
              <a:gd name="T28" fmla="*/ 597 w 916"/>
              <a:gd name="T29" fmla="*/ 1735 h 1911"/>
              <a:gd name="T30" fmla="*/ 615 w 916"/>
              <a:gd name="T31" fmla="*/ 1717 h 1911"/>
              <a:gd name="T32" fmla="*/ 597 w 916"/>
              <a:gd name="T33" fmla="*/ 1699 h 1911"/>
              <a:gd name="T34" fmla="*/ 615 w 916"/>
              <a:gd name="T35" fmla="*/ 1682 h 1911"/>
              <a:gd name="T36" fmla="*/ 597 w 916"/>
              <a:gd name="T37" fmla="*/ 1664 h 1911"/>
              <a:gd name="T38" fmla="*/ 615 w 916"/>
              <a:gd name="T39" fmla="*/ 1646 h 1911"/>
              <a:gd name="T40" fmla="*/ 597 w 916"/>
              <a:gd name="T41" fmla="*/ 1629 h 1911"/>
              <a:gd name="T42" fmla="*/ 562 w 916"/>
              <a:gd name="T43" fmla="*/ 1629 h 1911"/>
              <a:gd name="T44" fmla="*/ 527 w 916"/>
              <a:gd name="T45" fmla="*/ 1523 h 1911"/>
              <a:gd name="T46" fmla="*/ 527 w 916"/>
              <a:gd name="T47" fmla="*/ 1337 h 1911"/>
              <a:gd name="T48" fmla="*/ 586 w 916"/>
              <a:gd name="T49" fmla="*/ 1337 h 1911"/>
              <a:gd name="T50" fmla="*/ 586 w 916"/>
              <a:gd name="T51" fmla="*/ 1080 h 1911"/>
              <a:gd name="T52" fmla="*/ 654 w 916"/>
              <a:gd name="T53" fmla="*/ 1080 h 1911"/>
              <a:gd name="T54" fmla="*/ 652 w 916"/>
              <a:gd name="T55" fmla="*/ 3 h 1911"/>
              <a:gd name="T56" fmla="*/ 386 w 916"/>
              <a:gd name="T57" fmla="*/ 1337 h 1911"/>
              <a:gd name="T58" fmla="*/ 386 w 916"/>
              <a:gd name="T59" fmla="*/ 1523 h 1911"/>
              <a:gd name="T60" fmla="*/ 351 w 916"/>
              <a:gd name="T61" fmla="*/ 1629 h 1911"/>
              <a:gd name="T62" fmla="*/ 315 w 916"/>
              <a:gd name="T63" fmla="*/ 1629 h 1911"/>
              <a:gd name="T64" fmla="*/ 298 w 916"/>
              <a:gd name="T65" fmla="*/ 1646 h 1911"/>
              <a:gd name="T66" fmla="*/ 315 w 916"/>
              <a:gd name="T67" fmla="*/ 1664 h 1911"/>
              <a:gd name="T68" fmla="*/ 298 w 916"/>
              <a:gd name="T69" fmla="*/ 1682 h 1911"/>
              <a:gd name="T70" fmla="*/ 315 w 916"/>
              <a:gd name="T71" fmla="*/ 1699 h 1911"/>
              <a:gd name="T72" fmla="*/ 298 w 916"/>
              <a:gd name="T73" fmla="*/ 1717 h 1911"/>
              <a:gd name="T74" fmla="*/ 315 w 916"/>
              <a:gd name="T75" fmla="*/ 1735 h 1911"/>
              <a:gd name="T76" fmla="*/ 298 w 916"/>
              <a:gd name="T77" fmla="*/ 1752 h 1911"/>
              <a:gd name="T78" fmla="*/ 315 w 916"/>
              <a:gd name="T79" fmla="*/ 1770 h 1911"/>
              <a:gd name="T80" fmla="*/ 298 w 916"/>
              <a:gd name="T81" fmla="*/ 1787 h 1911"/>
              <a:gd name="T82" fmla="*/ 315 w 916"/>
              <a:gd name="T83" fmla="*/ 1805 h 1911"/>
              <a:gd name="T84" fmla="*/ 298 w 916"/>
              <a:gd name="T85" fmla="*/ 1823 h 1911"/>
              <a:gd name="T86" fmla="*/ 315 w 916"/>
              <a:gd name="T87" fmla="*/ 1840 h 1911"/>
              <a:gd name="T88" fmla="*/ 298 w 916"/>
              <a:gd name="T89" fmla="*/ 1858 h 1911"/>
              <a:gd name="T90" fmla="*/ 315 w 916"/>
              <a:gd name="T91" fmla="*/ 1876 h 1911"/>
              <a:gd name="T92" fmla="*/ 298 w 916"/>
              <a:gd name="T93" fmla="*/ 1893 h 1911"/>
              <a:gd name="T94" fmla="*/ 315 w 916"/>
              <a:gd name="T95" fmla="*/ 1911 h 1911"/>
              <a:gd name="T96" fmla="*/ 35 w 916"/>
              <a:gd name="T97" fmla="*/ 1911 h 1911"/>
              <a:gd name="T98" fmla="*/ 0 w 916"/>
              <a:gd name="T99" fmla="*/ 1876 h 1911"/>
              <a:gd name="T100" fmla="*/ 0 w 916"/>
              <a:gd name="T101" fmla="*/ 2 h 1911"/>
              <a:gd name="T102" fmla="*/ 246 w 916"/>
              <a:gd name="T103" fmla="*/ 7 h 1911"/>
              <a:gd name="T104" fmla="*/ 246 w 916"/>
              <a:gd name="T105" fmla="*/ 1080 h 1911"/>
              <a:gd name="T106" fmla="*/ 329 w 916"/>
              <a:gd name="T107" fmla="*/ 1080 h 1911"/>
              <a:gd name="T108" fmla="*/ 329 w 916"/>
              <a:gd name="T109" fmla="*/ 1337 h 1911"/>
              <a:gd name="T110" fmla="*/ 386 w 916"/>
              <a:gd name="T111" fmla="*/ 1337 h 19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916" h="1911">
                <a:moveTo>
                  <a:pt x="652" y="3"/>
                </a:moveTo>
                <a:lnTo>
                  <a:pt x="916" y="0"/>
                </a:lnTo>
                <a:lnTo>
                  <a:pt x="916" y="1876"/>
                </a:lnTo>
                <a:cubicBezTo>
                  <a:pt x="916" y="1895"/>
                  <a:pt x="900" y="1911"/>
                  <a:pt x="881" y="1911"/>
                </a:cubicBezTo>
                <a:lnTo>
                  <a:pt x="597" y="1911"/>
                </a:lnTo>
                <a:lnTo>
                  <a:pt x="615" y="1893"/>
                </a:lnTo>
                <a:lnTo>
                  <a:pt x="597" y="1876"/>
                </a:lnTo>
                <a:lnTo>
                  <a:pt x="615" y="1858"/>
                </a:lnTo>
                <a:lnTo>
                  <a:pt x="597" y="1840"/>
                </a:lnTo>
                <a:lnTo>
                  <a:pt x="615" y="1823"/>
                </a:lnTo>
                <a:lnTo>
                  <a:pt x="597" y="1805"/>
                </a:lnTo>
                <a:lnTo>
                  <a:pt x="615" y="1787"/>
                </a:lnTo>
                <a:lnTo>
                  <a:pt x="597" y="1770"/>
                </a:lnTo>
                <a:lnTo>
                  <a:pt x="615" y="1752"/>
                </a:lnTo>
                <a:lnTo>
                  <a:pt x="597" y="1735"/>
                </a:lnTo>
                <a:lnTo>
                  <a:pt x="615" y="1717"/>
                </a:lnTo>
                <a:lnTo>
                  <a:pt x="597" y="1699"/>
                </a:lnTo>
                <a:lnTo>
                  <a:pt x="615" y="1682"/>
                </a:lnTo>
                <a:lnTo>
                  <a:pt x="597" y="1664"/>
                </a:lnTo>
                <a:lnTo>
                  <a:pt x="615" y="1646"/>
                </a:lnTo>
                <a:lnTo>
                  <a:pt x="597" y="1629"/>
                </a:lnTo>
                <a:lnTo>
                  <a:pt x="562" y="1629"/>
                </a:lnTo>
                <a:lnTo>
                  <a:pt x="527" y="1523"/>
                </a:lnTo>
                <a:lnTo>
                  <a:pt x="527" y="1337"/>
                </a:lnTo>
                <a:lnTo>
                  <a:pt x="586" y="1337"/>
                </a:lnTo>
                <a:lnTo>
                  <a:pt x="586" y="1080"/>
                </a:lnTo>
                <a:lnTo>
                  <a:pt x="654" y="1080"/>
                </a:lnTo>
                <a:lnTo>
                  <a:pt x="652" y="3"/>
                </a:lnTo>
                <a:close/>
                <a:moveTo>
                  <a:pt x="386" y="1337"/>
                </a:moveTo>
                <a:lnTo>
                  <a:pt x="386" y="1523"/>
                </a:lnTo>
                <a:lnTo>
                  <a:pt x="351" y="1629"/>
                </a:lnTo>
                <a:lnTo>
                  <a:pt x="315" y="1629"/>
                </a:lnTo>
                <a:lnTo>
                  <a:pt x="298" y="1646"/>
                </a:lnTo>
                <a:lnTo>
                  <a:pt x="315" y="1664"/>
                </a:lnTo>
                <a:lnTo>
                  <a:pt x="298" y="1682"/>
                </a:lnTo>
                <a:lnTo>
                  <a:pt x="315" y="1699"/>
                </a:lnTo>
                <a:lnTo>
                  <a:pt x="298" y="1717"/>
                </a:lnTo>
                <a:lnTo>
                  <a:pt x="315" y="1735"/>
                </a:lnTo>
                <a:lnTo>
                  <a:pt x="298" y="1752"/>
                </a:lnTo>
                <a:lnTo>
                  <a:pt x="315" y="1770"/>
                </a:lnTo>
                <a:lnTo>
                  <a:pt x="298" y="1787"/>
                </a:lnTo>
                <a:lnTo>
                  <a:pt x="315" y="1805"/>
                </a:lnTo>
                <a:lnTo>
                  <a:pt x="298" y="1823"/>
                </a:lnTo>
                <a:lnTo>
                  <a:pt x="315" y="1840"/>
                </a:lnTo>
                <a:lnTo>
                  <a:pt x="298" y="1858"/>
                </a:lnTo>
                <a:lnTo>
                  <a:pt x="315" y="1876"/>
                </a:lnTo>
                <a:lnTo>
                  <a:pt x="298" y="1893"/>
                </a:lnTo>
                <a:lnTo>
                  <a:pt x="315" y="1911"/>
                </a:lnTo>
                <a:lnTo>
                  <a:pt x="35" y="1911"/>
                </a:lnTo>
                <a:cubicBezTo>
                  <a:pt x="15" y="1911"/>
                  <a:pt x="0" y="1895"/>
                  <a:pt x="0" y="1876"/>
                </a:cubicBezTo>
                <a:lnTo>
                  <a:pt x="0" y="2"/>
                </a:lnTo>
                <a:lnTo>
                  <a:pt x="246" y="7"/>
                </a:lnTo>
                <a:lnTo>
                  <a:pt x="246" y="1080"/>
                </a:lnTo>
                <a:lnTo>
                  <a:pt x="329" y="1080"/>
                </a:lnTo>
                <a:lnTo>
                  <a:pt x="329" y="1337"/>
                </a:lnTo>
                <a:lnTo>
                  <a:pt x="386" y="1337"/>
                </a:lnTo>
                <a:close/>
              </a:path>
            </a:pathLst>
          </a:custGeom>
          <a:solidFill>
            <a:srgbClr val="A5A6A9"/>
          </a:solidFill>
          <a:ln w="6350" cap="flat">
            <a:solidFill>
              <a:srgbClr val="262425"/>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3672" name="Freeform 141"/>
          <p:cNvSpPr>
            <a:spLocks noEditPoints="1"/>
          </p:cNvSpPr>
          <p:nvPr/>
        </p:nvSpPr>
        <p:spPr bwMode="auto">
          <a:xfrm>
            <a:off x="6646863" y="4559301"/>
            <a:ext cx="258763" cy="93663"/>
          </a:xfrm>
          <a:custGeom>
            <a:avLst/>
            <a:gdLst>
              <a:gd name="T0" fmla="*/ 0 w 708"/>
              <a:gd name="T1" fmla="*/ 0 h 254"/>
              <a:gd name="T2" fmla="*/ 225 w 708"/>
              <a:gd name="T3" fmla="*/ 0 h 254"/>
              <a:gd name="T4" fmla="*/ 225 w 708"/>
              <a:gd name="T5" fmla="*/ 254 h 254"/>
              <a:gd name="T6" fmla="*/ 0 w 708"/>
              <a:gd name="T7" fmla="*/ 254 h 254"/>
              <a:gd name="T8" fmla="*/ 0 w 708"/>
              <a:gd name="T9" fmla="*/ 0 h 254"/>
              <a:gd name="T10" fmla="*/ 482 w 708"/>
              <a:gd name="T11" fmla="*/ 0 h 254"/>
              <a:gd name="T12" fmla="*/ 708 w 708"/>
              <a:gd name="T13" fmla="*/ 0 h 254"/>
              <a:gd name="T14" fmla="*/ 708 w 708"/>
              <a:gd name="T15" fmla="*/ 254 h 254"/>
              <a:gd name="T16" fmla="*/ 482 w 708"/>
              <a:gd name="T17" fmla="*/ 254 h 254"/>
              <a:gd name="T18" fmla="*/ 482 w 708"/>
              <a:gd name="T19" fmla="*/ 0 h 2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8" h="254">
                <a:moveTo>
                  <a:pt x="0" y="0"/>
                </a:moveTo>
                <a:lnTo>
                  <a:pt x="225" y="0"/>
                </a:lnTo>
                <a:lnTo>
                  <a:pt x="225" y="254"/>
                </a:lnTo>
                <a:lnTo>
                  <a:pt x="0" y="254"/>
                </a:lnTo>
                <a:lnTo>
                  <a:pt x="0" y="0"/>
                </a:lnTo>
                <a:close/>
                <a:moveTo>
                  <a:pt x="482" y="0"/>
                </a:moveTo>
                <a:lnTo>
                  <a:pt x="708" y="0"/>
                </a:lnTo>
                <a:lnTo>
                  <a:pt x="708" y="254"/>
                </a:lnTo>
                <a:lnTo>
                  <a:pt x="482" y="254"/>
                </a:lnTo>
                <a:lnTo>
                  <a:pt x="482" y="0"/>
                </a:lnTo>
                <a:close/>
              </a:path>
            </a:pathLst>
          </a:custGeom>
          <a:solidFill>
            <a:srgbClr val="41414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673" name="Oval 142"/>
          <p:cNvSpPr>
            <a:spLocks noChangeArrowheads="1"/>
          </p:cNvSpPr>
          <p:nvPr/>
        </p:nvSpPr>
        <p:spPr bwMode="auto">
          <a:xfrm>
            <a:off x="6702426" y="4443413"/>
            <a:ext cx="141288" cy="141288"/>
          </a:xfrm>
          <a:prstGeom prst="ellipse">
            <a:avLst/>
          </a:prstGeom>
          <a:solidFill>
            <a:srgbClr val="C934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682" name="Freeform 151"/>
          <p:cNvSpPr>
            <a:spLocks noEditPoints="1"/>
          </p:cNvSpPr>
          <p:nvPr/>
        </p:nvSpPr>
        <p:spPr bwMode="auto">
          <a:xfrm>
            <a:off x="6610351" y="2144713"/>
            <a:ext cx="331788" cy="693738"/>
          </a:xfrm>
          <a:custGeom>
            <a:avLst/>
            <a:gdLst>
              <a:gd name="T0" fmla="*/ 652 w 916"/>
              <a:gd name="T1" fmla="*/ 1908 h 1911"/>
              <a:gd name="T2" fmla="*/ 916 w 916"/>
              <a:gd name="T3" fmla="*/ 1911 h 1911"/>
              <a:gd name="T4" fmla="*/ 916 w 916"/>
              <a:gd name="T5" fmla="*/ 35 h 1911"/>
              <a:gd name="T6" fmla="*/ 881 w 916"/>
              <a:gd name="T7" fmla="*/ 0 h 1911"/>
              <a:gd name="T8" fmla="*/ 597 w 916"/>
              <a:gd name="T9" fmla="*/ 0 h 1911"/>
              <a:gd name="T10" fmla="*/ 615 w 916"/>
              <a:gd name="T11" fmla="*/ 18 h 1911"/>
              <a:gd name="T12" fmla="*/ 597 w 916"/>
              <a:gd name="T13" fmla="*/ 35 h 1911"/>
              <a:gd name="T14" fmla="*/ 615 w 916"/>
              <a:gd name="T15" fmla="*/ 53 h 1911"/>
              <a:gd name="T16" fmla="*/ 597 w 916"/>
              <a:gd name="T17" fmla="*/ 71 h 1911"/>
              <a:gd name="T18" fmla="*/ 615 w 916"/>
              <a:gd name="T19" fmla="*/ 88 h 1911"/>
              <a:gd name="T20" fmla="*/ 597 w 916"/>
              <a:gd name="T21" fmla="*/ 106 h 1911"/>
              <a:gd name="T22" fmla="*/ 615 w 916"/>
              <a:gd name="T23" fmla="*/ 124 h 1911"/>
              <a:gd name="T24" fmla="*/ 597 w 916"/>
              <a:gd name="T25" fmla="*/ 141 h 1911"/>
              <a:gd name="T26" fmla="*/ 615 w 916"/>
              <a:gd name="T27" fmla="*/ 159 h 1911"/>
              <a:gd name="T28" fmla="*/ 597 w 916"/>
              <a:gd name="T29" fmla="*/ 176 h 1911"/>
              <a:gd name="T30" fmla="*/ 615 w 916"/>
              <a:gd name="T31" fmla="*/ 194 h 1911"/>
              <a:gd name="T32" fmla="*/ 597 w 916"/>
              <a:gd name="T33" fmla="*/ 212 h 1911"/>
              <a:gd name="T34" fmla="*/ 615 w 916"/>
              <a:gd name="T35" fmla="*/ 229 h 1911"/>
              <a:gd name="T36" fmla="*/ 597 w 916"/>
              <a:gd name="T37" fmla="*/ 247 h 1911"/>
              <a:gd name="T38" fmla="*/ 615 w 916"/>
              <a:gd name="T39" fmla="*/ 265 h 1911"/>
              <a:gd name="T40" fmla="*/ 597 w 916"/>
              <a:gd name="T41" fmla="*/ 282 h 1911"/>
              <a:gd name="T42" fmla="*/ 562 w 916"/>
              <a:gd name="T43" fmla="*/ 282 h 1911"/>
              <a:gd name="T44" fmla="*/ 527 w 916"/>
              <a:gd name="T45" fmla="*/ 388 h 1911"/>
              <a:gd name="T46" fmla="*/ 527 w 916"/>
              <a:gd name="T47" fmla="*/ 574 h 1911"/>
              <a:gd name="T48" fmla="*/ 586 w 916"/>
              <a:gd name="T49" fmla="*/ 574 h 1911"/>
              <a:gd name="T50" fmla="*/ 586 w 916"/>
              <a:gd name="T51" fmla="*/ 576 h 1911"/>
              <a:gd name="T52" fmla="*/ 654 w 916"/>
              <a:gd name="T53" fmla="*/ 576 h 1911"/>
              <a:gd name="T54" fmla="*/ 652 w 916"/>
              <a:gd name="T55" fmla="*/ 1908 h 1911"/>
              <a:gd name="T56" fmla="*/ 386 w 916"/>
              <a:gd name="T57" fmla="*/ 574 h 1911"/>
              <a:gd name="T58" fmla="*/ 386 w 916"/>
              <a:gd name="T59" fmla="*/ 388 h 1911"/>
              <a:gd name="T60" fmla="*/ 351 w 916"/>
              <a:gd name="T61" fmla="*/ 282 h 1911"/>
              <a:gd name="T62" fmla="*/ 315 w 916"/>
              <a:gd name="T63" fmla="*/ 282 h 1911"/>
              <a:gd name="T64" fmla="*/ 298 w 916"/>
              <a:gd name="T65" fmla="*/ 265 h 1911"/>
              <a:gd name="T66" fmla="*/ 315 w 916"/>
              <a:gd name="T67" fmla="*/ 247 h 1911"/>
              <a:gd name="T68" fmla="*/ 298 w 916"/>
              <a:gd name="T69" fmla="*/ 229 h 1911"/>
              <a:gd name="T70" fmla="*/ 315 w 916"/>
              <a:gd name="T71" fmla="*/ 212 h 1911"/>
              <a:gd name="T72" fmla="*/ 298 w 916"/>
              <a:gd name="T73" fmla="*/ 194 h 1911"/>
              <a:gd name="T74" fmla="*/ 315 w 916"/>
              <a:gd name="T75" fmla="*/ 176 h 1911"/>
              <a:gd name="T76" fmla="*/ 298 w 916"/>
              <a:gd name="T77" fmla="*/ 159 h 1911"/>
              <a:gd name="T78" fmla="*/ 315 w 916"/>
              <a:gd name="T79" fmla="*/ 141 h 1911"/>
              <a:gd name="T80" fmla="*/ 298 w 916"/>
              <a:gd name="T81" fmla="*/ 124 h 1911"/>
              <a:gd name="T82" fmla="*/ 315 w 916"/>
              <a:gd name="T83" fmla="*/ 106 h 1911"/>
              <a:gd name="T84" fmla="*/ 298 w 916"/>
              <a:gd name="T85" fmla="*/ 88 h 1911"/>
              <a:gd name="T86" fmla="*/ 315 w 916"/>
              <a:gd name="T87" fmla="*/ 71 h 1911"/>
              <a:gd name="T88" fmla="*/ 298 w 916"/>
              <a:gd name="T89" fmla="*/ 53 h 1911"/>
              <a:gd name="T90" fmla="*/ 315 w 916"/>
              <a:gd name="T91" fmla="*/ 35 h 1911"/>
              <a:gd name="T92" fmla="*/ 298 w 916"/>
              <a:gd name="T93" fmla="*/ 18 h 1911"/>
              <a:gd name="T94" fmla="*/ 315 w 916"/>
              <a:gd name="T95" fmla="*/ 0 h 1911"/>
              <a:gd name="T96" fmla="*/ 35 w 916"/>
              <a:gd name="T97" fmla="*/ 0 h 1911"/>
              <a:gd name="T98" fmla="*/ 0 w 916"/>
              <a:gd name="T99" fmla="*/ 35 h 1911"/>
              <a:gd name="T100" fmla="*/ 0 w 916"/>
              <a:gd name="T101" fmla="*/ 1909 h 1911"/>
              <a:gd name="T102" fmla="*/ 246 w 916"/>
              <a:gd name="T103" fmla="*/ 1904 h 1911"/>
              <a:gd name="T104" fmla="*/ 246 w 916"/>
              <a:gd name="T105" fmla="*/ 576 h 1911"/>
              <a:gd name="T106" fmla="*/ 329 w 916"/>
              <a:gd name="T107" fmla="*/ 576 h 1911"/>
              <a:gd name="T108" fmla="*/ 329 w 916"/>
              <a:gd name="T109" fmla="*/ 574 h 1911"/>
              <a:gd name="T110" fmla="*/ 386 w 916"/>
              <a:gd name="T111" fmla="*/ 574 h 19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916" h="1911">
                <a:moveTo>
                  <a:pt x="652" y="1908"/>
                </a:moveTo>
                <a:lnTo>
                  <a:pt x="916" y="1911"/>
                </a:lnTo>
                <a:lnTo>
                  <a:pt x="916" y="35"/>
                </a:lnTo>
                <a:cubicBezTo>
                  <a:pt x="916" y="16"/>
                  <a:pt x="900" y="0"/>
                  <a:pt x="881" y="0"/>
                </a:cubicBezTo>
                <a:lnTo>
                  <a:pt x="597" y="0"/>
                </a:lnTo>
                <a:lnTo>
                  <a:pt x="615" y="18"/>
                </a:lnTo>
                <a:lnTo>
                  <a:pt x="597" y="35"/>
                </a:lnTo>
                <a:lnTo>
                  <a:pt x="615" y="53"/>
                </a:lnTo>
                <a:lnTo>
                  <a:pt x="597" y="71"/>
                </a:lnTo>
                <a:lnTo>
                  <a:pt x="615" y="88"/>
                </a:lnTo>
                <a:lnTo>
                  <a:pt x="597" y="106"/>
                </a:lnTo>
                <a:lnTo>
                  <a:pt x="615" y="124"/>
                </a:lnTo>
                <a:lnTo>
                  <a:pt x="597" y="141"/>
                </a:lnTo>
                <a:lnTo>
                  <a:pt x="615" y="159"/>
                </a:lnTo>
                <a:lnTo>
                  <a:pt x="597" y="176"/>
                </a:lnTo>
                <a:lnTo>
                  <a:pt x="615" y="194"/>
                </a:lnTo>
                <a:lnTo>
                  <a:pt x="597" y="212"/>
                </a:lnTo>
                <a:lnTo>
                  <a:pt x="615" y="229"/>
                </a:lnTo>
                <a:lnTo>
                  <a:pt x="597" y="247"/>
                </a:lnTo>
                <a:lnTo>
                  <a:pt x="615" y="265"/>
                </a:lnTo>
                <a:lnTo>
                  <a:pt x="597" y="282"/>
                </a:lnTo>
                <a:lnTo>
                  <a:pt x="562" y="282"/>
                </a:lnTo>
                <a:lnTo>
                  <a:pt x="527" y="388"/>
                </a:lnTo>
                <a:lnTo>
                  <a:pt x="527" y="574"/>
                </a:lnTo>
                <a:lnTo>
                  <a:pt x="586" y="574"/>
                </a:lnTo>
                <a:lnTo>
                  <a:pt x="586" y="576"/>
                </a:lnTo>
                <a:lnTo>
                  <a:pt x="654" y="576"/>
                </a:lnTo>
                <a:lnTo>
                  <a:pt x="652" y="1908"/>
                </a:lnTo>
                <a:close/>
                <a:moveTo>
                  <a:pt x="386" y="574"/>
                </a:moveTo>
                <a:lnTo>
                  <a:pt x="386" y="388"/>
                </a:lnTo>
                <a:lnTo>
                  <a:pt x="351" y="282"/>
                </a:lnTo>
                <a:lnTo>
                  <a:pt x="315" y="282"/>
                </a:lnTo>
                <a:lnTo>
                  <a:pt x="298" y="265"/>
                </a:lnTo>
                <a:lnTo>
                  <a:pt x="315" y="247"/>
                </a:lnTo>
                <a:lnTo>
                  <a:pt x="298" y="229"/>
                </a:lnTo>
                <a:lnTo>
                  <a:pt x="315" y="212"/>
                </a:lnTo>
                <a:lnTo>
                  <a:pt x="298" y="194"/>
                </a:lnTo>
                <a:lnTo>
                  <a:pt x="315" y="176"/>
                </a:lnTo>
                <a:lnTo>
                  <a:pt x="298" y="159"/>
                </a:lnTo>
                <a:lnTo>
                  <a:pt x="315" y="141"/>
                </a:lnTo>
                <a:lnTo>
                  <a:pt x="298" y="124"/>
                </a:lnTo>
                <a:lnTo>
                  <a:pt x="315" y="106"/>
                </a:lnTo>
                <a:lnTo>
                  <a:pt x="298" y="88"/>
                </a:lnTo>
                <a:lnTo>
                  <a:pt x="315" y="71"/>
                </a:lnTo>
                <a:lnTo>
                  <a:pt x="298" y="53"/>
                </a:lnTo>
                <a:lnTo>
                  <a:pt x="315" y="35"/>
                </a:lnTo>
                <a:lnTo>
                  <a:pt x="298" y="18"/>
                </a:lnTo>
                <a:lnTo>
                  <a:pt x="315" y="0"/>
                </a:lnTo>
                <a:lnTo>
                  <a:pt x="35" y="0"/>
                </a:lnTo>
                <a:cubicBezTo>
                  <a:pt x="15" y="0"/>
                  <a:pt x="0" y="16"/>
                  <a:pt x="0" y="35"/>
                </a:cubicBezTo>
                <a:lnTo>
                  <a:pt x="0" y="1909"/>
                </a:lnTo>
                <a:lnTo>
                  <a:pt x="246" y="1904"/>
                </a:lnTo>
                <a:lnTo>
                  <a:pt x="246" y="576"/>
                </a:lnTo>
                <a:lnTo>
                  <a:pt x="329" y="576"/>
                </a:lnTo>
                <a:lnTo>
                  <a:pt x="329" y="574"/>
                </a:lnTo>
                <a:lnTo>
                  <a:pt x="386" y="574"/>
                </a:lnTo>
                <a:close/>
              </a:path>
            </a:pathLst>
          </a:custGeom>
          <a:solidFill>
            <a:srgbClr val="A5A6A9"/>
          </a:solidFill>
          <a:ln w="6350" cap="flat">
            <a:solidFill>
              <a:srgbClr val="262425"/>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3683" name="Freeform 152"/>
          <p:cNvSpPr>
            <a:spLocks noEditPoints="1"/>
          </p:cNvSpPr>
          <p:nvPr/>
        </p:nvSpPr>
        <p:spPr bwMode="auto">
          <a:xfrm>
            <a:off x="6646863" y="2708276"/>
            <a:ext cx="258763" cy="92075"/>
          </a:xfrm>
          <a:custGeom>
            <a:avLst/>
            <a:gdLst>
              <a:gd name="T0" fmla="*/ 0 w 708"/>
              <a:gd name="T1" fmla="*/ 254 h 254"/>
              <a:gd name="T2" fmla="*/ 225 w 708"/>
              <a:gd name="T3" fmla="*/ 254 h 254"/>
              <a:gd name="T4" fmla="*/ 225 w 708"/>
              <a:gd name="T5" fmla="*/ 0 h 254"/>
              <a:gd name="T6" fmla="*/ 0 w 708"/>
              <a:gd name="T7" fmla="*/ 0 h 254"/>
              <a:gd name="T8" fmla="*/ 0 w 708"/>
              <a:gd name="T9" fmla="*/ 254 h 254"/>
              <a:gd name="T10" fmla="*/ 482 w 708"/>
              <a:gd name="T11" fmla="*/ 254 h 254"/>
              <a:gd name="T12" fmla="*/ 708 w 708"/>
              <a:gd name="T13" fmla="*/ 254 h 254"/>
              <a:gd name="T14" fmla="*/ 708 w 708"/>
              <a:gd name="T15" fmla="*/ 0 h 254"/>
              <a:gd name="T16" fmla="*/ 482 w 708"/>
              <a:gd name="T17" fmla="*/ 0 h 254"/>
              <a:gd name="T18" fmla="*/ 482 w 708"/>
              <a:gd name="T19" fmla="*/ 254 h 2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8" h="254">
                <a:moveTo>
                  <a:pt x="0" y="254"/>
                </a:moveTo>
                <a:lnTo>
                  <a:pt x="225" y="254"/>
                </a:lnTo>
                <a:lnTo>
                  <a:pt x="225" y="0"/>
                </a:lnTo>
                <a:lnTo>
                  <a:pt x="0" y="0"/>
                </a:lnTo>
                <a:lnTo>
                  <a:pt x="0" y="254"/>
                </a:lnTo>
                <a:close/>
                <a:moveTo>
                  <a:pt x="482" y="254"/>
                </a:moveTo>
                <a:lnTo>
                  <a:pt x="708" y="254"/>
                </a:lnTo>
                <a:lnTo>
                  <a:pt x="708" y="0"/>
                </a:lnTo>
                <a:lnTo>
                  <a:pt x="482" y="0"/>
                </a:lnTo>
                <a:lnTo>
                  <a:pt x="482" y="254"/>
                </a:lnTo>
                <a:close/>
              </a:path>
            </a:pathLst>
          </a:custGeom>
          <a:solidFill>
            <a:srgbClr val="41414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nvGrpSpPr>
          <p:cNvPr id="23694" name="Group 23693"/>
          <p:cNvGrpSpPr/>
          <p:nvPr/>
        </p:nvGrpSpPr>
        <p:grpSpPr>
          <a:xfrm>
            <a:off x="3430588" y="3149601"/>
            <a:ext cx="2911475" cy="709613"/>
            <a:chOff x="3446463" y="3149601"/>
            <a:chExt cx="2895600" cy="709613"/>
          </a:xfrm>
        </p:grpSpPr>
        <p:sp>
          <p:nvSpPr>
            <p:cNvPr id="23620" name="Rectangle 89"/>
            <p:cNvSpPr>
              <a:spLocks noChangeArrowheads="1"/>
            </p:cNvSpPr>
            <p:nvPr/>
          </p:nvSpPr>
          <p:spPr bwMode="auto">
            <a:xfrm>
              <a:off x="3446463" y="3149601"/>
              <a:ext cx="358775" cy="709613"/>
            </a:xfrm>
            <a:prstGeom prst="rect">
              <a:avLst/>
            </a:prstGeom>
            <a:solidFill>
              <a:srgbClr val="7F8082"/>
            </a:solidFill>
            <a:ln w="3175" cap="flat">
              <a:solidFill>
                <a:srgbClr val="28252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3693" name="Freeform 162"/>
            <p:cNvSpPr>
              <a:spLocks/>
            </p:cNvSpPr>
            <p:nvPr/>
          </p:nvSpPr>
          <p:spPr bwMode="auto">
            <a:xfrm>
              <a:off x="3627438" y="3373438"/>
              <a:ext cx="2714625" cy="260350"/>
            </a:xfrm>
            <a:custGeom>
              <a:avLst/>
              <a:gdLst>
                <a:gd name="T0" fmla="*/ 191 w 7465"/>
                <a:gd name="T1" fmla="*/ 0 h 717"/>
                <a:gd name="T2" fmla="*/ 7286 w 7465"/>
                <a:gd name="T3" fmla="*/ 0 h 717"/>
                <a:gd name="T4" fmla="*/ 7334 w 7465"/>
                <a:gd name="T5" fmla="*/ 0 h 717"/>
                <a:gd name="T6" fmla="*/ 7362 w 7465"/>
                <a:gd name="T7" fmla="*/ 12 h 717"/>
                <a:gd name="T8" fmla="*/ 7390 w 7465"/>
                <a:gd name="T9" fmla="*/ 28 h 717"/>
                <a:gd name="T10" fmla="*/ 7422 w 7465"/>
                <a:gd name="T11" fmla="*/ 56 h 717"/>
                <a:gd name="T12" fmla="*/ 7434 w 7465"/>
                <a:gd name="T13" fmla="*/ 88 h 717"/>
                <a:gd name="T14" fmla="*/ 7450 w 7465"/>
                <a:gd name="T15" fmla="*/ 116 h 717"/>
                <a:gd name="T16" fmla="*/ 7465 w 7465"/>
                <a:gd name="T17" fmla="*/ 143 h 717"/>
                <a:gd name="T18" fmla="*/ 7465 w 7465"/>
                <a:gd name="T19" fmla="*/ 187 h 717"/>
                <a:gd name="T20" fmla="*/ 7465 w 7465"/>
                <a:gd name="T21" fmla="*/ 542 h 717"/>
                <a:gd name="T22" fmla="*/ 7465 w 7465"/>
                <a:gd name="T23" fmla="*/ 585 h 717"/>
                <a:gd name="T24" fmla="*/ 7450 w 7465"/>
                <a:gd name="T25" fmla="*/ 613 h 717"/>
                <a:gd name="T26" fmla="*/ 7434 w 7465"/>
                <a:gd name="T27" fmla="*/ 641 h 717"/>
                <a:gd name="T28" fmla="*/ 7422 w 7465"/>
                <a:gd name="T29" fmla="*/ 673 h 717"/>
                <a:gd name="T30" fmla="*/ 7390 w 7465"/>
                <a:gd name="T31" fmla="*/ 685 h 717"/>
                <a:gd name="T32" fmla="*/ 7362 w 7465"/>
                <a:gd name="T33" fmla="*/ 701 h 717"/>
                <a:gd name="T34" fmla="*/ 7334 w 7465"/>
                <a:gd name="T35" fmla="*/ 717 h 717"/>
                <a:gd name="T36" fmla="*/ 7286 w 7465"/>
                <a:gd name="T37" fmla="*/ 717 h 717"/>
                <a:gd name="T38" fmla="*/ 191 w 7465"/>
                <a:gd name="T39" fmla="*/ 717 h 717"/>
                <a:gd name="T40" fmla="*/ 148 w 7465"/>
                <a:gd name="T41" fmla="*/ 717 h 717"/>
                <a:gd name="T42" fmla="*/ 120 w 7465"/>
                <a:gd name="T43" fmla="*/ 701 h 717"/>
                <a:gd name="T44" fmla="*/ 88 w 7465"/>
                <a:gd name="T45" fmla="*/ 685 h 717"/>
                <a:gd name="T46" fmla="*/ 60 w 7465"/>
                <a:gd name="T47" fmla="*/ 673 h 717"/>
                <a:gd name="T48" fmla="*/ 32 w 7465"/>
                <a:gd name="T49" fmla="*/ 641 h 717"/>
                <a:gd name="T50" fmla="*/ 16 w 7465"/>
                <a:gd name="T51" fmla="*/ 613 h 717"/>
                <a:gd name="T52" fmla="*/ 0 w 7465"/>
                <a:gd name="T53" fmla="*/ 585 h 717"/>
                <a:gd name="T54" fmla="*/ 0 w 7465"/>
                <a:gd name="T55" fmla="*/ 542 h 717"/>
                <a:gd name="T56" fmla="*/ 0 w 7465"/>
                <a:gd name="T57" fmla="*/ 187 h 717"/>
                <a:gd name="T58" fmla="*/ 0 w 7465"/>
                <a:gd name="T59" fmla="*/ 143 h 717"/>
                <a:gd name="T60" fmla="*/ 16 w 7465"/>
                <a:gd name="T61" fmla="*/ 116 h 717"/>
                <a:gd name="T62" fmla="*/ 32 w 7465"/>
                <a:gd name="T63" fmla="*/ 88 h 717"/>
                <a:gd name="T64" fmla="*/ 60 w 7465"/>
                <a:gd name="T65" fmla="*/ 56 h 717"/>
                <a:gd name="T66" fmla="*/ 88 w 7465"/>
                <a:gd name="T67" fmla="*/ 28 h 717"/>
                <a:gd name="T68" fmla="*/ 120 w 7465"/>
                <a:gd name="T69" fmla="*/ 12 h 717"/>
                <a:gd name="T70" fmla="*/ 148 w 7465"/>
                <a:gd name="T71" fmla="*/ 0 h 717"/>
                <a:gd name="T72" fmla="*/ 191 w 7465"/>
                <a:gd name="T73" fmla="*/ 0 h 7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7465" h="717">
                  <a:moveTo>
                    <a:pt x="191" y="0"/>
                  </a:moveTo>
                  <a:lnTo>
                    <a:pt x="7286" y="0"/>
                  </a:lnTo>
                  <a:lnTo>
                    <a:pt x="7334" y="0"/>
                  </a:lnTo>
                  <a:lnTo>
                    <a:pt x="7362" y="12"/>
                  </a:lnTo>
                  <a:lnTo>
                    <a:pt x="7390" y="28"/>
                  </a:lnTo>
                  <a:lnTo>
                    <a:pt x="7422" y="56"/>
                  </a:lnTo>
                  <a:lnTo>
                    <a:pt x="7434" y="88"/>
                  </a:lnTo>
                  <a:lnTo>
                    <a:pt x="7450" y="116"/>
                  </a:lnTo>
                  <a:lnTo>
                    <a:pt x="7465" y="143"/>
                  </a:lnTo>
                  <a:lnTo>
                    <a:pt x="7465" y="187"/>
                  </a:lnTo>
                  <a:lnTo>
                    <a:pt x="7465" y="542"/>
                  </a:lnTo>
                  <a:lnTo>
                    <a:pt x="7465" y="585"/>
                  </a:lnTo>
                  <a:lnTo>
                    <a:pt x="7450" y="613"/>
                  </a:lnTo>
                  <a:lnTo>
                    <a:pt x="7434" y="641"/>
                  </a:lnTo>
                  <a:lnTo>
                    <a:pt x="7422" y="673"/>
                  </a:lnTo>
                  <a:lnTo>
                    <a:pt x="7390" y="685"/>
                  </a:lnTo>
                  <a:lnTo>
                    <a:pt x="7362" y="701"/>
                  </a:lnTo>
                  <a:lnTo>
                    <a:pt x="7334" y="717"/>
                  </a:lnTo>
                  <a:lnTo>
                    <a:pt x="7286" y="717"/>
                  </a:lnTo>
                  <a:lnTo>
                    <a:pt x="191" y="717"/>
                  </a:lnTo>
                  <a:lnTo>
                    <a:pt x="148" y="717"/>
                  </a:lnTo>
                  <a:lnTo>
                    <a:pt x="120" y="701"/>
                  </a:lnTo>
                  <a:lnTo>
                    <a:pt x="88" y="685"/>
                  </a:lnTo>
                  <a:lnTo>
                    <a:pt x="60" y="673"/>
                  </a:lnTo>
                  <a:lnTo>
                    <a:pt x="32" y="641"/>
                  </a:lnTo>
                  <a:lnTo>
                    <a:pt x="16" y="613"/>
                  </a:lnTo>
                  <a:lnTo>
                    <a:pt x="0" y="585"/>
                  </a:lnTo>
                  <a:lnTo>
                    <a:pt x="0" y="542"/>
                  </a:lnTo>
                  <a:lnTo>
                    <a:pt x="0" y="187"/>
                  </a:lnTo>
                  <a:lnTo>
                    <a:pt x="0" y="143"/>
                  </a:lnTo>
                  <a:lnTo>
                    <a:pt x="16" y="116"/>
                  </a:lnTo>
                  <a:lnTo>
                    <a:pt x="32" y="88"/>
                  </a:lnTo>
                  <a:lnTo>
                    <a:pt x="60" y="56"/>
                  </a:lnTo>
                  <a:lnTo>
                    <a:pt x="88" y="28"/>
                  </a:lnTo>
                  <a:lnTo>
                    <a:pt x="120" y="12"/>
                  </a:lnTo>
                  <a:lnTo>
                    <a:pt x="148" y="0"/>
                  </a:lnTo>
                  <a:lnTo>
                    <a:pt x="191" y="0"/>
                  </a:lnTo>
                  <a:close/>
                </a:path>
              </a:pathLst>
            </a:custGeom>
            <a:solidFill>
              <a:srgbClr val="DCDCDC"/>
            </a:solidFill>
            <a:ln w="3175" cap="flat">
              <a:solidFill>
                <a:srgbClr val="28252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grpSp>
      <p:sp>
        <p:nvSpPr>
          <p:cNvPr id="23684" name="Oval 153"/>
          <p:cNvSpPr>
            <a:spLocks noChangeArrowheads="1"/>
          </p:cNvSpPr>
          <p:nvPr/>
        </p:nvSpPr>
        <p:spPr bwMode="auto">
          <a:xfrm>
            <a:off x="6702426" y="2601913"/>
            <a:ext cx="141288" cy="139700"/>
          </a:xfrm>
          <a:prstGeom prst="ellipse">
            <a:avLst/>
          </a:prstGeom>
          <a:solidFill>
            <a:srgbClr val="C934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695" name="Up Arrow 23694"/>
          <p:cNvSpPr/>
          <p:nvPr/>
        </p:nvSpPr>
        <p:spPr>
          <a:xfrm>
            <a:off x="6300517" y="2333626"/>
            <a:ext cx="165370" cy="373062"/>
          </a:xfrm>
          <a:prstGeom prst="upArrow">
            <a:avLst/>
          </a:prstGeom>
          <a:solidFill>
            <a:srgbClr val="FFFF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6" name="Up Arrow 175"/>
          <p:cNvSpPr/>
          <p:nvPr/>
        </p:nvSpPr>
        <p:spPr>
          <a:xfrm flipV="1">
            <a:off x="6300517" y="4250583"/>
            <a:ext cx="165370" cy="350838"/>
          </a:xfrm>
          <a:prstGeom prst="upArrow">
            <a:avLst/>
          </a:prstGeom>
          <a:solidFill>
            <a:srgbClr val="FFFF00"/>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706" name="Group 23705"/>
          <p:cNvGrpSpPr/>
          <p:nvPr/>
        </p:nvGrpSpPr>
        <p:grpSpPr>
          <a:xfrm>
            <a:off x="6289659" y="4295506"/>
            <a:ext cx="187087" cy="190500"/>
            <a:chOff x="3352830" y="1593057"/>
            <a:chExt cx="914390" cy="931069"/>
          </a:xfrm>
        </p:grpSpPr>
        <p:cxnSp>
          <p:nvCxnSpPr>
            <p:cNvPr id="23702" name="Straight Connector 23701"/>
            <p:cNvCxnSpPr/>
            <p:nvPr/>
          </p:nvCxnSpPr>
          <p:spPr>
            <a:xfrm>
              <a:off x="3352830" y="1598613"/>
              <a:ext cx="914390" cy="925513"/>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3704" name="Straight Connector 23703"/>
            <p:cNvCxnSpPr/>
            <p:nvPr/>
          </p:nvCxnSpPr>
          <p:spPr>
            <a:xfrm flipV="1">
              <a:off x="3352830" y="1593057"/>
              <a:ext cx="914390" cy="931069"/>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grpSp>
      <p:pic>
        <p:nvPicPr>
          <p:cNvPr id="2" name="Audio 1">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2378632" y="6040080"/>
            <a:ext cx="609600" cy="609600"/>
          </a:xfrm>
          <a:prstGeom prst="rect">
            <a:avLst/>
          </a:prstGeom>
        </p:spPr>
      </p:pic>
    </p:spTree>
    <p:custDataLst>
      <p:tags r:id="rId1"/>
    </p:custDataLst>
    <p:extLst>
      <p:ext uri="{BB962C8B-B14F-4D97-AF65-F5344CB8AC3E}">
        <p14:creationId xmlns:p14="http://schemas.microsoft.com/office/powerpoint/2010/main" val="683929087"/>
      </p:ext>
    </p:extLst>
  </p:cSld>
  <p:clrMapOvr>
    <a:masterClrMapping/>
  </p:clrMapOvr>
  <mc:AlternateContent xmlns:mc="http://schemas.openxmlformats.org/markup-compatibility/2006" xmlns:p14="http://schemas.microsoft.com/office/powerpoint/2010/main">
    <mc:Choice Requires="p14">
      <p:transition spd="med" p14:dur="700" advTm="8676">
        <p:fade/>
      </p:transition>
    </mc:Choice>
    <mc:Fallback xmlns="">
      <p:transition spd="med" advTm="867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63" presetClass="path" presetSubtype="0" accel="50000" decel="50000" fill="hold" nodeType="clickEffect">
                                  <p:stCondLst>
                                    <p:cond delay="0"/>
                                  </p:stCondLst>
                                  <p:childTnLst>
                                    <p:animMotion origin="layout" path="M -1.25E-6 3.7037E-7 L 0.04232 3.7037E-7 " pathEditMode="relative" rAng="0" ptsTypes="AA">
                                      <p:cBhvr>
                                        <p:cTn id="10" dur="2000" fill="hold"/>
                                        <p:tgtEl>
                                          <p:spTgt spid="23694"/>
                                        </p:tgtEl>
                                        <p:attrNameLst>
                                          <p:attrName>ppt_x</p:attrName>
                                          <p:attrName>ppt_y</p:attrName>
                                        </p:attrNameLst>
                                      </p:cBhvr>
                                      <p:rCtr x="2109" y="0"/>
                                    </p:animMotion>
                                  </p:childTnLst>
                                </p:cTn>
                              </p:par>
                              <p:par>
                                <p:cTn id="11" presetID="64" presetClass="path" presetSubtype="0" accel="50000" decel="50000" fill="hold" grpId="0" nodeType="withEffect">
                                  <p:stCondLst>
                                    <p:cond delay="0"/>
                                  </p:stCondLst>
                                  <p:childTnLst>
                                    <p:animMotion origin="layout" path="M 1.25E-6 -3.33333E-6 L 1.25E-6 -0.01666 " pathEditMode="relative" rAng="0" ptsTypes="AA">
                                      <p:cBhvr>
                                        <p:cTn id="12" dur="2000" fill="hold"/>
                                        <p:tgtEl>
                                          <p:spTgt spid="23684"/>
                                        </p:tgtEl>
                                        <p:attrNameLst>
                                          <p:attrName>ppt_x</p:attrName>
                                          <p:attrName>ppt_y</p:attrName>
                                        </p:attrNameLst>
                                      </p:cBhvr>
                                      <p:rCtr x="0" y="-833"/>
                                    </p:animMotion>
                                  </p:childTnLst>
                                </p:cTn>
                              </p:par>
                              <p:par>
                                <p:cTn id="13" presetID="64" presetClass="path" presetSubtype="0" accel="50000" decel="50000" fill="hold" grpId="0" nodeType="withEffect">
                                  <p:stCondLst>
                                    <p:cond delay="0"/>
                                  </p:stCondLst>
                                  <p:childTnLst>
                                    <p:animMotion origin="layout" path="M 2.29167E-6 -1.11111E-6 L 2.29167E-6 -0.06273 " pathEditMode="relative" rAng="0" ptsTypes="AA">
                                      <p:cBhvr>
                                        <p:cTn id="14" dur="2000" fill="hold"/>
                                        <p:tgtEl>
                                          <p:spTgt spid="23695"/>
                                        </p:tgtEl>
                                        <p:attrNameLst>
                                          <p:attrName>ppt_x</p:attrName>
                                          <p:attrName>ppt_y</p:attrName>
                                        </p:attrNameLst>
                                      </p:cBhvr>
                                      <p:rCtr x="0" y="-3148"/>
                                    </p:animMotion>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2"/>
                </p:tgtEl>
              </p:cMediaNode>
            </p:audio>
          </p:childTnLst>
        </p:cTn>
      </p:par>
    </p:tnLst>
    <p:bldLst>
      <p:bldP spid="23684" grpId="0" animBg="1"/>
      <p:bldP spid="2369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Media1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545878" y="6178201"/>
            <a:ext cx="609600" cy="609600"/>
          </a:xfrm>
          <a:prstGeom prst="rect">
            <a:avLst/>
          </a:prstGeom>
        </p:spPr>
      </p:pic>
      <p:pic>
        <p:nvPicPr>
          <p:cNvPr id="10" name="Picture 9">
            <a:extLst>
              <a:ext uri="{FF2B5EF4-FFF2-40B4-BE49-F238E27FC236}">
                <a16:creationId xmlns:a16="http://schemas.microsoft.com/office/drawing/2014/main" id="{03854456-ED89-46EB-9B90-C5F66471A6C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advTm="67750">
        <p:fade/>
      </p:transition>
    </mc:Choice>
    <mc:Fallback xmlns="">
      <p:transition spd="med" advTm="6775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75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Media1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494766" y="6119634"/>
            <a:ext cx="609600" cy="609600"/>
          </a:xfrm>
          <a:prstGeom prst="rect">
            <a:avLst/>
          </a:prstGeom>
        </p:spPr>
      </p:pic>
      <p:pic>
        <p:nvPicPr>
          <p:cNvPr id="11" name="Picture 10">
            <a:extLst>
              <a:ext uri="{FF2B5EF4-FFF2-40B4-BE49-F238E27FC236}">
                <a16:creationId xmlns:a16="http://schemas.microsoft.com/office/drawing/2014/main" id="{4D96872E-0D26-4A0C-BC7B-A7B47B49733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03336394"/>
      </p:ext>
    </p:extLst>
  </p:cSld>
  <p:clrMapOvr>
    <a:masterClrMapping/>
  </p:clrMapOvr>
  <mc:AlternateContent xmlns:mc="http://schemas.openxmlformats.org/markup-compatibility/2006" xmlns:p14="http://schemas.microsoft.com/office/powerpoint/2010/main">
    <mc:Choice Requires="p14">
      <p:transition spd="med" p14:dur="700" advTm="36327">
        <p:fade/>
      </p:transition>
    </mc:Choice>
    <mc:Fallback xmlns="">
      <p:transition spd="med" advTm="3632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33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Media20">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364658" y="6193578"/>
            <a:ext cx="609600" cy="609600"/>
          </a:xfrm>
          <a:prstGeom prst="rect">
            <a:avLst/>
          </a:prstGeom>
        </p:spPr>
      </p:pic>
      <p:pic>
        <p:nvPicPr>
          <p:cNvPr id="6" name="Picture 5">
            <a:extLst>
              <a:ext uri="{FF2B5EF4-FFF2-40B4-BE49-F238E27FC236}">
                <a16:creationId xmlns:a16="http://schemas.microsoft.com/office/drawing/2014/main" id="{21B7F712-7B95-43C3-A95F-C2C99CD473F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advTm="48239">
        <p:fade/>
      </p:transition>
    </mc:Choice>
    <mc:Fallback xmlns="">
      <p:transition spd="med" advTm="4823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25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Media2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391511" y="6198901"/>
            <a:ext cx="609600" cy="609600"/>
          </a:xfrm>
          <a:prstGeom prst="rect">
            <a:avLst/>
          </a:prstGeom>
        </p:spPr>
      </p:pic>
      <p:pic>
        <p:nvPicPr>
          <p:cNvPr id="8" name="Picture 7">
            <a:extLst>
              <a:ext uri="{FF2B5EF4-FFF2-40B4-BE49-F238E27FC236}">
                <a16:creationId xmlns:a16="http://schemas.microsoft.com/office/drawing/2014/main" id="{AAF2B595-B436-4DAE-90A2-E913D3A57E8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994501341"/>
      </p:ext>
    </p:extLst>
  </p:cSld>
  <p:clrMapOvr>
    <a:masterClrMapping/>
  </p:clrMapOvr>
  <mc:AlternateContent xmlns:mc="http://schemas.openxmlformats.org/markup-compatibility/2006" xmlns:p14="http://schemas.microsoft.com/office/powerpoint/2010/main">
    <mc:Choice Requires="p14">
      <p:transition spd="med" p14:dur="700" advTm="16492">
        <p:fade/>
      </p:transition>
    </mc:Choice>
    <mc:Fallback xmlns="">
      <p:transition spd="med" advTm="1649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50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Media2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365753" y="6106755"/>
            <a:ext cx="609600" cy="609600"/>
          </a:xfrm>
          <a:prstGeom prst="rect">
            <a:avLst/>
          </a:prstGeom>
        </p:spPr>
      </p:pic>
      <p:pic>
        <p:nvPicPr>
          <p:cNvPr id="11" name="Picture 10">
            <a:extLst>
              <a:ext uri="{FF2B5EF4-FFF2-40B4-BE49-F238E27FC236}">
                <a16:creationId xmlns:a16="http://schemas.microsoft.com/office/drawing/2014/main" id="{5D217539-50FB-410A-933B-223EEA8A58C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79327684"/>
      </p:ext>
    </p:extLst>
  </p:cSld>
  <p:clrMapOvr>
    <a:masterClrMapping/>
  </p:clrMapOvr>
  <mc:AlternateContent xmlns:mc="http://schemas.openxmlformats.org/markup-compatibility/2006" xmlns:p14="http://schemas.microsoft.com/office/powerpoint/2010/main">
    <mc:Choice Requires="p14">
      <p:transition spd="med" p14:dur="700" advTm="31007">
        <p:fade/>
      </p:transition>
    </mc:Choice>
    <mc:Fallback xmlns="">
      <p:transition spd="med" advTm="3100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02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edia2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325887" y="6105525"/>
            <a:ext cx="609600" cy="609600"/>
          </a:xfrm>
          <a:prstGeom prst="rect">
            <a:avLst/>
          </a:prstGeom>
        </p:spPr>
      </p:pic>
      <p:pic>
        <p:nvPicPr>
          <p:cNvPr id="13" name="Picture 12">
            <a:extLst>
              <a:ext uri="{FF2B5EF4-FFF2-40B4-BE49-F238E27FC236}">
                <a16:creationId xmlns:a16="http://schemas.microsoft.com/office/drawing/2014/main" id="{5D3FBE70-136A-49A4-8C06-735EC07F2BF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79025363"/>
      </p:ext>
    </p:extLst>
  </p:cSld>
  <p:clrMapOvr>
    <a:masterClrMapping/>
  </p:clrMapOvr>
  <mc:AlternateContent xmlns:mc="http://schemas.openxmlformats.org/markup-compatibility/2006" xmlns:p14="http://schemas.microsoft.com/office/powerpoint/2010/main">
    <mc:Choice Requires="p14">
      <p:transition spd="med" p14:dur="700" advTm="72331">
        <p:fade/>
      </p:transition>
    </mc:Choice>
    <mc:Fallback xmlns="">
      <p:transition spd="med" advTm="7233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3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Media24">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2352025" y="6092758"/>
            <a:ext cx="609600" cy="609600"/>
          </a:xfrm>
          <a:prstGeom prst="rect">
            <a:avLst/>
          </a:prstGeom>
        </p:spPr>
      </p:pic>
      <p:pic>
        <p:nvPicPr>
          <p:cNvPr id="8" name="Picture 7">
            <a:extLst>
              <a:ext uri="{FF2B5EF4-FFF2-40B4-BE49-F238E27FC236}">
                <a16:creationId xmlns:a16="http://schemas.microsoft.com/office/drawing/2014/main" id="{78BA5D06-4D6A-4403-8C26-B5A2C04A45A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ustDataLst>
      <p:tags r:id="rId1"/>
    </p:custDataLst>
    <p:extLst>
      <p:ext uri="{BB962C8B-B14F-4D97-AF65-F5344CB8AC3E}">
        <p14:creationId xmlns:p14="http://schemas.microsoft.com/office/powerpoint/2010/main" val="941725404"/>
      </p:ext>
    </p:extLst>
  </p:cSld>
  <p:clrMapOvr>
    <a:masterClrMapping/>
  </p:clrMapOvr>
  <mc:AlternateContent xmlns:mc="http://schemas.openxmlformats.org/markup-compatibility/2006" xmlns:p14="http://schemas.microsoft.com/office/powerpoint/2010/main">
    <mc:Choice Requires="p14">
      <p:transition spd="med" p14:dur="700" advTm="84233">
        <p:fade/>
      </p:transition>
    </mc:Choice>
    <mc:Fallback xmlns="">
      <p:transition spd="med" advTm="8423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424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edia2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365596" y="6158069"/>
            <a:ext cx="609600" cy="609600"/>
          </a:xfrm>
          <a:prstGeom prst="rect">
            <a:avLst/>
          </a:prstGeom>
        </p:spPr>
      </p:pic>
      <p:pic>
        <p:nvPicPr>
          <p:cNvPr id="7" name="Picture 6">
            <a:extLst>
              <a:ext uri="{FF2B5EF4-FFF2-40B4-BE49-F238E27FC236}">
                <a16:creationId xmlns:a16="http://schemas.microsoft.com/office/drawing/2014/main" id="{123CB6AB-EB5C-4FF7-8FDC-99C5DDCEB8D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49475037"/>
      </p:ext>
    </p:extLst>
  </p:cSld>
  <p:clrMapOvr>
    <a:masterClrMapping/>
  </p:clrMapOvr>
  <mc:AlternateContent xmlns:mc="http://schemas.openxmlformats.org/markup-compatibility/2006" xmlns:p14="http://schemas.microsoft.com/office/powerpoint/2010/main">
    <mc:Choice Requires="p14">
      <p:transition spd="med" p14:dur="700" advTm="46694">
        <p:fade/>
      </p:transition>
    </mc:Choice>
    <mc:Fallback xmlns="">
      <p:transition spd="med" advTm="4669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71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Media26">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2339816" y="6130926"/>
            <a:ext cx="609600" cy="609600"/>
          </a:xfrm>
          <a:prstGeom prst="rect">
            <a:avLst/>
          </a:prstGeom>
        </p:spPr>
      </p:pic>
      <p:pic>
        <p:nvPicPr>
          <p:cNvPr id="8" name="Picture 7">
            <a:extLst>
              <a:ext uri="{FF2B5EF4-FFF2-40B4-BE49-F238E27FC236}">
                <a16:creationId xmlns:a16="http://schemas.microsoft.com/office/drawing/2014/main" id="{D3BBBAF2-04D8-4B2D-B47C-C7A8FFECABC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med" p14:dur="700" advTm="52988">
        <p:fade/>
      </p:transition>
    </mc:Choice>
    <mc:Fallback xmlns="">
      <p:transition spd="med" advTm="5298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98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Media2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339370" y="6130926"/>
            <a:ext cx="609600" cy="609600"/>
          </a:xfrm>
          <a:prstGeom prst="rect">
            <a:avLst/>
          </a:prstGeom>
        </p:spPr>
      </p:pic>
      <p:pic>
        <p:nvPicPr>
          <p:cNvPr id="8" name="Picture 7">
            <a:extLst>
              <a:ext uri="{FF2B5EF4-FFF2-40B4-BE49-F238E27FC236}">
                <a16:creationId xmlns:a16="http://schemas.microsoft.com/office/drawing/2014/main" id="{509FC43F-9EA8-4FF3-A2D2-73BF98D8067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93931873"/>
      </p:ext>
    </p:extLst>
  </p:cSld>
  <p:clrMapOvr>
    <a:masterClrMapping/>
  </p:clrMapOvr>
  <mc:AlternateContent xmlns:mc="http://schemas.openxmlformats.org/markup-compatibility/2006" xmlns:p14="http://schemas.microsoft.com/office/powerpoint/2010/main">
    <mc:Choice Requires="p14">
      <p:transition spd="med" p14:dur="700" advTm="32613">
        <p:fade/>
      </p:transition>
    </mc:Choice>
    <mc:Fallback xmlns="">
      <p:transition spd="med" advTm="3261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62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Media28">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2404256" y="6130926"/>
            <a:ext cx="609600" cy="609600"/>
          </a:xfrm>
          <a:prstGeom prst="rect">
            <a:avLst/>
          </a:prstGeom>
        </p:spPr>
      </p:pic>
      <p:pic>
        <p:nvPicPr>
          <p:cNvPr id="8" name="Picture 7">
            <a:extLst>
              <a:ext uri="{FF2B5EF4-FFF2-40B4-BE49-F238E27FC236}">
                <a16:creationId xmlns:a16="http://schemas.microsoft.com/office/drawing/2014/main" id="{A1830560-CC66-43B0-9AC5-C12471D22C1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ustDataLst>
      <p:tags r:id="rId1"/>
    </p:custDataLst>
    <p:extLst>
      <p:ext uri="{BB962C8B-B14F-4D97-AF65-F5344CB8AC3E}">
        <p14:creationId xmlns:p14="http://schemas.microsoft.com/office/powerpoint/2010/main" val="2625728680"/>
      </p:ext>
    </p:extLst>
  </p:cSld>
  <p:clrMapOvr>
    <a:masterClrMapping/>
  </p:clrMapOvr>
  <mc:AlternateContent xmlns:mc="http://schemas.openxmlformats.org/markup-compatibility/2006" xmlns:p14="http://schemas.microsoft.com/office/powerpoint/2010/main">
    <mc:Choice Requires="p14">
      <p:transition spd="med" p14:dur="700" advTm="81529">
        <p:fade/>
      </p:transition>
    </mc:Choice>
    <mc:Fallback xmlns="">
      <p:transition spd="med" advTm="8152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54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Media29">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2340063" y="6118583"/>
            <a:ext cx="609600" cy="609600"/>
          </a:xfrm>
          <a:prstGeom prst="rect">
            <a:avLst/>
          </a:prstGeom>
        </p:spPr>
      </p:pic>
      <p:pic>
        <p:nvPicPr>
          <p:cNvPr id="8" name="Picture 7">
            <a:extLst>
              <a:ext uri="{FF2B5EF4-FFF2-40B4-BE49-F238E27FC236}">
                <a16:creationId xmlns:a16="http://schemas.microsoft.com/office/drawing/2014/main" id="{99DA2634-3295-4B42-AB49-F4027119AEB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med" p14:dur="700" advTm="52048">
        <p:fade/>
      </p:transition>
    </mc:Choice>
    <mc:Fallback xmlns="">
      <p:transition spd="med" advTm="5204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05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Media30">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2365417" y="6105525"/>
            <a:ext cx="609600" cy="609600"/>
          </a:xfrm>
          <a:prstGeom prst="rect">
            <a:avLst/>
          </a:prstGeom>
        </p:spPr>
      </p:pic>
      <p:pic>
        <p:nvPicPr>
          <p:cNvPr id="8" name="Picture 7">
            <a:extLst>
              <a:ext uri="{FF2B5EF4-FFF2-40B4-BE49-F238E27FC236}">
                <a16:creationId xmlns:a16="http://schemas.microsoft.com/office/drawing/2014/main" id="{7E01AE2E-D7BD-4716-AB9E-C3AAFBEA956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med" p14:dur="700" advTm="44907">
        <p:fade/>
      </p:transition>
    </mc:Choice>
    <mc:Fallback xmlns="">
      <p:transition spd="med" advTm="4490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90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Media31">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2404233" y="6130926"/>
            <a:ext cx="609600" cy="609600"/>
          </a:xfrm>
          <a:prstGeom prst="rect">
            <a:avLst/>
          </a:prstGeom>
        </p:spPr>
      </p:pic>
      <p:pic>
        <p:nvPicPr>
          <p:cNvPr id="8" name="Picture 7">
            <a:extLst>
              <a:ext uri="{FF2B5EF4-FFF2-40B4-BE49-F238E27FC236}">
                <a16:creationId xmlns:a16="http://schemas.microsoft.com/office/drawing/2014/main" id="{6436012A-BE99-49C6-A990-925AC0119F0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med" p14:dur="700" advTm="38064">
        <p:fade/>
      </p:transition>
    </mc:Choice>
    <mc:Fallback xmlns="">
      <p:transition spd="med" advTm="3806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08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Media3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2378319" y="6248400"/>
            <a:ext cx="609600" cy="609600"/>
          </a:xfrm>
          <a:prstGeom prst="rect">
            <a:avLst/>
          </a:prstGeom>
        </p:spPr>
      </p:pic>
      <p:pic>
        <p:nvPicPr>
          <p:cNvPr id="8" name="Picture 7">
            <a:extLst>
              <a:ext uri="{FF2B5EF4-FFF2-40B4-BE49-F238E27FC236}">
                <a16:creationId xmlns:a16="http://schemas.microsoft.com/office/drawing/2014/main" id="{6860223D-8F3A-4578-B5DE-56285E8F1EB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ustDataLst>
      <p:tags r:id="rId1"/>
    </p:custDataLst>
    <p:extLst>
      <p:ext uri="{BB962C8B-B14F-4D97-AF65-F5344CB8AC3E}">
        <p14:creationId xmlns:p14="http://schemas.microsoft.com/office/powerpoint/2010/main" val="2638503125"/>
      </p:ext>
    </p:extLst>
  </p:cSld>
  <p:clrMapOvr>
    <a:masterClrMapping/>
  </p:clrMapOvr>
  <mc:AlternateContent xmlns:mc="http://schemas.openxmlformats.org/markup-compatibility/2006" xmlns:p14="http://schemas.microsoft.com/office/powerpoint/2010/main">
    <mc:Choice Requires="p14">
      <p:transition spd="med" p14:dur="700" advTm="79125">
        <p:fade/>
      </p:transition>
    </mc:Choice>
    <mc:Fallback xmlns="">
      <p:transition spd="med" advTm="7912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1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edia33">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2403518" y="6248400"/>
            <a:ext cx="609600" cy="609600"/>
          </a:xfrm>
          <a:prstGeom prst="rect">
            <a:avLst/>
          </a:prstGeom>
        </p:spPr>
      </p:pic>
      <p:pic>
        <p:nvPicPr>
          <p:cNvPr id="10" name="Picture 9">
            <a:extLst>
              <a:ext uri="{FF2B5EF4-FFF2-40B4-BE49-F238E27FC236}">
                <a16:creationId xmlns:a16="http://schemas.microsoft.com/office/drawing/2014/main" id="{509867A2-B972-4C21-9908-599C4286E3D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ustDataLst>
      <p:tags r:id="rId1"/>
    </p:custDataLst>
    <p:extLst>
      <p:ext uri="{BB962C8B-B14F-4D97-AF65-F5344CB8AC3E}">
        <p14:creationId xmlns:p14="http://schemas.microsoft.com/office/powerpoint/2010/main" val="2275848513"/>
      </p:ext>
    </p:extLst>
  </p:cSld>
  <p:clrMapOvr>
    <a:masterClrMapping/>
  </p:clrMapOvr>
  <mc:AlternateContent xmlns:mc="http://schemas.openxmlformats.org/markup-compatibility/2006" xmlns:p14="http://schemas.microsoft.com/office/powerpoint/2010/main">
    <mc:Choice Requires="p14">
      <p:transition spd="med" p14:dur="700" advTm="137427">
        <p:fade/>
      </p:transition>
    </mc:Choice>
    <mc:Fallback xmlns="">
      <p:transition spd="med" advTm="13742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743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Media34">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2468628" y="6248400"/>
            <a:ext cx="609600" cy="609600"/>
          </a:xfrm>
          <a:prstGeom prst="rect">
            <a:avLst/>
          </a:prstGeom>
        </p:spPr>
      </p:pic>
      <p:pic>
        <p:nvPicPr>
          <p:cNvPr id="10" name="Picture 9">
            <a:extLst>
              <a:ext uri="{FF2B5EF4-FFF2-40B4-BE49-F238E27FC236}">
                <a16:creationId xmlns:a16="http://schemas.microsoft.com/office/drawing/2014/main" id="{52EFEC98-1E82-411F-AD26-96162AF346C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ustDataLst>
      <p:tags r:id="rId1"/>
    </p:custDataLst>
    <p:extLst>
      <p:ext uri="{BB962C8B-B14F-4D97-AF65-F5344CB8AC3E}">
        <p14:creationId xmlns:p14="http://schemas.microsoft.com/office/powerpoint/2010/main" val="3834524550"/>
      </p:ext>
    </p:extLst>
  </p:cSld>
  <p:clrMapOvr>
    <a:masterClrMapping/>
  </p:clrMapOvr>
  <mc:AlternateContent xmlns:mc="http://schemas.openxmlformats.org/markup-compatibility/2006" xmlns:p14="http://schemas.microsoft.com/office/powerpoint/2010/main">
    <mc:Choice Requires="p14">
      <p:transition spd="med" p14:dur="700" advTm="22419">
        <p:fade/>
      </p:transition>
    </mc:Choice>
    <mc:Fallback xmlns="">
      <p:transition spd="med" advTm="2241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43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Startup Video</a:t>
            </a:r>
          </a:p>
        </p:txBody>
      </p:sp>
      <p:pic>
        <p:nvPicPr>
          <p:cNvPr id="4" name="startup">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4643" y="-42068"/>
            <a:ext cx="12206643" cy="6865936"/>
          </a:xfrm>
        </p:spPr>
      </p:pic>
    </p:spTree>
    <p:extLst>
      <p:ext uri="{BB962C8B-B14F-4D97-AF65-F5344CB8AC3E}">
        <p14:creationId xmlns:p14="http://schemas.microsoft.com/office/powerpoint/2010/main" val="3258003493"/>
      </p:ext>
    </p:extLst>
  </p:cSld>
  <p:clrMapOvr>
    <a:masterClrMapping/>
  </p:clrMapOvr>
  <mc:AlternateContent xmlns:mc="http://schemas.openxmlformats.org/markup-compatibility/2006" xmlns:p14="http://schemas.microsoft.com/office/powerpoint/2010/main">
    <mc:Choice Requires="p14">
      <p:transition spd="med" p14:dur="700" advTm="355000">
        <p:fade/>
      </p:transition>
    </mc:Choice>
    <mc:Fallback xmlns="">
      <p:transition spd="med" advTm="35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35434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4"/>
                </p:tgtEl>
              </p:cMediaNode>
            </p:vide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roubleshooting 29a">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423913" y="6074880"/>
            <a:ext cx="609600" cy="609600"/>
          </a:xfrm>
          <a:prstGeom prst="rect">
            <a:avLst/>
          </a:prstGeom>
        </p:spPr>
      </p:pic>
      <p:pic>
        <p:nvPicPr>
          <p:cNvPr id="48174" name="Picture 48173">
            <a:extLst>
              <a:ext uri="{FF2B5EF4-FFF2-40B4-BE49-F238E27FC236}">
                <a16:creationId xmlns:a16="http://schemas.microsoft.com/office/drawing/2014/main" id="{7D9C8258-BBF4-4BA9-A10E-372CE4CC11C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549027814"/>
      </p:ext>
    </p:extLst>
  </p:cSld>
  <p:clrMapOvr>
    <a:masterClrMapping/>
  </p:clrMapOvr>
  <mc:AlternateContent xmlns:mc="http://schemas.openxmlformats.org/markup-compatibility/2006" xmlns:p14="http://schemas.microsoft.com/office/powerpoint/2010/main">
    <mc:Choice Requires="p14">
      <p:transition spd="med" p14:dur="700" advTm="72232">
        <p:fade/>
      </p:transition>
    </mc:Choice>
    <mc:Fallback xmlns="">
      <p:transition spd="med" advTm="7223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05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roubleshooting 30">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385399" y="5985841"/>
            <a:ext cx="609600" cy="609600"/>
          </a:xfrm>
          <a:prstGeom prst="rect">
            <a:avLst/>
          </a:prstGeom>
        </p:spPr>
      </p:pic>
      <p:pic>
        <p:nvPicPr>
          <p:cNvPr id="8" name="Picture 7">
            <a:extLst>
              <a:ext uri="{FF2B5EF4-FFF2-40B4-BE49-F238E27FC236}">
                <a16:creationId xmlns:a16="http://schemas.microsoft.com/office/drawing/2014/main" id="{3C7B2F4C-62B0-4334-939C-AE0A1CC8A17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192653214"/>
      </p:ext>
    </p:extLst>
  </p:cSld>
  <p:clrMapOvr>
    <a:masterClrMapping/>
  </p:clrMapOvr>
  <mc:AlternateContent xmlns:mc="http://schemas.openxmlformats.org/markup-compatibility/2006" xmlns:p14="http://schemas.microsoft.com/office/powerpoint/2010/main">
    <mc:Choice Requires="p14">
      <p:transition spd="med" p14:dur="700" advTm="43500">
        <p:fade/>
      </p:transition>
    </mc:Choice>
    <mc:Fallback xmlns="">
      <p:transition spd="med" advTm="435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98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slide12a.wav">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cstate="print"/>
          <a:stretch>
            <a:fillRect/>
          </a:stretch>
        </p:blipFill>
        <p:spPr>
          <a:xfrm>
            <a:off x="12365567" y="5772150"/>
            <a:ext cx="228600" cy="228600"/>
          </a:xfrm>
          <a:prstGeom prst="rect">
            <a:avLst/>
          </a:prstGeom>
        </p:spPr>
      </p:pic>
      <p:pic>
        <p:nvPicPr>
          <p:cNvPr id="8" name="Picture 7">
            <a:extLst>
              <a:ext uri="{FF2B5EF4-FFF2-40B4-BE49-F238E27FC236}">
                <a16:creationId xmlns:a16="http://schemas.microsoft.com/office/drawing/2014/main" id="{552D1A69-3061-4674-9709-A1114927DED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65592591"/>
      </p:ext>
    </p:extLst>
  </p:cSld>
  <p:clrMapOvr>
    <a:masterClrMapping/>
  </p:clrMapOvr>
  <mc:AlternateContent xmlns:mc="http://schemas.openxmlformats.org/markup-compatibility/2006" xmlns:p14="http://schemas.microsoft.com/office/powerpoint/2010/main">
    <mc:Choice Requires="p14">
      <p:transition spd="med" p14:dur="700" advTm="600000">
        <p:fade/>
      </p:transition>
    </mc:Choice>
    <mc:Fallback xmlns="">
      <p:transition spd="med" advTm="600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02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6|35.7|12.2"/>
</p:tagLst>
</file>

<file path=ppt/tags/tag2.xml><?xml version="1.0" encoding="utf-8"?>
<p:tagLst xmlns:a="http://schemas.openxmlformats.org/drawingml/2006/main" xmlns:r="http://schemas.openxmlformats.org/officeDocument/2006/relationships" xmlns:p="http://schemas.openxmlformats.org/presentationml/2006/main">
  <p:tag name="TIMING" val="|9.2"/>
</p:tagLst>
</file>

<file path=ppt/tags/tag3.xml><?xml version="1.0" encoding="utf-8"?>
<p:tagLst xmlns:a="http://schemas.openxmlformats.org/drawingml/2006/main" xmlns:r="http://schemas.openxmlformats.org/officeDocument/2006/relationships" xmlns:p="http://schemas.openxmlformats.org/presentationml/2006/main">
  <p:tag name="TIMING" val="|6.5"/>
</p:tagLst>
</file>

<file path=ppt/tags/tag4.xml><?xml version="1.0" encoding="utf-8"?>
<p:tagLst xmlns:a="http://schemas.openxmlformats.org/drawingml/2006/main" xmlns:r="http://schemas.openxmlformats.org/officeDocument/2006/relationships" xmlns:p="http://schemas.openxmlformats.org/presentationml/2006/main">
  <p:tag name="TIMING" val="|1.2|22.1|38.7"/>
</p:tagLst>
</file>

<file path=ppt/tags/tag5.xml><?xml version="1.0" encoding="utf-8"?>
<p:tagLst xmlns:a="http://schemas.openxmlformats.org/drawingml/2006/main" xmlns:r="http://schemas.openxmlformats.org/officeDocument/2006/relationships" xmlns:p="http://schemas.openxmlformats.org/presentationml/2006/main">
  <p:tag name="TIMING" val="|5.5"/>
</p:tagLst>
</file>

<file path=ppt/tags/tag6.xml><?xml version="1.0" encoding="utf-8"?>
<p:tagLst xmlns:a="http://schemas.openxmlformats.org/drawingml/2006/main" xmlns:r="http://schemas.openxmlformats.org/officeDocument/2006/relationships" xmlns:p="http://schemas.openxmlformats.org/presentationml/2006/main">
  <p:tag name="TIMING" val="|5.3"/>
</p:tagLst>
</file>

<file path=ppt/tags/tag7.xml><?xml version="1.0" encoding="utf-8"?>
<p:tagLst xmlns:a="http://schemas.openxmlformats.org/drawingml/2006/main" xmlns:r="http://schemas.openxmlformats.org/officeDocument/2006/relationships" xmlns:p="http://schemas.openxmlformats.org/presentationml/2006/main">
  <p:tag name="TIMING" val="|10.9"/>
</p:tagLst>
</file>

<file path=ppt/tags/tag8.xml><?xml version="1.0" encoding="utf-8"?>
<p:tagLst xmlns:a="http://schemas.openxmlformats.org/drawingml/2006/main" xmlns:r="http://schemas.openxmlformats.org/officeDocument/2006/relationships" xmlns:p="http://schemas.openxmlformats.org/presentationml/2006/main">
  <p:tag name="TIMING" val="|1.8"/>
</p:tagLst>
</file>

<file path=ppt/tags/tag9.xml><?xml version="1.0" encoding="utf-8"?>
<p:tagLst xmlns:a="http://schemas.openxmlformats.org/drawingml/2006/main" xmlns:r="http://schemas.openxmlformats.org/officeDocument/2006/relationships" xmlns:p="http://schemas.openxmlformats.org/presentationml/2006/main">
  <p:tag name="TIMING" val="|0.7|55.3|16.6"/>
</p:tagLst>
</file>

<file path=ppt/tags/tag10.xml><?xml version="1.0" encoding="utf-8"?>
<p:tagLst xmlns:a="http://schemas.openxmlformats.org/drawingml/2006/main" xmlns:r="http://schemas.openxmlformats.org/officeDocument/2006/relationships" xmlns:p="http://schemas.openxmlformats.org/presentationml/2006/main">
  <p:tag name="TIMING" val="|0.3|18.8"/>
</p:tagLst>
</file>

<file path=ppt/tags/tag11.xml><?xml version="1.0" encoding="utf-8"?>
<p:tagLst xmlns:a="http://schemas.openxmlformats.org/drawingml/2006/main" xmlns:r="http://schemas.openxmlformats.org/officeDocument/2006/relationships" xmlns:p="http://schemas.openxmlformats.org/presentationml/2006/main">
  <p:tag name="TIMING" val="|0.4|6|10.2|13.5|24.3|10.1"/>
</p:tagLst>
</file>

<file path=ppt/tags/tag12.xml><?xml version="1.0" encoding="utf-8"?>
<p:tagLst xmlns:a="http://schemas.openxmlformats.org/drawingml/2006/main" xmlns:r="http://schemas.openxmlformats.org/officeDocument/2006/relationships" xmlns:p="http://schemas.openxmlformats.org/presentationml/2006/main">
  <p:tag name="TIMING" val="|7.6|9.2|11|13.6"/>
</p:tagLst>
</file>

<file path=ppt/tags/tag13.xml><?xml version="1.0" encoding="utf-8"?>
<p:tagLst xmlns:a="http://schemas.openxmlformats.org/drawingml/2006/main" xmlns:r="http://schemas.openxmlformats.org/officeDocument/2006/relationships" xmlns:p="http://schemas.openxmlformats.org/presentationml/2006/main">
  <p:tag name="TIMING" val="|7.7|23.9"/>
</p:tagLst>
</file>

<file path=ppt/tags/tag14.xml><?xml version="1.0" encoding="utf-8"?>
<p:tagLst xmlns:a="http://schemas.openxmlformats.org/drawingml/2006/main" xmlns:r="http://schemas.openxmlformats.org/officeDocument/2006/relationships" xmlns:p="http://schemas.openxmlformats.org/presentationml/2006/main">
  <p:tag name="TIMING" val="|6.1|6|5.1|2.2|1.9|2.8"/>
</p:tagLst>
</file>

<file path=ppt/tags/tag15.xml><?xml version="1.0" encoding="utf-8"?>
<p:tagLst xmlns:a="http://schemas.openxmlformats.org/drawingml/2006/main" xmlns:r="http://schemas.openxmlformats.org/officeDocument/2006/relationships" xmlns:p="http://schemas.openxmlformats.org/presentationml/2006/main">
  <p:tag name="TIMING" val="|15.3|8.1|9.3|10.4|9.4|12.7"/>
</p:tagLst>
</file>

<file path=ppt/tags/tag16.xml><?xml version="1.0" encoding="utf-8"?>
<p:tagLst xmlns:a="http://schemas.openxmlformats.org/drawingml/2006/main" xmlns:r="http://schemas.openxmlformats.org/officeDocument/2006/relationships" xmlns:p="http://schemas.openxmlformats.org/presentationml/2006/main">
  <p:tag name="TIMING" val="|23.7|4.5|3.3|8.9|13.7|16.7|6.5|18.7|27.6"/>
</p:tagLst>
</file>

<file path=ppt/tags/tag17.xml><?xml version="1.0" encoding="utf-8"?>
<p:tagLst xmlns:a="http://schemas.openxmlformats.org/drawingml/2006/main" xmlns:r="http://schemas.openxmlformats.org/officeDocument/2006/relationships" xmlns:p="http://schemas.openxmlformats.org/presentationml/2006/main">
  <p:tag name="TIMING" val="|0.8|4.3|6.3"/>
</p:tagLst>
</file>

<file path=ppt/theme/theme1.xml><?xml version="1.0" encoding="utf-8"?>
<a:theme xmlns:a="http://schemas.openxmlformats.org/drawingml/2006/main" name="Layers">
  <a:themeElements>
    <a:clrScheme name="Layers 6">
      <a:dk1>
        <a:srgbClr val="000000"/>
      </a:dk1>
      <a:lt1>
        <a:srgbClr val="FFFFE1"/>
      </a:lt1>
      <a:dk2>
        <a:srgbClr val="330033"/>
      </a:dk2>
      <a:lt2>
        <a:srgbClr val="330033"/>
      </a:lt2>
      <a:accent1>
        <a:srgbClr val="CCCC99"/>
      </a:accent1>
      <a:accent2>
        <a:srgbClr val="FF0000"/>
      </a:accent2>
      <a:accent3>
        <a:srgbClr val="FFFFEE"/>
      </a:accent3>
      <a:accent4>
        <a:srgbClr val="000000"/>
      </a:accent4>
      <a:accent5>
        <a:srgbClr val="E2E2CA"/>
      </a:accent5>
      <a:accent6>
        <a:srgbClr val="E70000"/>
      </a:accent6>
      <a:hlink>
        <a:srgbClr val="990033"/>
      </a:hlink>
      <a:folHlink>
        <a:srgbClr val="B2B2B2"/>
      </a:folHlink>
    </a:clrScheme>
    <a:fontScheme name="Layers">
      <a:majorFont>
        <a:latin typeface="Times New Roman"/>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Layers 1">
        <a:dk1>
          <a:srgbClr val="993300"/>
        </a:dk1>
        <a:lt1>
          <a:srgbClr val="CCCCCC"/>
        </a:lt1>
        <a:dk2>
          <a:srgbClr val="000000"/>
        </a:dk2>
        <a:lt2>
          <a:srgbClr val="FFFFFF"/>
        </a:lt2>
        <a:accent1>
          <a:srgbClr val="576F2B"/>
        </a:accent1>
        <a:accent2>
          <a:srgbClr val="666699"/>
        </a:accent2>
        <a:accent3>
          <a:srgbClr val="AAAAAA"/>
        </a:accent3>
        <a:accent4>
          <a:srgbClr val="AEAEAE"/>
        </a:accent4>
        <a:accent5>
          <a:srgbClr val="B4BBAC"/>
        </a:accent5>
        <a:accent6>
          <a:srgbClr val="5C5C8A"/>
        </a:accent6>
        <a:hlink>
          <a:srgbClr val="993300"/>
        </a:hlink>
        <a:folHlink>
          <a:srgbClr val="CC9900"/>
        </a:folHlink>
      </a:clrScheme>
      <a:clrMap bg1="dk2" tx1="lt1" bg2="dk1" tx2="lt2" accent1="accent1" accent2="accent2" accent3="accent3" accent4="accent4" accent5="accent5" accent6="accent6" hlink="hlink" folHlink="folHlink"/>
    </a:extraClrScheme>
    <a:extraClrScheme>
      <a:clrScheme name="Layers 2">
        <a:dk1>
          <a:srgbClr val="993300"/>
        </a:dk1>
        <a:lt1>
          <a:srgbClr val="CCCCCC"/>
        </a:lt1>
        <a:dk2>
          <a:srgbClr val="330000"/>
        </a:dk2>
        <a:lt2>
          <a:srgbClr val="FFFFFF"/>
        </a:lt2>
        <a:accent1>
          <a:srgbClr val="996633"/>
        </a:accent1>
        <a:accent2>
          <a:srgbClr val="FF0000"/>
        </a:accent2>
        <a:accent3>
          <a:srgbClr val="ADAAAA"/>
        </a:accent3>
        <a:accent4>
          <a:srgbClr val="AEAEAE"/>
        </a:accent4>
        <a:accent5>
          <a:srgbClr val="CAB8AD"/>
        </a:accent5>
        <a:accent6>
          <a:srgbClr val="E70000"/>
        </a:accent6>
        <a:hlink>
          <a:srgbClr val="FF3300"/>
        </a:hlink>
        <a:folHlink>
          <a:srgbClr val="CC9933"/>
        </a:folHlink>
      </a:clrScheme>
      <a:clrMap bg1="dk2" tx1="lt1" bg2="dk1" tx2="lt2" accent1="accent1" accent2="accent2" accent3="accent3" accent4="accent4" accent5="accent5" accent6="accent6" hlink="hlink" folHlink="folHlink"/>
    </a:extraClrScheme>
    <a:extraClrScheme>
      <a:clrScheme name="Layers 3">
        <a:dk1>
          <a:srgbClr val="79788A"/>
        </a:dk1>
        <a:lt1>
          <a:srgbClr val="FFFFFF"/>
        </a:lt1>
        <a:dk2>
          <a:srgbClr val="21203C"/>
        </a:dk2>
        <a:lt2>
          <a:srgbClr val="FFFFCC"/>
        </a:lt2>
        <a:accent1>
          <a:srgbClr val="476077"/>
        </a:accent1>
        <a:accent2>
          <a:srgbClr val="676C5A"/>
        </a:accent2>
        <a:accent3>
          <a:srgbClr val="ABABAF"/>
        </a:accent3>
        <a:accent4>
          <a:srgbClr val="DADADA"/>
        </a:accent4>
        <a:accent5>
          <a:srgbClr val="B1B6BD"/>
        </a:accent5>
        <a:accent6>
          <a:srgbClr val="5D6151"/>
        </a:accent6>
        <a:hlink>
          <a:srgbClr val="666699"/>
        </a:hlink>
        <a:folHlink>
          <a:srgbClr val="8CB0A2"/>
        </a:folHlink>
      </a:clrScheme>
      <a:clrMap bg1="dk2" tx1="lt1" bg2="dk1" tx2="lt2" accent1="accent1" accent2="accent2" accent3="accent3" accent4="accent4" accent5="accent5" accent6="accent6" hlink="hlink" folHlink="folHlink"/>
    </a:extraClrScheme>
    <a:extraClrScheme>
      <a:clrScheme name="Layers 4">
        <a:dk1>
          <a:srgbClr val="455B41"/>
        </a:dk1>
        <a:lt1>
          <a:srgbClr val="FFFFCC"/>
        </a:lt1>
        <a:dk2>
          <a:srgbClr val="79A994"/>
        </a:dk2>
        <a:lt2>
          <a:srgbClr val="FFFFCC"/>
        </a:lt2>
        <a:accent1>
          <a:srgbClr val="517087"/>
        </a:accent1>
        <a:accent2>
          <a:srgbClr val="666699"/>
        </a:accent2>
        <a:accent3>
          <a:srgbClr val="BED1C8"/>
        </a:accent3>
        <a:accent4>
          <a:srgbClr val="DADAAE"/>
        </a:accent4>
        <a:accent5>
          <a:srgbClr val="B3BBC3"/>
        </a:accent5>
        <a:accent6>
          <a:srgbClr val="5C5C8A"/>
        </a:accent6>
        <a:hlink>
          <a:srgbClr val="993300"/>
        </a:hlink>
        <a:folHlink>
          <a:srgbClr val="A4AF6B"/>
        </a:folHlink>
      </a:clrScheme>
      <a:clrMap bg1="dk2" tx1="lt1" bg2="dk1" tx2="lt2" accent1="accent1" accent2="accent2" accent3="accent3" accent4="accent4" accent5="accent5" accent6="accent6" hlink="hlink" folHlink="folHlink"/>
    </a:extraClrScheme>
    <a:extraClrScheme>
      <a:clrScheme name="Layers 5">
        <a:dk1>
          <a:srgbClr val="330000"/>
        </a:dk1>
        <a:lt1>
          <a:srgbClr val="FF9900"/>
        </a:lt1>
        <a:dk2>
          <a:srgbClr val="FFFFFF"/>
        </a:dk2>
        <a:lt2>
          <a:srgbClr val="8B3111"/>
        </a:lt2>
        <a:accent1>
          <a:srgbClr val="DD6D07"/>
        </a:accent1>
        <a:accent2>
          <a:srgbClr val="CC9900"/>
        </a:accent2>
        <a:accent3>
          <a:srgbClr val="FFCAAA"/>
        </a:accent3>
        <a:accent4>
          <a:srgbClr val="2A0000"/>
        </a:accent4>
        <a:accent5>
          <a:srgbClr val="EBBAAA"/>
        </a:accent5>
        <a:accent6>
          <a:srgbClr val="B98A00"/>
        </a:accent6>
        <a:hlink>
          <a:srgbClr val="CC3300"/>
        </a:hlink>
        <a:folHlink>
          <a:srgbClr val="CCCC66"/>
        </a:folHlink>
      </a:clrScheme>
      <a:clrMap bg1="lt1" tx1="dk1" bg2="lt2" tx2="dk2" accent1="accent1" accent2="accent2" accent3="accent3" accent4="accent4" accent5="accent5" accent6="accent6" hlink="hlink" folHlink="folHlink"/>
    </a:extraClrScheme>
    <a:extraClrScheme>
      <a:clrScheme name="Layers 6">
        <a:dk1>
          <a:srgbClr val="000000"/>
        </a:dk1>
        <a:lt1>
          <a:srgbClr val="FFFFE1"/>
        </a:lt1>
        <a:dk2>
          <a:srgbClr val="330033"/>
        </a:dk2>
        <a:lt2>
          <a:srgbClr val="330033"/>
        </a:lt2>
        <a:accent1>
          <a:srgbClr val="CCCC99"/>
        </a:accent1>
        <a:accent2>
          <a:srgbClr val="FF0000"/>
        </a:accent2>
        <a:accent3>
          <a:srgbClr val="FFFFEE"/>
        </a:accent3>
        <a:accent4>
          <a:srgbClr val="000000"/>
        </a:accent4>
        <a:accent5>
          <a:srgbClr val="E2E2CA"/>
        </a:accent5>
        <a:accent6>
          <a:srgbClr val="E70000"/>
        </a:accent6>
        <a:hlink>
          <a:srgbClr val="990033"/>
        </a:hlink>
        <a:folHlink>
          <a:srgbClr val="B2B2B2"/>
        </a:folHlink>
      </a:clrScheme>
      <a:clrMap bg1="lt1" tx1="dk1" bg2="lt2" tx2="dk2" accent1="accent1" accent2="accent2" accent3="accent3" accent4="accent4" accent5="accent5" accent6="accent6" hlink="hlink" folHlink="folHlink"/>
    </a:extraClrScheme>
    <a:extraClrScheme>
      <a:clrScheme name="Layers 7">
        <a:dk1>
          <a:srgbClr val="000000"/>
        </a:dk1>
        <a:lt1>
          <a:srgbClr val="FFFFFF"/>
        </a:lt1>
        <a:dk2>
          <a:srgbClr val="000000"/>
        </a:dk2>
        <a:lt2>
          <a:srgbClr val="891411"/>
        </a:lt2>
        <a:accent1>
          <a:srgbClr val="4F917E"/>
        </a:accent1>
        <a:accent2>
          <a:srgbClr val="CC9900"/>
        </a:accent2>
        <a:accent3>
          <a:srgbClr val="FFFFFF"/>
        </a:accent3>
        <a:accent4>
          <a:srgbClr val="000000"/>
        </a:accent4>
        <a:accent5>
          <a:srgbClr val="B2C7C0"/>
        </a:accent5>
        <a:accent6>
          <a:srgbClr val="B98A00"/>
        </a:accent6>
        <a:hlink>
          <a:srgbClr val="5A84D8"/>
        </a:hlink>
        <a:folHlink>
          <a:srgbClr val="A0C6BA"/>
        </a:folHlink>
      </a:clrScheme>
      <a:clrMap bg1="lt1" tx1="dk1" bg2="lt2" tx2="dk2" accent1="accent1" accent2="accent2" accent3="accent3" accent4="accent4" accent5="accent5" accent6="accent6" hlink="hlink" folHlink="folHlink"/>
    </a:extraClrScheme>
    <a:extraClrScheme>
      <a:clrScheme name="Layers 8">
        <a:dk1>
          <a:srgbClr val="000000"/>
        </a:dk1>
        <a:lt1>
          <a:srgbClr val="FFFFFF"/>
        </a:lt1>
        <a:dk2>
          <a:srgbClr val="CC0000"/>
        </a:dk2>
        <a:lt2>
          <a:srgbClr val="999966"/>
        </a:lt2>
        <a:accent1>
          <a:srgbClr val="CCCCCC"/>
        </a:accent1>
        <a:accent2>
          <a:srgbClr val="CCCC66"/>
        </a:accent2>
        <a:accent3>
          <a:srgbClr val="FFFFFF"/>
        </a:accent3>
        <a:accent4>
          <a:srgbClr val="000000"/>
        </a:accent4>
        <a:accent5>
          <a:srgbClr val="E2E2E2"/>
        </a:accent5>
        <a:accent6>
          <a:srgbClr val="B9B95C"/>
        </a:accent6>
        <a:hlink>
          <a:srgbClr val="666699"/>
        </a:hlink>
        <a:folHlink>
          <a:srgbClr val="CCCC99"/>
        </a:folHlink>
      </a:clrScheme>
      <a:clrMap bg1="lt1" tx1="dk1" bg2="lt2" tx2="dk2" accent1="accent1" accent2="accent2" accent3="accent3" accent4="accent4" accent5="accent5" accent6="accent6" hlink="hlink" folHlink="folHlink"/>
    </a:extraClrScheme>
    <a:extraClrScheme>
      <a:clrScheme name="Layers 9">
        <a:dk1>
          <a:srgbClr val="000000"/>
        </a:dk1>
        <a:lt1>
          <a:srgbClr val="FFFFFF"/>
        </a:lt1>
        <a:dk2>
          <a:srgbClr val="FF0000"/>
        </a:dk2>
        <a:lt2>
          <a:srgbClr val="009999"/>
        </a:lt2>
        <a:accent1>
          <a:srgbClr val="C7B505"/>
        </a:accent1>
        <a:accent2>
          <a:srgbClr val="FFFF66"/>
        </a:accent2>
        <a:accent3>
          <a:srgbClr val="FFFFFF"/>
        </a:accent3>
        <a:accent4>
          <a:srgbClr val="000000"/>
        </a:accent4>
        <a:accent5>
          <a:srgbClr val="E0D7AA"/>
        </a:accent5>
        <a:accent6>
          <a:srgbClr val="E7E75C"/>
        </a:accent6>
        <a:hlink>
          <a:srgbClr val="5A84D8"/>
        </a:hlink>
        <a:folHlink>
          <a:srgbClr val="A0C6BA"/>
        </a:folHlink>
      </a:clrScheme>
      <a:clrMap bg1="lt1" tx1="dk1" bg2="lt2" tx2="dk2" accent1="accent1" accent2="accent2" accent3="accent3" accent4="accent4" accent5="accent5" accent6="accent6" hlink="hlink" folHlink="folHlink"/>
    </a:extraClrScheme>
    <a:extraClrScheme>
      <a:clrScheme name="Layers 10">
        <a:dk1>
          <a:srgbClr val="000000"/>
        </a:dk1>
        <a:lt1>
          <a:srgbClr val="FFFFFF"/>
        </a:lt1>
        <a:dk2>
          <a:srgbClr val="660033"/>
        </a:dk2>
        <a:lt2>
          <a:srgbClr val="666699"/>
        </a:lt2>
        <a:accent1>
          <a:srgbClr val="95A3D1"/>
        </a:accent1>
        <a:accent2>
          <a:srgbClr val="FFFF66"/>
        </a:accent2>
        <a:accent3>
          <a:srgbClr val="FFFFFF"/>
        </a:accent3>
        <a:accent4>
          <a:srgbClr val="000000"/>
        </a:accent4>
        <a:accent5>
          <a:srgbClr val="C8CEE5"/>
        </a:accent5>
        <a:accent6>
          <a:srgbClr val="E7E75C"/>
        </a:accent6>
        <a:hlink>
          <a:srgbClr val="5A84D8"/>
        </a:hlink>
        <a:folHlink>
          <a:srgbClr val="CCCC99"/>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Layers</Template>
  <TotalTime>44445</TotalTime>
  <Words>4467</Words>
  <Application>Microsoft Office PowerPoint</Application>
  <PresentationFormat>Widescreen</PresentationFormat>
  <Paragraphs>272</Paragraphs>
  <Slides>38</Slides>
  <Notes>37</Notes>
  <HiddenSlides>0</HiddenSlides>
  <MMClips>38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Arial</vt:lpstr>
      <vt:lpstr>Calibri</vt:lpstr>
      <vt:lpstr>Times New Roman</vt:lpstr>
      <vt:lpstr>Wingdings</vt:lpstr>
      <vt:lpstr>Layers</vt:lpstr>
      <vt:lpstr>PowerPoint Presentation</vt:lpstr>
      <vt:lpstr>PowerPoint Presentation</vt:lpstr>
      <vt:lpstr>How does chromatography work?</vt:lpstr>
      <vt:lpstr>How does chromatography work?</vt:lpstr>
      <vt:lpstr>How does chromatography work?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Pump Operation:  Filling Stroke</vt:lpstr>
      <vt:lpstr>Pump Operation:  Delivery Stroke</vt:lpstr>
      <vt:lpstr>Pump Operation:  Filling Stroke</vt:lpstr>
      <vt:lpstr>Pump Operation:  Delivery Stroke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Startup Video</vt:lpstr>
      <vt:lpstr>PowerPoint Presentation</vt:lpstr>
      <vt:lpstr>PowerPoint Presentation</vt:lpstr>
      <vt:lpstr>PowerPoint Presentation</vt:lpstr>
    </vt:vector>
  </TitlesOfParts>
  <Company>NIST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Quantitation</dc:title>
  <dc:creator>Lane Sander</dc:creator>
  <cp:lastModifiedBy>Sander, Lane C. Dr. (Fed)</cp:lastModifiedBy>
  <cp:revision>536</cp:revision>
  <cp:lastPrinted>2015-09-23T18:15:38Z</cp:lastPrinted>
  <dcterms:created xsi:type="dcterms:W3CDTF">2003-06-25T13:09:07Z</dcterms:created>
  <dcterms:modified xsi:type="dcterms:W3CDTF">2017-09-21T20:21:07Z</dcterms:modified>
</cp:coreProperties>
</file>