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</p:sldMasterIdLst>
  <p:notesMasterIdLst>
    <p:notesMasterId r:id="rId13"/>
  </p:notesMasterIdLst>
  <p:sldIdLst>
    <p:sldId id="775" r:id="rId5"/>
    <p:sldId id="788" r:id="rId6"/>
    <p:sldId id="774" r:id="rId7"/>
    <p:sldId id="805" r:id="rId8"/>
    <p:sldId id="785" r:id="rId9"/>
    <p:sldId id="786" r:id="rId10"/>
    <p:sldId id="779" r:id="rId11"/>
    <p:sldId id="7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, Nancy J. (Fed)" initials="LNJ(" lastIdx="3" clrIdx="0">
    <p:extLst>
      <p:ext uri="{19B8F6BF-5375-455C-9EA6-DF929625EA0E}">
        <p15:presenceInfo xmlns:p15="http://schemas.microsoft.com/office/powerpoint/2012/main" userId="S::linn@nist.gov::fc7ed185-0b02-43ab-8dd3-fc2cad4d27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93"/>
    <a:srgbClr val="C2B6FF"/>
    <a:srgbClr val="C9CCFF"/>
    <a:srgbClr val="C4B0FF"/>
    <a:srgbClr val="E4B9FF"/>
    <a:srgbClr val="D7A841"/>
    <a:srgbClr val="945200"/>
    <a:srgbClr val="AB7942"/>
    <a:srgbClr val="008F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09FBC-287B-4D2C-AA5F-306F45D7708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0CA68-9A56-4A15-AC45-772F3FE3B8FB}">
      <dgm:prSet phldrT="[Text]" custT="1"/>
      <dgm:spPr/>
      <dgm:t>
        <a:bodyPr/>
        <a:lstStyle/>
        <a:p>
          <a:r>
            <a:rPr lang="en-US" sz="1400" b="1"/>
            <a:t>Reference Materials</a:t>
          </a:r>
        </a:p>
      </dgm:t>
    </dgm:pt>
    <dgm:pt modelId="{501E4D49-B8BC-4D16-9615-ECB936E3286F}" type="parTrans" cxnId="{76807EC6-8195-48F5-B39A-10C4E5A366BE}">
      <dgm:prSet/>
      <dgm:spPr/>
      <dgm:t>
        <a:bodyPr/>
        <a:lstStyle/>
        <a:p>
          <a:endParaRPr lang="en-US"/>
        </a:p>
      </dgm:t>
    </dgm:pt>
    <dgm:pt modelId="{BB46AAF2-32AA-403E-BA8B-106BD83F93B0}" type="sibTrans" cxnId="{76807EC6-8195-48F5-B39A-10C4E5A366BE}">
      <dgm:prSet custT="1"/>
      <dgm:spPr/>
      <dgm:t>
        <a:bodyPr/>
        <a:lstStyle/>
        <a:p>
          <a:r>
            <a:rPr lang="en-US" sz="1400" b="1"/>
            <a:t>Reference Data</a:t>
          </a:r>
        </a:p>
      </dgm:t>
    </dgm:pt>
    <dgm:pt modelId="{9940FF5C-20CA-464D-BA53-79A045DE7976}">
      <dgm:prSet phldrT="[Text]" custT="1"/>
      <dgm:spPr/>
      <dgm:t>
        <a:bodyPr/>
        <a:lstStyle/>
        <a:p>
          <a:r>
            <a:rPr lang="en-US" sz="1300">
              <a:solidFill>
                <a:schemeClr val="accent1"/>
              </a:solidFill>
            </a:rPr>
            <a:t>Reference Instruments</a:t>
          </a:r>
        </a:p>
      </dgm:t>
    </dgm:pt>
    <dgm:pt modelId="{64B54879-BDA2-471D-B729-5055E1927D58}" type="parTrans" cxnId="{B22CA75D-DEAC-4970-9BC8-C6C4535D8AD1}">
      <dgm:prSet/>
      <dgm:spPr/>
      <dgm:t>
        <a:bodyPr/>
        <a:lstStyle/>
        <a:p>
          <a:endParaRPr lang="en-US"/>
        </a:p>
      </dgm:t>
    </dgm:pt>
    <dgm:pt modelId="{1C584D42-1862-4055-8D0E-AFD472EC0015}" type="sibTrans" cxnId="{B22CA75D-DEAC-4970-9BC8-C6C4535D8AD1}">
      <dgm:prSet custT="1"/>
      <dgm:spPr/>
      <dgm:t>
        <a:bodyPr/>
        <a:lstStyle/>
        <a:p>
          <a:r>
            <a:rPr lang="en-US" sz="1400" b="1"/>
            <a:t>Reference Methods</a:t>
          </a:r>
        </a:p>
      </dgm:t>
    </dgm:pt>
    <dgm:pt modelId="{A2115ECC-BF87-4410-A584-818AB3C1D67E}">
      <dgm:prSet phldrT="[Text]" custT="1"/>
      <dgm:spPr/>
      <dgm:t>
        <a:bodyPr lIns="0" tIns="0" rIns="0" bIns="0"/>
        <a:lstStyle/>
        <a:p>
          <a:r>
            <a:rPr lang="en-US" sz="1200">
              <a:solidFill>
                <a:schemeClr val="accent1"/>
              </a:solidFill>
            </a:rPr>
            <a:t>Calibrations</a:t>
          </a:r>
        </a:p>
        <a:p>
          <a:r>
            <a:rPr lang="en-US" sz="1200">
              <a:solidFill>
                <a:schemeClr val="accent1"/>
              </a:solidFill>
            </a:rPr>
            <a:t>and Services</a:t>
          </a:r>
        </a:p>
      </dgm:t>
    </dgm:pt>
    <dgm:pt modelId="{5D59608F-BB4E-4446-A17C-C7D2806F11FA}" type="parTrans" cxnId="{7E4593DF-B210-42F2-901A-285C57F91CFF}">
      <dgm:prSet/>
      <dgm:spPr/>
      <dgm:t>
        <a:bodyPr/>
        <a:lstStyle/>
        <a:p>
          <a:endParaRPr lang="en-US"/>
        </a:p>
      </dgm:t>
    </dgm:pt>
    <dgm:pt modelId="{67352C5F-334C-4801-9B1E-DA3276F9F642}" type="sibTrans" cxnId="{7E4593DF-B210-42F2-901A-285C57F91CFF}">
      <dgm:prSet custT="1"/>
      <dgm:spPr/>
      <dgm:t>
        <a:bodyPr/>
        <a:lstStyle/>
        <a:p>
          <a:r>
            <a:rPr lang="en-US" sz="1400" b="1">
              <a:solidFill>
                <a:schemeClr val="accent1"/>
              </a:solidFill>
            </a:rPr>
            <a:t>Quality Assurance Programs</a:t>
          </a:r>
        </a:p>
      </dgm:t>
    </dgm:pt>
    <dgm:pt modelId="{C0C53929-48FF-489D-94C0-973B2EB7AD7A}">
      <dgm:prSet phldrT="[Text]" custT="1"/>
      <dgm:spPr/>
      <dgm:t>
        <a:bodyPr lIns="0" tIns="0" rIns="0" bIns="0"/>
        <a:lstStyle/>
        <a:p>
          <a:r>
            <a:rPr lang="en-US" sz="1100">
              <a:solidFill>
                <a:schemeClr val="accent1"/>
              </a:solidFill>
            </a:rPr>
            <a:t>Documentary Standards</a:t>
          </a:r>
        </a:p>
      </dgm:t>
    </dgm:pt>
    <dgm:pt modelId="{B7512618-A09C-4286-A31E-6404CD5B92C2}" type="sibTrans" cxnId="{2B02F993-E5BD-4615-8DD3-4413030DC3D8}">
      <dgm:prSet custT="1"/>
      <dgm:spPr/>
      <dgm:t>
        <a:bodyPr/>
        <a:lstStyle/>
        <a:p>
          <a:r>
            <a:rPr lang="en-US" sz="1050">
              <a:solidFill>
                <a:schemeClr val="accent1"/>
              </a:solidFill>
            </a:rPr>
            <a:t>New Measurements</a:t>
          </a:r>
        </a:p>
      </dgm:t>
    </dgm:pt>
    <dgm:pt modelId="{87DE9C9B-3440-4923-90EA-A20EFB2702DB}" type="parTrans" cxnId="{2B02F993-E5BD-4615-8DD3-4413030DC3D8}">
      <dgm:prSet/>
      <dgm:spPr/>
      <dgm:t>
        <a:bodyPr/>
        <a:lstStyle/>
        <a:p>
          <a:endParaRPr lang="en-US"/>
        </a:p>
      </dgm:t>
    </dgm:pt>
    <dgm:pt modelId="{A884A9A0-629B-4020-A78D-1B11CA48E894}" type="pres">
      <dgm:prSet presAssocID="{C1D09FBC-287B-4D2C-AA5F-306F45D77084}" presName="Name0" presStyleCnt="0">
        <dgm:presLayoutVars>
          <dgm:chMax/>
          <dgm:chPref/>
          <dgm:dir/>
          <dgm:animLvl val="lvl"/>
        </dgm:presLayoutVars>
      </dgm:prSet>
      <dgm:spPr/>
    </dgm:pt>
    <dgm:pt modelId="{27538831-2E78-410D-97BF-017FE73E519C}" type="pres">
      <dgm:prSet presAssocID="{0360CA68-9A56-4A15-AC45-772F3FE3B8FB}" presName="composite" presStyleCnt="0"/>
      <dgm:spPr/>
    </dgm:pt>
    <dgm:pt modelId="{2A340BDC-C496-46D6-8B27-36098FE146FC}" type="pres">
      <dgm:prSet presAssocID="{0360CA68-9A56-4A15-AC45-772F3FE3B8FB}" presName="Parent1" presStyleLbl="node1" presStyleIdx="0" presStyleCnt="8" custScaleX="103875">
        <dgm:presLayoutVars>
          <dgm:chMax val="1"/>
          <dgm:chPref val="1"/>
          <dgm:bulletEnabled val="1"/>
        </dgm:presLayoutVars>
      </dgm:prSet>
      <dgm:spPr/>
    </dgm:pt>
    <dgm:pt modelId="{ACC91EA0-9546-48B1-ABD6-C65C626D8C56}" type="pres">
      <dgm:prSet presAssocID="{0360CA68-9A56-4A15-AC45-772F3FE3B8FB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03FAEC9-CBBB-4CA9-A6BF-8EA3C0515683}" type="pres">
      <dgm:prSet presAssocID="{0360CA68-9A56-4A15-AC45-772F3FE3B8FB}" presName="BalanceSpacing" presStyleCnt="0"/>
      <dgm:spPr/>
    </dgm:pt>
    <dgm:pt modelId="{F42DD342-6FAD-4843-8336-76DC612E47A6}" type="pres">
      <dgm:prSet presAssocID="{0360CA68-9A56-4A15-AC45-772F3FE3B8FB}" presName="BalanceSpacing1" presStyleCnt="0"/>
      <dgm:spPr/>
    </dgm:pt>
    <dgm:pt modelId="{B1C1D96D-232D-421C-9FAD-E19EC96C5EAA}" type="pres">
      <dgm:prSet presAssocID="{BB46AAF2-32AA-403E-BA8B-106BD83F93B0}" presName="Accent1Text" presStyleLbl="node1" presStyleIdx="1" presStyleCnt="8"/>
      <dgm:spPr/>
    </dgm:pt>
    <dgm:pt modelId="{4F3547C7-7E11-43EB-9DC7-73B5E0B24782}" type="pres">
      <dgm:prSet presAssocID="{BB46AAF2-32AA-403E-BA8B-106BD83F93B0}" presName="spaceBetweenRectangles" presStyleCnt="0"/>
      <dgm:spPr/>
    </dgm:pt>
    <dgm:pt modelId="{A1EB68B0-5920-4E8F-8986-63BE3819ED1D}" type="pres">
      <dgm:prSet presAssocID="{9940FF5C-20CA-464D-BA53-79A045DE7976}" presName="composite" presStyleCnt="0"/>
      <dgm:spPr/>
    </dgm:pt>
    <dgm:pt modelId="{B8BB2BA2-7943-4C9F-95D3-7E1C69CFD05F}" type="pres">
      <dgm:prSet presAssocID="{9940FF5C-20CA-464D-BA53-79A045DE797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274FC2C4-E39A-4A57-857E-66DC312FFF53}" type="pres">
      <dgm:prSet presAssocID="{9940FF5C-20CA-464D-BA53-79A045DE7976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EB3EB0C-2568-4AF0-9D5D-3A895B08C6E7}" type="pres">
      <dgm:prSet presAssocID="{9940FF5C-20CA-464D-BA53-79A045DE7976}" presName="BalanceSpacing" presStyleCnt="0"/>
      <dgm:spPr/>
    </dgm:pt>
    <dgm:pt modelId="{7742159A-8812-4508-A6FD-4D2E3AFC962D}" type="pres">
      <dgm:prSet presAssocID="{9940FF5C-20CA-464D-BA53-79A045DE7976}" presName="BalanceSpacing1" presStyleCnt="0"/>
      <dgm:spPr/>
    </dgm:pt>
    <dgm:pt modelId="{4CA5E6F9-E274-47CB-84C9-05F9E90FA9BB}" type="pres">
      <dgm:prSet presAssocID="{1C584D42-1862-4055-8D0E-AFD472EC0015}" presName="Accent1Text" presStyleLbl="node1" presStyleIdx="3" presStyleCnt="8"/>
      <dgm:spPr/>
    </dgm:pt>
    <dgm:pt modelId="{CA110F6E-C044-4EE7-9AD7-ED24CF813561}" type="pres">
      <dgm:prSet presAssocID="{1C584D42-1862-4055-8D0E-AFD472EC0015}" presName="spaceBetweenRectangles" presStyleCnt="0"/>
      <dgm:spPr/>
    </dgm:pt>
    <dgm:pt modelId="{F932A1D8-046A-48EB-9989-33F3EF08E9DC}" type="pres">
      <dgm:prSet presAssocID="{A2115ECC-BF87-4410-A584-818AB3C1D67E}" presName="composite" presStyleCnt="0"/>
      <dgm:spPr/>
    </dgm:pt>
    <dgm:pt modelId="{1BC75314-B942-457C-AA2F-15984A404037}" type="pres">
      <dgm:prSet presAssocID="{A2115ECC-BF87-4410-A584-818AB3C1D67E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A258B89F-EFEF-40B6-8F93-64FE361043FB}" type="pres">
      <dgm:prSet presAssocID="{A2115ECC-BF87-4410-A584-818AB3C1D67E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75C11EF-5D01-433A-8032-74BCCE452BF9}" type="pres">
      <dgm:prSet presAssocID="{A2115ECC-BF87-4410-A584-818AB3C1D67E}" presName="BalanceSpacing" presStyleCnt="0"/>
      <dgm:spPr/>
    </dgm:pt>
    <dgm:pt modelId="{480CBB13-24EC-4721-BAB0-BE6FEB838E90}" type="pres">
      <dgm:prSet presAssocID="{A2115ECC-BF87-4410-A584-818AB3C1D67E}" presName="BalanceSpacing1" presStyleCnt="0"/>
      <dgm:spPr/>
    </dgm:pt>
    <dgm:pt modelId="{80D806FC-D611-42BA-9CFD-F9B015F1ABE8}" type="pres">
      <dgm:prSet presAssocID="{67352C5F-334C-4801-9B1E-DA3276F9F642}" presName="Accent1Text" presStyleLbl="node1" presStyleIdx="5" presStyleCnt="8"/>
      <dgm:spPr/>
    </dgm:pt>
    <dgm:pt modelId="{3DBC73AB-9637-4138-8DD0-7274FF5EA6A6}" type="pres">
      <dgm:prSet presAssocID="{67352C5F-334C-4801-9B1E-DA3276F9F642}" presName="spaceBetweenRectangles" presStyleCnt="0"/>
      <dgm:spPr/>
    </dgm:pt>
    <dgm:pt modelId="{0E25C490-C2F9-4B23-AB74-AB81BFB59F50}" type="pres">
      <dgm:prSet presAssocID="{C0C53929-48FF-489D-94C0-973B2EB7AD7A}" presName="composite" presStyleCnt="0"/>
      <dgm:spPr/>
    </dgm:pt>
    <dgm:pt modelId="{C114CDCC-2E2A-4B56-B7DC-6661618357ED}" type="pres">
      <dgm:prSet presAssocID="{C0C53929-48FF-489D-94C0-973B2EB7AD7A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B7DD490D-3326-4A47-B43B-2FE9254F21A7}" type="pres">
      <dgm:prSet presAssocID="{C0C53929-48FF-489D-94C0-973B2EB7AD7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2C2E8F5-C2CE-4262-81E1-36321289F8A6}" type="pres">
      <dgm:prSet presAssocID="{C0C53929-48FF-489D-94C0-973B2EB7AD7A}" presName="BalanceSpacing" presStyleCnt="0"/>
      <dgm:spPr/>
    </dgm:pt>
    <dgm:pt modelId="{D4A2E537-7F3A-4770-ABA1-5DB11BB76FD5}" type="pres">
      <dgm:prSet presAssocID="{C0C53929-48FF-489D-94C0-973B2EB7AD7A}" presName="BalanceSpacing1" presStyleCnt="0"/>
      <dgm:spPr/>
    </dgm:pt>
    <dgm:pt modelId="{6330ACB3-AADB-457A-ABCC-B65E8A655DCF}" type="pres">
      <dgm:prSet presAssocID="{B7512618-A09C-4286-A31E-6404CD5B92C2}" presName="Accent1Text" presStyleLbl="node1" presStyleIdx="7" presStyleCnt="8"/>
      <dgm:spPr/>
    </dgm:pt>
  </dgm:ptLst>
  <dgm:cxnLst>
    <dgm:cxn modelId="{C28BFB1B-DEE1-4542-AE89-F987F5048954}" type="presOf" srcId="{A2115ECC-BF87-4410-A584-818AB3C1D67E}" destId="{1BC75314-B942-457C-AA2F-15984A404037}" srcOrd="0" destOrd="0" presId="urn:microsoft.com/office/officeart/2008/layout/AlternatingHexagons"/>
    <dgm:cxn modelId="{9CA1F422-6F5B-4501-A0F5-0ADE49ADAE5A}" type="presOf" srcId="{9940FF5C-20CA-464D-BA53-79A045DE7976}" destId="{B8BB2BA2-7943-4C9F-95D3-7E1C69CFD05F}" srcOrd="0" destOrd="0" presId="urn:microsoft.com/office/officeart/2008/layout/AlternatingHexagons"/>
    <dgm:cxn modelId="{567FBB26-5568-4C73-A38E-FE67E82CA821}" type="presOf" srcId="{C1D09FBC-287B-4D2C-AA5F-306F45D77084}" destId="{A884A9A0-629B-4020-A78D-1B11CA48E894}" srcOrd="0" destOrd="0" presId="urn:microsoft.com/office/officeart/2008/layout/AlternatingHexagons"/>
    <dgm:cxn modelId="{FCBEC636-1D9B-4AB9-8FBF-9B7BF66F4C5E}" type="presOf" srcId="{B7512618-A09C-4286-A31E-6404CD5B92C2}" destId="{6330ACB3-AADB-457A-ABCC-B65E8A655DCF}" srcOrd="0" destOrd="0" presId="urn:microsoft.com/office/officeart/2008/layout/AlternatingHexagons"/>
    <dgm:cxn modelId="{B22CA75D-DEAC-4970-9BC8-C6C4535D8AD1}" srcId="{C1D09FBC-287B-4D2C-AA5F-306F45D77084}" destId="{9940FF5C-20CA-464D-BA53-79A045DE7976}" srcOrd="1" destOrd="0" parTransId="{64B54879-BDA2-471D-B729-5055E1927D58}" sibTransId="{1C584D42-1862-4055-8D0E-AFD472EC0015}"/>
    <dgm:cxn modelId="{2BF46148-2EF3-4B0B-9AA8-6633124A17E9}" type="presOf" srcId="{0360CA68-9A56-4A15-AC45-772F3FE3B8FB}" destId="{2A340BDC-C496-46D6-8B27-36098FE146FC}" srcOrd="0" destOrd="0" presId="urn:microsoft.com/office/officeart/2008/layout/AlternatingHexagons"/>
    <dgm:cxn modelId="{B327FF81-F6DE-4729-B035-63EDDEFFFEBE}" type="presOf" srcId="{BB46AAF2-32AA-403E-BA8B-106BD83F93B0}" destId="{B1C1D96D-232D-421C-9FAD-E19EC96C5EAA}" srcOrd="0" destOrd="0" presId="urn:microsoft.com/office/officeart/2008/layout/AlternatingHexagons"/>
    <dgm:cxn modelId="{2B02F993-E5BD-4615-8DD3-4413030DC3D8}" srcId="{C1D09FBC-287B-4D2C-AA5F-306F45D77084}" destId="{C0C53929-48FF-489D-94C0-973B2EB7AD7A}" srcOrd="3" destOrd="0" parTransId="{87DE9C9B-3440-4923-90EA-A20EFB2702DB}" sibTransId="{B7512618-A09C-4286-A31E-6404CD5B92C2}"/>
    <dgm:cxn modelId="{8F9E48AE-0E72-4279-9A93-6766EFA7063B}" type="presOf" srcId="{67352C5F-334C-4801-9B1E-DA3276F9F642}" destId="{80D806FC-D611-42BA-9CFD-F9B015F1ABE8}" srcOrd="0" destOrd="0" presId="urn:microsoft.com/office/officeart/2008/layout/AlternatingHexagons"/>
    <dgm:cxn modelId="{76807EC6-8195-48F5-B39A-10C4E5A366BE}" srcId="{C1D09FBC-287B-4D2C-AA5F-306F45D77084}" destId="{0360CA68-9A56-4A15-AC45-772F3FE3B8FB}" srcOrd="0" destOrd="0" parTransId="{501E4D49-B8BC-4D16-9615-ECB936E3286F}" sibTransId="{BB46AAF2-32AA-403E-BA8B-106BD83F93B0}"/>
    <dgm:cxn modelId="{7E4593DF-B210-42F2-901A-285C57F91CFF}" srcId="{C1D09FBC-287B-4D2C-AA5F-306F45D77084}" destId="{A2115ECC-BF87-4410-A584-818AB3C1D67E}" srcOrd="2" destOrd="0" parTransId="{5D59608F-BB4E-4446-A17C-C7D2806F11FA}" sibTransId="{67352C5F-334C-4801-9B1E-DA3276F9F642}"/>
    <dgm:cxn modelId="{F4FE4CFE-A067-4701-A1E6-587C27CE122F}" type="presOf" srcId="{C0C53929-48FF-489D-94C0-973B2EB7AD7A}" destId="{C114CDCC-2E2A-4B56-B7DC-6661618357ED}" srcOrd="0" destOrd="0" presId="urn:microsoft.com/office/officeart/2008/layout/AlternatingHexagons"/>
    <dgm:cxn modelId="{39A9E1FE-D9CC-4F69-82A4-BFBE05D58BB3}" type="presOf" srcId="{1C584D42-1862-4055-8D0E-AFD472EC0015}" destId="{4CA5E6F9-E274-47CB-84C9-05F9E90FA9BB}" srcOrd="0" destOrd="0" presId="urn:microsoft.com/office/officeart/2008/layout/AlternatingHexagons"/>
    <dgm:cxn modelId="{9E6CADCB-8722-4F4F-A69F-2B4AF36023CB}" type="presParOf" srcId="{A884A9A0-629B-4020-A78D-1B11CA48E894}" destId="{27538831-2E78-410D-97BF-017FE73E519C}" srcOrd="0" destOrd="0" presId="urn:microsoft.com/office/officeart/2008/layout/AlternatingHexagons"/>
    <dgm:cxn modelId="{90165F07-BB79-49A4-A426-8AE220BB6CD1}" type="presParOf" srcId="{27538831-2E78-410D-97BF-017FE73E519C}" destId="{2A340BDC-C496-46D6-8B27-36098FE146FC}" srcOrd="0" destOrd="0" presId="urn:microsoft.com/office/officeart/2008/layout/AlternatingHexagons"/>
    <dgm:cxn modelId="{1EBFF9F2-C4D6-4D28-B310-82B447288D8B}" type="presParOf" srcId="{27538831-2E78-410D-97BF-017FE73E519C}" destId="{ACC91EA0-9546-48B1-ABD6-C65C626D8C56}" srcOrd="1" destOrd="0" presId="urn:microsoft.com/office/officeart/2008/layout/AlternatingHexagons"/>
    <dgm:cxn modelId="{FA3E74E9-644A-4E2D-8665-25D96F8D8EB3}" type="presParOf" srcId="{27538831-2E78-410D-97BF-017FE73E519C}" destId="{D03FAEC9-CBBB-4CA9-A6BF-8EA3C0515683}" srcOrd="2" destOrd="0" presId="urn:microsoft.com/office/officeart/2008/layout/AlternatingHexagons"/>
    <dgm:cxn modelId="{335BA8DC-48E8-42B9-A269-A1DEFA9DCEEB}" type="presParOf" srcId="{27538831-2E78-410D-97BF-017FE73E519C}" destId="{F42DD342-6FAD-4843-8336-76DC612E47A6}" srcOrd="3" destOrd="0" presId="urn:microsoft.com/office/officeart/2008/layout/AlternatingHexagons"/>
    <dgm:cxn modelId="{657EB6F6-73D4-4BC3-B075-37D78BE9A584}" type="presParOf" srcId="{27538831-2E78-410D-97BF-017FE73E519C}" destId="{B1C1D96D-232D-421C-9FAD-E19EC96C5EAA}" srcOrd="4" destOrd="0" presId="urn:microsoft.com/office/officeart/2008/layout/AlternatingHexagons"/>
    <dgm:cxn modelId="{162FF182-E3A2-4B20-9F90-EF8918ECD37C}" type="presParOf" srcId="{A884A9A0-629B-4020-A78D-1B11CA48E894}" destId="{4F3547C7-7E11-43EB-9DC7-73B5E0B24782}" srcOrd="1" destOrd="0" presId="urn:microsoft.com/office/officeart/2008/layout/AlternatingHexagons"/>
    <dgm:cxn modelId="{1ECC9592-4598-477B-A698-4E1601F70530}" type="presParOf" srcId="{A884A9A0-629B-4020-A78D-1B11CA48E894}" destId="{A1EB68B0-5920-4E8F-8986-63BE3819ED1D}" srcOrd="2" destOrd="0" presId="urn:microsoft.com/office/officeart/2008/layout/AlternatingHexagons"/>
    <dgm:cxn modelId="{08B6DCE6-BB29-4A7B-9646-9050C2F6A65A}" type="presParOf" srcId="{A1EB68B0-5920-4E8F-8986-63BE3819ED1D}" destId="{B8BB2BA2-7943-4C9F-95D3-7E1C69CFD05F}" srcOrd="0" destOrd="0" presId="urn:microsoft.com/office/officeart/2008/layout/AlternatingHexagons"/>
    <dgm:cxn modelId="{68F139BF-E491-4234-91F2-3655A1991743}" type="presParOf" srcId="{A1EB68B0-5920-4E8F-8986-63BE3819ED1D}" destId="{274FC2C4-E39A-4A57-857E-66DC312FFF53}" srcOrd="1" destOrd="0" presId="urn:microsoft.com/office/officeart/2008/layout/AlternatingHexagons"/>
    <dgm:cxn modelId="{8E059B81-352E-44B0-8C6A-F272BBC0251A}" type="presParOf" srcId="{A1EB68B0-5920-4E8F-8986-63BE3819ED1D}" destId="{3EB3EB0C-2568-4AF0-9D5D-3A895B08C6E7}" srcOrd="2" destOrd="0" presId="urn:microsoft.com/office/officeart/2008/layout/AlternatingHexagons"/>
    <dgm:cxn modelId="{9F13EC2E-5928-447A-877F-D0C93C115B7E}" type="presParOf" srcId="{A1EB68B0-5920-4E8F-8986-63BE3819ED1D}" destId="{7742159A-8812-4508-A6FD-4D2E3AFC962D}" srcOrd="3" destOrd="0" presId="urn:microsoft.com/office/officeart/2008/layout/AlternatingHexagons"/>
    <dgm:cxn modelId="{D9BFDA91-424E-4338-BDBF-EA77936B39E9}" type="presParOf" srcId="{A1EB68B0-5920-4E8F-8986-63BE3819ED1D}" destId="{4CA5E6F9-E274-47CB-84C9-05F9E90FA9BB}" srcOrd="4" destOrd="0" presId="urn:microsoft.com/office/officeart/2008/layout/AlternatingHexagons"/>
    <dgm:cxn modelId="{90AE55B6-B2EE-401B-9853-C3579290D12D}" type="presParOf" srcId="{A884A9A0-629B-4020-A78D-1B11CA48E894}" destId="{CA110F6E-C044-4EE7-9AD7-ED24CF813561}" srcOrd="3" destOrd="0" presId="urn:microsoft.com/office/officeart/2008/layout/AlternatingHexagons"/>
    <dgm:cxn modelId="{D1724EEF-069D-4273-B2B2-11A3F10BA3CA}" type="presParOf" srcId="{A884A9A0-629B-4020-A78D-1B11CA48E894}" destId="{F932A1D8-046A-48EB-9989-33F3EF08E9DC}" srcOrd="4" destOrd="0" presId="urn:microsoft.com/office/officeart/2008/layout/AlternatingHexagons"/>
    <dgm:cxn modelId="{6619296D-201F-44DB-A493-7805116ACE8F}" type="presParOf" srcId="{F932A1D8-046A-48EB-9989-33F3EF08E9DC}" destId="{1BC75314-B942-457C-AA2F-15984A404037}" srcOrd="0" destOrd="0" presId="urn:microsoft.com/office/officeart/2008/layout/AlternatingHexagons"/>
    <dgm:cxn modelId="{482C519C-8F23-4961-954D-23E27C74396A}" type="presParOf" srcId="{F932A1D8-046A-48EB-9989-33F3EF08E9DC}" destId="{A258B89F-EFEF-40B6-8F93-64FE361043FB}" srcOrd="1" destOrd="0" presId="urn:microsoft.com/office/officeart/2008/layout/AlternatingHexagons"/>
    <dgm:cxn modelId="{04978F1C-151F-485A-8537-188FF850A220}" type="presParOf" srcId="{F932A1D8-046A-48EB-9989-33F3EF08E9DC}" destId="{F75C11EF-5D01-433A-8032-74BCCE452BF9}" srcOrd="2" destOrd="0" presId="urn:microsoft.com/office/officeart/2008/layout/AlternatingHexagons"/>
    <dgm:cxn modelId="{308C6EF8-E638-417A-B46B-C592ECFA1897}" type="presParOf" srcId="{F932A1D8-046A-48EB-9989-33F3EF08E9DC}" destId="{480CBB13-24EC-4721-BAB0-BE6FEB838E90}" srcOrd="3" destOrd="0" presId="urn:microsoft.com/office/officeart/2008/layout/AlternatingHexagons"/>
    <dgm:cxn modelId="{A954AA1E-B755-4C0F-93DB-8B276CB3DE64}" type="presParOf" srcId="{F932A1D8-046A-48EB-9989-33F3EF08E9DC}" destId="{80D806FC-D611-42BA-9CFD-F9B015F1ABE8}" srcOrd="4" destOrd="0" presId="urn:microsoft.com/office/officeart/2008/layout/AlternatingHexagons"/>
    <dgm:cxn modelId="{89044D77-07CA-4F7E-952C-24A51F7D8102}" type="presParOf" srcId="{A884A9A0-629B-4020-A78D-1B11CA48E894}" destId="{3DBC73AB-9637-4138-8DD0-7274FF5EA6A6}" srcOrd="5" destOrd="0" presId="urn:microsoft.com/office/officeart/2008/layout/AlternatingHexagons"/>
    <dgm:cxn modelId="{D977A8B6-F0DD-4C69-A738-9740E095D2D8}" type="presParOf" srcId="{A884A9A0-629B-4020-A78D-1B11CA48E894}" destId="{0E25C490-C2F9-4B23-AB74-AB81BFB59F50}" srcOrd="6" destOrd="0" presId="urn:microsoft.com/office/officeart/2008/layout/AlternatingHexagons"/>
    <dgm:cxn modelId="{37F31E43-F3BD-4762-A4BF-9C512C472AD1}" type="presParOf" srcId="{0E25C490-C2F9-4B23-AB74-AB81BFB59F50}" destId="{C114CDCC-2E2A-4B56-B7DC-6661618357ED}" srcOrd="0" destOrd="0" presId="urn:microsoft.com/office/officeart/2008/layout/AlternatingHexagons"/>
    <dgm:cxn modelId="{214C2761-8B0B-4145-836D-EC6792A0E913}" type="presParOf" srcId="{0E25C490-C2F9-4B23-AB74-AB81BFB59F50}" destId="{B7DD490D-3326-4A47-B43B-2FE9254F21A7}" srcOrd="1" destOrd="0" presId="urn:microsoft.com/office/officeart/2008/layout/AlternatingHexagons"/>
    <dgm:cxn modelId="{5110A619-5DE5-497B-91CD-582369A9A051}" type="presParOf" srcId="{0E25C490-C2F9-4B23-AB74-AB81BFB59F50}" destId="{62C2E8F5-C2CE-4262-81E1-36321289F8A6}" srcOrd="2" destOrd="0" presId="urn:microsoft.com/office/officeart/2008/layout/AlternatingHexagons"/>
    <dgm:cxn modelId="{A534265A-1D6B-4CBD-AEC4-3909C3E194E5}" type="presParOf" srcId="{0E25C490-C2F9-4B23-AB74-AB81BFB59F50}" destId="{D4A2E537-7F3A-4770-ABA1-5DB11BB76FD5}" srcOrd="3" destOrd="0" presId="urn:microsoft.com/office/officeart/2008/layout/AlternatingHexagons"/>
    <dgm:cxn modelId="{D9D17A4C-C9A2-44E0-9EB0-87C09A450205}" type="presParOf" srcId="{0E25C490-C2F9-4B23-AB74-AB81BFB59F50}" destId="{6330ACB3-AADB-457A-ABCC-B65E8A655DC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40BDC-C496-46D6-8B27-36098FE146FC}">
      <dsp:nvSpPr>
        <dsp:cNvPr id="0" name=""/>
        <dsp:cNvSpPr/>
      </dsp:nvSpPr>
      <dsp:spPr>
        <a:xfrm rot="5400000">
          <a:off x="2884873" y="67477"/>
          <a:ext cx="1395250" cy="12609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Reference Materials</a:t>
          </a:r>
        </a:p>
      </dsp:txBody>
      <dsp:txXfrm rot="-5400000">
        <a:off x="3152078" y="221651"/>
        <a:ext cx="860839" cy="952558"/>
      </dsp:txXfrm>
    </dsp:sp>
    <dsp:sp modelId="{ACC91EA0-9546-48B1-ABD6-C65C626D8C56}">
      <dsp:nvSpPr>
        <dsp:cNvPr id="0" name=""/>
        <dsp:cNvSpPr/>
      </dsp:nvSpPr>
      <dsp:spPr>
        <a:xfrm>
          <a:off x="4226266" y="279354"/>
          <a:ext cx="1557099" cy="83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1D96D-232D-421C-9FAD-E19EC96C5EAA}">
      <dsp:nvSpPr>
        <dsp:cNvPr id="0" name=""/>
        <dsp:cNvSpPr/>
      </dsp:nvSpPr>
      <dsp:spPr>
        <a:xfrm rot="5400000">
          <a:off x="1573895" y="90995"/>
          <a:ext cx="1395250" cy="12138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Reference Data</a:t>
          </a:r>
        </a:p>
      </dsp:txBody>
      <dsp:txXfrm rot="-5400000">
        <a:off x="1853747" y="217730"/>
        <a:ext cx="835545" cy="960398"/>
      </dsp:txXfrm>
    </dsp:sp>
    <dsp:sp modelId="{B8BB2BA2-7943-4C9F-95D3-7E1C69CFD05F}">
      <dsp:nvSpPr>
        <dsp:cNvPr id="0" name=""/>
        <dsp:cNvSpPr/>
      </dsp:nvSpPr>
      <dsp:spPr>
        <a:xfrm rot="5400000">
          <a:off x="2226872" y="1275284"/>
          <a:ext cx="1395250" cy="12138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accent1"/>
              </a:solidFill>
            </a:rPr>
            <a:t>Reference Instruments</a:t>
          </a:r>
        </a:p>
      </dsp:txBody>
      <dsp:txXfrm rot="-5400000">
        <a:off x="2506724" y="1402019"/>
        <a:ext cx="835545" cy="960398"/>
      </dsp:txXfrm>
    </dsp:sp>
    <dsp:sp modelId="{274FC2C4-E39A-4A57-857E-66DC312FFF53}">
      <dsp:nvSpPr>
        <dsp:cNvPr id="0" name=""/>
        <dsp:cNvSpPr/>
      </dsp:nvSpPr>
      <dsp:spPr>
        <a:xfrm>
          <a:off x="760464" y="1463643"/>
          <a:ext cx="1506870" cy="83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6F9-E274-47CB-84C9-05F9E90FA9BB}">
      <dsp:nvSpPr>
        <dsp:cNvPr id="0" name=""/>
        <dsp:cNvSpPr/>
      </dsp:nvSpPr>
      <dsp:spPr>
        <a:xfrm rot="5400000">
          <a:off x="3537850" y="1275284"/>
          <a:ext cx="1395250" cy="12138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Reference Methods</a:t>
          </a:r>
        </a:p>
      </dsp:txBody>
      <dsp:txXfrm rot="-5400000">
        <a:off x="3817702" y="1402019"/>
        <a:ext cx="835545" cy="960398"/>
      </dsp:txXfrm>
    </dsp:sp>
    <dsp:sp modelId="{1BC75314-B942-457C-AA2F-15984A404037}">
      <dsp:nvSpPr>
        <dsp:cNvPr id="0" name=""/>
        <dsp:cNvSpPr/>
      </dsp:nvSpPr>
      <dsp:spPr>
        <a:xfrm rot="5400000">
          <a:off x="2884873" y="2459572"/>
          <a:ext cx="1395250" cy="12138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1"/>
              </a:solidFill>
            </a:rPr>
            <a:t>Calibrations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1"/>
              </a:solidFill>
            </a:rPr>
            <a:t>and Services</a:t>
          </a:r>
        </a:p>
      </dsp:txBody>
      <dsp:txXfrm rot="-5400000">
        <a:off x="3164725" y="2586307"/>
        <a:ext cx="835545" cy="960398"/>
      </dsp:txXfrm>
    </dsp:sp>
    <dsp:sp modelId="{A258B89F-EFEF-40B6-8F93-64FE361043FB}">
      <dsp:nvSpPr>
        <dsp:cNvPr id="0" name=""/>
        <dsp:cNvSpPr/>
      </dsp:nvSpPr>
      <dsp:spPr>
        <a:xfrm>
          <a:off x="4226266" y="2647931"/>
          <a:ext cx="1557099" cy="83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806FC-D611-42BA-9CFD-F9B015F1ABE8}">
      <dsp:nvSpPr>
        <dsp:cNvPr id="0" name=""/>
        <dsp:cNvSpPr/>
      </dsp:nvSpPr>
      <dsp:spPr>
        <a:xfrm rot="5400000">
          <a:off x="1573895" y="2459572"/>
          <a:ext cx="1395250" cy="12138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accent1"/>
              </a:solidFill>
            </a:rPr>
            <a:t>Quality Assurance Programs</a:t>
          </a:r>
        </a:p>
      </dsp:txBody>
      <dsp:txXfrm rot="-5400000">
        <a:off x="1853747" y="2586307"/>
        <a:ext cx="835545" cy="960398"/>
      </dsp:txXfrm>
    </dsp:sp>
    <dsp:sp modelId="{C114CDCC-2E2A-4B56-B7DC-6661618357ED}">
      <dsp:nvSpPr>
        <dsp:cNvPr id="0" name=""/>
        <dsp:cNvSpPr/>
      </dsp:nvSpPr>
      <dsp:spPr>
        <a:xfrm rot="5400000">
          <a:off x="2226872" y="3643861"/>
          <a:ext cx="1395250" cy="12138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accent1"/>
              </a:solidFill>
            </a:rPr>
            <a:t>Documentary Standards</a:t>
          </a:r>
        </a:p>
      </dsp:txBody>
      <dsp:txXfrm rot="-5400000">
        <a:off x="2506724" y="3770596"/>
        <a:ext cx="835545" cy="960398"/>
      </dsp:txXfrm>
    </dsp:sp>
    <dsp:sp modelId="{B7DD490D-3326-4A47-B43B-2FE9254F21A7}">
      <dsp:nvSpPr>
        <dsp:cNvPr id="0" name=""/>
        <dsp:cNvSpPr/>
      </dsp:nvSpPr>
      <dsp:spPr>
        <a:xfrm>
          <a:off x="760464" y="3832220"/>
          <a:ext cx="1506870" cy="83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0ACB3-AADB-457A-ABCC-B65E8A655DCF}">
      <dsp:nvSpPr>
        <dsp:cNvPr id="0" name=""/>
        <dsp:cNvSpPr/>
      </dsp:nvSpPr>
      <dsp:spPr>
        <a:xfrm rot="5400000">
          <a:off x="3537850" y="3643861"/>
          <a:ext cx="1395250" cy="12138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chemeClr val="accent1"/>
              </a:solidFill>
            </a:rPr>
            <a:t>New Measurements</a:t>
          </a:r>
        </a:p>
      </dsp:txBody>
      <dsp:txXfrm rot="-5400000">
        <a:off x="3817702" y="3770596"/>
        <a:ext cx="835545" cy="96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D47C1-B1C9-4ED2-9CE8-7186898E5445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EFBE2-50F7-496C-A10F-ECB144D0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EFBE2-50F7-496C-A10F-ECB144D07A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0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B435-7C5C-499B-B342-31577D27B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72A3D-E0A8-4A75-89AB-18DDF6C08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CDDD6-3EC0-4469-80A0-CB479C98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1878" y="6408587"/>
            <a:ext cx="2743200" cy="365125"/>
          </a:xfrm>
          <a:prstGeom prst="rect">
            <a:avLst/>
          </a:prstGeom>
        </p:spPr>
        <p:txBody>
          <a:bodyPr/>
          <a:lstStyle/>
          <a:p>
            <a:fld id="{A51D9519-A470-4978-910C-ADE4A31B409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CACAF-B0A0-4445-9A3D-301D7360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BC503-A347-478D-9457-41897BD7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5484-69DB-4314-8979-217FCC1F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2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DC3B-ACE9-46D9-A852-98553471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BB56D-3031-45CF-8458-BE812B0AD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79213-BB4B-4A37-A3D3-5C4BAE77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1878" y="6408587"/>
            <a:ext cx="2743200" cy="365125"/>
          </a:xfrm>
          <a:prstGeom prst="rect">
            <a:avLst/>
          </a:prstGeom>
        </p:spPr>
        <p:txBody>
          <a:bodyPr/>
          <a:lstStyle/>
          <a:p>
            <a:fld id="{A51D9519-A470-4978-910C-ADE4A31B409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C2EF4-89DE-4A3C-AB4F-7C6AC16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DC2F-066D-4ADF-BF91-09A72DFF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5484-69DB-4314-8979-217FCC1F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2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AD46F3-A321-4E6D-B3D7-8269CF1B0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F706C-42FA-4572-9318-C5586ED48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1BB5C-886B-4A56-ABEF-ED19ECAD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1878" y="6408587"/>
            <a:ext cx="2743200" cy="365125"/>
          </a:xfrm>
          <a:prstGeom prst="rect">
            <a:avLst/>
          </a:prstGeom>
        </p:spPr>
        <p:txBody>
          <a:bodyPr/>
          <a:lstStyle/>
          <a:p>
            <a:fld id="{A51D9519-A470-4978-910C-ADE4A31B409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42D8A-4929-40EC-9E6B-403CEEA6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DC668-101E-48F5-9AD4-E7D99070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5484-69DB-4314-8979-217FCC1F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0A97-C7F0-4A52-ADD0-767971D3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8F1D6-941B-4619-8193-7FE8AC877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7A1E7-1BC8-452D-9787-E388CEB2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1878" y="6408587"/>
            <a:ext cx="2743200" cy="365125"/>
          </a:xfrm>
          <a:prstGeom prst="rect">
            <a:avLst/>
          </a:prstGeom>
        </p:spPr>
        <p:txBody>
          <a:bodyPr/>
          <a:lstStyle/>
          <a:p>
            <a:fld id="{A51D9519-A470-4978-910C-ADE4A31B409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C83C-4DDD-41BD-8F33-7993A5DD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5CCF3-6215-438D-BB2A-620A7097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5484-69DB-4314-8979-217FCC1F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2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0E21-FA84-46F8-A228-AE311DA2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DB2FB-502B-4293-92A8-89324C9A1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8B2DF-7C85-456D-81EC-1FBA4863C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1878" y="6408587"/>
            <a:ext cx="2743200" cy="365125"/>
          </a:xfrm>
          <a:prstGeom prst="rect">
            <a:avLst/>
          </a:prstGeom>
        </p:spPr>
        <p:txBody>
          <a:bodyPr/>
          <a:lstStyle/>
          <a:p>
            <a:fld id="{A51D9519-A470-4978-910C-ADE4A31B409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118DA-4CA6-4E19-AE8C-D5280AA3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5BA79-043F-4EBC-BE4F-1ABF6AD4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5484-69DB-4314-8979-217FCC1F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0C3C-079C-41BF-903B-837F0C6D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5475B-A667-4414-8FAE-41B5DFF6D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374A8-B87A-4404-86DE-45924AE6E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62395-DA67-48F0-BEE9-D9780B7E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1878" y="6408587"/>
            <a:ext cx="2743200" cy="365125"/>
          </a:xfrm>
          <a:prstGeom prst="rect">
            <a:avLst/>
          </a:prstGeom>
        </p:spPr>
        <p:txBody>
          <a:bodyPr/>
          <a:lstStyle/>
          <a:p>
            <a:fld id="{A51D9519-A470-4978-910C-ADE4A31B409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37CB9-B56B-45DE-A71E-6EFB0342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003FF-55B9-4797-A342-EBC6F3AD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5484-69DB-4314-8979-217FCC1F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1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816F-6859-4F0E-967A-57ED78A0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355A-C10B-4CA4-A372-75C41359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0B830-8F09-4B37-A85A-76E3778E6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3E7C0-31B5-4E99-AFAF-F34B7FAEB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B0786-28C9-400D-87A1-191ED82F1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E9477-8B30-414B-92D5-F735CD0B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1878" y="6408587"/>
            <a:ext cx="2743200" cy="365125"/>
          </a:xfrm>
          <a:prstGeom prst="rect">
            <a:avLst/>
          </a:prstGeom>
        </p:spPr>
        <p:txBody>
          <a:bodyPr/>
          <a:lstStyle/>
          <a:p>
            <a:fld id="{A51D9519-A470-4978-910C-ADE4A31B409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9F618A-B464-4123-832C-E7D6CE55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90D21-507A-41B3-8BE4-DE836A1A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5484-69DB-4314-8979-217FCC1F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7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A9A1-F562-4C83-82F6-2DBC1C28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E4C8E-69AD-4505-ADC8-E96AA866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1878" y="6408587"/>
            <a:ext cx="2743200" cy="365125"/>
          </a:xfrm>
          <a:prstGeom prst="rect">
            <a:avLst/>
          </a:prstGeom>
        </p:spPr>
        <p:txBody>
          <a:bodyPr/>
          <a:lstStyle/>
          <a:p>
            <a:fld id="{A51D9519-A470-4978-910C-ADE4A31B409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F68F0-A9B1-42A8-8634-AC7959C0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83526-4D61-4D39-A15D-03129424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5484-69DB-4314-8979-217FCC1F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2F1C6-0B9B-4CB8-BC13-E26FB4B1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1878" y="6408587"/>
            <a:ext cx="2743200" cy="365125"/>
          </a:xfrm>
          <a:prstGeom prst="rect">
            <a:avLst/>
          </a:prstGeom>
        </p:spPr>
        <p:txBody>
          <a:bodyPr/>
          <a:lstStyle/>
          <a:p>
            <a:fld id="{A51D9519-A470-4978-910C-ADE4A31B409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0F0E4-CA50-4A6B-890E-361C070C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09983-160A-4B43-8AEA-B22932AD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5484-69DB-4314-8979-217FCC1F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1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A3E1-C83A-4690-8E5E-48448F1D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EA52B-3288-4CBD-9517-1070F688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DD4CB-D51F-48AE-90D6-5BE31C3D4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1159B-F936-4A05-B644-8EA6E6F0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1878" y="6408587"/>
            <a:ext cx="2743200" cy="365125"/>
          </a:xfrm>
          <a:prstGeom prst="rect">
            <a:avLst/>
          </a:prstGeom>
        </p:spPr>
        <p:txBody>
          <a:bodyPr/>
          <a:lstStyle/>
          <a:p>
            <a:fld id="{A51D9519-A470-4978-910C-ADE4A31B409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35144-7E78-4263-B73B-DCEB33C4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AD3F1-92AF-460F-80C4-A32F619A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5484-69DB-4314-8979-217FCC1F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2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D422-D81C-406F-B839-9A089E92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F8F7E-C567-43DD-888B-4AD2DB2DE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8D222-B069-4138-A361-E9EE7CE4C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B6E15-77C1-4A10-A498-042B4723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1878" y="6408587"/>
            <a:ext cx="2743200" cy="365125"/>
          </a:xfrm>
          <a:prstGeom prst="rect">
            <a:avLst/>
          </a:prstGeom>
        </p:spPr>
        <p:txBody>
          <a:bodyPr/>
          <a:lstStyle/>
          <a:p>
            <a:fld id="{A51D9519-A470-4978-910C-ADE4A31B409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15B88-45CF-4413-BBA8-CE4B16F0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90DD5-A02F-475F-896C-47AD43A7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75484-69DB-4314-8979-217FCC1F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1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12369D-C4F6-604B-AF3F-582FF2F398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4" cy="68564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2C0E3-8EB5-4379-8F01-C15B3824596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D45DB-EDB8-4930-A2FD-FC917C30930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A5A44-6DD6-44A5-B29C-E251E22FF7B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06636" y="64348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5484-69DB-4314-8979-217FCC1FD7D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NISTlogo_oneline_white.png">
            <a:extLst>
              <a:ext uri="{FF2B5EF4-FFF2-40B4-BE49-F238E27FC236}">
                <a16:creationId xmlns:a16="http://schemas.microsoft.com/office/drawing/2014/main" id="{D62E4E18-70EF-407A-ACBF-A92816048B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22" y="6517998"/>
            <a:ext cx="4158313" cy="14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6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610" y="902684"/>
            <a:ext cx="11063236" cy="1973656"/>
          </a:xfrm>
        </p:spPr>
        <p:txBody>
          <a:bodyPr>
            <a:noAutofit/>
          </a:bodyPr>
          <a:lstStyle/>
          <a:p>
            <a:r>
              <a:rPr lang="en-US" sz="4000">
                <a:latin typeface="+mn-lt"/>
              </a:rPr>
              <a:t>DHS/NIST Workshop: </a:t>
            </a:r>
            <a:br>
              <a:rPr lang="en-US" sz="4000">
                <a:latin typeface="+mn-lt"/>
              </a:rPr>
            </a:br>
            <a:r>
              <a:rPr lang="en-US" sz="4000">
                <a:latin typeface="+mn-lt"/>
              </a:rPr>
              <a:t>Standards to Support an Enduring Capability in Wastewater Surveillance for Public Health</a:t>
            </a:r>
            <a:endParaRPr lang="en-US" sz="4000" b="1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576" y="3429000"/>
            <a:ext cx="9795096" cy="26125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SWWS 301: Instructions for </a:t>
            </a:r>
            <a:br>
              <a:rPr lang="en-US" sz="36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Focused Feedback Polls</a:t>
            </a:r>
            <a:br>
              <a:rPr lang="en-US" sz="2800"/>
            </a:br>
            <a:endParaRPr lang="en-US" sz="28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Katrice Lippa</a:t>
            </a:r>
            <a:r>
              <a:rPr lang="en-US" altLang="en-US" sz="2800" b="1">
                <a:solidFill>
                  <a:schemeClr val="accent1">
                    <a:lumMod val="50000"/>
                  </a:schemeClr>
                </a:solidFill>
              </a:rPr>
              <a:t>, NIST</a:t>
            </a:r>
            <a:endParaRPr lang="en-US" altLang="en-US" sz="2800" b="1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998E880-E76C-4596-945B-1936B7582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49"/>
    </mc:Choice>
    <mc:Fallback xmlns="">
      <p:transition spd="slow" advTm="1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42" y="337880"/>
            <a:ext cx="11561116" cy="1041644"/>
          </a:xfrm>
        </p:spPr>
        <p:txBody>
          <a:bodyPr>
            <a:noAutofit/>
          </a:bodyPr>
          <a:lstStyle/>
          <a:p>
            <a:r>
              <a:rPr lang="en-US" sz="3800">
                <a:latin typeface="+mn-lt"/>
              </a:rPr>
              <a:t>Standards (and standardization) can be delivered by many forms…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103F37E-4784-40C4-A109-24F5EE49B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081060"/>
              </p:ext>
            </p:extLst>
          </p:nvPr>
        </p:nvGraphicFramePr>
        <p:xfrm>
          <a:off x="-1035641" y="1727200"/>
          <a:ext cx="6543831" cy="494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BCC4368-74AF-4F1B-A897-A25D3A6346F8}"/>
              </a:ext>
            </a:extLst>
          </p:cNvPr>
          <p:cNvSpPr txBox="1"/>
          <p:nvPr/>
        </p:nvSpPr>
        <p:spPr>
          <a:xfrm>
            <a:off x="4758981" y="1318593"/>
            <a:ext cx="65438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Goals for the SWWS Workshop: 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Gain insight on the critical measurement challenges for wastewater surveillance community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Frame out (initially) what is needed in terms of standards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38EB9-02E3-4ABC-8CA1-BE326DDF3B18}"/>
              </a:ext>
            </a:extLst>
          </p:cNvPr>
          <p:cNvSpPr txBox="1"/>
          <p:nvPr/>
        </p:nvSpPr>
        <p:spPr>
          <a:xfrm>
            <a:off x="4185237" y="4200579"/>
            <a:ext cx="7691321" cy="163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No pre-conceived notion of what is “right standard” 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for the wastewater surveillance community </a:t>
            </a:r>
          </a:p>
          <a:p>
            <a:pPr algn="ctr">
              <a:lnSpc>
                <a:spcPct val="114000"/>
              </a:lnSpc>
              <a:spcBef>
                <a:spcPts val="24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All ideas are welcomed and up for consideration!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0BBF4-9D0D-417F-A52B-1229888FD993}"/>
              </a:ext>
            </a:extLst>
          </p:cNvPr>
          <p:cNvSpPr txBox="1"/>
          <p:nvPr/>
        </p:nvSpPr>
        <p:spPr>
          <a:xfrm>
            <a:off x="2419382" y="5724137"/>
            <a:ext cx="157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Documentary Standards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F4EA5-35C0-4916-B366-41C5B15DF0D2}"/>
              </a:ext>
            </a:extLst>
          </p:cNvPr>
          <p:cNvSpPr txBox="1"/>
          <p:nvPr/>
        </p:nvSpPr>
        <p:spPr>
          <a:xfrm>
            <a:off x="1743164" y="4545908"/>
            <a:ext cx="157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New Measurements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861740-B8CA-49E4-8FCF-6A2172964C19}"/>
              </a:ext>
            </a:extLst>
          </p:cNvPr>
          <p:cNvSpPr txBox="1"/>
          <p:nvPr/>
        </p:nvSpPr>
        <p:spPr>
          <a:xfrm>
            <a:off x="1110733" y="5643121"/>
            <a:ext cx="1570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Quality 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Assurance Programs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525C24-8581-4C12-8D5C-3985DA4A1052}"/>
              </a:ext>
            </a:extLst>
          </p:cNvPr>
          <p:cNvSpPr txBox="1"/>
          <p:nvPr/>
        </p:nvSpPr>
        <p:spPr>
          <a:xfrm>
            <a:off x="1110734" y="3329984"/>
            <a:ext cx="157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Reference Instruments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1EFE76-D597-4FBF-A8E1-89AA9FF36697}"/>
              </a:ext>
            </a:extLst>
          </p:cNvPr>
          <p:cNvSpPr txBox="1"/>
          <p:nvPr/>
        </p:nvSpPr>
        <p:spPr>
          <a:xfrm>
            <a:off x="468138" y="4454882"/>
            <a:ext cx="1570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Calibrations 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and 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Services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F20B207-C25D-44A3-AA37-E5461D7E3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39"/>
    </mc:Choice>
    <mc:Fallback xmlns="">
      <p:transition spd="slow" advTm="45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42" y="83878"/>
            <a:ext cx="11561116" cy="1041644"/>
          </a:xfrm>
        </p:spPr>
        <p:txBody>
          <a:bodyPr>
            <a:noAutofit/>
          </a:bodyPr>
          <a:lstStyle/>
          <a:p>
            <a:r>
              <a:rPr lang="en-US" sz="3800">
                <a:latin typeface="+mn-lt"/>
              </a:rPr>
              <a:t>Three Focused Feedback Polls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A5053-3A1F-49CB-B112-4A9EE48CA45D}"/>
              </a:ext>
            </a:extLst>
          </p:cNvPr>
          <p:cNvSpPr/>
          <p:nvPr/>
        </p:nvSpPr>
        <p:spPr>
          <a:xfrm>
            <a:off x="910898" y="1101844"/>
            <a:ext cx="103702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SWWS 302: Methods and Data Comparability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SWWS 303: Reference Materials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SWWS 304: Documentary Standards – Guidance Documents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903C9F-9819-4A9D-986A-E89E7533BA92}"/>
              </a:ext>
            </a:extLst>
          </p:cNvPr>
          <p:cNvSpPr/>
          <p:nvPr/>
        </p:nvSpPr>
        <p:spPr>
          <a:xfrm>
            <a:off x="830945" y="3087003"/>
            <a:ext cx="2534825" cy="523220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Poll Objectives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75B4D3-4E09-43D1-ACEF-3B715B3AEE78}"/>
              </a:ext>
            </a:extLst>
          </p:cNvPr>
          <p:cNvSpPr/>
          <p:nvPr/>
        </p:nvSpPr>
        <p:spPr>
          <a:xfrm>
            <a:off x="3860799" y="3902611"/>
            <a:ext cx="4913746" cy="52322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0EE01-EF81-4D4E-A2B6-AE7F30312B26}"/>
              </a:ext>
            </a:extLst>
          </p:cNvPr>
          <p:cNvSpPr/>
          <p:nvPr/>
        </p:nvSpPr>
        <p:spPr>
          <a:xfrm>
            <a:off x="794001" y="3902611"/>
            <a:ext cx="10965820" cy="220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2500" b="1">
                <a:solidFill>
                  <a:schemeClr val="accent1">
                    <a:lumMod val="50000"/>
                  </a:schemeClr>
                </a:solidFill>
              </a:rPr>
              <a:t>To capture and collate  </a:t>
            </a:r>
            <a:r>
              <a:rPr lang="en-US" sz="2500" b="1">
                <a:solidFill>
                  <a:schemeClr val="bg1"/>
                </a:solidFill>
              </a:rPr>
              <a:t>input from all workshop participants  </a:t>
            </a:r>
            <a:r>
              <a:rPr lang="en-US" sz="2500" b="1">
                <a:solidFill>
                  <a:schemeClr val="accent1">
                    <a:lumMod val="50000"/>
                  </a:schemeClr>
                </a:solidFill>
              </a:rPr>
              <a:t>on how best to inform future standards development activities for wastewater surveillance</a:t>
            </a:r>
            <a:r>
              <a:rPr lang="en-US" sz="250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including methods and data collection, reference materials, and consensus-based documentary standards, and ensure that any standards developed are fit for purpose and aligned with the needs of the community.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E37964A-048F-4533-AE57-611449D88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72"/>
    </mc:Choice>
    <mc:Fallback xmlns="">
      <p:transition spd="slow" advTm="38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42" y="83878"/>
            <a:ext cx="11561116" cy="1041644"/>
          </a:xfrm>
        </p:spPr>
        <p:txBody>
          <a:bodyPr>
            <a:noAutofit/>
          </a:bodyPr>
          <a:lstStyle/>
          <a:p>
            <a:r>
              <a:rPr lang="en-US" sz="3800">
                <a:latin typeface="Calibri" panose="020F0502020204030204" pitchFamily="34" charset="0"/>
                <a:cs typeface="Calibri" panose="020F0502020204030204" pitchFamily="34" charset="0"/>
              </a:rPr>
              <a:t>Three Focused Feedback Polls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A5053-3A1F-49CB-B112-4A9EE48CA45D}"/>
              </a:ext>
            </a:extLst>
          </p:cNvPr>
          <p:cNvSpPr/>
          <p:nvPr/>
        </p:nvSpPr>
        <p:spPr>
          <a:xfrm>
            <a:off x="660788" y="2000409"/>
            <a:ext cx="10205480" cy="40626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Select your online poll and complete by Wednesday June 30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 series of poll questions for each focus area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Post additional comments/feedback to Q&amp;A section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while the poll is active </a:t>
            </a:r>
          </a:p>
          <a:p>
            <a:pPr marL="1028700" lvl="1" indent="-571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Comments/feedback can be either anonymous or named</a:t>
            </a:r>
          </a:p>
          <a:p>
            <a:pPr marL="1028700" lvl="1" indent="-571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anose="05000000000000000000" pitchFamily="2" charset="2"/>
              </a:rPr>
              <a:t>You can upvote existing comments/feedback</a:t>
            </a:r>
          </a:p>
          <a:p>
            <a:pPr marL="1028700" lvl="1" indent="-571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cs typeface="Calibri"/>
                <a:sym typeface="Wingdings" panose="05000000000000000000" pitchFamily="2" charset="2"/>
              </a:rPr>
              <a:t>All information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will be logged for the workshop report… </a:t>
            </a:r>
            <a:br>
              <a:rPr lang="en-US" sz="2400" i="1" dirty="0">
                <a:solidFill>
                  <a:schemeClr val="accent1">
                    <a:lumMod val="50000"/>
                  </a:schemeClr>
                </a:solidFill>
                <a:cs typeface="Calibri"/>
              </a:rPr>
            </a:b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thus, we encourage all ideas to be submitted!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903C9F-9819-4A9D-986A-E89E7533BA92}"/>
              </a:ext>
            </a:extLst>
          </p:cNvPr>
          <p:cNvSpPr/>
          <p:nvPr/>
        </p:nvSpPr>
        <p:spPr>
          <a:xfrm>
            <a:off x="579736" y="1125522"/>
            <a:ext cx="3699301" cy="523220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err="1">
                <a:solidFill>
                  <a:schemeClr val="bg1"/>
                </a:solidFill>
                <a:latin typeface="Calibri"/>
                <a:cs typeface="Calibri"/>
              </a:rPr>
              <a:t>Slido</a:t>
            </a:r>
            <a:r>
              <a:rPr lang="en-US" sz="2800" b="1">
                <a:solidFill>
                  <a:schemeClr val="bg1"/>
                </a:solidFill>
                <a:latin typeface="Calibri"/>
                <a:cs typeface="Calibri"/>
              </a:rPr>
              <a:t> Poll Structure</a:t>
            </a:r>
            <a:endParaRPr lang="en-US" sz="2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ive Q&amp;amp;A app - Slido">
            <a:extLst>
              <a:ext uri="{FF2B5EF4-FFF2-40B4-BE49-F238E27FC236}">
                <a16:creationId xmlns:a16="http://schemas.microsoft.com/office/drawing/2014/main" id="{500AE91E-834D-4989-B8A6-9357800D7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6" t="18106" b="49501"/>
          <a:stretch/>
        </p:blipFill>
        <p:spPr bwMode="auto">
          <a:xfrm>
            <a:off x="9166044" y="3217246"/>
            <a:ext cx="2896945" cy="129600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D9220E4-F534-49E8-86CA-25A590F748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36"/>
    </mc:Choice>
    <mc:Fallback xmlns="">
      <p:transition spd="slow" advTm="34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42" y="83878"/>
            <a:ext cx="11561116" cy="1041644"/>
          </a:xfrm>
        </p:spPr>
        <p:txBody>
          <a:bodyPr>
            <a:noAutofit/>
          </a:bodyPr>
          <a:lstStyle/>
          <a:p>
            <a:r>
              <a:rPr lang="en-US" sz="3800">
                <a:latin typeface="+mn-lt"/>
              </a:rPr>
              <a:t>SWWS 302: Methods and Data Comparability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A5053-3A1F-49CB-B112-4A9EE48CA45D}"/>
              </a:ext>
            </a:extLst>
          </p:cNvPr>
          <p:cNvSpPr/>
          <p:nvPr/>
        </p:nvSpPr>
        <p:spPr>
          <a:xfrm>
            <a:off x="910898" y="1980735"/>
            <a:ext cx="10370204" cy="29854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Identify trusted methodologies and best practices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for use of methods in sampling and analysis for wastewater surveillance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Identify critical gaps within currently employed methodologies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that might comprise data comparability. This could apply to: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e.g., sampling methods; (bio)analytical methods, measurement QA/QC; data validation 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903C9F-9819-4A9D-986A-E89E7533BA92}"/>
              </a:ext>
            </a:extLst>
          </p:cNvPr>
          <p:cNvSpPr/>
          <p:nvPr/>
        </p:nvSpPr>
        <p:spPr>
          <a:xfrm>
            <a:off x="579736" y="1125522"/>
            <a:ext cx="3519991" cy="523220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Poll Objectives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8374BB41-BA01-49C7-9393-D884DA0B4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42"/>
    </mc:Choice>
    <mc:Fallback xmlns="">
      <p:transition spd="slow" advTm="28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42" y="83878"/>
            <a:ext cx="11561116" cy="1041644"/>
          </a:xfrm>
        </p:spPr>
        <p:txBody>
          <a:bodyPr>
            <a:noAutofit/>
          </a:bodyPr>
          <a:lstStyle/>
          <a:p>
            <a:r>
              <a:rPr lang="en-US" sz="3800">
                <a:latin typeface="+mn-lt"/>
              </a:rPr>
              <a:t>SWWS 303: Reference Materials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A5053-3A1F-49CB-B112-4A9EE48CA45D}"/>
              </a:ext>
            </a:extLst>
          </p:cNvPr>
          <p:cNvSpPr/>
          <p:nvPr/>
        </p:nvSpPr>
        <p:spPr>
          <a:xfrm>
            <a:off x="492996" y="2240106"/>
            <a:ext cx="8659882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Identify appropriate reference materials (RMs) </a:t>
            </a:r>
            <a:br>
              <a:rPr lang="en-US" sz="28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to close critical measurement and data gaps </a:t>
            </a:r>
            <a:br>
              <a:rPr lang="en-US" sz="280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for wastewater surveillance </a:t>
            </a:r>
            <a:endParaRPr lang="en-US" sz="2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Identify key characteristics of RMs 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to be used for wastewater surveillance</a:t>
            </a:r>
            <a:endParaRPr lang="en-US" sz="28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Devise next steps for stakeholder input 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towards RM development</a:t>
            </a:r>
            <a:endParaRPr lang="en-US" sz="280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903C9F-9819-4A9D-986A-E89E7533BA92}"/>
              </a:ext>
            </a:extLst>
          </p:cNvPr>
          <p:cNvSpPr/>
          <p:nvPr/>
        </p:nvSpPr>
        <p:spPr>
          <a:xfrm>
            <a:off x="579736" y="1125522"/>
            <a:ext cx="3519991" cy="523220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Poll Objectives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0DF57-3F81-406A-9C6E-05667F744C70}"/>
              </a:ext>
            </a:extLst>
          </p:cNvPr>
          <p:cNvSpPr txBox="1"/>
          <p:nvPr/>
        </p:nvSpPr>
        <p:spPr>
          <a:xfrm>
            <a:off x="8294409" y="380082"/>
            <a:ext cx="351999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/>
              <a:t>Reference Materials (RMs) </a:t>
            </a:r>
            <a:r>
              <a:rPr lang="en-US"/>
              <a:t>are homogeneous, stable materials well-characterized for one or more chemical and/or physical properties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3A36C-D908-4F7D-915D-2C15F755B842}"/>
              </a:ext>
            </a:extLst>
          </p:cNvPr>
          <p:cNvSpPr txBox="1"/>
          <p:nvPr/>
        </p:nvSpPr>
        <p:spPr>
          <a:xfrm>
            <a:off x="8991209" y="1801678"/>
            <a:ext cx="282319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/>
              <a:t>Matrix-based RMs</a:t>
            </a:r>
            <a:r>
              <a:rPr lang="en-US" sz="1600"/>
              <a:t> are typically prepared from natural sources (e.g., biological, environmental) used for method validation, accuracy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C74D1-222A-4025-A5D3-D4273E8E3D32}"/>
              </a:ext>
            </a:extLst>
          </p:cNvPr>
          <p:cNvSpPr txBox="1"/>
          <p:nvPr/>
        </p:nvSpPr>
        <p:spPr>
          <a:xfrm>
            <a:off x="9568873" y="3346384"/>
            <a:ext cx="224552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/>
              <a:t>Calibration RMs</a:t>
            </a:r>
            <a:r>
              <a:rPr lang="en-US" sz="1600"/>
              <a:t> are standards provided in a neat (pure), solution or mixture form used for calibration, identification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5E2824F-A7CE-4300-91F2-C0D658017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77"/>
    </mc:Choice>
    <mc:Fallback xmlns="">
      <p:transition spd="slow" advTm="52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42" y="83878"/>
            <a:ext cx="11561116" cy="1041644"/>
          </a:xfrm>
        </p:spPr>
        <p:txBody>
          <a:bodyPr>
            <a:noAutofit/>
          </a:bodyPr>
          <a:lstStyle/>
          <a:p>
            <a:r>
              <a:rPr lang="en-US" sz="3800">
                <a:latin typeface="+mn-lt"/>
              </a:rPr>
              <a:t>SWWS 304: Documentary Standards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A5053-3A1F-49CB-B112-4A9EE48CA45D}"/>
              </a:ext>
            </a:extLst>
          </p:cNvPr>
          <p:cNvSpPr/>
          <p:nvPr/>
        </p:nvSpPr>
        <p:spPr>
          <a:xfrm>
            <a:off x="680078" y="2167166"/>
            <a:ext cx="10370204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Identify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steps in the wastewater surveillance process in greatest need of standard/guidance documents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Identify and prioritize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critical gaps that could be addressed by a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standard/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guidance document 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to support an enduring capability for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wastewater surveillance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Identify volunteers/partnerships 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</a:rPr>
              <a:t>to help develop future guidance documents</a:t>
            </a:r>
            <a:endParaRPr 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903C9F-9819-4A9D-986A-E89E7533BA92}"/>
              </a:ext>
            </a:extLst>
          </p:cNvPr>
          <p:cNvSpPr/>
          <p:nvPr/>
        </p:nvSpPr>
        <p:spPr>
          <a:xfrm>
            <a:off x="579736" y="1125522"/>
            <a:ext cx="3519991" cy="523220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Poll Objectives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A16F5-D365-374F-93F4-9CF79EBAD1BB}"/>
              </a:ext>
            </a:extLst>
          </p:cNvPr>
          <p:cNvSpPr txBox="1"/>
          <p:nvPr/>
        </p:nvSpPr>
        <p:spPr>
          <a:xfrm>
            <a:off x="8588450" y="293312"/>
            <a:ext cx="3394642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/>
              <a:t>Documentary Standards </a:t>
            </a:r>
            <a:r>
              <a:rPr lang="en-US"/>
              <a:t>routinely</a:t>
            </a:r>
            <a:r>
              <a:rPr lang="en-US" b="1"/>
              <a:t> </a:t>
            </a:r>
            <a:r>
              <a:rPr lang="en-US"/>
              <a:t>specify definitions, classifications, delineation of procedures and processes, material and product specifications, test methods and sampling procedures.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C7524EB-D24C-4A48-9B10-B8E3D17878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44"/>
    </mc:Choice>
    <mc:Fallback xmlns="">
      <p:transition spd="slow" advTm="31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42" y="83878"/>
            <a:ext cx="11561116" cy="1041644"/>
          </a:xfrm>
        </p:spPr>
        <p:txBody>
          <a:bodyPr>
            <a:noAutofit/>
          </a:bodyPr>
          <a:lstStyle/>
          <a:p>
            <a:r>
              <a:rPr lang="en-US" sz="3800">
                <a:latin typeface="+mn-lt"/>
              </a:rPr>
              <a:t>Three Focused Feedback Polls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A5053-3A1F-49CB-B112-4A9EE48CA45D}"/>
              </a:ext>
            </a:extLst>
          </p:cNvPr>
          <p:cNvSpPr/>
          <p:nvPr/>
        </p:nvSpPr>
        <p:spPr>
          <a:xfrm>
            <a:off x="877046" y="1999389"/>
            <a:ext cx="6180702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5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SWWS 302: Methods and Data Comparability</a:t>
            </a:r>
          </a:p>
          <a:p>
            <a:pPr marL="342900" indent="-342900">
              <a:spcBef>
                <a:spcPts val="65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SWWS 303: Reference Materials</a:t>
            </a:r>
          </a:p>
          <a:p>
            <a:pPr marL="342900" indent="-342900">
              <a:spcBef>
                <a:spcPts val="65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SWWS 304: Documentary Standards – Guidance Documents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EDBF0A-C405-435F-9F9F-979598F9B6BE}"/>
              </a:ext>
            </a:extLst>
          </p:cNvPr>
          <p:cNvSpPr/>
          <p:nvPr/>
        </p:nvSpPr>
        <p:spPr>
          <a:xfrm>
            <a:off x="579734" y="1125522"/>
            <a:ext cx="4994215" cy="523220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Please select your poll via </a:t>
            </a:r>
            <a:r>
              <a:rPr lang="en-US" sz="2800" b="1" err="1">
                <a:solidFill>
                  <a:schemeClr val="bg1"/>
                </a:solidFill>
              </a:rPr>
              <a:t>Slido</a:t>
            </a:r>
            <a:r>
              <a:rPr lang="en-US" sz="2800" b="1">
                <a:solidFill>
                  <a:schemeClr val="bg1"/>
                </a:solidFill>
              </a:rPr>
              <a:t>:</a:t>
            </a:r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4A566C-7549-495B-89FB-03702446AB06}"/>
              </a:ext>
            </a:extLst>
          </p:cNvPr>
          <p:cNvGrpSpPr/>
          <p:nvPr/>
        </p:nvGrpSpPr>
        <p:grpSpPr>
          <a:xfrm>
            <a:off x="7843899" y="1365994"/>
            <a:ext cx="3605602" cy="4664778"/>
            <a:chOff x="7843899" y="1531370"/>
            <a:chExt cx="3605602" cy="4664778"/>
          </a:xfrm>
        </p:grpSpPr>
        <p:pic>
          <p:nvPicPr>
            <p:cNvPr id="17" name="Picture 16" descr="Qr code&#10;&#10;Description automatically generated">
              <a:extLst>
                <a:ext uri="{FF2B5EF4-FFF2-40B4-BE49-F238E27FC236}">
                  <a16:creationId xmlns:a16="http://schemas.microsoft.com/office/drawing/2014/main" id="{CB228C4A-7C68-4892-A419-16786D3A6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403" y="4503056"/>
              <a:ext cx="3588343" cy="1693092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" name="Picture 5" descr="Qr code&#10;&#10;Description automatically generated">
              <a:extLst>
                <a:ext uri="{FF2B5EF4-FFF2-40B4-BE49-F238E27FC236}">
                  <a16:creationId xmlns:a16="http://schemas.microsoft.com/office/drawing/2014/main" id="{98BF3B5F-4DF2-4609-9168-1CB8B322C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"/>
            <a:stretch/>
          </p:blipFill>
          <p:spPr>
            <a:xfrm>
              <a:off x="7843899" y="3046550"/>
              <a:ext cx="3605601" cy="1634419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3F2756A-AAFB-49D3-B736-3C515292B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899" y="1531370"/>
              <a:ext cx="3605602" cy="1594009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78AE3F8-4CD5-4EA7-9C2C-CB278EB3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3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85"/>
    </mc:Choice>
    <mc:Fallback>
      <p:transition spd="slow" advTm="16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BC406A5A9E3A4AB3E2F283CDE17502" ma:contentTypeVersion="13" ma:contentTypeDescription="Create a new document." ma:contentTypeScope="" ma:versionID="6e7d69dfc57528c0b9fc35d683505241">
  <xsd:schema xmlns:xsd="http://www.w3.org/2001/XMLSchema" xmlns:xs="http://www.w3.org/2001/XMLSchema" xmlns:p="http://schemas.microsoft.com/office/2006/metadata/properties" xmlns:ns1="http://schemas.microsoft.com/sharepoint/v3" xmlns:ns2="0e9f4e3a-3c14-4d41-9da6-15112a1c93f6" xmlns:ns3="edf6046d-36ec-443d-85c9-111ea065df61" targetNamespace="http://schemas.microsoft.com/office/2006/metadata/properties" ma:root="true" ma:fieldsID="8a7319064ea105e871defe97494aa897" ns1:_="" ns2:_="" ns3:_="">
    <xsd:import namespace="http://schemas.microsoft.com/sharepoint/v3"/>
    <xsd:import namespace="0e9f4e3a-3c14-4d41-9da6-15112a1c93f6"/>
    <xsd:import namespace="edf6046d-36ec-443d-85c9-111ea065df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f4e3a-3c14-4d41-9da6-15112a1c9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6046d-36ec-443d-85c9-111ea065df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edf6046d-36ec-443d-85c9-111ea065df61">
      <UserInfo>
        <DisplayName>Lin, Nancy J. (Fed)</DisplayName>
        <AccountId>14</AccountId>
        <AccountType/>
      </UserInfo>
      <UserInfo>
        <DisplayName>Jackson, Scott A. (Fed)</DisplayName>
        <AccountId>19</AccountId>
        <AccountType/>
      </UserInfo>
      <UserInfo>
        <DisplayName>Servetas, Stephanie L. (Fed)</DisplayName>
        <AccountId>13</AccountId>
        <AccountType/>
      </UserInfo>
      <UserInfo>
        <DisplayName>Piotrowski, Paulina K. (Fed)</DisplayName>
        <AccountId>10</AccountId>
        <AccountType/>
      </UserInfo>
      <UserInfo>
        <DisplayName>Da Silva, Sandra M. (Fed)</DisplayName>
        <AccountId>20</AccountId>
        <AccountType/>
      </UserInfo>
      <UserInfo>
        <DisplayName>Jones, Christina M. (Fed)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97AE1F1-7740-497B-B4BE-A835A871B1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0CDEF2-DC2D-495E-B5E2-7B80F8539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e9f4e3a-3c14-4d41-9da6-15112a1c93f6"/>
    <ds:schemaRef ds:uri="edf6046d-36ec-443d-85c9-111ea065df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D0F62D-0924-4AB9-81BC-A642E76BF7E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0e9f4e3a-3c14-4d41-9da6-15112a1c93f6"/>
    <ds:schemaRef ds:uri="http://schemas.openxmlformats.org/package/2006/metadata/core-properties"/>
    <ds:schemaRef ds:uri="http://schemas.microsoft.com/office/infopath/2007/PartnerControls"/>
    <ds:schemaRef ds:uri="edf6046d-36ec-443d-85c9-111ea065df61"/>
    <ds:schemaRef ds:uri="http://purl.org/dc/terms/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579</Words>
  <Application>Microsoft Office PowerPoint</Application>
  <PresentationFormat>Widescreen</PresentationFormat>
  <Paragraphs>62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1_Office Theme</vt:lpstr>
      <vt:lpstr>DHS/NIST Workshop:  Standards to Support an Enduring Capability in Wastewater Surveillance for Public Health</vt:lpstr>
      <vt:lpstr>Standards (and standardization) can be delivered by many forms…</vt:lpstr>
      <vt:lpstr>Three Focused Feedback Polls</vt:lpstr>
      <vt:lpstr>Three Focused Feedback Polls</vt:lpstr>
      <vt:lpstr>SWWS 302: Methods and Data Comparability</vt:lpstr>
      <vt:lpstr>SWWS 303: Reference Materials</vt:lpstr>
      <vt:lpstr>SWWS 304: Documentary Standards</vt:lpstr>
      <vt:lpstr>Three Focused Feedback Polls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 Materials for Food and Nutrition</dc:title>
  <dc:creator/>
  <cp:lastModifiedBy>Lippa, Katrice A. (Fed)</cp:lastModifiedBy>
  <cp:revision>6</cp:revision>
  <dcterms:created xsi:type="dcterms:W3CDTF">2016-12-08T13:58:53Z</dcterms:created>
  <dcterms:modified xsi:type="dcterms:W3CDTF">2021-06-23T00:53:12Z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0x01010051BC406A5A9E3A4AB3E2F283CDE17502</vt:lpwstr>
  </property>
</Properties>
</file>