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1519" r:id="rId6"/>
    <p:sldId id="1521" r:id="rId7"/>
    <p:sldId id="1522" r:id="rId8"/>
    <p:sldId id="1523" r:id="rId9"/>
    <p:sldId id="1413" r:id="rId10"/>
    <p:sldId id="1524" r:id="rId11"/>
    <p:sldId id="1525" r:id="rId12"/>
    <p:sldId id="1526" r:id="rId13"/>
    <p:sldId id="1527" r:id="rId14"/>
    <p:sldId id="1528" r:id="rId15"/>
    <p:sldId id="1529" r:id="rId16"/>
    <p:sldId id="1534" r:id="rId17"/>
    <p:sldId id="1530" r:id="rId18"/>
    <p:sldId id="1531" r:id="rId19"/>
    <p:sldId id="1532" r:id="rId20"/>
    <p:sldId id="1533" r:id="rId21"/>
    <p:sldId id="1535" r:id="rId22"/>
    <p:sldId id="1538" r:id="rId23"/>
    <p:sldId id="1537" r:id="rId24"/>
    <p:sldId id="1539" r:id="rId25"/>
    <p:sldId id="154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602"/>
    <a:srgbClr val="FE6F01"/>
    <a:srgbClr val="A02B93"/>
    <a:srgbClr val="DD7B2D"/>
    <a:srgbClr val="2E8BC0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6"/>
    <p:restoredTop sz="94645"/>
  </p:normalViewPr>
  <p:slideViewPr>
    <p:cSldViewPr snapToGrid="0">
      <p:cViewPr varScale="1">
        <p:scale>
          <a:sx n="114" d="100"/>
          <a:sy n="114" d="100"/>
        </p:scale>
        <p:origin x="1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BECC3-8C6C-1146-8CBF-D039409C30F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82ADF-1A2E-964C-B6C1-C1E23561D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5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now take a look at what the domain space of path selection + configuration looks like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2ADF-1A2E-964C-B6C1-C1E23561DF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52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2ADF-1A2E-964C-B6C1-C1E23561DF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8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general way that enables us to pre-compute paths is to sweep the pareto frontier so that we can best serve users based on their utility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2ADF-1A2E-964C-B6C1-C1E23561DF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97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2ADF-1A2E-964C-B6C1-C1E23561DF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7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2F02-5ED5-F591-58B9-EAA14FCF6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A6F50-AFCC-92A4-67FC-C7ED1A14C4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0FD63-B4C5-A908-76D7-E932BD87B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7ED91-3E71-53D0-1BA2-53E05F4C7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99A8D-E1FC-C80A-A0C3-ED3D1BD4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D1972-F231-4A84-9EF3-260904989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C1326-DDAA-15B9-EB70-58A45F972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E80C1-6A07-9273-FA8E-02674524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AE4B0-A5A4-6B8F-EC28-614AF3C8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2126C-7562-3664-828D-AA8BF2D51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F8288-E7F4-7A0D-FE98-54631BC3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0392B-7572-27E4-61A5-F3DE68AE1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3BE0C-D3A1-40AF-2BAA-E5103E030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B3941-180D-0830-9036-5A0A11F4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824D5-1110-59C0-73D1-A7FBB733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9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C5BE1-5DE1-FA1A-E01A-3240343FB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68934-7A00-9A72-45CA-418C79C90A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3983D-26CE-E062-C770-BAB7F9DE4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9D910-4BC8-186F-34FF-94FEF5F5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C06D-6F65-0D31-9D72-F806CB4B0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6C85D-B25A-529A-F620-865FC8FD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8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C82C-73BB-D61E-6094-84EEC2648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0397C-5522-F695-1AB5-2EF7FC4E0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B84E0-F3D2-A805-63B0-AAB276C09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F42F9-412A-24A2-47D7-1BF47A08A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F2956F-775B-8109-4969-D093C2C9AA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D3F3C2-95A6-429A-D742-C28DBD2FF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705DC7-5304-62BB-F0C7-88F219EFD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71161D-027F-14A0-50FD-A7D3E1E8E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2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C2D31-277C-C5A2-DF16-05AA79FF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96341-650D-970C-A388-CA33BE82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3D98A7-446E-16FE-38F8-ED9F7FE6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7B4CD-7F97-FA1C-E0B5-003B86B0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9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A66E22-40F5-9BFC-91A2-F8473030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A7D9FB-EF35-D70E-0ECB-E07418C3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8BB8E-E3CC-288B-BD1C-385426906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8D86-7A57-C843-3966-608E4AF6B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2380-646A-AEF8-BE6A-2979961B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8BEAB-4B24-E3AB-A883-7B7CBF98F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021AF-F2ED-5555-07A9-13DA29C76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D16CD-F0C5-C70A-0D97-34455E1E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BF78B-B677-27A6-65EE-69EB7F8A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1E7A-E90F-C47B-56A5-6C8158E19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6927B3-EB2B-65B7-3FB6-05AEF2B4B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6DBB8-078C-482C-035E-C39F0E877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CE983-9C7A-F246-11B2-7B47BAFC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9E6ED-085F-688C-4F5B-40AB13EE7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8FB04-C97A-6B11-B226-F31C7EE4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6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CFCD9-4BF4-2A19-904A-A2565571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F1795-22CC-B758-F7EF-D42BC2357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1AE1D-F6FE-C5DE-513C-3DAE0844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C3F88-A9FE-AC6C-6A6A-3BDB9FA4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773B4-1F1A-4A14-700A-6C8542DF8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78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CD78E9-ECE7-ED7F-B36E-BB421E272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1959F3-09F1-4F0D-FD5A-46D612F0F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221DC-010D-8A6A-8AE8-CFA24BB8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52613-26B4-BB66-B1F2-E1F358004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AEAB0-28A8-8A4D-50A0-19C552BD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2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53D16A-63CD-ED2F-D1CB-C89126660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3B00D-9916-19DE-074C-C7E0FAB49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70ADD8-C91E-A2D3-D094-D853EBB02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3B9CB0-7833-BD42-BA01-B79E3A52A258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30111-F555-FF29-2205-075C9ECEB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609D-0FD4-5306-D403-B7479BA62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EC3F8C-EF63-0B47-94B5-DCA5D53F7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emf"/><Relationship Id="rId5" Type="http://schemas.openxmlformats.org/officeDocument/2006/relationships/image" Target="../media/image23.png"/><Relationship Id="rId4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emf"/><Relationship Id="rId4" Type="http://schemas.openxmlformats.org/officeDocument/2006/relationships/image" Target="../media/image21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D7BF-0F0D-48B0-74F3-F488FEFD97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Quantum Networks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E955FC-9697-C9D3-D4A9-F3491473A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9752"/>
            <a:ext cx="9144000" cy="1655762"/>
          </a:xfrm>
        </p:spPr>
        <p:txBody>
          <a:bodyPr/>
          <a:lstStyle/>
          <a:p>
            <a:pPr algn="r"/>
            <a:r>
              <a:rPr lang="en-US" b="1" dirty="0"/>
              <a:t>Leonardo Bacciottini</a:t>
            </a:r>
          </a:p>
          <a:p>
            <a:pPr algn="r"/>
            <a:r>
              <a:rPr lang="en-US" dirty="0"/>
              <a:t>UMass Amherst</a:t>
            </a:r>
          </a:p>
          <a:p>
            <a:pPr algn="r"/>
            <a:r>
              <a:rPr lang="en-US" dirty="0"/>
              <a:t>Presented @ QCE2026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876A9C-1A40-8374-69D2-877C94A94862}"/>
              </a:ext>
            </a:extLst>
          </p:cNvPr>
          <p:cNvSpPr txBox="1"/>
          <p:nvPr/>
        </p:nvSpPr>
        <p:spPr>
          <a:xfrm>
            <a:off x="4604658" y="6139544"/>
            <a:ext cx="7101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Collaborators: Subhransu Maji, Gayane Vardoyan, Don Towsley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35D41-A794-3408-A6FD-204283672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97" y="3889002"/>
            <a:ext cx="1846172" cy="1830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28ECB7-D120-34EA-AEFB-65B7A3A4AB95}"/>
              </a:ext>
            </a:extLst>
          </p:cNvPr>
          <p:cNvSpPr txBox="1"/>
          <p:nvPr/>
        </p:nvSpPr>
        <p:spPr>
          <a:xfrm>
            <a:off x="939062" y="572923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arXiv:2609.16198</a:t>
            </a:r>
          </a:p>
        </p:txBody>
      </p:sp>
    </p:spTree>
    <p:extLst>
      <p:ext uri="{BB962C8B-B14F-4D97-AF65-F5344CB8AC3E}">
        <p14:creationId xmlns:p14="http://schemas.microsoft.com/office/powerpoint/2010/main" val="2423139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78507-41C7-4630-BD70-27CD77E2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BE31F-A4C3-8AA5-A44D-CFAE844E9B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Path Selection and Configuration in </a:t>
            </a:r>
            <a:r>
              <a:rPr lang="en-US" sz="4800" dirty="0"/>
              <a:t>Quantum Networks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8914599-817B-0930-74EB-D5C52AC22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9752"/>
            <a:ext cx="9144000" cy="1655762"/>
          </a:xfrm>
        </p:spPr>
        <p:txBody>
          <a:bodyPr/>
          <a:lstStyle/>
          <a:p>
            <a:pPr algn="r"/>
            <a:r>
              <a:rPr lang="en-US" b="1" dirty="0"/>
              <a:t>Leonardo Bacciottini</a:t>
            </a:r>
          </a:p>
          <a:p>
            <a:pPr algn="r"/>
            <a:r>
              <a:rPr lang="en-US" dirty="0"/>
              <a:t>UMass Amherst</a:t>
            </a:r>
          </a:p>
          <a:p>
            <a:pPr algn="r"/>
            <a:r>
              <a:rPr lang="en-US" dirty="0"/>
              <a:t>Presented @ QCE2026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21F40-ADEE-1AA4-6350-A6F22ACF10E3}"/>
              </a:ext>
            </a:extLst>
          </p:cNvPr>
          <p:cNvSpPr txBox="1"/>
          <p:nvPr/>
        </p:nvSpPr>
        <p:spPr>
          <a:xfrm>
            <a:off x="4604658" y="6139544"/>
            <a:ext cx="7101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Collaborators: Subhransu Maji, Gayane Vardoyan, Don Towsley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43C44-8F5D-C2A5-2CA5-2DB2BE9DE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97" y="3889002"/>
            <a:ext cx="1846172" cy="1830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AAC90-F793-CE96-1FBB-F3D84760925D}"/>
              </a:ext>
            </a:extLst>
          </p:cNvPr>
          <p:cNvSpPr txBox="1"/>
          <p:nvPr/>
        </p:nvSpPr>
        <p:spPr>
          <a:xfrm>
            <a:off x="939062" y="572923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arXiv:2609.16198</a:t>
            </a:r>
          </a:p>
        </p:txBody>
      </p:sp>
    </p:spTree>
    <p:extLst>
      <p:ext uri="{BB962C8B-B14F-4D97-AF65-F5344CB8AC3E}">
        <p14:creationId xmlns:p14="http://schemas.microsoft.com/office/powerpoint/2010/main" val="39684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E9246-F9CD-F51E-BA70-5C3CC6A4D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1F569-5780-47FF-D35D-A6D2A33E45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Utility-based </a:t>
            </a:r>
            <a:r>
              <a:rPr lang="en-US" sz="4800" dirty="0"/>
              <a:t>Path Selection and Configuration in Quantum Networks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B6271C0-FFF2-4AC3-536B-5DFB696E5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9752"/>
            <a:ext cx="9144000" cy="1655762"/>
          </a:xfrm>
        </p:spPr>
        <p:txBody>
          <a:bodyPr/>
          <a:lstStyle/>
          <a:p>
            <a:pPr algn="r"/>
            <a:r>
              <a:rPr lang="en-US" b="1" dirty="0"/>
              <a:t>Leonardo Bacciottini</a:t>
            </a:r>
          </a:p>
          <a:p>
            <a:pPr algn="r"/>
            <a:r>
              <a:rPr lang="en-US" dirty="0"/>
              <a:t>UMass Amherst</a:t>
            </a:r>
          </a:p>
          <a:p>
            <a:pPr algn="r"/>
            <a:r>
              <a:rPr lang="en-US" dirty="0"/>
              <a:t>Presented @ QCE2026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A3835-5FC4-22F2-A356-9F37899D06E6}"/>
              </a:ext>
            </a:extLst>
          </p:cNvPr>
          <p:cNvSpPr txBox="1"/>
          <p:nvPr/>
        </p:nvSpPr>
        <p:spPr>
          <a:xfrm>
            <a:off x="4604658" y="6139544"/>
            <a:ext cx="7101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Collaborators: Subhransu Maji, Gayane Vardoyan, Don Towsley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D31472-DB72-462C-CFED-C6D778357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97" y="3889002"/>
            <a:ext cx="1846172" cy="1830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1BD79E-B52C-FA5A-3DEA-9862637AE78E}"/>
              </a:ext>
            </a:extLst>
          </p:cNvPr>
          <p:cNvSpPr txBox="1"/>
          <p:nvPr/>
        </p:nvSpPr>
        <p:spPr>
          <a:xfrm>
            <a:off x="939062" y="572923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arXiv:2609.16198</a:t>
            </a:r>
          </a:p>
        </p:txBody>
      </p:sp>
    </p:spTree>
    <p:extLst>
      <p:ext uri="{BB962C8B-B14F-4D97-AF65-F5344CB8AC3E}">
        <p14:creationId xmlns:p14="http://schemas.microsoft.com/office/powerpoint/2010/main" val="1826777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185FD-9E9E-DBA7-6257-9ABD4514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F2B8F-803F-4F15-14EE-334083C4B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Utility-based</a:t>
            </a:r>
            <a:r>
              <a:rPr lang="en-US" sz="4800" dirty="0">
                <a:solidFill>
                  <a:srgbClr val="FF0000"/>
                </a:solidFill>
              </a:rPr>
              <a:t> </a:t>
            </a:r>
            <a:r>
              <a:rPr lang="en-US" sz="4800" dirty="0"/>
              <a:t>Path Selection and Configuration in Quantum Networks </a:t>
            </a:r>
            <a:r>
              <a:rPr lang="en-US" sz="4800" dirty="0">
                <a:solidFill>
                  <a:srgbClr val="FF0000"/>
                </a:solidFill>
              </a:rPr>
              <a:t>via Layered Shortest Paths</a:t>
            </a:r>
            <a:endParaRPr lang="en-US" sz="4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F9E56A3-DF93-D935-974E-AB9CE8E96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9752"/>
            <a:ext cx="9144000" cy="1655762"/>
          </a:xfrm>
        </p:spPr>
        <p:txBody>
          <a:bodyPr/>
          <a:lstStyle/>
          <a:p>
            <a:pPr algn="r"/>
            <a:r>
              <a:rPr lang="en-US" b="1" dirty="0"/>
              <a:t>Leonardo Bacciottini</a:t>
            </a:r>
          </a:p>
          <a:p>
            <a:pPr algn="r"/>
            <a:r>
              <a:rPr lang="en-US" dirty="0"/>
              <a:t>UMass Amherst</a:t>
            </a:r>
          </a:p>
          <a:p>
            <a:pPr algn="r"/>
            <a:r>
              <a:rPr lang="en-US" dirty="0"/>
              <a:t>Presented @ QCE2026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B233C-5A7C-58F4-42CB-7BE3B15DD635}"/>
              </a:ext>
            </a:extLst>
          </p:cNvPr>
          <p:cNvSpPr txBox="1"/>
          <p:nvPr/>
        </p:nvSpPr>
        <p:spPr>
          <a:xfrm>
            <a:off x="4604658" y="6139544"/>
            <a:ext cx="7101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Collaborators: Subhransu Maji, Gayane Vardoyan, Don Towsley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B0E636-9599-25EE-0407-4871F1F06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97" y="3889002"/>
            <a:ext cx="1846172" cy="1830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DFF922-BDCD-3DC7-C4BF-A87CAA1D8BCA}"/>
              </a:ext>
            </a:extLst>
          </p:cNvPr>
          <p:cNvSpPr txBox="1"/>
          <p:nvPr/>
        </p:nvSpPr>
        <p:spPr>
          <a:xfrm>
            <a:off x="939062" y="5729235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arXiv:2609.16198</a:t>
            </a:r>
          </a:p>
        </p:txBody>
      </p:sp>
    </p:spTree>
    <p:extLst>
      <p:ext uri="{BB962C8B-B14F-4D97-AF65-F5344CB8AC3E}">
        <p14:creationId xmlns:p14="http://schemas.microsoft.com/office/powerpoint/2010/main" val="290216245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094EE-5FE9-08C1-BE51-0A6BEA9E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Quantum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994E4-6BB8-B655-DB02-BE426163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1B30-5780-CD4A-931D-1F59BF4E19FE}" type="slidenum">
              <a:rPr lang="en-US" smtClean="0"/>
              <a:t>5</a:t>
            </a:fld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67E4D7E-C690-41A8-0EB3-249A86569475}"/>
              </a:ext>
            </a:extLst>
          </p:cNvPr>
          <p:cNvCxnSpPr>
            <a:cxnSpLocks/>
            <a:endCxn id="72" idx="2"/>
          </p:cNvCxnSpPr>
          <p:nvPr/>
        </p:nvCxnSpPr>
        <p:spPr>
          <a:xfrm>
            <a:off x="1964980" y="2841259"/>
            <a:ext cx="627464" cy="1430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1371C36-C682-F7F2-C5BE-4D5779E5BCF7}"/>
              </a:ext>
            </a:extLst>
          </p:cNvPr>
          <p:cNvCxnSpPr>
            <a:cxnSpLocks/>
            <a:stCxn id="72" idx="4"/>
            <a:endCxn id="71" idx="4"/>
          </p:cNvCxnSpPr>
          <p:nvPr/>
        </p:nvCxnSpPr>
        <p:spPr>
          <a:xfrm>
            <a:off x="3034705" y="3426602"/>
            <a:ext cx="297431" cy="1735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EFC84EC-AC74-7882-5C80-49D66C8949EB}"/>
              </a:ext>
            </a:extLst>
          </p:cNvPr>
          <p:cNvCxnSpPr>
            <a:cxnSpLocks/>
            <a:stCxn id="72" idx="6"/>
            <a:endCxn id="76" idx="2"/>
          </p:cNvCxnSpPr>
          <p:nvPr/>
        </p:nvCxnSpPr>
        <p:spPr>
          <a:xfrm>
            <a:off x="3476963" y="2984343"/>
            <a:ext cx="881301" cy="45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FB8F0E9-3F45-65C7-597D-4B7456F102FA}"/>
              </a:ext>
            </a:extLst>
          </p:cNvPr>
          <p:cNvCxnSpPr>
            <a:cxnSpLocks/>
            <a:stCxn id="77" idx="7"/>
          </p:cNvCxnSpPr>
          <p:nvPr/>
        </p:nvCxnSpPr>
        <p:spPr>
          <a:xfrm flipV="1">
            <a:off x="6956362" y="1430068"/>
            <a:ext cx="953957" cy="692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1F100C-E68C-970A-97E1-02902A63A360}"/>
              </a:ext>
            </a:extLst>
          </p:cNvPr>
          <p:cNvCxnSpPr>
            <a:cxnSpLocks/>
            <a:stCxn id="77" idx="4"/>
            <a:endCxn id="75" idx="7"/>
          </p:cNvCxnSpPr>
          <p:nvPr/>
        </p:nvCxnSpPr>
        <p:spPr>
          <a:xfrm flipH="1">
            <a:off x="6193258" y="2877541"/>
            <a:ext cx="450380" cy="845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E04E9F-C65D-4544-EECF-CA7594C208E3}"/>
              </a:ext>
            </a:extLst>
          </p:cNvPr>
          <p:cNvCxnSpPr>
            <a:cxnSpLocks/>
            <a:stCxn id="77" idx="5"/>
            <a:endCxn id="74" idx="0"/>
          </p:cNvCxnSpPr>
          <p:nvPr/>
        </p:nvCxnSpPr>
        <p:spPr>
          <a:xfrm>
            <a:off x="6956361" y="2748005"/>
            <a:ext cx="341595" cy="15383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8752D40-71A9-0902-C131-FE6D4A2FDF40}"/>
              </a:ext>
            </a:extLst>
          </p:cNvPr>
          <p:cNvCxnSpPr>
            <a:cxnSpLocks/>
            <a:stCxn id="71" idx="5"/>
            <a:endCxn id="73" idx="2"/>
          </p:cNvCxnSpPr>
          <p:nvPr/>
        </p:nvCxnSpPr>
        <p:spPr>
          <a:xfrm>
            <a:off x="3644859" y="5032386"/>
            <a:ext cx="704731" cy="293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C05199C-EE83-E1A8-A2D9-8271A642259F}"/>
              </a:ext>
            </a:extLst>
          </p:cNvPr>
          <p:cNvCxnSpPr>
            <a:cxnSpLocks/>
            <a:stCxn id="76" idx="7"/>
            <a:endCxn id="77" idx="2"/>
          </p:cNvCxnSpPr>
          <p:nvPr/>
        </p:nvCxnSpPr>
        <p:spPr>
          <a:xfrm flipV="1">
            <a:off x="5113249" y="2435282"/>
            <a:ext cx="1088129" cy="2815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58AF043-3F32-2E04-0234-5C6A150C9129}"/>
              </a:ext>
            </a:extLst>
          </p:cNvPr>
          <p:cNvCxnSpPr>
            <a:cxnSpLocks/>
            <a:stCxn id="76" idx="3"/>
            <a:endCxn id="71" idx="7"/>
          </p:cNvCxnSpPr>
          <p:nvPr/>
        </p:nvCxnSpPr>
        <p:spPr>
          <a:xfrm flipH="1">
            <a:off x="3644859" y="3342272"/>
            <a:ext cx="842940" cy="1064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2F49B97-2D3D-FF39-DD20-F19D3138C759}"/>
              </a:ext>
            </a:extLst>
          </p:cNvPr>
          <p:cNvCxnSpPr>
            <a:cxnSpLocks/>
            <a:stCxn id="75" idx="6"/>
            <a:endCxn id="74" idx="1"/>
          </p:cNvCxnSpPr>
          <p:nvPr/>
        </p:nvCxnSpPr>
        <p:spPr>
          <a:xfrm>
            <a:off x="6322793" y="4035334"/>
            <a:ext cx="662439" cy="380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635134E-B5A0-5F44-0324-18CDA0E55FF8}"/>
              </a:ext>
            </a:extLst>
          </p:cNvPr>
          <p:cNvCxnSpPr>
            <a:cxnSpLocks/>
            <a:stCxn id="74" idx="6"/>
          </p:cNvCxnSpPr>
          <p:nvPr/>
        </p:nvCxnSpPr>
        <p:spPr>
          <a:xfrm>
            <a:off x="7740215" y="4728633"/>
            <a:ext cx="696725" cy="303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BD122A0-C7B1-DC0C-F4FB-878D2643CC76}"/>
              </a:ext>
            </a:extLst>
          </p:cNvPr>
          <p:cNvCxnSpPr>
            <a:cxnSpLocks/>
            <a:stCxn id="73" idx="6"/>
            <a:endCxn id="74" idx="3"/>
          </p:cNvCxnSpPr>
          <p:nvPr/>
        </p:nvCxnSpPr>
        <p:spPr>
          <a:xfrm flipV="1">
            <a:off x="5234108" y="5041358"/>
            <a:ext cx="1751123" cy="2845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CACE8F1-BDBC-FBDD-2CF6-CE3C7520F948}"/>
              </a:ext>
            </a:extLst>
          </p:cNvPr>
          <p:cNvCxnSpPr>
            <a:cxnSpLocks/>
            <a:stCxn id="73" idx="3"/>
          </p:cNvCxnSpPr>
          <p:nvPr/>
        </p:nvCxnSpPr>
        <p:spPr>
          <a:xfrm flipH="1">
            <a:off x="4114463" y="5638615"/>
            <a:ext cx="364661" cy="433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7EDE154-6BC2-F6E0-B164-BF3232DD8EEF}"/>
              </a:ext>
            </a:extLst>
          </p:cNvPr>
          <p:cNvCxnSpPr>
            <a:cxnSpLocks/>
            <a:stCxn id="74" idx="4"/>
          </p:cNvCxnSpPr>
          <p:nvPr/>
        </p:nvCxnSpPr>
        <p:spPr>
          <a:xfrm flipH="1">
            <a:off x="7231689" y="5170893"/>
            <a:ext cx="66268" cy="5972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FC8D61D-008E-3DF0-E457-4524BD16F653}"/>
              </a:ext>
            </a:extLst>
          </p:cNvPr>
          <p:cNvCxnSpPr>
            <a:cxnSpLocks/>
            <a:stCxn id="75" idx="3"/>
            <a:endCxn id="73" idx="7"/>
          </p:cNvCxnSpPr>
          <p:nvPr/>
        </p:nvCxnSpPr>
        <p:spPr>
          <a:xfrm flipH="1">
            <a:off x="5104573" y="4348058"/>
            <a:ext cx="463235" cy="6651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8DE5D9C4-29CE-744E-776D-7DE748799E2C}"/>
              </a:ext>
            </a:extLst>
          </p:cNvPr>
          <p:cNvSpPr/>
          <p:nvPr/>
        </p:nvSpPr>
        <p:spPr>
          <a:xfrm>
            <a:off x="2889875" y="427740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608DDA1-8C6F-85D3-2E51-9F38A61754D2}"/>
              </a:ext>
            </a:extLst>
          </p:cNvPr>
          <p:cNvSpPr/>
          <p:nvPr/>
        </p:nvSpPr>
        <p:spPr>
          <a:xfrm>
            <a:off x="2592445" y="2542083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9F409C7-8CF3-68EB-2349-F45FC656A9F7}"/>
              </a:ext>
            </a:extLst>
          </p:cNvPr>
          <p:cNvSpPr/>
          <p:nvPr/>
        </p:nvSpPr>
        <p:spPr>
          <a:xfrm>
            <a:off x="4349590" y="4883631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93785CB-CC54-3F74-BA20-EDB6B8E9EC9E}"/>
              </a:ext>
            </a:extLst>
          </p:cNvPr>
          <p:cNvSpPr/>
          <p:nvPr/>
        </p:nvSpPr>
        <p:spPr>
          <a:xfrm>
            <a:off x="6855697" y="42863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8FD2A30-1B3F-939E-7B70-C0E732EC440E}"/>
              </a:ext>
            </a:extLst>
          </p:cNvPr>
          <p:cNvSpPr/>
          <p:nvPr/>
        </p:nvSpPr>
        <p:spPr>
          <a:xfrm>
            <a:off x="5438274" y="35930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89ED53C-8769-1807-CAED-72FE79590A55}"/>
              </a:ext>
            </a:extLst>
          </p:cNvPr>
          <p:cNvSpPr/>
          <p:nvPr/>
        </p:nvSpPr>
        <p:spPr>
          <a:xfrm>
            <a:off x="4358265" y="2587287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CE4C18D3-041E-3CA0-C73D-E8DBF1A56DBB}"/>
              </a:ext>
            </a:extLst>
          </p:cNvPr>
          <p:cNvSpPr/>
          <p:nvPr/>
        </p:nvSpPr>
        <p:spPr>
          <a:xfrm>
            <a:off x="6201378" y="199302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8" name="Graphic 77" descr="Cycle with people">
            <a:extLst>
              <a:ext uri="{FF2B5EF4-FFF2-40B4-BE49-F238E27FC236}">
                <a16:creationId xmlns:a16="http://schemas.microsoft.com/office/drawing/2014/main" id="{3C32688E-7AD6-2A65-0147-439B2BDEA67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7695564" y="808540"/>
            <a:ext cx="985592" cy="996173"/>
          </a:xfrm>
          <a:prstGeom prst="ellipse">
            <a:avLst/>
          </a:prstGeom>
        </p:spPr>
      </p:pic>
      <p:pic>
        <p:nvPicPr>
          <p:cNvPr id="79" name="Graphic 78" descr="Cycle with people">
            <a:extLst>
              <a:ext uri="{FF2B5EF4-FFF2-40B4-BE49-F238E27FC236}">
                <a16:creationId xmlns:a16="http://schemas.microsoft.com/office/drawing/2014/main" id="{6CDF9A5A-7503-2EE5-D5A3-EAC439351C1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3575603" y="5850940"/>
            <a:ext cx="985592" cy="996173"/>
          </a:xfrm>
          <a:prstGeom prst="ellipse">
            <a:avLst/>
          </a:prstGeom>
        </p:spPr>
      </p:pic>
      <p:pic>
        <p:nvPicPr>
          <p:cNvPr id="80" name="Graphic 79" descr="Cycle with people">
            <a:extLst>
              <a:ext uri="{FF2B5EF4-FFF2-40B4-BE49-F238E27FC236}">
                <a16:creationId xmlns:a16="http://schemas.microsoft.com/office/drawing/2014/main" id="{9F397104-F629-FFE9-883C-495963924C6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6620628" y="5510699"/>
            <a:ext cx="985592" cy="996173"/>
          </a:xfrm>
          <a:prstGeom prst="ellipse">
            <a:avLst/>
          </a:prstGeom>
        </p:spPr>
      </p:pic>
      <p:pic>
        <p:nvPicPr>
          <p:cNvPr id="83" name="Graphic 82" descr="Cycle with people">
            <a:extLst>
              <a:ext uri="{FF2B5EF4-FFF2-40B4-BE49-F238E27FC236}">
                <a16:creationId xmlns:a16="http://schemas.microsoft.com/office/drawing/2014/main" id="{CD2E6D45-6089-6A90-45A7-C0D277D6633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1218115" y="2212026"/>
            <a:ext cx="985592" cy="996173"/>
          </a:xfrm>
          <a:prstGeom prst="ellipse">
            <a:avLst/>
          </a:prstGeom>
        </p:spPr>
      </p:pic>
      <p:pic>
        <p:nvPicPr>
          <p:cNvPr id="84" name="Graphic 83" descr="Cycle with people">
            <a:extLst>
              <a:ext uri="{FF2B5EF4-FFF2-40B4-BE49-F238E27FC236}">
                <a16:creationId xmlns:a16="http://schemas.microsoft.com/office/drawing/2014/main" id="{16A736A1-F6F6-CD30-A2D4-DCB3981E089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8191413" y="4514526"/>
            <a:ext cx="985592" cy="996173"/>
          </a:xfrm>
          <a:prstGeom prst="ellipse">
            <a:avLst/>
          </a:prstGeom>
        </p:spPr>
      </p:pic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5BE5AB5-3649-D18D-33E6-AB0D82E56CF9}"/>
              </a:ext>
            </a:extLst>
          </p:cNvPr>
          <p:cNvCxnSpPr>
            <a:cxnSpLocks/>
            <a:stCxn id="76" idx="5"/>
            <a:endCxn id="75" idx="1"/>
          </p:cNvCxnSpPr>
          <p:nvPr/>
        </p:nvCxnSpPr>
        <p:spPr>
          <a:xfrm>
            <a:off x="5113249" y="3342271"/>
            <a:ext cx="454560" cy="3803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56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26DF9-A6DD-7126-8848-3F068D3C2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A53E-EB3F-C198-60AA-112A0EAB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Quantum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FB962-AB4F-E82F-04A8-810ED40B6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1B30-5780-CD4A-931D-1F59BF4E19FE}" type="slidenum">
              <a:rPr lang="en-US" smtClean="0"/>
              <a:t>6</a:t>
            </a:fld>
            <a:endParaRPr lang="en-US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717C8D9-4DA8-AE5E-DB96-5A6CA4FBE7E0}"/>
              </a:ext>
            </a:extLst>
          </p:cNvPr>
          <p:cNvCxnSpPr>
            <a:cxnSpLocks/>
            <a:endCxn id="72" idx="2"/>
          </p:cNvCxnSpPr>
          <p:nvPr/>
        </p:nvCxnSpPr>
        <p:spPr>
          <a:xfrm>
            <a:off x="1964980" y="2841259"/>
            <a:ext cx="627464" cy="1430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FB9CE12-1F2C-43B6-A22F-6404E78E9B3C}"/>
              </a:ext>
            </a:extLst>
          </p:cNvPr>
          <p:cNvGrpSpPr/>
          <p:nvPr/>
        </p:nvGrpSpPr>
        <p:grpSpPr>
          <a:xfrm>
            <a:off x="1960053" y="1768629"/>
            <a:ext cx="6472211" cy="4012179"/>
            <a:chOff x="1355740" y="1212172"/>
            <a:chExt cx="4854158" cy="3009134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70C66F6-6461-4028-E1B3-94C1AF614A19}"/>
                </a:ext>
              </a:extLst>
            </p:cNvPr>
            <p:cNvSpPr/>
            <p:nvPr/>
          </p:nvSpPr>
          <p:spPr>
            <a:xfrm rot="11515538">
              <a:off x="1355740" y="2026868"/>
              <a:ext cx="595009" cy="86864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6BC3114-231C-410B-7158-418E501F5E3C}"/>
                </a:ext>
              </a:extLst>
            </p:cNvPr>
            <p:cNvSpPr/>
            <p:nvPr/>
          </p:nvSpPr>
          <p:spPr>
            <a:xfrm rot="10979309">
              <a:off x="2425005" y="2085091"/>
              <a:ext cx="820935" cy="86864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BE2645D-2A95-66B8-391C-E062A9F9B1D5}"/>
                </a:ext>
              </a:extLst>
            </p:cNvPr>
            <p:cNvSpPr/>
            <p:nvPr/>
          </p:nvSpPr>
          <p:spPr>
            <a:xfrm rot="18432441">
              <a:off x="2360978" y="2711970"/>
              <a:ext cx="1151584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AC9A0A81-ABE4-58B6-ED7D-803C7016B18E}"/>
                </a:ext>
              </a:extLst>
            </p:cNvPr>
            <p:cNvSpPr/>
            <p:nvPr/>
          </p:nvSpPr>
          <p:spPr>
            <a:xfrm rot="18432441">
              <a:off x="3467924" y="3380193"/>
              <a:ext cx="833573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20DCD7E4-C396-B00D-73BC-418EEA143D67}"/>
                </a:ext>
              </a:extLst>
            </p:cNvPr>
            <p:cNvSpPr/>
            <p:nvPr/>
          </p:nvSpPr>
          <p:spPr>
            <a:xfrm rot="2379701">
              <a:off x="3587180" y="2501274"/>
              <a:ext cx="635323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5271123-A0A4-3568-10CB-63FB2E513056}"/>
                </a:ext>
              </a:extLst>
            </p:cNvPr>
            <p:cNvSpPr/>
            <p:nvPr/>
          </p:nvSpPr>
          <p:spPr>
            <a:xfrm rot="1948761">
              <a:off x="4540274" y="3024555"/>
              <a:ext cx="691595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E2F980A2-ADF6-07EB-F27B-B93B5069515A}"/>
                </a:ext>
              </a:extLst>
            </p:cNvPr>
            <p:cNvSpPr/>
            <p:nvPr/>
          </p:nvSpPr>
          <p:spPr>
            <a:xfrm rot="19497136">
              <a:off x="4991053" y="1212172"/>
              <a:ext cx="882582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3FF8E3DA-C8AE-F6FD-ED12-84A7549D94D1}"/>
                </a:ext>
              </a:extLst>
            </p:cNvPr>
            <p:cNvSpPr/>
            <p:nvPr/>
          </p:nvSpPr>
          <p:spPr>
            <a:xfrm rot="1313128">
              <a:off x="5573319" y="3490592"/>
              <a:ext cx="636579" cy="52651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4D7FF5D6-D97F-C3FA-1E89-47068CDB10A7}"/>
                </a:ext>
              </a:extLst>
            </p:cNvPr>
            <p:cNvSpPr/>
            <p:nvPr/>
          </p:nvSpPr>
          <p:spPr>
            <a:xfrm rot="16615912">
              <a:off x="5065741" y="3924647"/>
              <a:ext cx="543770" cy="49548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9360950-D466-24C6-1FEA-883341EB87A5}"/>
              </a:ext>
            </a:extLst>
          </p:cNvPr>
          <p:cNvCxnSpPr>
            <a:cxnSpLocks/>
            <a:stCxn id="72" idx="4"/>
            <a:endCxn id="71" idx="4"/>
          </p:cNvCxnSpPr>
          <p:nvPr/>
        </p:nvCxnSpPr>
        <p:spPr>
          <a:xfrm>
            <a:off x="3034705" y="3426602"/>
            <a:ext cx="297431" cy="1735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8751E4B-EF09-7882-DBE7-47DF615F0979}"/>
              </a:ext>
            </a:extLst>
          </p:cNvPr>
          <p:cNvCxnSpPr>
            <a:cxnSpLocks/>
            <a:stCxn id="72" idx="6"/>
            <a:endCxn id="76" idx="2"/>
          </p:cNvCxnSpPr>
          <p:nvPr/>
        </p:nvCxnSpPr>
        <p:spPr>
          <a:xfrm>
            <a:off x="3476963" y="2984343"/>
            <a:ext cx="881301" cy="45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D7CD554-49F9-BC3A-0B7F-36F431C97C35}"/>
              </a:ext>
            </a:extLst>
          </p:cNvPr>
          <p:cNvCxnSpPr>
            <a:cxnSpLocks/>
            <a:stCxn id="77" idx="7"/>
          </p:cNvCxnSpPr>
          <p:nvPr/>
        </p:nvCxnSpPr>
        <p:spPr>
          <a:xfrm flipV="1">
            <a:off x="6956362" y="1430068"/>
            <a:ext cx="953957" cy="692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9397B0-8928-D65C-7123-1F028BED4379}"/>
              </a:ext>
            </a:extLst>
          </p:cNvPr>
          <p:cNvCxnSpPr>
            <a:cxnSpLocks/>
            <a:stCxn id="77" idx="4"/>
            <a:endCxn id="75" idx="7"/>
          </p:cNvCxnSpPr>
          <p:nvPr/>
        </p:nvCxnSpPr>
        <p:spPr>
          <a:xfrm flipH="1">
            <a:off x="6193258" y="2877541"/>
            <a:ext cx="450380" cy="845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D3F1920-7D98-D939-1C43-D735C7777D28}"/>
              </a:ext>
            </a:extLst>
          </p:cNvPr>
          <p:cNvCxnSpPr>
            <a:cxnSpLocks/>
            <a:stCxn id="77" idx="5"/>
            <a:endCxn id="74" idx="0"/>
          </p:cNvCxnSpPr>
          <p:nvPr/>
        </p:nvCxnSpPr>
        <p:spPr>
          <a:xfrm>
            <a:off x="6956361" y="2748005"/>
            <a:ext cx="341595" cy="15383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0616647-1DB7-DB84-6F95-E1F5F63017FE}"/>
              </a:ext>
            </a:extLst>
          </p:cNvPr>
          <p:cNvCxnSpPr>
            <a:cxnSpLocks/>
            <a:stCxn id="71" idx="5"/>
            <a:endCxn id="73" idx="2"/>
          </p:cNvCxnSpPr>
          <p:nvPr/>
        </p:nvCxnSpPr>
        <p:spPr>
          <a:xfrm>
            <a:off x="3644859" y="5032386"/>
            <a:ext cx="704731" cy="293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DD917D3-163F-FEF4-9EB2-BD14A3491B0F}"/>
              </a:ext>
            </a:extLst>
          </p:cNvPr>
          <p:cNvCxnSpPr>
            <a:cxnSpLocks/>
            <a:stCxn id="76" idx="7"/>
            <a:endCxn id="77" idx="2"/>
          </p:cNvCxnSpPr>
          <p:nvPr/>
        </p:nvCxnSpPr>
        <p:spPr>
          <a:xfrm flipV="1">
            <a:off x="5113249" y="2435282"/>
            <a:ext cx="1088129" cy="2815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F6BA683-4A62-16D8-2F6C-85B3F057F08D}"/>
              </a:ext>
            </a:extLst>
          </p:cNvPr>
          <p:cNvCxnSpPr>
            <a:cxnSpLocks/>
            <a:stCxn id="76" idx="3"/>
            <a:endCxn id="71" idx="7"/>
          </p:cNvCxnSpPr>
          <p:nvPr/>
        </p:nvCxnSpPr>
        <p:spPr>
          <a:xfrm flipH="1">
            <a:off x="3644859" y="3342272"/>
            <a:ext cx="842940" cy="1064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6C6CA1B-6818-DD8B-0012-D16067D5E5B7}"/>
              </a:ext>
            </a:extLst>
          </p:cNvPr>
          <p:cNvCxnSpPr>
            <a:cxnSpLocks/>
            <a:stCxn id="76" idx="5"/>
            <a:endCxn id="75" idx="1"/>
          </p:cNvCxnSpPr>
          <p:nvPr/>
        </p:nvCxnSpPr>
        <p:spPr>
          <a:xfrm>
            <a:off x="5113248" y="3342272"/>
            <a:ext cx="454560" cy="3803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5C2D744-59F0-7A60-3402-6B2725C9F939}"/>
              </a:ext>
            </a:extLst>
          </p:cNvPr>
          <p:cNvCxnSpPr>
            <a:cxnSpLocks/>
            <a:stCxn id="75" idx="6"/>
            <a:endCxn id="74" idx="1"/>
          </p:cNvCxnSpPr>
          <p:nvPr/>
        </p:nvCxnSpPr>
        <p:spPr>
          <a:xfrm>
            <a:off x="6322793" y="4035334"/>
            <a:ext cx="662439" cy="380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F8A5463-189F-721D-DCEC-C09A754E2B53}"/>
              </a:ext>
            </a:extLst>
          </p:cNvPr>
          <p:cNvCxnSpPr>
            <a:cxnSpLocks/>
            <a:stCxn id="74" idx="6"/>
          </p:cNvCxnSpPr>
          <p:nvPr/>
        </p:nvCxnSpPr>
        <p:spPr>
          <a:xfrm>
            <a:off x="7740215" y="4728633"/>
            <a:ext cx="696725" cy="303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EBB9A1A-9071-6071-3276-CCD86BDBE364}"/>
              </a:ext>
            </a:extLst>
          </p:cNvPr>
          <p:cNvCxnSpPr>
            <a:cxnSpLocks/>
            <a:stCxn id="73" idx="6"/>
            <a:endCxn id="74" idx="3"/>
          </p:cNvCxnSpPr>
          <p:nvPr/>
        </p:nvCxnSpPr>
        <p:spPr>
          <a:xfrm flipV="1">
            <a:off x="5234108" y="5041358"/>
            <a:ext cx="1751123" cy="2845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ADD25FC-D4EE-CF52-873B-ED861F8A65B7}"/>
              </a:ext>
            </a:extLst>
          </p:cNvPr>
          <p:cNvCxnSpPr>
            <a:cxnSpLocks/>
            <a:stCxn id="73" idx="3"/>
          </p:cNvCxnSpPr>
          <p:nvPr/>
        </p:nvCxnSpPr>
        <p:spPr>
          <a:xfrm flipH="1">
            <a:off x="4114463" y="5638615"/>
            <a:ext cx="364661" cy="433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7405E23-9BF6-33EC-F4D0-054861C2F733}"/>
              </a:ext>
            </a:extLst>
          </p:cNvPr>
          <p:cNvCxnSpPr>
            <a:cxnSpLocks/>
            <a:stCxn id="74" idx="4"/>
          </p:cNvCxnSpPr>
          <p:nvPr/>
        </p:nvCxnSpPr>
        <p:spPr>
          <a:xfrm flipH="1">
            <a:off x="7231689" y="5170893"/>
            <a:ext cx="66268" cy="5972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11693B9-7AD6-7C23-CE60-DBD270EA749E}"/>
              </a:ext>
            </a:extLst>
          </p:cNvPr>
          <p:cNvCxnSpPr>
            <a:cxnSpLocks/>
            <a:stCxn id="75" idx="3"/>
            <a:endCxn id="73" idx="7"/>
          </p:cNvCxnSpPr>
          <p:nvPr/>
        </p:nvCxnSpPr>
        <p:spPr>
          <a:xfrm flipH="1">
            <a:off x="5104573" y="4348058"/>
            <a:ext cx="463235" cy="6651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27E9EA27-D496-DBF7-F544-3E801DD35AFA}"/>
              </a:ext>
            </a:extLst>
          </p:cNvPr>
          <p:cNvSpPr/>
          <p:nvPr/>
        </p:nvSpPr>
        <p:spPr>
          <a:xfrm>
            <a:off x="2889875" y="427740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8CA166B4-471A-8484-FA8C-D8B49C988A1D}"/>
              </a:ext>
            </a:extLst>
          </p:cNvPr>
          <p:cNvSpPr/>
          <p:nvPr/>
        </p:nvSpPr>
        <p:spPr>
          <a:xfrm>
            <a:off x="2592445" y="2542083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24224BA-7AF8-ABBC-F1D9-41367ABA6151}"/>
              </a:ext>
            </a:extLst>
          </p:cNvPr>
          <p:cNvSpPr/>
          <p:nvPr/>
        </p:nvSpPr>
        <p:spPr>
          <a:xfrm>
            <a:off x="4349590" y="4883631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2AC4DE7-7282-7075-CCA0-166C5B6F2580}"/>
              </a:ext>
            </a:extLst>
          </p:cNvPr>
          <p:cNvSpPr/>
          <p:nvPr/>
        </p:nvSpPr>
        <p:spPr>
          <a:xfrm>
            <a:off x="6855697" y="42863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307F94E-CF95-8DB4-AF10-57AA9438884A}"/>
              </a:ext>
            </a:extLst>
          </p:cNvPr>
          <p:cNvSpPr/>
          <p:nvPr/>
        </p:nvSpPr>
        <p:spPr>
          <a:xfrm>
            <a:off x="5438274" y="35930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FFB333F-CA16-AAC3-CACD-62B8CCB2C867}"/>
              </a:ext>
            </a:extLst>
          </p:cNvPr>
          <p:cNvSpPr/>
          <p:nvPr/>
        </p:nvSpPr>
        <p:spPr>
          <a:xfrm>
            <a:off x="4358265" y="2587287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3849FA9-1FBD-98C3-E73A-EFADE5E4C52F}"/>
              </a:ext>
            </a:extLst>
          </p:cNvPr>
          <p:cNvSpPr/>
          <p:nvPr/>
        </p:nvSpPr>
        <p:spPr>
          <a:xfrm>
            <a:off x="6201378" y="199302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8" name="Graphic 77" descr="Cycle with people">
            <a:extLst>
              <a:ext uri="{FF2B5EF4-FFF2-40B4-BE49-F238E27FC236}">
                <a16:creationId xmlns:a16="http://schemas.microsoft.com/office/drawing/2014/main" id="{9DE23AFF-12E2-0F06-8295-E1BFDCB62D4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7695564" y="808540"/>
            <a:ext cx="985592" cy="996173"/>
          </a:xfrm>
          <a:prstGeom prst="ellipse">
            <a:avLst/>
          </a:prstGeom>
        </p:spPr>
      </p:pic>
      <p:pic>
        <p:nvPicPr>
          <p:cNvPr id="79" name="Graphic 78" descr="Cycle with people">
            <a:extLst>
              <a:ext uri="{FF2B5EF4-FFF2-40B4-BE49-F238E27FC236}">
                <a16:creationId xmlns:a16="http://schemas.microsoft.com/office/drawing/2014/main" id="{2999DC1F-CB6A-265B-449C-19FFBE98823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3575603" y="5850940"/>
            <a:ext cx="985592" cy="996173"/>
          </a:xfrm>
          <a:prstGeom prst="ellipse">
            <a:avLst/>
          </a:prstGeom>
        </p:spPr>
      </p:pic>
      <p:pic>
        <p:nvPicPr>
          <p:cNvPr id="80" name="Graphic 79" descr="Cycle with people">
            <a:extLst>
              <a:ext uri="{FF2B5EF4-FFF2-40B4-BE49-F238E27FC236}">
                <a16:creationId xmlns:a16="http://schemas.microsoft.com/office/drawing/2014/main" id="{7BC7B373-CC82-9990-A542-5DAC07A0C43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6620628" y="5510699"/>
            <a:ext cx="985592" cy="996173"/>
          </a:xfrm>
          <a:prstGeom prst="ellipse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31873D9-2C5C-2B54-6115-E012F15A2922}"/>
              </a:ext>
            </a:extLst>
          </p:cNvPr>
          <p:cNvSpPr txBox="1"/>
          <p:nvPr/>
        </p:nvSpPr>
        <p:spPr>
          <a:xfrm>
            <a:off x="7931524" y="1864108"/>
            <a:ext cx="3134252" cy="14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933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links attempt entanglement generation</a:t>
            </a:r>
          </a:p>
        </p:txBody>
      </p:sp>
      <p:pic>
        <p:nvPicPr>
          <p:cNvPr id="83" name="Graphic 82" descr="Cycle with people">
            <a:extLst>
              <a:ext uri="{FF2B5EF4-FFF2-40B4-BE49-F238E27FC236}">
                <a16:creationId xmlns:a16="http://schemas.microsoft.com/office/drawing/2014/main" id="{212BFC99-5339-98A6-0546-77E838D3D4A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1218115" y="2212026"/>
            <a:ext cx="985592" cy="996173"/>
          </a:xfrm>
          <a:prstGeom prst="ellipse">
            <a:avLst/>
          </a:prstGeom>
        </p:spPr>
      </p:pic>
      <p:pic>
        <p:nvPicPr>
          <p:cNvPr id="84" name="Graphic 83" descr="Cycle with people">
            <a:extLst>
              <a:ext uri="{FF2B5EF4-FFF2-40B4-BE49-F238E27FC236}">
                <a16:creationId xmlns:a16="http://schemas.microsoft.com/office/drawing/2014/main" id="{38A8C27D-8F23-BA08-1428-1C3DB61C4D1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8191413" y="4514526"/>
            <a:ext cx="985592" cy="996173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5562A9-8893-9099-8A46-8932DA951B3F}"/>
              </a:ext>
            </a:extLst>
          </p:cNvPr>
          <p:cNvSpPr txBox="1"/>
          <p:nvPr/>
        </p:nvSpPr>
        <p:spPr>
          <a:xfrm>
            <a:off x="170659" y="5243541"/>
            <a:ext cx="33137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Note</a:t>
            </a:r>
            <a:r>
              <a:rPr lang="en-US" sz="2000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: Generation rate and entanglement quality trade each other off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(distillation, brightness,…)</a:t>
            </a:r>
          </a:p>
        </p:txBody>
      </p:sp>
    </p:spTree>
    <p:extLst>
      <p:ext uri="{BB962C8B-B14F-4D97-AF65-F5344CB8AC3E}">
        <p14:creationId xmlns:p14="http://schemas.microsoft.com/office/powerpoint/2010/main" val="178343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F0184-8466-4783-6627-40B0FF22F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19E09-2713-4D06-352B-E4B54AF6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Quantum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6F717-6C38-5557-339A-91796C557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1B30-5780-CD4A-931D-1F59BF4E19FE}" type="slidenum">
              <a:rPr lang="en-US" smtClean="0"/>
              <a:t>7</a:t>
            </a:fld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8787646-10B1-97C8-1367-858DE8D39C1C}"/>
              </a:ext>
            </a:extLst>
          </p:cNvPr>
          <p:cNvCxnSpPr>
            <a:cxnSpLocks/>
            <a:endCxn id="72" idx="2"/>
          </p:cNvCxnSpPr>
          <p:nvPr/>
        </p:nvCxnSpPr>
        <p:spPr>
          <a:xfrm>
            <a:off x="1964980" y="2841259"/>
            <a:ext cx="627464" cy="1430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7A007FE-67B5-80E5-13CD-DF9EF2A6F8C6}"/>
              </a:ext>
            </a:extLst>
          </p:cNvPr>
          <p:cNvGrpSpPr/>
          <p:nvPr/>
        </p:nvGrpSpPr>
        <p:grpSpPr>
          <a:xfrm>
            <a:off x="1960053" y="1768629"/>
            <a:ext cx="6472211" cy="4012179"/>
            <a:chOff x="1355740" y="1212172"/>
            <a:chExt cx="4854158" cy="3009134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7288171-6CC4-38C6-182E-6C627E13A194}"/>
                </a:ext>
              </a:extLst>
            </p:cNvPr>
            <p:cNvSpPr/>
            <p:nvPr/>
          </p:nvSpPr>
          <p:spPr>
            <a:xfrm rot="11515538">
              <a:off x="1355740" y="2026868"/>
              <a:ext cx="595009" cy="86864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EC6E7E3-BD50-AF70-3D3A-5BF95F5B5BA9}"/>
                </a:ext>
              </a:extLst>
            </p:cNvPr>
            <p:cNvSpPr/>
            <p:nvPr/>
          </p:nvSpPr>
          <p:spPr>
            <a:xfrm rot="10979309">
              <a:off x="2425005" y="2085091"/>
              <a:ext cx="820935" cy="86864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69C9A8F0-2B74-D619-3987-07C0E9DCF5FE}"/>
                </a:ext>
              </a:extLst>
            </p:cNvPr>
            <p:cNvSpPr/>
            <p:nvPr/>
          </p:nvSpPr>
          <p:spPr>
            <a:xfrm rot="18432441">
              <a:off x="2360978" y="2711970"/>
              <a:ext cx="1151584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9645AF7-1280-32B1-9833-95A43452D39C}"/>
                </a:ext>
              </a:extLst>
            </p:cNvPr>
            <p:cNvSpPr/>
            <p:nvPr/>
          </p:nvSpPr>
          <p:spPr>
            <a:xfrm rot="18432441">
              <a:off x="3467924" y="3380193"/>
              <a:ext cx="833573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25E238A-40A3-F481-BE84-D3981AFEB404}"/>
                </a:ext>
              </a:extLst>
            </p:cNvPr>
            <p:cNvSpPr/>
            <p:nvPr/>
          </p:nvSpPr>
          <p:spPr>
            <a:xfrm rot="2379701">
              <a:off x="3587180" y="2501274"/>
              <a:ext cx="635323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601452E-8AF3-E4DD-A3FB-CF0830C740CC}"/>
                </a:ext>
              </a:extLst>
            </p:cNvPr>
            <p:cNvSpPr/>
            <p:nvPr/>
          </p:nvSpPr>
          <p:spPr>
            <a:xfrm rot="1948761">
              <a:off x="4540274" y="3024555"/>
              <a:ext cx="691595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45C30BC-1A1F-12CE-0108-7E6C979621FF}"/>
                </a:ext>
              </a:extLst>
            </p:cNvPr>
            <p:cNvSpPr/>
            <p:nvPr/>
          </p:nvSpPr>
          <p:spPr>
            <a:xfrm rot="19497136">
              <a:off x="4991053" y="1212172"/>
              <a:ext cx="882582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05AAAFB-0FB2-F8AC-6EA5-3ABF1D75734C}"/>
                </a:ext>
              </a:extLst>
            </p:cNvPr>
            <p:cNvSpPr/>
            <p:nvPr/>
          </p:nvSpPr>
          <p:spPr>
            <a:xfrm rot="1313128">
              <a:off x="5573319" y="3490592"/>
              <a:ext cx="636579" cy="52651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12B58A50-60F4-0F5D-C250-F44A4ED32E72}"/>
                </a:ext>
              </a:extLst>
            </p:cNvPr>
            <p:cNvSpPr/>
            <p:nvPr/>
          </p:nvSpPr>
          <p:spPr>
            <a:xfrm rot="16615912">
              <a:off x="5065741" y="3924647"/>
              <a:ext cx="543770" cy="49548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BAAE279-6569-CFE7-3925-97A060B6B4C4}"/>
              </a:ext>
            </a:extLst>
          </p:cNvPr>
          <p:cNvCxnSpPr>
            <a:cxnSpLocks/>
            <a:stCxn id="72" idx="4"/>
            <a:endCxn id="71" idx="4"/>
          </p:cNvCxnSpPr>
          <p:nvPr/>
        </p:nvCxnSpPr>
        <p:spPr>
          <a:xfrm>
            <a:off x="3034705" y="3426602"/>
            <a:ext cx="297431" cy="1735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EC07396-CBF5-6E8B-D50C-4B5520BAD81F}"/>
              </a:ext>
            </a:extLst>
          </p:cNvPr>
          <p:cNvCxnSpPr>
            <a:cxnSpLocks/>
            <a:stCxn id="72" idx="6"/>
            <a:endCxn id="76" idx="2"/>
          </p:cNvCxnSpPr>
          <p:nvPr/>
        </p:nvCxnSpPr>
        <p:spPr>
          <a:xfrm>
            <a:off x="3476963" y="2984343"/>
            <a:ext cx="881301" cy="45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B233AAB-1245-C0D4-D5E0-8AD32D64476E}"/>
              </a:ext>
            </a:extLst>
          </p:cNvPr>
          <p:cNvCxnSpPr>
            <a:cxnSpLocks/>
            <a:stCxn id="77" idx="7"/>
          </p:cNvCxnSpPr>
          <p:nvPr/>
        </p:nvCxnSpPr>
        <p:spPr>
          <a:xfrm flipV="1">
            <a:off x="6956362" y="1430068"/>
            <a:ext cx="953957" cy="692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6E54164-B7C7-6091-D9B0-FD3F678D8F9D}"/>
              </a:ext>
            </a:extLst>
          </p:cNvPr>
          <p:cNvCxnSpPr>
            <a:cxnSpLocks/>
            <a:stCxn id="77" idx="4"/>
            <a:endCxn id="75" idx="7"/>
          </p:cNvCxnSpPr>
          <p:nvPr/>
        </p:nvCxnSpPr>
        <p:spPr>
          <a:xfrm flipH="1">
            <a:off x="6193258" y="2877541"/>
            <a:ext cx="450380" cy="845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1FF5744-9BBF-8C19-9166-96FD11E5E03A}"/>
              </a:ext>
            </a:extLst>
          </p:cNvPr>
          <p:cNvCxnSpPr>
            <a:cxnSpLocks/>
            <a:stCxn id="77" idx="5"/>
            <a:endCxn id="74" idx="0"/>
          </p:cNvCxnSpPr>
          <p:nvPr/>
        </p:nvCxnSpPr>
        <p:spPr>
          <a:xfrm>
            <a:off x="6956361" y="2748005"/>
            <a:ext cx="341595" cy="15383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8D8839E-7784-6904-5240-56C435478658}"/>
              </a:ext>
            </a:extLst>
          </p:cNvPr>
          <p:cNvCxnSpPr>
            <a:cxnSpLocks/>
            <a:stCxn id="71" idx="5"/>
            <a:endCxn id="73" idx="2"/>
          </p:cNvCxnSpPr>
          <p:nvPr/>
        </p:nvCxnSpPr>
        <p:spPr>
          <a:xfrm>
            <a:off x="3644859" y="5032386"/>
            <a:ext cx="704731" cy="293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F83046E-85B5-D8E2-D2D4-BFF8B770A2E4}"/>
              </a:ext>
            </a:extLst>
          </p:cNvPr>
          <p:cNvCxnSpPr>
            <a:cxnSpLocks/>
            <a:stCxn id="76" idx="7"/>
            <a:endCxn id="77" idx="2"/>
          </p:cNvCxnSpPr>
          <p:nvPr/>
        </p:nvCxnSpPr>
        <p:spPr>
          <a:xfrm flipV="1">
            <a:off x="5113249" y="2435282"/>
            <a:ext cx="1088129" cy="2815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AD509E0-55EA-A942-3EE8-973BCC265F29}"/>
              </a:ext>
            </a:extLst>
          </p:cNvPr>
          <p:cNvCxnSpPr>
            <a:cxnSpLocks/>
            <a:stCxn id="76" idx="3"/>
            <a:endCxn id="71" idx="7"/>
          </p:cNvCxnSpPr>
          <p:nvPr/>
        </p:nvCxnSpPr>
        <p:spPr>
          <a:xfrm flipH="1">
            <a:off x="3644859" y="3342272"/>
            <a:ext cx="842940" cy="1064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4E12EF9-F1B1-FC01-BEFC-02856FFF71A2}"/>
              </a:ext>
            </a:extLst>
          </p:cNvPr>
          <p:cNvCxnSpPr>
            <a:cxnSpLocks/>
            <a:stCxn id="76" idx="5"/>
            <a:endCxn id="75" idx="1"/>
          </p:cNvCxnSpPr>
          <p:nvPr/>
        </p:nvCxnSpPr>
        <p:spPr>
          <a:xfrm>
            <a:off x="5113248" y="3342272"/>
            <a:ext cx="454560" cy="3803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68F5DD4-68F1-A7DE-3F93-51FDC3D24D27}"/>
              </a:ext>
            </a:extLst>
          </p:cNvPr>
          <p:cNvCxnSpPr>
            <a:cxnSpLocks/>
            <a:stCxn id="75" idx="6"/>
            <a:endCxn id="74" idx="1"/>
          </p:cNvCxnSpPr>
          <p:nvPr/>
        </p:nvCxnSpPr>
        <p:spPr>
          <a:xfrm>
            <a:off x="6322793" y="4035334"/>
            <a:ext cx="662439" cy="380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EEDB3F0-3331-DBCC-FEEF-80A84951CA05}"/>
              </a:ext>
            </a:extLst>
          </p:cNvPr>
          <p:cNvCxnSpPr>
            <a:cxnSpLocks/>
            <a:stCxn id="74" idx="6"/>
          </p:cNvCxnSpPr>
          <p:nvPr/>
        </p:nvCxnSpPr>
        <p:spPr>
          <a:xfrm>
            <a:off x="7740215" y="4728633"/>
            <a:ext cx="696725" cy="303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D41ECB4-A810-3351-14E6-E4858E353C9E}"/>
              </a:ext>
            </a:extLst>
          </p:cNvPr>
          <p:cNvCxnSpPr>
            <a:cxnSpLocks/>
            <a:stCxn id="73" idx="6"/>
            <a:endCxn id="74" idx="3"/>
          </p:cNvCxnSpPr>
          <p:nvPr/>
        </p:nvCxnSpPr>
        <p:spPr>
          <a:xfrm flipV="1">
            <a:off x="5234108" y="5041358"/>
            <a:ext cx="1751123" cy="2845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E60D96B-4A3D-5134-711D-A71CD048C161}"/>
              </a:ext>
            </a:extLst>
          </p:cNvPr>
          <p:cNvCxnSpPr>
            <a:cxnSpLocks/>
            <a:stCxn id="73" idx="3"/>
          </p:cNvCxnSpPr>
          <p:nvPr/>
        </p:nvCxnSpPr>
        <p:spPr>
          <a:xfrm flipH="1">
            <a:off x="4114463" y="5638615"/>
            <a:ext cx="364661" cy="433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EB43D0C-6702-8A46-850B-7F7EE97238EA}"/>
              </a:ext>
            </a:extLst>
          </p:cNvPr>
          <p:cNvCxnSpPr>
            <a:cxnSpLocks/>
            <a:stCxn id="74" idx="4"/>
          </p:cNvCxnSpPr>
          <p:nvPr/>
        </p:nvCxnSpPr>
        <p:spPr>
          <a:xfrm flipH="1">
            <a:off x="7231689" y="5170893"/>
            <a:ext cx="66268" cy="5972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506D1DE-4141-685F-A5DF-70D15F2617AF}"/>
              </a:ext>
            </a:extLst>
          </p:cNvPr>
          <p:cNvCxnSpPr>
            <a:cxnSpLocks/>
            <a:stCxn id="75" idx="3"/>
            <a:endCxn id="73" idx="7"/>
          </p:cNvCxnSpPr>
          <p:nvPr/>
        </p:nvCxnSpPr>
        <p:spPr>
          <a:xfrm flipH="1">
            <a:off x="5104573" y="4348058"/>
            <a:ext cx="463235" cy="6651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20906073-716A-2F12-3568-8516A643131D}"/>
              </a:ext>
            </a:extLst>
          </p:cNvPr>
          <p:cNvSpPr/>
          <p:nvPr/>
        </p:nvSpPr>
        <p:spPr>
          <a:xfrm>
            <a:off x="2889875" y="427740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B28373B-CC21-2B4E-8997-7E86337CEDCE}"/>
              </a:ext>
            </a:extLst>
          </p:cNvPr>
          <p:cNvSpPr/>
          <p:nvPr/>
        </p:nvSpPr>
        <p:spPr>
          <a:xfrm>
            <a:off x="2592445" y="2542083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E7E00C0-9175-3FEE-FCE7-C16410A91274}"/>
              </a:ext>
            </a:extLst>
          </p:cNvPr>
          <p:cNvSpPr/>
          <p:nvPr/>
        </p:nvSpPr>
        <p:spPr>
          <a:xfrm>
            <a:off x="4349590" y="4883631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7F0B865-D0D5-23C4-1B35-FA7A7DD4FBE8}"/>
              </a:ext>
            </a:extLst>
          </p:cNvPr>
          <p:cNvSpPr/>
          <p:nvPr/>
        </p:nvSpPr>
        <p:spPr>
          <a:xfrm>
            <a:off x="6855697" y="42863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857EBDC-F2C6-C515-0824-24BC3E3E5269}"/>
              </a:ext>
            </a:extLst>
          </p:cNvPr>
          <p:cNvSpPr/>
          <p:nvPr/>
        </p:nvSpPr>
        <p:spPr>
          <a:xfrm>
            <a:off x="5438274" y="35930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74D3AE6-7FA9-BBFA-309E-C58CD9102045}"/>
              </a:ext>
            </a:extLst>
          </p:cNvPr>
          <p:cNvSpPr/>
          <p:nvPr/>
        </p:nvSpPr>
        <p:spPr>
          <a:xfrm>
            <a:off x="4358265" y="2587287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63803A2-FEC4-D9EB-4E57-AE7266A1471B}"/>
              </a:ext>
            </a:extLst>
          </p:cNvPr>
          <p:cNvSpPr/>
          <p:nvPr/>
        </p:nvSpPr>
        <p:spPr>
          <a:xfrm>
            <a:off x="6201378" y="199302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8" name="Graphic 77" descr="Cycle with people">
            <a:extLst>
              <a:ext uri="{FF2B5EF4-FFF2-40B4-BE49-F238E27FC236}">
                <a16:creationId xmlns:a16="http://schemas.microsoft.com/office/drawing/2014/main" id="{0125A540-404D-E684-B8D2-09ACBE0F93E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7695564" y="808540"/>
            <a:ext cx="985592" cy="996173"/>
          </a:xfrm>
          <a:prstGeom prst="ellipse">
            <a:avLst/>
          </a:prstGeom>
        </p:spPr>
      </p:pic>
      <p:pic>
        <p:nvPicPr>
          <p:cNvPr id="79" name="Graphic 78" descr="Cycle with people">
            <a:extLst>
              <a:ext uri="{FF2B5EF4-FFF2-40B4-BE49-F238E27FC236}">
                <a16:creationId xmlns:a16="http://schemas.microsoft.com/office/drawing/2014/main" id="{D7285ABA-76F9-669D-460D-F15AB45D0D3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3575603" y="5850940"/>
            <a:ext cx="985592" cy="996173"/>
          </a:xfrm>
          <a:prstGeom prst="ellipse">
            <a:avLst/>
          </a:prstGeom>
        </p:spPr>
      </p:pic>
      <p:pic>
        <p:nvPicPr>
          <p:cNvPr id="80" name="Graphic 79" descr="Cycle with people">
            <a:extLst>
              <a:ext uri="{FF2B5EF4-FFF2-40B4-BE49-F238E27FC236}">
                <a16:creationId xmlns:a16="http://schemas.microsoft.com/office/drawing/2014/main" id="{92224AF7-158B-E1BA-10C9-4C27C4112DA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6620628" y="5510699"/>
            <a:ext cx="985592" cy="996173"/>
          </a:xfrm>
          <a:prstGeom prst="ellipse">
            <a:avLst/>
          </a:prstGeom>
        </p:spPr>
      </p:pic>
      <p:pic>
        <p:nvPicPr>
          <p:cNvPr id="83" name="Graphic 82" descr="Cycle with people">
            <a:extLst>
              <a:ext uri="{FF2B5EF4-FFF2-40B4-BE49-F238E27FC236}">
                <a16:creationId xmlns:a16="http://schemas.microsoft.com/office/drawing/2014/main" id="{179355A1-06C4-6CB5-6340-A0D8F8BC34B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1218115" y="2212026"/>
            <a:ext cx="985592" cy="996173"/>
          </a:xfrm>
          <a:prstGeom prst="ellipse">
            <a:avLst/>
          </a:prstGeom>
        </p:spPr>
      </p:pic>
      <p:pic>
        <p:nvPicPr>
          <p:cNvPr id="84" name="Graphic 83" descr="Cycle with people">
            <a:extLst>
              <a:ext uri="{FF2B5EF4-FFF2-40B4-BE49-F238E27FC236}">
                <a16:creationId xmlns:a16="http://schemas.microsoft.com/office/drawing/2014/main" id="{FA460729-555C-5EEC-7D6B-69D3BE2353B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8191413" y="4514526"/>
            <a:ext cx="985592" cy="996173"/>
          </a:xfrm>
          <a:prstGeom prst="ellipse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E64555-A29D-47F8-F4C7-5EADE53A4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736" y="4473401"/>
            <a:ext cx="1320800" cy="544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435F52-E762-65AE-5737-A1CCE9577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41" y="2755441"/>
            <a:ext cx="1320800" cy="544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0DF6B-E8BA-F482-4A7B-2650EFC9E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788" y="2769485"/>
            <a:ext cx="1320800" cy="544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69B9F7-A45F-C72B-5E2D-C28EFF104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484" y="3770413"/>
            <a:ext cx="1320800" cy="5447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A5DB28-8621-B825-8C94-77871CF3289D}"/>
              </a:ext>
            </a:extLst>
          </p:cNvPr>
          <p:cNvSpPr txBox="1"/>
          <p:nvPr/>
        </p:nvSpPr>
        <p:spPr>
          <a:xfrm>
            <a:off x="292577" y="5207671"/>
            <a:ext cx="3360763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933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repeaters perform </a:t>
            </a:r>
            <a:r>
              <a:rPr lang="en-US" sz="2933" b="1" dirty="0">
                <a:solidFill>
                  <a:prstClr val="black"/>
                </a:solidFill>
                <a:latin typeface="Frutiger Linotype" charset="0"/>
                <a:ea typeface="ＭＳ Ｐゴシック" charset="0"/>
              </a:rPr>
              <a:t>swaps</a:t>
            </a:r>
          </a:p>
        </p:txBody>
      </p:sp>
    </p:spTree>
    <p:extLst>
      <p:ext uri="{BB962C8B-B14F-4D97-AF65-F5344CB8AC3E}">
        <p14:creationId xmlns:p14="http://schemas.microsoft.com/office/powerpoint/2010/main" val="2657681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056D4-88F8-EEEF-40CD-C410055E9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6269-BF13-E11D-0957-605A2101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Quantum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7B917-22C5-0289-8E3D-D13A30EC3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1B30-5780-CD4A-931D-1F59BF4E19FE}" type="slidenum">
              <a:rPr lang="en-US" smtClean="0"/>
              <a:t>8</a:t>
            </a:fld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119EEEE-2094-1D9B-9318-DA64D4E59313}"/>
              </a:ext>
            </a:extLst>
          </p:cNvPr>
          <p:cNvCxnSpPr>
            <a:cxnSpLocks/>
            <a:endCxn id="72" idx="2"/>
          </p:cNvCxnSpPr>
          <p:nvPr/>
        </p:nvCxnSpPr>
        <p:spPr>
          <a:xfrm>
            <a:off x="1964980" y="2841259"/>
            <a:ext cx="627464" cy="1430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7C5C761-3181-6C86-824C-6DAD85F5B926}"/>
              </a:ext>
            </a:extLst>
          </p:cNvPr>
          <p:cNvGrpSpPr/>
          <p:nvPr/>
        </p:nvGrpSpPr>
        <p:grpSpPr>
          <a:xfrm>
            <a:off x="3979843" y="1768629"/>
            <a:ext cx="4004071" cy="4012179"/>
            <a:chOff x="2870582" y="1212172"/>
            <a:chExt cx="3003053" cy="3009134"/>
          </a:xfrm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55DF798-F9C0-7FE5-9401-6A302E604B99}"/>
                </a:ext>
              </a:extLst>
            </p:cNvPr>
            <p:cNvSpPr/>
            <p:nvPr/>
          </p:nvSpPr>
          <p:spPr>
            <a:xfrm rot="18432441">
              <a:off x="2360978" y="2711970"/>
              <a:ext cx="1151584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1337915-5791-92DB-0F4A-538A9B5045E7}"/>
                </a:ext>
              </a:extLst>
            </p:cNvPr>
            <p:cNvSpPr/>
            <p:nvPr/>
          </p:nvSpPr>
          <p:spPr>
            <a:xfrm rot="18432441">
              <a:off x="3467924" y="3380193"/>
              <a:ext cx="833573" cy="132376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E7B26CD-8E1C-4CCD-188D-F5EFCF24A65C}"/>
                </a:ext>
              </a:extLst>
            </p:cNvPr>
            <p:cNvSpPr/>
            <p:nvPr/>
          </p:nvSpPr>
          <p:spPr>
            <a:xfrm rot="19497136">
              <a:off x="4991053" y="1212172"/>
              <a:ext cx="882582" cy="86445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06709F6-9520-E216-6D67-6B8722BBADD6}"/>
                </a:ext>
              </a:extLst>
            </p:cNvPr>
            <p:cNvSpPr/>
            <p:nvPr/>
          </p:nvSpPr>
          <p:spPr>
            <a:xfrm rot="16615912">
              <a:off x="5065741" y="3924647"/>
              <a:ext cx="543770" cy="49548"/>
            </a:xfrm>
            <a:custGeom>
              <a:avLst/>
              <a:gdLst>
                <a:gd name="connsiteX0" fmla="*/ 0 w 2419519"/>
                <a:gd name="connsiteY0" fmla="*/ 381225 h 429777"/>
                <a:gd name="connsiteX1" fmla="*/ 550258 w 2419519"/>
                <a:gd name="connsiteY1" fmla="*/ 899 h 429777"/>
                <a:gd name="connsiteX2" fmla="*/ 995320 w 2419519"/>
                <a:gd name="connsiteY2" fmla="*/ 267936 h 429777"/>
                <a:gd name="connsiteX3" fmla="*/ 1375646 w 2419519"/>
                <a:gd name="connsiteY3" fmla="*/ 8991 h 429777"/>
                <a:gd name="connsiteX4" fmla="*/ 1699327 w 2419519"/>
                <a:gd name="connsiteY4" fmla="*/ 373132 h 429777"/>
                <a:gd name="connsiteX5" fmla="*/ 2039193 w 2419519"/>
                <a:gd name="connsiteY5" fmla="*/ 73727 h 429777"/>
                <a:gd name="connsiteX6" fmla="*/ 2419519 w 2419519"/>
                <a:gd name="connsiteY6" fmla="*/ 429777 h 4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9519" h="429777">
                  <a:moveTo>
                    <a:pt x="0" y="381225"/>
                  </a:moveTo>
                  <a:cubicBezTo>
                    <a:pt x="192185" y="200502"/>
                    <a:pt x="384371" y="19780"/>
                    <a:pt x="550258" y="899"/>
                  </a:cubicBezTo>
                  <a:cubicBezTo>
                    <a:pt x="716145" y="-17982"/>
                    <a:pt x="857755" y="266587"/>
                    <a:pt x="995320" y="267936"/>
                  </a:cubicBezTo>
                  <a:cubicBezTo>
                    <a:pt x="1132885" y="269285"/>
                    <a:pt x="1258312" y="-8542"/>
                    <a:pt x="1375646" y="8991"/>
                  </a:cubicBezTo>
                  <a:cubicBezTo>
                    <a:pt x="1492980" y="26524"/>
                    <a:pt x="1588736" y="362343"/>
                    <a:pt x="1699327" y="373132"/>
                  </a:cubicBezTo>
                  <a:cubicBezTo>
                    <a:pt x="1809918" y="383921"/>
                    <a:pt x="1919161" y="64286"/>
                    <a:pt x="2039193" y="73727"/>
                  </a:cubicBezTo>
                  <a:cubicBezTo>
                    <a:pt x="2159225" y="83168"/>
                    <a:pt x="2289372" y="256472"/>
                    <a:pt x="2419519" y="429777"/>
                  </a:cubicBezTo>
                </a:path>
              </a:pathLst>
            </a:custGeom>
            <a:noFill/>
            <a:ln w="44450">
              <a:solidFill>
                <a:srgbClr val="FF26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NL" sz="2667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F2839DE-3F55-DCB8-6D5B-2B1812C77A72}"/>
              </a:ext>
            </a:extLst>
          </p:cNvPr>
          <p:cNvCxnSpPr>
            <a:cxnSpLocks/>
            <a:stCxn id="72" idx="4"/>
            <a:endCxn id="71" idx="4"/>
          </p:cNvCxnSpPr>
          <p:nvPr/>
        </p:nvCxnSpPr>
        <p:spPr>
          <a:xfrm>
            <a:off x="3034705" y="3426602"/>
            <a:ext cx="297431" cy="17353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30C6377-1C16-D869-E211-66FBD3B35FF6}"/>
              </a:ext>
            </a:extLst>
          </p:cNvPr>
          <p:cNvCxnSpPr>
            <a:cxnSpLocks/>
            <a:stCxn id="72" idx="6"/>
            <a:endCxn id="76" idx="2"/>
          </p:cNvCxnSpPr>
          <p:nvPr/>
        </p:nvCxnSpPr>
        <p:spPr>
          <a:xfrm>
            <a:off x="3476963" y="2984343"/>
            <a:ext cx="881301" cy="45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C663261-2358-54AF-B8E2-C33D9E8B1F94}"/>
              </a:ext>
            </a:extLst>
          </p:cNvPr>
          <p:cNvCxnSpPr>
            <a:cxnSpLocks/>
            <a:stCxn id="77" idx="7"/>
          </p:cNvCxnSpPr>
          <p:nvPr/>
        </p:nvCxnSpPr>
        <p:spPr>
          <a:xfrm flipV="1">
            <a:off x="6956362" y="1430068"/>
            <a:ext cx="953957" cy="692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64FA890-05E5-0892-FC48-68129DE50001}"/>
              </a:ext>
            </a:extLst>
          </p:cNvPr>
          <p:cNvCxnSpPr>
            <a:cxnSpLocks/>
            <a:stCxn id="77" idx="4"/>
            <a:endCxn id="75" idx="7"/>
          </p:cNvCxnSpPr>
          <p:nvPr/>
        </p:nvCxnSpPr>
        <p:spPr>
          <a:xfrm flipH="1">
            <a:off x="6193258" y="2877541"/>
            <a:ext cx="450380" cy="8450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94F055F-DD8E-8655-883C-48475FA177C4}"/>
              </a:ext>
            </a:extLst>
          </p:cNvPr>
          <p:cNvCxnSpPr>
            <a:cxnSpLocks/>
            <a:stCxn id="77" idx="5"/>
            <a:endCxn id="74" idx="0"/>
          </p:cNvCxnSpPr>
          <p:nvPr/>
        </p:nvCxnSpPr>
        <p:spPr>
          <a:xfrm>
            <a:off x="6956361" y="2748005"/>
            <a:ext cx="341595" cy="15383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DFEC47B-F2F5-CF01-7D37-92FBD2E0C6B0}"/>
              </a:ext>
            </a:extLst>
          </p:cNvPr>
          <p:cNvCxnSpPr>
            <a:cxnSpLocks/>
            <a:stCxn id="71" idx="5"/>
            <a:endCxn id="73" idx="2"/>
          </p:cNvCxnSpPr>
          <p:nvPr/>
        </p:nvCxnSpPr>
        <p:spPr>
          <a:xfrm>
            <a:off x="3644859" y="5032386"/>
            <a:ext cx="704731" cy="2935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9FEA8C4-EC1F-1AB1-93F7-54DBBCE6D4C9}"/>
              </a:ext>
            </a:extLst>
          </p:cNvPr>
          <p:cNvCxnSpPr>
            <a:cxnSpLocks/>
            <a:stCxn id="76" idx="7"/>
            <a:endCxn id="77" idx="2"/>
          </p:cNvCxnSpPr>
          <p:nvPr/>
        </p:nvCxnSpPr>
        <p:spPr>
          <a:xfrm flipV="1">
            <a:off x="5113249" y="2435282"/>
            <a:ext cx="1088129" cy="2815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0C77CEA-FB37-C0FB-0BE6-DF3D1F71091E}"/>
              </a:ext>
            </a:extLst>
          </p:cNvPr>
          <p:cNvCxnSpPr>
            <a:cxnSpLocks/>
            <a:stCxn id="76" idx="3"/>
            <a:endCxn id="71" idx="7"/>
          </p:cNvCxnSpPr>
          <p:nvPr/>
        </p:nvCxnSpPr>
        <p:spPr>
          <a:xfrm flipH="1">
            <a:off x="3644859" y="3342272"/>
            <a:ext cx="842940" cy="1064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D745014-880C-8F47-A404-43E402A00990}"/>
              </a:ext>
            </a:extLst>
          </p:cNvPr>
          <p:cNvCxnSpPr>
            <a:cxnSpLocks/>
            <a:stCxn id="76" idx="5"/>
            <a:endCxn id="75" idx="1"/>
          </p:cNvCxnSpPr>
          <p:nvPr/>
        </p:nvCxnSpPr>
        <p:spPr>
          <a:xfrm>
            <a:off x="5113248" y="3342272"/>
            <a:ext cx="454560" cy="3803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A03CACF-E1B6-0E88-51FF-41A5120DA88A}"/>
              </a:ext>
            </a:extLst>
          </p:cNvPr>
          <p:cNvCxnSpPr>
            <a:cxnSpLocks/>
            <a:stCxn id="75" idx="6"/>
            <a:endCxn id="74" idx="1"/>
          </p:cNvCxnSpPr>
          <p:nvPr/>
        </p:nvCxnSpPr>
        <p:spPr>
          <a:xfrm>
            <a:off x="6322793" y="4035334"/>
            <a:ext cx="662439" cy="380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0515D7E-31A2-075E-48BC-D7ACD84CEAAA}"/>
              </a:ext>
            </a:extLst>
          </p:cNvPr>
          <p:cNvCxnSpPr>
            <a:cxnSpLocks/>
            <a:stCxn id="74" idx="6"/>
          </p:cNvCxnSpPr>
          <p:nvPr/>
        </p:nvCxnSpPr>
        <p:spPr>
          <a:xfrm>
            <a:off x="7740215" y="4728633"/>
            <a:ext cx="696725" cy="303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1E8E706-8342-1ABB-C5A9-8C8ACE176CB7}"/>
              </a:ext>
            </a:extLst>
          </p:cNvPr>
          <p:cNvCxnSpPr>
            <a:cxnSpLocks/>
            <a:stCxn id="73" idx="6"/>
            <a:endCxn id="74" idx="3"/>
          </p:cNvCxnSpPr>
          <p:nvPr/>
        </p:nvCxnSpPr>
        <p:spPr>
          <a:xfrm flipV="1">
            <a:off x="5234108" y="5041358"/>
            <a:ext cx="1751123" cy="2845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72E0655-C51D-3780-37E0-81528B7721F9}"/>
              </a:ext>
            </a:extLst>
          </p:cNvPr>
          <p:cNvCxnSpPr>
            <a:cxnSpLocks/>
            <a:stCxn id="73" idx="3"/>
          </p:cNvCxnSpPr>
          <p:nvPr/>
        </p:nvCxnSpPr>
        <p:spPr>
          <a:xfrm flipH="1">
            <a:off x="4114463" y="5638615"/>
            <a:ext cx="364661" cy="4333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1D747CA-877C-4F10-AD8F-B8A441F433EF}"/>
              </a:ext>
            </a:extLst>
          </p:cNvPr>
          <p:cNvCxnSpPr>
            <a:cxnSpLocks/>
            <a:stCxn id="74" idx="4"/>
          </p:cNvCxnSpPr>
          <p:nvPr/>
        </p:nvCxnSpPr>
        <p:spPr>
          <a:xfrm flipH="1">
            <a:off x="7231689" y="5170893"/>
            <a:ext cx="66268" cy="5972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C7F2F47-0E69-6568-D47F-AD8B5CCC83FF}"/>
              </a:ext>
            </a:extLst>
          </p:cNvPr>
          <p:cNvCxnSpPr>
            <a:cxnSpLocks/>
            <a:stCxn id="75" idx="3"/>
            <a:endCxn id="73" idx="7"/>
          </p:cNvCxnSpPr>
          <p:nvPr/>
        </p:nvCxnSpPr>
        <p:spPr>
          <a:xfrm flipH="1">
            <a:off x="5104573" y="4348058"/>
            <a:ext cx="463235" cy="6651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B767EBE-7A85-A223-41B0-482973FD22A0}"/>
              </a:ext>
            </a:extLst>
          </p:cNvPr>
          <p:cNvSpPr/>
          <p:nvPr/>
        </p:nvSpPr>
        <p:spPr>
          <a:xfrm>
            <a:off x="2889875" y="427740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0D42882-1DDA-E21D-8C39-B5943114ED17}"/>
              </a:ext>
            </a:extLst>
          </p:cNvPr>
          <p:cNvSpPr/>
          <p:nvPr/>
        </p:nvSpPr>
        <p:spPr>
          <a:xfrm>
            <a:off x="2592445" y="2542083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070455C-1EBE-897D-DA5B-984BFCC0B7F7}"/>
              </a:ext>
            </a:extLst>
          </p:cNvPr>
          <p:cNvSpPr/>
          <p:nvPr/>
        </p:nvSpPr>
        <p:spPr>
          <a:xfrm>
            <a:off x="4349590" y="4883631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57B3BDF-CF3C-EC13-F202-78C4E54DF129}"/>
              </a:ext>
            </a:extLst>
          </p:cNvPr>
          <p:cNvSpPr/>
          <p:nvPr/>
        </p:nvSpPr>
        <p:spPr>
          <a:xfrm>
            <a:off x="6855697" y="42863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625AE8F-11A2-C387-405C-9986E02C918B}"/>
              </a:ext>
            </a:extLst>
          </p:cNvPr>
          <p:cNvSpPr/>
          <p:nvPr/>
        </p:nvSpPr>
        <p:spPr>
          <a:xfrm>
            <a:off x="5438274" y="3593074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A3338AF-44D0-4CC9-DC83-E1B3ACB34813}"/>
              </a:ext>
            </a:extLst>
          </p:cNvPr>
          <p:cNvSpPr/>
          <p:nvPr/>
        </p:nvSpPr>
        <p:spPr>
          <a:xfrm>
            <a:off x="4358265" y="2587287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6F086EE-9AF1-EF0C-1840-EC6B20B2DA7C}"/>
              </a:ext>
            </a:extLst>
          </p:cNvPr>
          <p:cNvSpPr/>
          <p:nvPr/>
        </p:nvSpPr>
        <p:spPr>
          <a:xfrm>
            <a:off x="6201378" y="1993022"/>
            <a:ext cx="884519" cy="8845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8" name="Graphic 77" descr="Cycle with people">
            <a:extLst>
              <a:ext uri="{FF2B5EF4-FFF2-40B4-BE49-F238E27FC236}">
                <a16:creationId xmlns:a16="http://schemas.microsoft.com/office/drawing/2014/main" id="{4A7FBC16-8C73-2EFE-FB53-EE6FB79A01D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7695564" y="808540"/>
            <a:ext cx="985592" cy="996173"/>
          </a:xfrm>
          <a:prstGeom prst="ellipse">
            <a:avLst/>
          </a:prstGeom>
        </p:spPr>
      </p:pic>
      <p:pic>
        <p:nvPicPr>
          <p:cNvPr id="79" name="Graphic 78" descr="Cycle with people">
            <a:extLst>
              <a:ext uri="{FF2B5EF4-FFF2-40B4-BE49-F238E27FC236}">
                <a16:creationId xmlns:a16="http://schemas.microsoft.com/office/drawing/2014/main" id="{86714A5D-0FDA-A6D5-F4FF-E507FDB18DE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3575603" y="5850940"/>
            <a:ext cx="985592" cy="996173"/>
          </a:xfrm>
          <a:prstGeom prst="ellipse">
            <a:avLst/>
          </a:prstGeom>
        </p:spPr>
      </p:pic>
      <p:pic>
        <p:nvPicPr>
          <p:cNvPr id="80" name="Graphic 79" descr="Cycle with people">
            <a:extLst>
              <a:ext uri="{FF2B5EF4-FFF2-40B4-BE49-F238E27FC236}">
                <a16:creationId xmlns:a16="http://schemas.microsoft.com/office/drawing/2014/main" id="{C3251862-EBDD-DDF9-443F-D522F53A85D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14" t="9667" r="31089" b="51017"/>
          <a:stretch/>
        </p:blipFill>
        <p:spPr>
          <a:xfrm>
            <a:off x="6620628" y="5510699"/>
            <a:ext cx="985592" cy="996173"/>
          </a:xfrm>
          <a:prstGeom prst="ellipse">
            <a:avLst/>
          </a:prstGeom>
        </p:spPr>
      </p:pic>
      <p:pic>
        <p:nvPicPr>
          <p:cNvPr id="83" name="Graphic 82" descr="Cycle with people">
            <a:extLst>
              <a:ext uri="{FF2B5EF4-FFF2-40B4-BE49-F238E27FC236}">
                <a16:creationId xmlns:a16="http://schemas.microsoft.com/office/drawing/2014/main" id="{D95CBE5E-9866-F0A6-7A37-03BD8B9287F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1218115" y="2212026"/>
            <a:ext cx="985592" cy="996173"/>
          </a:xfrm>
          <a:prstGeom prst="ellipse">
            <a:avLst/>
          </a:prstGeom>
        </p:spPr>
      </p:pic>
      <p:pic>
        <p:nvPicPr>
          <p:cNvPr id="84" name="Graphic 83" descr="Cycle with people">
            <a:extLst>
              <a:ext uri="{FF2B5EF4-FFF2-40B4-BE49-F238E27FC236}">
                <a16:creationId xmlns:a16="http://schemas.microsoft.com/office/drawing/2014/main" id="{DAAFF626-F27D-4D26-DDF8-9535ED2921E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8191413" y="4514526"/>
            <a:ext cx="985592" cy="996173"/>
          </a:xfrm>
          <a:prstGeom prst="ellipse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9B0708F7-84BA-2AD5-6F76-DDFA8FF11EC6}"/>
              </a:ext>
            </a:extLst>
          </p:cNvPr>
          <p:cNvSpPr/>
          <p:nvPr/>
        </p:nvSpPr>
        <p:spPr>
          <a:xfrm rot="1093272">
            <a:off x="1963839" y="2247404"/>
            <a:ext cx="7386947" cy="1406111"/>
          </a:xfrm>
          <a:custGeom>
            <a:avLst/>
            <a:gdLst>
              <a:gd name="connsiteX0" fmla="*/ 0 w 5801990"/>
              <a:gd name="connsiteY0" fmla="*/ 1384912 h 1441556"/>
              <a:gd name="connsiteX1" fmla="*/ 582627 w 5801990"/>
              <a:gd name="connsiteY1" fmla="*/ 486696 h 1441556"/>
              <a:gd name="connsiteX2" fmla="*/ 1035781 w 5801990"/>
              <a:gd name="connsiteY2" fmla="*/ 551432 h 1441556"/>
              <a:gd name="connsiteX3" fmla="*/ 1723604 w 5801990"/>
              <a:gd name="connsiteY3" fmla="*/ 122555 h 1441556"/>
              <a:gd name="connsiteX4" fmla="*/ 2233402 w 5801990"/>
              <a:gd name="connsiteY4" fmla="*/ 397684 h 1441556"/>
              <a:gd name="connsiteX5" fmla="*/ 2921225 w 5801990"/>
              <a:gd name="connsiteY5" fmla="*/ 1174 h 1441556"/>
              <a:gd name="connsiteX6" fmla="*/ 3301551 w 5801990"/>
              <a:gd name="connsiteY6" fmla="*/ 551432 h 1441556"/>
              <a:gd name="connsiteX7" fmla="*/ 3770889 w 5801990"/>
              <a:gd name="connsiteY7" fmla="*/ 49726 h 1441556"/>
              <a:gd name="connsiteX8" fmla="*/ 4458712 w 5801990"/>
              <a:gd name="connsiteY8" fmla="*/ 640445 h 1441556"/>
              <a:gd name="connsiteX9" fmla="*/ 5203179 w 5801990"/>
              <a:gd name="connsiteY9" fmla="*/ 430052 h 1441556"/>
              <a:gd name="connsiteX10" fmla="*/ 5801990 w 5801990"/>
              <a:gd name="connsiteY10" fmla="*/ 1441556 h 144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1990" h="1441556">
                <a:moveTo>
                  <a:pt x="0" y="1384912"/>
                </a:moveTo>
                <a:cubicBezTo>
                  <a:pt x="204998" y="1005260"/>
                  <a:pt x="409997" y="625609"/>
                  <a:pt x="582627" y="486696"/>
                </a:cubicBezTo>
                <a:cubicBezTo>
                  <a:pt x="755257" y="347783"/>
                  <a:pt x="845618" y="612122"/>
                  <a:pt x="1035781" y="551432"/>
                </a:cubicBezTo>
                <a:cubicBezTo>
                  <a:pt x="1225944" y="490742"/>
                  <a:pt x="1524001" y="148180"/>
                  <a:pt x="1723604" y="122555"/>
                </a:cubicBezTo>
                <a:cubicBezTo>
                  <a:pt x="1923208" y="96930"/>
                  <a:pt x="2033799" y="417914"/>
                  <a:pt x="2233402" y="397684"/>
                </a:cubicBezTo>
                <a:cubicBezTo>
                  <a:pt x="2433005" y="377454"/>
                  <a:pt x="2743200" y="-24451"/>
                  <a:pt x="2921225" y="1174"/>
                </a:cubicBezTo>
                <a:cubicBezTo>
                  <a:pt x="3099250" y="26799"/>
                  <a:pt x="3159940" y="543340"/>
                  <a:pt x="3301551" y="551432"/>
                </a:cubicBezTo>
                <a:cubicBezTo>
                  <a:pt x="3443162" y="559524"/>
                  <a:pt x="3578029" y="34891"/>
                  <a:pt x="3770889" y="49726"/>
                </a:cubicBezTo>
                <a:cubicBezTo>
                  <a:pt x="3963749" y="64561"/>
                  <a:pt x="4219997" y="577057"/>
                  <a:pt x="4458712" y="640445"/>
                </a:cubicBezTo>
                <a:cubicBezTo>
                  <a:pt x="4697427" y="703833"/>
                  <a:pt x="4979299" y="296534"/>
                  <a:pt x="5203179" y="430052"/>
                </a:cubicBezTo>
                <a:cubicBezTo>
                  <a:pt x="5427059" y="563570"/>
                  <a:pt x="5614524" y="1002563"/>
                  <a:pt x="5801990" y="1441556"/>
                </a:cubicBezTo>
              </a:path>
            </a:pathLst>
          </a:custGeom>
          <a:noFill/>
          <a:ln w="57150">
            <a:solidFill>
              <a:srgbClr val="FF26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NL" sz="266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93DB1-BAC1-06CA-25F4-9DE6F9C68571}"/>
              </a:ext>
            </a:extLst>
          </p:cNvPr>
          <p:cNvSpPr txBox="1"/>
          <p:nvPr/>
        </p:nvSpPr>
        <p:spPr>
          <a:xfrm>
            <a:off x="8466019" y="1823204"/>
            <a:ext cx="2789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ea typeface="ＭＳ Ｐゴシック" charset="0"/>
              </a:rPr>
              <a:t>end-to-end entanglement generated</a:t>
            </a:r>
          </a:p>
        </p:txBody>
      </p:sp>
    </p:spTree>
    <p:extLst>
      <p:ext uri="{BB962C8B-B14F-4D97-AF65-F5344CB8AC3E}">
        <p14:creationId xmlns:p14="http://schemas.microsoft.com/office/powerpoint/2010/main" val="2168149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4B49-D96F-704A-B07C-C88AE9DA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Entanglement distillation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BEE9FD-218E-E469-DFCB-C353E099B339}"/>
              </a:ext>
            </a:extLst>
          </p:cNvPr>
          <p:cNvGrpSpPr/>
          <p:nvPr/>
        </p:nvGrpSpPr>
        <p:grpSpPr>
          <a:xfrm>
            <a:off x="1943100" y="3847980"/>
            <a:ext cx="7840980" cy="2929330"/>
            <a:chOff x="1943100" y="3847980"/>
            <a:chExt cx="7840980" cy="292933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6866C95-3486-5F41-B858-D757B6E8A7A2}"/>
                </a:ext>
              </a:extLst>
            </p:cNvPr>
            <p:cNvSpPr/>
            <p:nvPr/>
          </p:nvSpPr>
          <p:spPr bwMode="auto">
            <a:xfrm>
              <a:off x="3829050" y="4486446"/>
              <a:ext cx="756920" cy="6175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FA551AF-C5EE-F74A-A2AB-F420D2F5F588}"/>
                </a:ext>
              </a:extLst>
            </p:cNvPr>
            <p:cNvSpPr/>
            <p:nvPr/>
          </p:nvSpPr>
          <p:spPr bwMode="auto">
            <a:xfrm>
              <a:off x="7454265" y="4486446"/>
              <a:ext cx="756920" cy="6175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0BDB9A3-378B-E047-AEF8-AF63A1647C1C}"/>
                </a:ext>
              </a:extLst>
            </p:cNvPr>
            <p:cNvGrpSpPr/>
            <p:nvPr/>
          </p:nvGrpSpPr>
          <p:grpSpPr>
            <a:xfrm>
              <a:off x="2644775" y="5748919"/>
              <a:ext cx="6496050" cy="720090"/>
              <a:chOff x="2901315" y="2023924"/>
              <a:chExt cx="6496050" cy="720090"/>
            </a:xfrm>
          </p:grpSpPr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5EAA675F-DFC8-A54F-88B3-00F95FDA30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901315" y="2023924"/>
                <a:ext cx="742950" cy="72009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3CFDE2E1-08C5-8B47-B23E-9C44AE1C44CE}"/>
                  </a:ext>
                </a:extLst>
              </p:cNvPr>
              <p:cNvSpPr/>
              <p:nvPr/>
            </p:nvSpPr>
            <p:spPr bwMode="auto">
              <a:xfrm>
                <a:off x="3016725" y="2203808"/>
                <a:ext cx="456090" cy="422910"/>
              </a:xfrm>
              <a:prstGeom prst="ellipse">
                <a:avLst/>
              </a:prstGeom>
              <a:solidFill>
                <a:srgbClr val="00339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softEdge rad="4388"/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D98C900-4B45-7D4D-A632-AB98AECAB72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654415" y="2023924"/>
                <a:ext cx="742950" cy="72009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gradFill flip="none" rotWithShape="1">
                  <a:gsLst>
                    <a:gs pos="0">
                      <a:schemeClr val="accent4">
                        <a:lumMod val="89000"/>
                      </a:schemeClr>
                    </a:gs>
                    <a:gs pos="23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60F7223-ADB5-0B48-A830-95AE19C04A34}"/>
                  </a:ext>
                </a:extLst>
              </p:cNvPr>
              <p:cNvSpPr/>
              <p:nvPr/>
            </p:nvSpPr>
            <p:spPr bwMode="auto">
              <a:xfrm>
                <a:off x="8769825" y="2203808"/>
                <a:ext cx="456090" cy="422910"/>
              </a:xfrm>
              <a:prstGeom prst="ellipse">
                <a:avLst/>
              </a:prstGeom>
              <a:solidFill>
                <a:srgbClr val="003399"/>
              </a:solidFill>
              <a:ln w="9525" cap="flat" cmpd="sng" algn="ctr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prstDash val="solid"/>
                <a:round/>
                <a:headEnd type="none" w="med" len="med"/>
                <a:tailEnd type="none" w="med" len="med"/>
              </a:ln>
              <a:effectLst>
                <a:softEdge rad="4388"/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33AE0F9-688A-4B45-8F76-147E9B389FCC}"/>
                </a:ext>
              </a:extLst>
            </p:cNvPr>
            <p:cNvCxnSpPr>
              <a:cxnSpLocks/>
              <a:stCxn id="27" idx="5"/>
              <a:endCxn id="29" idx="0"/>
            </p:cNvCxnSpPr>
            <p:nvPr/>
          </p:nvCxnSpPr>
          <p:spPr bwMode="auto">
            <a:xfrm>
              <a:off x="3619814" y="3847981"/>
              <a:ext cx="587696" cy="63846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33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FDDAA7E-A244-9241-90DC-E61BA7F9AD0C}"/>
                </a:ext>
              </a:extLst>
            </p:cNvPr>
            <p:cNvCxnSpPr>
              <a:cxnSpLocks/>
              <a:stCxn id="28" idx="3"/>
              <a:endCxn id="30" idx="0"/>
            </p:cNvCxnSpPr>
            <p:nvPr/>
          </p:nvCxnSpPr>
          <p:spPr bwMode="auto">
            <a:xfrm flipH="1">
              <a:off x="7832725" y="3847980"/>
              <a:ext cx="545151" cy="63846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33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38229B4-AEE9-5D47-8D2B-CAB764C4C887}"/>
                </a:ext>
              </a:extLst>
            </p:cNvPr>
            <p:cNvCxnSpPr>
              <a:cxnSpLocks/>
              <a:stCxn id="29" idx="2"/>
            </p:cNvCxnSpPr>
            <p:nvPr/>
          </p:nvCxnSpPr>
          <p:spPr bwMode="auto">
            <a:xfrm flipH="1">
              <a:off x="3619814" y="5104028"/>
              <a:ext cx="587696" cy="45095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33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599EF9C-7AB6-2945-B8F1-A90AF3B564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32725" y="5124912"/>
              <a:ext cx="680560" cy="56626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33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EB73707-FD5D-EB41-9192-40FEE378BC7D}"/>
                </a:ext>
              </a:extLst>
            </p:cNvPr>
            <p:cNvGrpSpPr/>
            <p:nvPr/>
          </p:nvGrpSpPr>
          <p:grpSpPr>
            <a:xfrm>
              <a:off x="7732989" y="4603221"/>
              <a:ext cx="406403" cy="407408"/>
              <a:chOff x="6082255" y="1667866"/>
              <a:chExt cx="304802" cy="305556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6BD1530-92A3-CB4A-89CC-9C27D3729567}"/>
                  </a:ext>
                </a:extLst>
              </p:cNvPr>
              <p:cNvSpPr/>
              <p:nvPr/>
            </p:nvSpPr>
            <p:spPr>
              <a:xfrm>
                <a:off x="6082255" y="1667866"/>
                <a:ext cx="304802" cy="305556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33" dirty="0"/>
              </a:p>
            </p:txBody>
          </p:sp>
          <p:sp>
            <p:nvSpPr>
              <p:cNvPr id="52" name="Arc 51">
                <a:extLst>
                  <a:ext uri="{FF2B5EF4-FFF2-40B4-BE49-F238E27FC236}">
                    <a16:creationId xmlns:a16="http://schemas.microsoft.com/office/drawing/2014/main" id="{BE3CA9DF-F3AF-C34D-BE57-0E96148286F9}"/>
                  </a:ext>
                </a:extLst>
              </p:cNvPr>
              <p:cNvSpPr/>
              <p:nvPr/>
            </p:nvSpPr>
            <p:spPr>
              <a:xfrm>
                <a:off x="6137026" y="1751965"/>
                <a:ext cx="200025" cy="185738"/>
              </a:xfrm>
              <a:prstGeom prst="arc">
                <a:avLst>
                  <a:gd name="adj1" fmla="val 11076641"/>
                  <a:gd name="adj2" fmla="val 0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3733"/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7CB7A835-E650-DB43-856A-E53923B76B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6846" y="1691183"/>
                <a:ext cx="121286" cy="170058"/>
              </a:xfrm>
              <a:prstGeom prst="line">
                <a:avLst/>
              </a:prstGeom>
              <a:ln w="19050">
                <a:solidFill>
                  <a:schemeClr val="bg1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1B12E2B-6F87-6B46-93A3-B7C8C3F44084}"/>
                </a:ext>
              </a:extLst>
            </p:cNvPr>
            <p:cNvGrpSpPr/>
            <p:nvPr/>
          </p:nvGrpSpPr>
          <p:grpSpPr>
            <a:xfrm>
              <a:off x="4059711" y="4596209"/>
              <a:ext cx="406403" cy="407408"/>
              <a:chOff x="6082255" y="1667866"/>
              <a:chExt cx="304802" cy="30555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14BD8D4-A7C1-F542-8645-18AA44A1BB98}"/>
                  </a:ext>
                </a:extLst>
              </p:cNvPr>
              <p:cNvSpPr/>
              <p:nvPr/>
            </p:nvSpPr>
            <p:spPr>
              <a:xfrm>
                <a:off x="6082255" y="1667866"/>
                <a:ext cx="304802" cy="305556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33" dirty="0"/>
              </a:p>
            </p:txBody>
          </p:sp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E247F036-3721-704A-8F5D-08DF8EDD1F1C}"/>
                  </a:ext>
                </a:extLst>
              </p:cNvPr>
              <p:cNvSpPr/>
              <p:nvPr/>
            </p:nvSpPr>
            <p:spPr>
              <a:xfrm>
                <a:off x="6137026" y="1751965"/>
                <a:ext cx="200025" cy="185738"/>
              </a:xfrm>
              <a:prstGeom prst="arc">
                <a:avLst>
                  <a:gd name="adj1" fmla="val 11076641"/>
                  <a:gd name="adj2" fmla="val 0"/>
                </a:avLst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3733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FC05D2FD-CF25-3D46-BD37-91B17CA983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6846" y="1691183"/>
                <a:ext cx="121286" cy="170058"/>
              </a:xfrm>
              <a:prstGeom prst="line">
                <a:avLst/>
              </a:prstGeom>
              <a:ln w="19050">
                <a:solidFill>
                  <a:schemeClr val="bg1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DCE9056-DA5F-5A46-A434-F89883946D95}"/>
                </a:ext>
              </a:extLst>
            </p:cNvPr>
            <p:cNvSpPr/>
            <p:nvPr/>
          </p:nvSpPr>
          <p:spPr bwMode="auto">
            <a:xfrm>
              <a:off x="1943100" y="5360938"/>
              <a:ext cx="7840980" cy="1416372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852854689">
                    <a:custGeom>
                      <a:avLst/>
                      <a:gdLst>
                        <a:gd name="connsiteX0" fmla="*/ 0 w 7840980"/>
                        <a:gd name="connsiteY0" fmla="*/ 708186 h 1416372"/>
                        <a:gd name="connsiteX1" fmla="*/ 3920490 w 7840980"/>
                        <a:gd name="connsiteY1" fmla="*/ 0 h 1416372"/>
                        <a:gd name="connsiteX2" fmla="*/ 7840980 w 7840980"/>
                        <a:gd name="connsiteY2" fmla="*/ 708186 h 1416372"/>
                        <a:gd name="connsiteX3" fmla="*/ 3920490 w 7840980"/>
                        <a:gd name="connsiteY3" fmla="*/ 1416372 h 1416372"/>
                        <a:gd name="connsiteX4" fmla="*/ 0 w 7840980"/>
                        <a:gd name="connsiteY4" fmla="*/ 708186 h 14163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40980" h="1416372" extrusionOk="0">
                          <a:moveTo>
                            <a:pt x="0" y="708186"/>
                          </a:moveTo>
                          <a:cubicBezTo>
                            <a:pt x="106759" y="346166"/>
                            <a:pt x="1925256" y="354175"/>
                            <a:pt x="3920490" y="0"/>
                          </a:cubicBezTo>
                          <a:cubicBezTo>
                            <a:pt x="6132679" y="31545"/>
                            <a:pt x="7812253" y="350857"/>
                            <a:pt x="7840980" y="708186"/>
                          </a:cubicBezTo>
                          <a:cubicBezTo>
                            <a:pt x="7564926" y="888913"/>
                            <a:pt x="6284682" y="1015251"/>
                            <a:pt x="3920490" y="1416372"/>
                          </a:cubicBezTo>
                          <a:cubicBezTo>
                            <a:pt x="1783649" y="1392237"/>
                            <a:pt x="72506" y="1047072"/>
                            <a:pt x="0" y="70818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B1000FDC-9FCC-5CF6-5342-955B6F413AE7}"/>
                </a:ext>
              </a:extLst>
            </p:cNvPr>
            <p:cNvGrpSpPr/>
            <p:nvPr/>
          </p:nvGrpSpPr>
          <p:grpSpPr>
            <a:xfrm>
              <a:off x="3216275" y="6028543"/>
              <a:ext cx="5296161" cy="336632"/>
              <a:chOff x="4462271" y="4191376"/>
              <a:chExt cx="1518416" cy="152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07209C4A-3896-77BE-2ECF-4AEDFD889063}"/>
                  </a:ext>
                </a:extLst>
              </p:cNvPr>
              <p:cNvGrpSpPr/>
              <p:nvPr/>
            </p:nvGrpSpPr>
            <p:grpSpPr>
              <a:xfrm>
                <a:off x="4462271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6E13AB1F-9B58-73D7-67D8-E7464BC17FB9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34" name="Group 233">
                    <a:extLst>
                      <a:ext uri="{FF2B5EF4-FFF2-40B4-BE49-F238E27FC236}">
                        <a16:creationId xmlns:a16="http://schemas.microsoft.com/office/drawing/2014/main" id="{872CE724-2A47-E778-14EB-7BDD6CCE80FE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38" name="Arc 237">
                      <a:extLst>
                        <a:ext uri="{FF2B5EF4-FFF2-40B4-BE49-F238E27FC236}">
                          <a16:creationId xmlns:a16="http://schemas.microsoft.com/office/drawing/2014/main" id="{ED86F9BA-EE8D-B404-04FF-D15C0E1C8B9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756" y="6296"/>
                            <a:pt x="232597" y="44082"/>
                            <a:pt x="226771" y="76200"/>
                          </a:cubicBezTo>
                          <a:cubicBezTo>
                            <a:pt x="186032" y="76677"/>
                            <a:pt x="155702" y="65500"/>
                            <a:pt x="113386" y="76200"/>
                          </a:cubicBezTo>
                          <a:cubicBezTo>
                            <a:pt x="114363" y="53345"/>
                            <a:pt x="116676" y="2607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3428" y="-3011"/>
                            <a:pt x="225771" y="2642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622" y="-5300"/>
                            <a:pt x="218966" y="3817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465617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39" name="Arc 238">
                      <a:extLst>
                        <a:ext uri="{FF2B5EF4-FFF2-40B4-BE49-F238E27FC236}">
                          <a16:creationId xmlns:a16="http://schemas.microsoft.com/office/drawing/2014/main" id="{95BB891F-4DEC-6E84-6DCA-879B7E956B1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153" y="-2583"/>
                            <a:pt x="227863" y="24352"/>
                            <a:pt x="226771" y="76200"/>
                          </a:cubicBezTo>
                          <a:cubicBezTo>
                            <a:pt x="170463" y="87112"/>
                            <a:pt x="139965" y="72051"/>
                            <a:pt x="113386" y="76200"/>
                          </a:cubicBezTo>
                          <a:cubicBezTo>
                            <a:pt x="114455" y="50177"/>
                            <a:pt x="106396" y="2679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869" y="9543"/>
                            <a:pt x="235856" y="2669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943" y="-2854"/>
                            <a:pt x="226086" y="393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91408007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35" name="Group 234">
                    <a:extLst>
                      <a:ext uri="{FF2B5EF4-FFF2-40B4-BE49-F238E27FC236}">
                        <a16:creationId xmlns:a16="http://schemas.microsoft.com/office/drawing/2014/main" id="{C3B0DF0C-9088-DDFB-C5A9-F33EE6F55A32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36" name="Arc 235">
                      <a:extLst>
                        <a:ext uri="{FF2B5EF4-FFF2-40B4-BE49-F238E27FC236}">
                          <a16:creationId xmlns:a16="http://schemas.microsoft.com/office/drawing/2014/main" id="{3A774BDD-1107-2A10-B700-FE07584667D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889" y="-8902"/>
                            <a:pt x="232615" y="37420"/>
                            <a:pt x="226771" y="76200"/>
                          </a:cubicBezTo>
                          <a:cubicBezTo>
                            <a:pt x="184377" y="83053"/>
                            <a:pt x="147766" y="69860"/>
                            <a:pt x="113386" y="76200"/>
                          </a:cubicBezTo>
                          <a:cubicBezTo>
                            <a:pt x="106812" y="49542"/>
                            <a:pt x="112561" y="3171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1980" y="-7698"/>
                            <a:pt x="228244" y="358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7719" y="-2284"/>
                            <a:pt x="228204" y="3808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4564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37" name="Arc 236">
                      <a:extLst>
                        <a:ext uri="{FF2B5EF4-FFF2-40B4-BE49-F238E27FC236}">
                          <a16:creationId xmlns:a16="http://schemas.microsoft.com/office/drawing/2014/main" id="{17DCF74F-E3E8-F670-9072-5130D6AEF62F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0226" y="10503"/>
                            <a:pt x="234777" y="31819"/>
                            <a:pt x="226771" y="76200"/>
                          </a:cubicBezTo>
                          <a:cubicBezTo>
                            <a:pt x="200512" y="82808"/>
                            <a:pt x="162926" y="75023"/>
                            <a:pt x="113386" y="76200"/>
                          </a:cubicBezTo>
                          <a:cubicBezTo>
                            <a:pt x="114224" y="45411"/>
                            <a:pt x="112378" y="2042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531" y="-1849"/>
                            <a:pt x="219998" y="239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396" y="-6955"/>
                            <a:pt x="224805" y="3535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54830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7E911E34-0428-1DB2-3D1D-9DDE2F9C3A73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28" name="Group 227">
                    <a:extLst>
                      <a:ext uri="{FF2B5EF4-FFF2-40B4-BE49-F238E27FC236}">
                        <a16:creationId xmlns:a16="http://schemas.microsoft.com/office/drawing/2014/main" id="{A4354D9C-1D3F-022C-E0C7-DFF5B6A07F62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32" name="Arc 231">
                      <a:extLst>
                        <a:ext uri="{FF2B5EF4-FFF2-40B4-BE49-F238E27FC236}">
                          <a16:creationId xmlns:a16="http://schemas.microsoft.com/office/drawing/2014/main" id="{3AFE9B38-180A-135A-D086-EC6D4418CC9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448" y="-10308"/>
                            <a:pt x="226943" y="35935"/>
                            <a:pt x="226771" y="76200"/>
                          </a:cubicBezTo>
                          <a:cubicBezTo>
                            <a:pt x="173250" y="76854"/>
                            <a:pt x="136559" y="74152"/>
                            <a:pt x="113386" y="76200"/>
                          </a:cubicBezTo>
                          <a:cubicBezTo>
                            <a:pt x="106164" y="50401"/>
                            <a:pt x="113467" y="2748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714" y="-6707"/>
                            <a:pt x="233615" y="3383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3485" y="2368"/>
                            <a:pt x="226361" y="3294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8968560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33" name="Arc 232">
                      <a:extLst>
                        <a:ext uri="{FF2B5EF4-FFF2-40B4-BE49-F238E27FC236}">
                          <a16:creationId xmlns:a16="http://schemas.microsoft.com/office/drawing/2014/main" id="{00094B77-4F82-A3F5-CFA1-0FB33C7A9F4D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1741" y="7867"/>
                            <a:pt x="217836" y="31455"/>
                            <a:pt x="226771" y="76200"/>
                          </a:cubicBezTo>
                          <a:cubicBezTo>
                            <a:pt x="174048" y="82614"/>
                            <a:pt x="166200" y="65486"/>
                            <a:pt x="113386" y="76200"/>
                          </a:cubicBezTo>
                          <a:cubicBezTo>
                            <a:pt x="119708" y="47657"/>
                            <a:pt x="115548" y="237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748" y="2981"/>
                            <a:pt x="234329" y="3517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1404" y="-9683"/>
                            <a:pt x="229672" y="305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2536184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29" name="Group 228">
                    <a:extLst>
                      <a:ext uri="{FF2B5EF4-FFF2-40B4-BE49-F238E27FC236}">
                        <a16:creationId xmlns:a16="http://schemas.microsoft.com/office/drawing/2014/main" id="{92213C85-A48C-E16E-0B3E-343785A025C8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30" name="Arc 229">
                      <a:extLst>
                        <a:ext uri="{FF2B5EF4-FFF2-40B4-BE49-F238E27FC236}">
                          <a16:creationId xmlns:a16="http://schemas.microsoft.com/office/drawing/2014/main" id="{D03784BF-00FB-FCF0-8224-D7C241025C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638" y="9329"/>
                            <a:pt x="227000" y="28238"/>
                            <a:pt x="226771" y="76200"/>
                          </a:cubicBezTo>
                          <a:cubicBezTo>
                            <a:pt x="188157" y="79031"/>
                            <a:pt x="159641" y="71387"/>
                            <a:pt x="113386" y="76200"/>
                          </a:cubicBezTo>
                          <a:cubicBezTo>
                            <a:pt x="119453" y="46401"/>
                            <a:pt x="115915" y="2161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55" y="2141"/>
                            <a:pt x="223695" y="3704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460" y="-4387"/>
                            <a:pt x="226058" y="3296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24717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31" name="Arc 230">
                      <a:extLst>
                        <a:ext uri="{FF2B5EF4-FFF2-40B4-BE49-F238E27FC236}">
                          <a16:creationId xmlns:a16="http://schemas.microsoft.com/office/drawing/2014/main" id="{C9FE31CB-0E5F-9ABC-EB3C-77EEF9D2CECE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16" y="1266"/>
                            <a:pt x="232293" y="24719"/>
                            <a:pt x="226771" y="76200"/>
                          </a:cubicBezTo>
                          <a:cubicBezTo>
                            <a:pt x="203811" y="78232"/>
                            <a:pt x="138461" y="74280"/>
                            <a:pt x="113386" y="76200"/>
                          </a:cubicBezTo>
                          <a:cubicBezTo>
                            <a:pt x="113452" y="48589"/>
                            <a:pt x="112558" y="18530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53" y="-3247"/>
                            <a:pt x="215985" y="4016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201" y="137"/>
                            <a:pt x="226492" y="4065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13543071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6C2028F6-313B-3C79-7D50-1364A3473718}"/>
                  </a:ext>
                </a:extLst>
              </p:cNvPr>
              <p:cNvGrpSpPr/>
              <p:nvPr/>
            </p:nvGrpSpPr>
            <p:grpSpPr>
              <a:xfrm>
                <a:off x="4841875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C5BF875C-CEE9-03DF-2FEB-F950BBEF17F9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20" name="Group 219">
                    <a:extLst>
                      <a:ext uri="{FF2B5EF4-FFF2-40B4-BE49-F238E27FC236}">
                        <a16:creationId xmlns:a16="http://schemas.microsoft.com/office/drawing/2014/main" id="{2EB14BF8-BCED-4E23-64B0-2676D0046855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24" name="Arc 223">
                      <a:extLst>
                        <a:ext uri="{FF2B5EF4-FFF2-40B4-BE49-F238E27FC236}">
                          <a16:creationId xmlns:a16="http://schemas.microsoft.com/office/drawing/2014/main" id="{6E74867B-976B-52E0-3FE4-85D745FE15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308" y="-5468"/>
                            <a:pt x="223426" y="44693"/>
                            <a:pt x="226771" y="76200"/>
                          </a:cubicBezTo>
                          <a:cubicBezTo>
                            <a:pt x="199734" y="88622"/>
                            <a:pt x="152664" y="64750"/>
                            <a:pt x="113386" y="76200"/>
                          </a:cubicBezTo>
                          <a:cubicBezTo>
                            <a:pt x="111047" y="51261"/>
                            <a:pt x="113676" y="2492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0513" y="-980"/>
                            <a:pt x="229806" y="379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954" y="1237"/>
                            <a:pt x="226192" y="328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400964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25" name="Arc 224">
                      <a:extLst>
                        <a:ext uri="{FF2B5EF4-FFF2-40B4-BE49-F238E27FC236}">
                          <a16:creationId xmlns:a16="http://schemas.microsoft.com/office/drawing/2014/main" id="{2C5FC389-8B2A-378A-63C2-CC55D53056D7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062" y="-3857"/>
                            <a:pt x="227437" y="34991"/>
                            <a:pt x="226771" y="76200"/>
                          </a:cubicBezTo>
                          <a:cubicBezTo>
                            <a:pt x="181558" y="79678"/>
                            <a:pt x="145293" y="65742"/>
                            <a:pt x="113386" y="76200"/>
                          </a:cubicBezTo>
                          <a:cubicBezTo>
                            <a:pt x="109738" y="50597"/>
                            <a:pt x="112318" y="2545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77" y="9702"/>
                            <a:pt x="229021" y="4004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4216" y="4823"/>
                            <a:pt x="228073" y="2963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7650513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21" name="Group 220">
                    <a:extLst>
                      <a:ext uri="{FF2B5EF4-FFF2-40B4-BE49-F238E27FC236}">
                        <a16:creationId xmlns:a16="http://schemas.microsoft.com/office/drawing/2014/main" id="{5C0A966F-72C8-4B96-9BDB-2FD9B8C074D8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22" name="Arc 221">
                      <a:extLst>
                        <a:ext uri="{FF2B5EF4-FFF2-40B4-BE49-F238E27FC236}">
                          <a16:creationId xmlns:a16="http://schemas.microsoft.com/office/drawing/2014/main" id="{DD254841-4551-83DD-DC31-F92BDE4C5E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312" y="2814"/>
                            <a:pt x="228832" y="37165"/>
                            <a:pt x="226771" y="76200"/>
                          </a:cubicBezTo>
                          <a:cubicBezTo>
                            <a:pt x="180315" y="85540"/>
                            <a:pt x="163813" y="74263"/>
                            <a:pt x="113386" y="76200"/>
                          </a:cubicBezTo>
                          <a:cubicBezTo>
                            <a:pt x="110843" y="47544"/>
                            <a:pt x="106638" y="2725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415" y="-2334"/>
                            <a:pt x="224712" y="3761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2337" y="-9194"/>
                            <a:pt x="214393" y="357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73922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23" name="Arc 222">
                      <a:extLst>
                        <a:ext uri="{FF2B5EF4-FFF2-40B4-BE49-F238E27FC236}">
                          <a16:creationId xmlns:a16="http://schemas.microsoft.com/office/drawing/2014/main" id="{02A35134-0F0B-BEBE-28D6-7DB187853C80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9394" y="6920"/>
                            <a:pt x="227252" y="35314"/>
                            <a:pt x="226771" y="76200"/>
                          </a:cubicBezTo>
                          <a:cubicBezTo>
                            <a:pt x="201510" y="81101"/>
                            <a:pt x="146777" y="71677"/>
                            <a:pt x="113386" y="76200"/>
                          </a:cubicBezTo>
                          <a:cubicBezTo>
                            <a:pt x="113821" y="49875"/>
                            <a:pt x="112684" y="288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940" y="-4472"/>
                            <a:pt x="220022" y="256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3255" y="422"/>
                            <a:pt x="223119" y="359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01246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CAEFD4E0-2D71-E9BB-2CEF-CD046CC2C84A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14" name="Group 213">
                    <a:extLst>
                      <a:ext uri="{FF2B5EF4-FFF2-40B4-BE49-F238E27FC236}">
                        <a16:creationId xmlns:a16="http://schemas.microsoft.com/office/drawing/2014/main" id="{09830B80-F68D-662D-460A-2B43F4A07A25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18" name="Arc 217">
                      <a:extLst>
                        <a:ext uri="{FF2B5EF4-FFF2-40B4-BE49-F238E27FC236}">
                          <a16:creationId xmlns:a16="http://schemas.microsoft.com/office/drawing/2014/main" id="{45D923F4-851B-C6BF-C34D-F90928571F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499" y="4414"/>
                            <a:pt x="223157" y="29335"/>
                            <a:pt x="226771" y="76200"/>
                          </a:cubicBezTo>
                          <a:cubicBezTo>
                            <a:pt x="184578" y="81185"/>
                            <a:pt x="162295" y="73403"/>
                            <a:pt x="113386" y="76200"/>
                          </a:cubicBezTo>
                          <a:cubicBezTo>
                            <a:pt x="113854" y="51081"/>
                            <a:pt x="114021" y="1840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905" y="6702"/>
                            <a:pt x="235141" y="407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798" y="-2681"/>
                            <a:pt x="228012" y="4118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7361873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19" name="Arc 218">
                      <a:extLst>
                        <a:ext uri="{FF2B5EF4-FFF2-40B4-BE49-F238E27FC236}">
                          <a16:creationId xmlns:a16="http://schemas.microsoft.com/office/drawing/2014/main" id="{E7542E63-5C9A-75F2-7E50-32973BC47D89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81" y="-6793"/>
                            <a:pt x="227401" y="31849"/>
                            <a:pt x="226771" y="76200"/>
                          </a:cubicBezTo>
                          <a:cubicBezTo>
                            <a:pt x="200389" y="83973"/>
                            <a:pt x="145958" y="69520"/>
                            <a:pt x="113386" y="76200"/>
                          </a:cubicBezTo>
                          <a:cubicBezTo>
                            <a:pt x="109858" y="51449"/>
                            <a:pt x="110904" y="2130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0944" y="-10207"/>
                            <a:pt x="230422" y="3780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917" y="-3422"/>
                            <a:pt x="228162" y="32131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7782232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AB058CB6-204B-CC28-F464-3ED1625A756B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16" name="Arc 215">
                      <a:extLst>
                        <a:ext uri="{FF2B5EF4-FFF2-40B4-BE49-F238E27FC236}">
                          <a16:creationId xmlns:a16="http://schemas.microsoft.com/office/drawing/2014/main" id="{6E1A9B2D-35B1-38BA-90F3-24F68DD3EA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166" y="-3379"/>
                            <a:pt x="228363" y="33147"/>
                            <a:pt x="226771" y="76200"/>
                          </a:cubicBezTo>
                          <a:cubicBezTo>
                            <a:pt x="177247" y="78709"/>
                            <a:pt x="167233" y="66792"/>
                            <a:pt x="113386" y="76200"/>
                          </a:cubicBezTo>
                          <a:cubicBezTo>
                            <a:pt x="114413" y="55813"/>
                            <a:pt x="111437" y="2036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670" y="2116"/>
                            <a:pt x="228295" y="4157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995" y="-6145"/>
                            <a:pt x="222040" y="327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5206753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17" name="Arc 216">
                      <a:extLst>
                        <a:ext uri="{FF2B5EF4-FFF2-40B4-BE49-F238E27FC236}">
                          <a16:creationId xmlns:a16="http://schemas.microsoft.com/office/drawing/2014/main" id="{B28B1FF8-EEF7-1870-373D-6D772CB585C5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394" y="2367"/>
                            <a:pt x="217826" y="42777"/>
                            <a:pt x="226771" y="76200"/>
                          </a:cubicBezTo>
                          <a:cubicBezTo>
                            <a:pt x="183598" y="84873"/>
                            <a:pt x="147512" y="71272"/>
                            <a:pt x="113386" y="76200"/>
                          </a:cubicBezTo>
                          <a:cubicBezTo>
                            <a:pt x="115972" y="56441"/>
                            <a:pt x="113950" y="216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1686" y="520"/>
                            <a:pt x="225643" y="4645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8747" y="-9215"/>
                            <a:pt x="229352" y="4110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383270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A5D25BDF-C694-FE6B-C28C-EBED6ED9A0D2}"/>
                  </a:ext>
                </a:extLst>
              </p:cNvPr>
              <p:cNvGrpSpPr/>
              <p:nvPr/>
            </p:nvGrpSpPr>
            <p:grpSpPr>
              <a:xfrm>
                <a:off x="5221479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CE1334CF-BB09-1FC3-0BE9-D718DC7532E9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06" name="Group 205">
                    <a:extLst>
                      <a:ext uri="{FF2B5EF4-FFF2-40B4-BE49-F238E27FC236}">
                        <a16:creationId xmlns:a16="http://schemas.microsoft.com/office/drawing/2014/main" id="{F9036104-206F-D130-7D89-91964DD52AD4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10" name="Arc 209">
                      <a:extLst>
                        <a:ext uri="{FF2B5EF4-FFF2-40B4-BE49-F238E27FC236}">
                          <a16:creationId xmlns:a16="http://schemas.microsoft.com/office/drawing/2014/main" id="{72D5A7F3-2307-5F43-3435-C2FAF803496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4878" y="-339"/>
                            <a:pt x="230109" y="37909"/>
                            <a:pt x="226771" y="76200"/>
                          </a:cubicBezTo>
                          <a:cubicBezTo>
                            <a:pt x="194344" y="86076"/>
                            <a:pt x="158253" y="66605"/>
                            <a:pt x="113386" y="76200"/>
                          </a:cubicBezTo>
                          <a:cubicBezTo>
                            <a:pt x="113514" y="43877"/>
                            <a:pt x="114276" y="1942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290" y="-9283"/>
                            <a:pt x="222301" y="3478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90" y="2877"/>
                            <a:pt x="230313" y="326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1923266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11" name="Arc 210">
                      <a:extLst>
                        <a:ext uri="{FF2B5EF4-FFF2-40B4-BE49-F238E27FC236}">
                          <a16:creationId xmlns:a16="http://schemas.microsoft.com/office/drawing/2014/main" id="{D8E099A7-D8A2-3825-F970-503E61088C11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42" y="-7864"/>
                            <a:pt x="223644" y="36943"/>
                            <a:pt x="226771" y="76200"/>
                          </a:cubicBezTo>
                          <a:cubicBezTo>
                            <a:pt x="203239" y="88543"/>
                            <a:pt x="168779" y="75253"/>
                            <a:pt x="113386" y="76200"/>
                          </a:cubicBezTo>
                          <a:cubicBezTo>
                            <a:pt x="112454" y="51057"/>
                            <a:pt x="117798" y="248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7333" y="2121"/>
                            <a:pt x="226429" y="4365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215" y="3610"/>
                            <a:pt x="224817" y="360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787535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07" name="Group 206">
                    <a:extLst>
                      <a:ext uri="{FF2B5EF4-FFF2-40B4-BE49-F238E27FC236}">
                        <a16:creationId xmlns:a16="http://schemas.microsoft.com/office/drawing/2014/main" id="{1881544D-787D-9E3A-4915-15FB2F54F720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08" name="Arc 207">
                      <a:extLst>
                        <a:ext uri="{FF2B5EF4-FFF2-40B4-BE49-F238E27FC236}">
                          <a16:creationId xmlns:a16="http://schemas.microsoft.com/office/drawing/2014/main" id="{95A3D4CD-E7AE-3834-6946-DCFD58E069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575" y="-5615"/>
                            <a:pt x="217444" y="38943"/>
                            <a:pt x="226771" y="76200"/>
                          </a:cubicBezTo>
                          <a:cubicBezTo>
                            <a:pt x="171669" y="87393"/>
                            <a:pt x="159528" y="67720"/>
                            <a:pt x="113386" y="76200"/>
                          </a:cubicBezTo>
                          <a:cubicBezTo>
                            <a:pt x="116197" y="45531"/>
                            <a:pt x="113304" y="2932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76" y="-11400"/>
                            <a:pt x="233611" y="431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318" y="10705"/>
                            <a:pt x="239008" y="3611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9810789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09" name="Arc 208">
                      <a:extLst>
                        <a:ext uri="{FF2B5EF4-FFF2-40B4-BE49-F238E27FC236}">
                          <a16:creationId xmlns:a16="http://schemas.microsoft.com/office/drawing/2014/main" id="{36589B05-F51F-5B08-73FE-3B056FC63834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199" y="1769"/>
                            <a:pt x="218109" y="40674"/>
                            <a:pt x="226771" y="76200"/>
                          </a:cubicBezTo>
                          <a:cubicBezTo>
                            <a:pt x="193784" y="80591"/>
                            <a:pt x="165331" y="67520"/>
                            <a:pt x="113386" y="76200"/>
                          </a:cubicBezTo>
                          <a:cubicBezTo>
                            <a:pt x="112968" y="50340"/>
                            <a:pt x="114426" y="2383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045" y="8104"/>
                            <a:pt x="235618" y="3493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063" y="4119"/>
                            <a:pt x="232018" y="425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968746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C26C7828-AEAF-45F1-D815-CB904D328B52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00" name="Group 199">
                    <a:extLst>
                      <a:ext uri="{FF2B5EF4-FFF2-40B4-BE49-F238E27FC236}">
                        <a16:creationId xmlns:a16="http://schemas.microsoft.com/office/drawing/2014/main" id="{F6924E8B-2F91-4F90-8B77-0EC81C97CB77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04" name="Arc 203">
                      <a:extLst>
                        <a:ext uri="{FF2B5EF4-FFF2-40B4-BE49-F238E27FC236}">
                          <a16:creationId xmlns:a16="http://schemas.microsoft.com/office/drawing/2014/main" id="{99F766C9-D517-7F0A-53A3-585556480CD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876" y="2601"/>
                            <a:pt x="226944" y="36460"/>
                            <a:pt x="226771" y="76200"/>
                          </a:cubicBezTo>
                          <a:cubicBezTo>
                            <a:pt x="186211" y="80647"/>
                            <a:pt x="139883" y="75134"/>
                            <a:pt x="113386" y="76200"/>
                          </a:cubicBezTo>
                          <a:cubicBezTo>
                            <a:pt x="113387" y="54106"/>
                            <a:pt x="116820" y="2222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220" y="8750"/>
                            <a:pt x="228538" y="4570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354" y="-8984"/>
                            <a:pt x="235197" y="3955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1991327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05" name="Arc 204">
                      <a:extLst>
                        <a:ext uri="{FF2B5EF4-FFF2-40B4-BE49-F238E27FC236}">
                          <a16:creationId xmlns:a16="http://schemas.microsoft.com/office/drawing/2014/main" id="{CF54E11D-9515-2B38-F4E6-4E0D534F028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854" y="3502"/>
                            <a:pt x="227704" y="34653"/>
                            <a:pt x="226771" y="76200"/>
                          </a:cubicBezTo>
                          <a:cubicBezTo>
                            <a:pt x="175790" y="80902"/>
                            <a:pt x="156729" y="68609"/>
                            <a:pt x="113386" y="76200"/>
                          </a:cubicBezTo>
                          <a:cubicBezTo>
                            <a:pt x="114947" y="48508"/>
                            <a:pt x="110675" y="1912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273" y="-4374"/>
                            <a:pt x="236164" y="3922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43" y="-7510"/>
                            <a:pt x="223107" y="33033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0334177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023271FE-750E-D67F-F1C7-AC3AEC0C1352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02" name="Arc 201">
                      <a:extLst>
                        <a:ext uri="{FF2B5EF4-FFF2-40B4-BE49-F238E27FC236}">
                          <a16:creationId xmlns:a16="http://schemas.microsoft.com/office/drawing/2014/main" id="{391E52D5-B3B1-42EB-AC79-596DD44BEA6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6429" y="7388"/>
                            <a:pt x="227506" y="32663"/>
                            <a:pt x="226771" y="76200"/>
                          </a:cubicBezTo>
                          <a:cubicBezTo>
                            <a:pt x="170636" y="82281"/>
                            <a:pt x="142774" y="65198"/>
                            <a:pt x="113386" y="76200"/>
                          </a:cubicBezTo>
                          <a:cubicBezTo>
                            <a:pt x="112248" y="47275"/>
                            <a:pt x="118415" y="3028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194" y="-3710"/>
                            <a:pt x="233139" y="266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542" y="-4474"/>
                            <a:pt x="225184" y="3744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53645878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03" name="Arc 202">
                      <a:extLst>
                        <a:ext uri="{FF2B5EF4-FFF2-40B4-BE49-F238E27FC236}">
                          <a16:creationId xmlns:a16="http://schemas.microsoft.com/office/drawing/2014/main" id="{6F87EEE0-0520-B056-5C98-4AD27E5C6D82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161" y="-2115"/>
                            <a:pt x="225963" y="31705"/>
                            <a:pt x="226771" y="76200"/>
                          </a:cubicBezTo>
                          <a:cubicBezTo>
                            <a:pt x="170142" y="76372"/>
                            <a:pt x="142618" y="63942"/>
                            <a:pt x="113386" y="76200"/>
                          </a:cubicBezTo>
                          <a:cubicBezTo>
                            <a:pt x="106998" y="46736"/>
                            <a:pt x="113444" y="3084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455" y="769"/>
                            <a:pt x="228045" y="3162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643" y="-5641"/>
                            <a:pt x="222768" y="3425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2675665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2321FE36-0769-D7AF-97D3-941DC1E35462}"/>
                  </a:ext>
                </a:extLst>
              </p:cNvPr>
              <p:cNvGrpSpPr/>
              <p:nvPr/>
            </p:nvGrpSpPr>
            <p:grpSpPr>
              <a:xfrm>
                <a:off x="5601083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A8987910-513B-8814-8BC4-75DC9E2E3CE8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92" name="Group 191">
                    <a:extLst>
                      <a:ext uri="{FF2B5EF4-FFF2-40B4-BE49-F238E27FC236}">
                        <a16:creationId xmlns:a16="http://schemas.microsoft.com/office/drawing/2014/main" id="{14931BFA-0449-E931-4463-63DD2B724449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96" name="Arc 195">
                      <a:extLst>
                        <a:ext uri="{FF2B5EF4-FFF2-40B4-BE49-F238E27FC236}">
                          <a16:creationId xmlns:a16="http://schemas.microsoft.com/office/drawing/2014/main" id="{D99A8193-D863-14BB-AFC5-033184290B5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160" y="-8489"/>
                            <a:pt x="223040" y="37767"/>
                            <a:pt x="226771" y="76200"/>
                          </a:cubicBezTo>
                          <a:cubicBezTo>
                            <a:pt x="201380" y="87447"/>
                            <a:pt x="142356" y="76032"/>
                            <a:pt x="113386" y="76200"/>
                          </a:cubicBezTo>
                          <a:cubicBezTo>
                            <a:pt x="114800" y="50451"/>
                            <a:pt x="117877" y="2274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41" y="7026"/>
                            <a:pt x="235139" y="304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758" y="-2719"/>
                            <a:pt x="235045" y="4198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06254840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97" name="Arc 196">
                      <a:extLst>
                        <a:ext uri="{FF2B5EF4-FFF2-40B4-BE49-F238E27FC236}">
                          <a16:creationId xmlns:a16="http://schemas.microsoft.com/office/drawing/2014/main" id="{B36DB19F-BA8D-44D2-4CC5-2169F2F5DC43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0881" y="-3027"/>
                            <a:pt x="226923" y="43120"/>
                            <a:pt x="226771" y="76200"/>
                          </a:cubicBezTo>
                          <a:cubicBezTo>
                            <a:pt x="190087" y="80112"/>
                            <a:pt x="143721" y="64651"/>
                            <a:pt x="113386" y="76200"/>
                          </a:cubicBezTo>
                          <a:cubicBezTo>
                            <a:pt x="117312" y="53967"/>
                            <a:pt x="113554" y="271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648" y="1355"/>
                            <a:pt x="228092" y="2211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799" y="9600"/>
                            <a:pt x="215831" y="391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06282917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93" name="Group 192">
                    <a:extLst>
                      <a:ext uri="{FF2B5EF4-FFF2-40B4-BE49-F238E27FC236}">
                        <a16:creationId xmlns:a16="http://schemas.microsoft.com/office/drawing/2014/main" id="{9D4628A5-DD93-1267-B004-7BDE2072CC4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94" name="Arc 193">
                      <a:extLst>
                        <a:ext uri="{FF2B5EF4-FFF2-40B4-BE49-F238E27FC236}">
                          <a16:creationId xmlns:a16="http://schemas.microsoft.com/office/drawing/2014/main" id="{B6766F3B-0EA8-BD60-5191-F6FF3D40A0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113" y="-11860"/>
                            <a:pt x="233845" y="34011"/>
                            <a:pt x="226771" y="76200"/>
                          </a:cubicBezTo>
                          <a:cubicBezTo>
                            <a:pt x="183055" y="80732"/>
                            <a:pt x="136478" y="69449"/>
                            <a:pt x="113386" y="76200"/>
                          </a:cubicBezTo>
                          <a:cubicBezTo>
                            <a:pt x="106888" y="50447"/>
                            <a:pt x="117769" y="2539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96" y="-4988"/>
                            <a:pt x="224707" y="3522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5394" y="-1849"/>
                            <a:pt x="232013" y="3491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3605702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95" name="Arc 194">
                      <a:extLst>
                        <a:ext uri="{FF2B5EF4-FFF2-40B4-BE49-F238E27FC236}">
                          <a16:creationId xmlns:a16="http://schemas.microsoft.com/office/drawing/2014/main" id="{040AB02A-9A66-5D5E-7CCB-157A806B1C82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79" y="-2718"/>
                            <a:pt x="223553" y="22456"/>
                            <a:pt x="226771" y="76200"/>
                          </a:cubicBezTo>
                          <a:cubicBezTo>
                            <a:pt x="188466" y="77954"/>
                            <a:pt x="158658" y="63255"/>
                            <a:pt x="113386" y="76200"/>
                          </a:cubicBezTo>
                          <a:cubicBezTo>
                            <a:pt x="117581" y="44836"/>
                            <a:pt x="112032" y="2876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866" y="3289"/>
                            <a:pt x="233947" y="2802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979" y="10621"/>
                            <a:pt x="229283" y="2602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3744557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481C887D-AA95-140F-27D2-70EF707DA75B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86" name="Group 185">
                    <a:extLst>
                      <a:ext uri="{FF2B5EF4-FFF2-40B4-BE49-F238E27FC236}">
                        <a16:creationId xmlns:a16="http://schemas.microsoft.com/office/drawing/2014/main" id="{FBAE5F0C-72FA-A27C-0F02-98A99794FD22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90" name="Arc 189">
                      <a:extLst>
                        <a:ext uri="{FF2B5EF4-FFF2-40B4-BE49-F238E27FC236}">
                          <a16:creationId xmlns:a16="http://schemas.microsoft.com/office/drawing/2014/main" id="{A5FF6730-EDB1-817B-4DCB-3C1B839BD2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968" y="1616"/>
                            <a:pt x="215887" y="32634"/>
                            <a:pt x="226771" y="76200"/>
                          </a:cubicBezTo>
                          <a:cubicBezTo>
                            <a:pt x="180500" y="77101"/>
                            <a:pt x="169927" y="65617"/>
                            <a:pt x="113386" y="76200"/>
                          </a:cubicBezTo>
                          <a:cubicBezTo>
                            <a:pt x="113762" y="53370"/>
                            <a:pt x="115221" y="2586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73" y="64"/>
                            <a:pt x="227405" y="463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7749" y="5376"/>
                            <a:pt x="217516" y="4098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1610928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91" name="Arc 190">
                      <a:extLst>
                        <a:ext uri="{FF2B5EF4-FFF2-40B4-BE49-F238E27FC236}">
                          <a16:creationId xmlns:a16="http://schemas.microsoft.com/office/drawing/2014/main" id="{8E9905DD-F1C4-70BB-7E33-FC7B911539B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789" y="-8488"/>
                            <a:pt x="228939" y="35395"/>
                            <a:pt x="226771" y="76200"/>
                          </a:cubicBezTo>
                          <a:cubicBezTo>
                            <a:pt x="179338" y="76838"/>
                            <a:pt x="159005" y="71237"/>
                            <a:pt x="113386" y="76200"/>
                          </a:cubicBezTo>
                          <a:cubicBezTo>
                            <a:pt x="111774" y="43381"/>
                            <a:pt x="109816" y="220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258" y="-2772"/>
                            <a:pt x="227992" y="3637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162" y="1970"/>
                            <a:pt x="229760" y="2399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2825669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DB94AB29-ACBA-FEAF-ACE0-94922C312F44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88" name="Arc 187">
                      <a:extLst>
                        <a:ext uri="{FF2B5EF4-FFF2-40B4-BE49-F238E27FC236}">
                          <a16:creationId xmlns:a16="http://schemas.microsoft.com/office/drawing/2014/main" id="{6052705D-2701-4C4F-192F-92F023F82BD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038" y="-5485"/>
                            <a:pt x="223367" y="43599"/>
                            <a:pt x="226771" y="76200"/>
                          </a:cubicBezTo>
                          <a:cubicBezTo>
                            <a:pt x="200473" y="86473"/>
                            <a:pt x="141705" y="74439"/>
                            <a:pt x="113386" y="76200"/>
                          </a:cubicBezTo>
                          <a:cubicBezTo>
                            <a:pt x="112165" y="47167"/>
                            <a:pt x="111478" y="2939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22" y="3875"/>
                            <a:pt x="225803" y="333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192" y="2271"/>
                            <a:pt x="230301" y="222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40392547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89" name="Arc 188">
                      <a:extLst>
                        <a:ext uri="{FF2B5EF4-FFF2-40B4-BE49-F238E27FC236}">
                          <a16:creationId xmlns:a16="http://schemas.microsoft.com/office/drawing/2014/main" id="{32AB63CB-38F3-3345-1D18-DD37F032B4F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9356" y="-1018"/>
                            <a:pt x="226244" y="32726"/>
                            <a:pt x="226771" y="76200"/>
                          </a:cubicBezTo>
                          <a:cubicBezTo>
                            <a:pt x="171925" y="81523"/>
                            <a:pt x="145651" y="66777"/>
                            <a:pt x="113386" y="76200"/>
                          </a:cubicBezTo>
                          <a:cubicBezTo>
                            <a:pt x="114675" y="49512"/>
                            <a:pt x="114550" y="2628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65" y="-1982"/>
                            <a:pt x="224240" y="4128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085" y="1521"/>
                            <a:pt x="227194" y="4426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6951400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4191541-AFB0-4CD8-0CED-D9D22B6DD55D}"/>
              </a:ext>
            </a:extLst>
          </p:cNvPr>
          <p:cNvGrpSpPr/>
          <p:nvPr/>
        </p:nvGrpSpPr>
        <p:grpSpPr>
          <a:xfrm>
            <a:off x="2400300" y="1371599"/>
            <a:ext cx="7197090" cy="2901262"/>
            <a:chOff x="2400300" y="1371599"/>
            <a:chExt cx="7197090" cy="290126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395B4C7-7C64-BB47-ACD0-701512207006}"/>
                </a:ext>
              </a:extLst>
            </p:cNvPr>
            <p:cNvGrpSpPr/>
            <p:nvPr/>
          </p:nvGrpSpPr>
          <p:grpSpPr>
            <a:xfrm>
              <a:off x="2720895" y="1871524"/>
              <a:ext cx="6524070" cy="1969090"/>
              <a:chOff x="2720895" y="1037134"/>
              <a:chExt cx="6524070" cy="196909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17B0F2C-4933-9543-B5FB-422B8B818D49}"/>
                  </a:ext>
                </a:extLst>
              </p:cNvPr>
              <p:cNvGrpSpPr/>
              <p:nvPr/>
            </p:nvGrpSpPr>
            <p:grpSpPr>
              <a:xfrm>
                <a:off x="2720895" y="2286134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BE26B1C1-0789-684A-BA63-C7C17D77537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2844A4CB-6523-1C4F-B191-F0415071F8AE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AF96708-AF2F-A14E-A68C-42AADDED6E4C}"/>
                  </a:ext>
                </a:extLst>
              </p:cNvPr>
              <p:cNvGrpSpPr/>
              <p:nvPr/>
            </p:nvGrpSpPr>
            <p:grpSpPr>
              <a:xfrm>
                <a:off x="2748915" y="1571692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9FD169CE-DE3F-6349-AB87-0DD0C104E2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39E63DE-8A0C-4146-86CF-81853C93B7D5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2535AC9-4761-BC41-87C0-4CCF8AB9391F}"/>
                  </a:ext>
                </a:extLst>
              </p:cNvPr>
              <p:cNvGrpSpPr/>
              <p:nvPr/>
            </p:nvGrpSpPr>
            <p:grpSpPr>
              <a:xfrm>
                <a:off x="2748915" y="1037134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C49D0409-D157-804D-AFC6-5BDACC8E74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62518263-7D4F-C146-A8E9-B893E88F6F63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25F5168-B20D-6D47-9417-B429155465ED}"/>
                  </a:ext>
                </a:extLst>
              </p:cNvPr>
              <p:cNvGrpSpPr/>
              <p:nvPr/>
            </p:nvGrpSpPr>
            <p:grpSpPr>
              <a:xfrm>
                <a:off x="8473995" y="2286134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75E0D5B-364F-CC4E-8B0D-60A2194066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gradFill flip="none" rotWithShape="1">
                    <a:gsLst>
                      <a:gs pos="0">
                        <a:schemeClr val="accent4">
                          <a:lumMod val="89000"/>
                        </a:schemeClr>
                      </a:gs>
                      <a:gs pos="23000">
                        <a:schemeClr val="accent4">
                          <a:lumMod val="89000"/>
                        </a:schemeClr>
                      </a:gs>
                      <a:gs pos="69000">
                        <a:schemeClr val="accent4">
                          <a:lumMod val="75000"/>
                        </a:schemeClr>
                      </a:gs>
                      <a:gs pos="97000">
                        <a:schemeClr val="accent4">
                          <a:lumMod val="7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A791A4D-0391-F243-B486-08EC3418B44A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FA98B2F-DC05-A047-A6D6-9AB31ED9405D}"/>
                  </a:ext>
                </a:extLst>
              </p:cNvPr>
              <p:cNvGrpSpPr/>
              <p:nvPr/>
            </p:nvGrpSpPr>
            <p:grpSpPr>
              <a:xfrm>
                <a:off x="8502015" y="1571692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CF8E7734-826A-E242-A21F-703B61C8DA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gradFill flip="none" rotWithShape="1">
                    <a:gsLst>
                      <a:gs pos="0">
                        <a:schemeClr val="accent4">
                          <a:lumMod val="89000"/>
                        </a:schemeClr>
                      </a:gs>
                      <a:gs pos="23000">
                        <a:schemeClr val="accent4">
                          <a:lumMod val="89000"/>
                        </a:schemeClr>
                      </a:gs>
                      <a:gs pos="69000">
                        <a:schemeClr val="accent4">
                          <a:lumMod val="75000"/>
                        </a:schemeClr>
                      </a:gs>
                      <a:gs pos="97000">
                        <a:schemeClr val="accent4">
                          <a:lumMod val="7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294D27D0-F96D-3C4F-9E0B-0B2301489598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1F1F680-6507-EC45-80ED-3DA322D1B56E}"/>
                  </a:ext>
                </a:extLst>
              </p:cNvPr>
              <p:cNvGrpSpPr/>
              <p:nvPr/>
            </p:nvGrpSpPr>
            <p:grpSpPr>
              <a:xfrm>
                <a:off x="8502015" y="1037134"/>
                <a:ext cx="742950" cy="720090"/>
                <a:chOff x="2766060" y="2240280"/>
                <a:chExt cx="742950" cy="720090"/>
              </a:xfrm>
            </p:grpSpPr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683A5200-7DB0-E943-86AF-D8D7C71763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2766060" y="2240280"/>
                  <a:ext cx="742950" cy="720090"/>
                </a:xfrm>
                <a:prstGeom prst="straightConnector1">
                  <a:avLst/>
                </a:prstGeom>
                <a:solidFill>
                  <a:schemeClr val="accent1"/>
                </a:solidFill>
                <a:ln w="28575" cap="flat" cmpd="sng" algn="ctr">
                  <a:gradFill flip="none" rotWithShape="1">
                    <a:gsLst>
                      <a:gs pos="0">
                        <a:schemeClr val="accent4">
                          <a:lumMod val="89000"/>
                        </a:schemeClr>
                      </a:gs>
                      <a:gs pos="23000">
                        <a:schemeClr val="accent4">
                          <a:lumMod val="89000"/>
                        </a:schemeClr>
                      </a:gs>
                      <a:gs pos="69000">
                        <a:schemeClr val="accent4">
                          <a:lumMod val="75000"/>
                        </a:schemeClr>
                      </a:gs>
                      <a:gs pos="97000">
                        <a:schemeClr val="accent4">
                          <a:lumMod val="70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35CA2927-420A-CF42-9CF7-1E3F27065F85}"/>
                    </a:ext>
                  </a:extLst>
                </p:cNvPr>
                <p:cNvSpPr/>
                <p:nvPr/>
              </p:nvSpPr>
              <p:spPr bwMode="auto">
                <a:xfrm>
                  <a:off x="2881470" y="2420164"/>
                  <a:ext cx="456090" cy="422910"/>
                </a:xfrm>
                <a:prstGeom prst="ellipse">
                  <a:avLst/>
                </a:prstGeom>
                <a:gradFill>
                  <a:gsLst>
                    <a:gs pos="27000">
                      <a:srgbClr val="4472C4">
                        <a:lumMod val="17000"/>
                        <a:lumOff val="83000"/>
                      </a:srgbClr>
                    </a:gs>
                    <a:gs pos="65000">
                      <a:srgbClr val="4472C4">
                        <a:lumMod val="78000"/>
                        <a:lumOff val="22000"/>
                      </a:srgbClr>
                    </a:gs>
                    <a:gs pos="92000">
                      <a:srgbClr val="4472C4">
                        <a:lumMod val="95000"/>
                      </a:srgbClr>
                    </a:gs>
                    <a:gs pos="100000">
                      <a:srgbClr val="4472C4">
                        <a:lumMod val="73000"/>
                      </a:srgbClr>
                    </a:gs>
                  </a:gsLst>
                  <a:lin ang="5400000" scaled="1"/>
                </a:gradFill>
                <a:ln w="9525" cap="flat" cmpd="sng" algn="ctr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>
                  <a:softEdge rad="4388"/>
                </a:effectLst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</p:grp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85E63D1-F7BC-9146-849B-78590D48B682}"/>
                </a:ext>
              </a:extLst>
            </p:cNvPr>
            <p:cNvSpPr/>
            <p:nvPr/>
          </p:nvSpPr>
          <p:spPr bwMode="auto">
            <a:xfrm>
              <a:off x="2400300" y="1371600"/>
              <a:ext cx="1428750" cy="2901261"/>
            </a:xfrm>
            <a:prstGeom prst="ellipse">
              <a:avLst/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3447529729">
                    <a:custGeom>
                      <a:avLst/>
                      <a:gdLst>
                        <a:gd name="connsiteX0" fmla="*/ 0 w 1428750"/>
                        <a:gd name="connsiteY0" fmla="*/ 1476034 h 2952067"/>
                        <a:gd name="connsiteX1" fmla="*/ 714375 w 1428750"/>
                        <a:gd name="connsiteY1" fmla="*/ 0 h 2952067"/>
                        <a:gd name="connsiteX2" fmla="*/ 1428750 w 1428750"/>
                        <a:gd name="connsiteY2" fmla="*/ 1476034 h 2952067"/>
                        <a:gd name="connsiteX3" fmla="*/ 714375 w 1428750"/>
                        <a:gd name="connsiteY3" fmla="*/ 2952068 h 2952067"/>
                        <a:gd name="connsiteX4" fmla="*/ 0 w 1428750"/>
                        <a:gd name="connsiteY4" fmla="*/ 1476034 h 2952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28750" h="2952067" extrusionOk="0">
                          <a:moveTo>
                            <a:pt x="0" y="1476034"/>
                          </a:moveTo>
                          <a:cubicBezTo>
                            <a:pt x="-36004" y="644572"/>
                            <a:pt x="294272" y="-64866"/>
                            <a:pt x="714375" y="0"/>
                          </a:cubicBezTo>
                          <a:cubicBezTo>
                            <a:pt x="1061221" y="31009"/>
                            <a:pt x="1423803" y="742905"/>
                            <a:pt x="1428750" y="1476034"/>
                          </a:cubicBezTo>
                          <a:cubicBezTo>
                            <a:pt x="1442090" y="2286857"/>
                            <a:pt x="1066697" y="2895995"/>
                            <a:pt x="714375" y="2952068"/>
                          </a:cubicBezTo>
                          <a:cubicBezTo>
                            <a:pt x="310087" y="2976223"/>
                            <a:pt x="125016" y="2245080"/>
                            <a:pt x="0" y="1476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ABA15D1-BF98-A74D-879A-2DD7D8996FBC}"/>
                </a:ext>
              </a:extLst>
            </p:cNvPr>
            <p:cNvSpPr/>
            <p:nvPr/>
          </p:nvSpPr>
          <p:spPr bwMode="auto">
            <a:xfrm>
              <a:off x="8168640" y="1371599"/>
              <a:ext cx="1428750" cy="2901261"/>
            </a:xfrm>
            <a:prstGeom prst="ellipse">
              <a:avLst/>
            </a:prstGeom>
            <a:noFill/>
            <a:ln w="28575" cap="flat" cmpd="sng" algn="ctr">
              <a:solidFill>
                <a:srgbClr val="003399"/>
              </a:solidFill>
              <a:prstDash val="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3447529729">
                    <a:custGeom>
                      <a:avLst/>
                      <a:gdLst>
                        <a:gd name="connsiteX0" fmla="*/ 0 w 1428750"/>
                        <a:gd name="connsiteY0" fmla="*/ 1476034 h 2952067"/>
                        <a:gd name="connsiteX1" fmla="*/ 714375 w 1428750"/>
                        <a:gd name="connsiteY1" fmla="*/ 0 h 2952067"/>
                        <a:gd name="connsiteX2" fmla="*/ 1428750 w 1428750"/>
                        <a:gd name="connsiteY2" fmla="*/ 1476034 h 2952067"/>
                        <a:gd name="connsiteX3" fmla="*/ 714375 w 1428750"/>
                        <a:gd name="connsiteY3" fmla="*/ 2952068 h 2952067"/>
                        <a:gd name="connsiteX4" fmla="*/ 0 w 1428750"/>
                        <a:gd name="connsiteY4" fmla="*/ 1476034 h 29520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428750" h="2952067" extrusionOk="0">
                          <a:moveTo>
                            <a:pt x="0" y="1476034"/>
                          </a:moveTo>
                          <a:cubicBezTo>
                            <a:pt x="-36004" y="644572"/>
                            <a:pt x="294272" y="-64866"/>
                            <a:pt x="714375" y="0"/>
                          </a:cubicBezTo>
                          <a:cubicBezTo>
                            <a:pt x="1061221" y="31009"/>
                            <a:pt x="1423803" y="742905"/>
                            <a:pt x="1428750" y="1476034"/>
                          </a:cubicBezTo>
                          <a:cubicBezTo>
                            <a:pt x="1442090" y="2286857"/>
                            <a:pt x="1066697" y="2895995"/>
                            <a:pt x="714375" y="2952068"/>
                          </a:cubicBezTo>
                          <a:cubicBezTo>
                            <a:pt x="310087" y="2976223"/>
                            <a:pt x="125016" y="2245080"/>
                            <a:pt x="0" y="147603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7818414-33CB-C03D-8ED1-EDBBE76685BD}"/>
                </a:ext>
              </a:extLst>
            </p:cNvPr>
            <p:cNvGrpSpPr/>
            <p:nvPr/>
          </p:nvGrpSpPr>
          <p:grpSpPr>
            <a:xfrm>
              <a:off x="3292395" y="3371363"/>
              <a:ext cx="5296161" cy="336632"/>
              <a:chOff x="4462271" y="4191376"/>
              <a:chExt cx="1518416" cy="152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317EF59-42C0-2BBA-AAAE-BFDB2C01B9DD}"/>
                  </a:ext>
                </a:extLst>
              </p:cNvPr>
              <p:cNvGrpSpPr/>
              <p:nvPr/>
            </p:nvGrpSpPr>
            <p:grpSpPr>
              <a:xfrm>
                <a:off x="4462271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DC3BD94A-F8DE-C491-BAC2-114DEAD0419A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113483A0-7307-1690-A510-BD23343981AA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16" name="Arc 115">
                      <a:extLst>
                        <a:ext uri="{FF2B5EF4-FFF2-40B4-BE49-F238E27FC236}">
                          <a16:creationId xmlns:a16="http://schemas.microsoft.com/office/drawing/2014/main" id="{9E2C8E35-358E-D9E3-5B5C-E3B9461393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756" y="6296"/>
                            <a:pt x="232597" y="44082"/>
                            <a:pt x="226771" y="76200"/>
                          </a:cubicBezTo>
                          <a:cubicBezTo>
                            <a:pt x="186032" y="76677"/>
                            <a:pt x="155702" y="65500"/>
                            <a:pt x="113386" y="76200"/>
                          </a:cubicBezTo>
                          <a:cubicBezTo>
                            <a:pt x="114363" y="53345"/>
                            <a:pt x="116676" y="2607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3428" y="-3011"/>
                            <a:pt x="225771" y="2642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622" y="-5300"/>
                            <a:pt x="218966" y="3817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465617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17" name="Arc 116">
                      <a:extLst>
                        <a:ext uri="{FF2B5EF4-FFF2-40B4-BE49-F238E27FC236}">
                          <a16:creationId xmlns:a16="http://schemas.microsoft.com/office/drawing/2014/main" id="{F2D44837-3A8A-34C5-CEDC-CFCB3CA807C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153" y="-2583"/>
                            <a:pt x="227863" y="24352"/>
                            <a:pt x="226771" y="76200"/>
                          </a:cubicBezTo>
                          <a:cubicBezTo>
                            <a:pt x="170463" y="87112"/>
                            <a:pt x="139965" y="72051"/>
                            <a:pt x="113386" y="76200"/>
                          </a:cubicBezTo>
                          <a:cubicBezTo>
                            <a:pt x="114455" y="50177"/>
                            <a:pt x="106396" y="2679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869" y="9543"/>
                            <a:pt x="235856" y="2669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943" y="-2854"/>
                            <a:pt x="226086" y="393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91408007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9FFDE287-48E4-80A2-D400-14F04A49E755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14" name="Arc 113">
                      <a:extLst>
                        <a:ext uri="{FF2B5EF4-FFF2-40B4-BE49-F238E27FC236}">
                          <a16:creationId xmlns:a16="http://schemas.microsoft.com/office/drawing/2014/main" id="{A37F8244-BBF4-7655-8DBC-8FA39A2775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889" y="-8902"/>
                            <a:pt x="232615" y="37420"/>
                            <a:pt x="226771" y="76200"/>
                          </a:cubicBezTo>
                          <a:cubicBezTo>
                            <a:pt x="184377" y="83053"/>
                            <a:pt x="147766" y="69860"/>
                            <a:pt x="113386" y="76200"/>
                          </a:cubicBezTo>
                          <a:cubicBezTo>
                            <a:pt x="106812" y="49542"/>
                            <a:pt x="112561" y="3171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1980" y="-7698"/>
                            <a:pt x="228244" y="358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7719" y="-2284"/>
                            <a:pt x="228204" y="3808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4564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15" name="Arc 114">
                      <a:extLst>
                        <a:ext uri="{FF2B5EF4-FFF2-40B4-BE49-F238E27FC236}">
                          <a16:creationId xmlns:a16="http://schemas.microsoft.com/office/drawing/2014/main" id="{B2146D07-B7EF-6A04-0FF6-A99DA6B1997E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0226" y="10503"/>
                            <a:pt x="234777" y="31819"/>
                            <a:pt x="226771" y="76200"/>
                          </a:cubicBezTo>
                          <a:cubicBezTo>
                            <a:pt x="200512" y="82808"/>
                            <a:pt x="162926" y="75023"/>
                            <a:pt x="113386" y="76200"/>
                          </a:cubicBezTo>
                          <a:cubicBezTo>
                            <a:pt x="114224" y="45411"/>
                            <a:pt x="112378" y="2042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531" y="-1849"/>
                            <a:pt x="219998" y="239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396" y="-6955"/>
                            <a:pt x="224805" y="3535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54830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612943E0-9640-26FC-A78D-0AE173937355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BA433F1B-C3B8-5982-35CA-79A311CE83D0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10" name="Arc 109">
                      <a:extLst>
                        <a:ext uri="{FF2B5EF4-FFF2-40B4-BE49-F238E27FC236}">
                          <a16:creationId xmlns:a16="http://schemas.microsoft.com/office/drawing/2014/main" id="{7CBAE60C-EAB1-AAA2-6BD0-222A2B8F9B2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448" y="-10308"/>
                            <a:pt x="226943" y="35935"/>
                            <a:pt x="226771" y="76200"/>
                          </a:cubicBezTo>
                          <a:cubicBezTo>
                            <a:pt x="173250" y="76854"/>
                            <a:pt x="136559" y="74152"/>
                            <a:pt x="113386" y="76200"/>
                          </a:cubicBezTo>
                          <a:cubicBezTo>
                            <a:pt x="106164" y="50401"/>
                            <a:pt x="113467" y="2748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714" y="-6707"/>
                            <a:pt x="233615" y="3383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3485" y="2368"/>
                            <a:pt x="226361" y="3294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8968560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11" name="Arc 110">
                      <a:extLst>
                        <a:ext uri="{FF2B5EF4-FFF2-40B4-BE49-F238E27FC236}">
                          <a16:creationId xmlns:a16="http://schemas.microsoft.com/office/drawing/2014/main" id="{3C7B1372-DA41-4255-DA16-04D8BB68127C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1741" y="7867"/>
                            <a:pt x="217836" y="31455"/>
                            <a:pt x="226771" y="76200"/>
                          </a:cubicBezTo>
                          <a:cubicBezTo>
                            <a:pt x="174048" y="82614"/>
                            <a:pt x="166200" y="65486"/>
                            <a:pt x="113386" y="76200"/>
                          </a:cubicBezTo>
                          <a:cubicBezTo>
                            <a:pt x="119708" y="47657"/>
                            <a:pt x="115548" y="237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748" y="2981"/>
                            <a:pt x="234329" y="3517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1404" y="-9683"/>
                            <a:pt x="229672" y="305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2536184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F132C03E-9807-8910-E108-04350012F663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08" name="Arc 107">
                      <a:extLst>
                        <a:ext uri="{FF2B5EF4-FFF2-40B4-BE49-F238E27FC236}">
                          <a16:creationId xmlns:a16="http://schemas.microsoft.com/office/drawing/2014/main" id="{219BBFAD-861C-4FF7-EC93-BD5132660D9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638" y="9329"/>
                            <a:pt x="227000" y="28238"/>
                            <a:pt x="226771" y="76200"/>
                          </a:cubicBezTo>
                          <a:cubicBezTo>
                            <a:pt x="188157" y="79031"/>
                            <a:pt x="159641" y="71387"/>
                            <a:pt x="113386" y="76200"/>
                          </a:cubicBezTo>
                          <a:cubicBezTo>
                            <a:pt x="119453" y="46401"/>
                            <a:pt x="115915" y="2161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55" y="2141"/>
                            <a:pt x="223695" y="3704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460" y="-4387"/>
                            <a:pt x="226058" y="3296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24717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09" name="Arc 108">
                      <a:extLst>
                        <a:ext uri="{FF2B5EF4-FFF2-40B4-BE49-F238E27FC236}">
                          <a16:creationId xmlns:a16="http://schemas.microsoft.com/office/drawing/2014/main" id="{C4B579FD-0987-C11E-B6C1-67C85CFFDC85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16" y="1266"/>
                            <a:pt x="232293" y="24719"/>
                            <a:pt x="226771" y="76200"/>
                          </a:cubicBezTo>
                          <a:cubicBezTo>
                            <a:pt x="203811" y="78232"/>
                            <a:pt x="138461" y="74280"/>
                            <a:pt x="113386" y="76200"/>
                          </a:cubicBezTo>
                          <a:cubicBezTo>
                            <a:pt x="113452" y="48589"/>
                            <a:pt x="112558" y="18530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53" y="-3247"/>
                            <a:pt x="215985" y="4016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201" y="137"/>
                            <a:pt x="226492" y="4065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13543071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81CF5A1A-111B-4883-B8F4-91A4782C8F0F}"/>
                  </a:ext>
                </a:extLst>
              </p:cNvPr>
              <p:cNvGrpSpPr/>
              <p:nvPr/>
            </p:nvGrpSpPr>
            <p:grpSpPr>
              <a:xfrm>
                <a:off x="4841875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9CA34D81-DAF5-5528-432E-D30BF54F4A27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98" name="Group 97">
                    <a:extLst>
                      <a:ext uri="{FF2B5EF4-FFF2-40B4-BE49-F238E27FC236}">
                        <a16:creationId xmlns:a16="http://schemas.microsoft.com/office/drawing/2014/main" id="{123B28E4-C65A-C754-C281-A6EDCA5996B9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02" name="Arc 101">
                      <a:extLst>
                        <a:ext uri="{FF2B5EF4-FFF2-40B4-BE49-F238E27FC236}">
                          <a16:creationId xmlns:a16="http://schemas.microsoft.com/office/drawing/2014/main" id="{1C320457-85D8-9D97-1389-E792939AC5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308" y="-5468"/>
                            <a:pt x="223426" y="44693"/>
                            <a:pt x="226771" y="76200"/>
                          </a:cubicBezTo>
                          <a:cubicBezTo>
                            <a:pt x="199734" y="88622"/>
                            <a:pt x="152664" y="64750"/>
                            <a:pt x="113386" y="76200"/>
                          </a:cubicBezTo>
                          <a:cubicBezTo>
                            <a:pt x="111047" y="51261"/>
                            <a:pt x="113676" y="2492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0513" y="-980"/>
                            <a:pt x="229806" y="379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954" y="1237"/>
                            <a:pt x="226192" y="328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400964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03" name="Arc 102">
                      <a:extLst>
                        <a:ext uri="{FF2B5EF4-FFF2-40B4-BE49-F238E27FC236}">
                          <a16:creationId xmlns:a16="http://schemas.microsoft.com/office/drawing/2014/main" id="{2D68B367-47FA-560B-7C64-6E6686B1EE7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062" y="-3857"/>
                            <a:pt x="227437" y="34991"/>
                            <a:pt x="226771" y="76200"/>
                          </a:cubicBezTo>
                          <a:cubicBezTo>
                            <a:pt x="181558" y="79678"/>
                            <a:pt x="145293" y="65742"/>
                            <a:pt x="113386" y="76200"/>
                          </a:cubicBezTo>
                          <a:cubicBezTo>
                            <a:pt x="109738" y="50597"/>
                            <a:pt x="112318" y="2545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77" y="9702"/>
                            <a:pt x="229021" y="4004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4216" y="4823"/>
                            <a:pt x="228073" y="2963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7650513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C21B71D6-8FAB-035D-7359-3D32D9B48089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00" name="Arc 99">
                      <a:extLst>
                        <a:ext uri="{FF2B5EF4-FFF2-40B4-BE49-F238E27FC236}">
                          <a16:creationId xmlns:a16="http://schemas.microsoft.com/office/drawing/2014/main" id="{124AB46E-D4C3-83E1-9FB1-13AB0377F45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312" y="2814"/>
                            <a:pt x="228832" y="37165"/>
                            <a:pt x="226771" y="76200"/>
                          </a:cubicBezTo>
                          <a:cubicBezTo>
                            <a:pt x="180315" y="85540"/>
                            <a:pt x="163813" y="74263"/>
                            <a:pt x="113386" y="76200"/>
                          </a:cubicBezTo>
                          <a:cubicBezTo>
                            <a:pt x="110843" y="47544"/>
                            <a:pt x="106638" y="2725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415" y="-2334"/>
                            <a:pt x="224712" y="3761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2337" y="-9194"/>
                            <a:pt x="214393" y="357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73922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01" name="Arc 100">
                      <a:extLst>
                        <a:ext uri="{FF2B5EF4-FFF2-40B4-BE49-F238E27FC236}">
                          <a16:creationId xmlns:a16="http://schemas.microsoft.com/office/drawing/2014/main" id="{7B1F8B00-3A52-679D-26B9-629298C9798C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9394" y="6920"/>
                            <a:pt x="227252" y="35314"/>
                            <a:pt x="226771" y="76200"/>
                          </a:cubicBezTo>
                          <a:cubicBezTo>
                            <a:pt x="201510" y="81101"/>
                            <a:pt x="146777" y="71677"/>
                            <a:pt x="113386" y="76200"/>
                          </a:cubicBezTo>
                          <a:cubicBezTo>
                            <a:pt x="113821" y="49875"/>
                            <a:pt x="112684" y="288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940" y="-4472"/>
                            <a:pt x="220022" y="256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3255" y="422"/>
                            <a:pt x="223119" y="359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01246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91" name="Group 90">
                  <a:extLst>
                    <a:ext uri="{FF2B5EF4-FFF2-40B4-BE49-F238E27FC236}">
                      <a16:creationId xmlns:a16="http://schemas.microsoft.com/office/drawing/2014/main" id="{A75EB4E5-1C95-9EE4-8D93-D743F7C8D4DE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92" name="Group 91">
                    <a:extLst>
                      <a:ext uri="{FF2B5EF4-FFF2-40B4-BE49-F238E27FC236}">
                        <a16:creationId xmlns:a16="http://schemas.microsoft.com/office/drawing/2014/main" id="{3C05D335-CB0F-FC93-8ADC-9E3737413FCD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96" name="Arc 95">
                      <a:extLst>
                        <a:ext uri="{FF2B5EF4-FFF2-40B4-BE49-F238E27FC236}">
                          <a16:creationId xmlns:a16="http://schemas.microsoft.com/office/drawing/2014/main" id="{BA9FA1ED-4057-74FB-10EC-C4321889A2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499" y="4414"/>
                            <a:pt x="223157" y="29335"/>
                            <a:pt x="226771" y="76200"/>
                          </a:cubicBezTo>
                          <a:cubicBezTo>
                            <a:pt x="184578" y="81185"/>
                            <a:pt x="162295" y="73403"/>
                            <a:pt x="113386" y="76200"/>
                          </a:cubicBezTo>
                          <a:cubicBezTo>
                            <a:pt x="113854" y="51081"/>
                            <a:pt x="114021" y="1840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905" y="6702"/>
                            <a:pt x="235141" y="407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798" y="-2681"/>
                            <a:pt x="228012" y="4118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7361873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97" name="Arc 96">
                      <a:extLst>
                        <a:ext uri="{FF2B5EF4-FFF2-40B4-BE49-F238E27FC236}">
                          <a16:creationId xmlns:a16="http://schemas.microsoft.com/office/drawing/2014/main" id="{86C1C85A-5B29-A25B-EBD0-B3F9293B221E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81" y="-6793"/>
                            <a:pt x="227401" y="31849"/>
                            <a:pt x="226771" y="76200"/>
                          </a:cubicBezTo>
                          <a:cubicBezTo>
                            <a:pt x="200389" y="83973"/>
                            <a:pt x="145958" y="69520"/>
                            <a:pt x="113386" y="76200"/>
                          </a:cubicBezTo>
                          <a:cubicBezTo>
                            <a:pt x="109858" y="51449"/>
                            <a:pt x="110904" y="2130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0944" y="-10207"/>
                            <a:pt x="230422" y="3780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917" y="-3422"/>
                            <a:pt x="228162" y="32131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7782232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93" name="Group 92">
                    <a:extLst>
                      <a:ext uri="{FF2B5EF4-FFF2-40B4-BE49-F238E27FC236}">
                        <a16:creationId xmlns:a16="http://schemas.microsoft.com/office/drawing/2014/main" id="{E4D87149-FB4C-1EC7-F7BB-545ABD2CF0C9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94" name="Arc 93">
                      <a:extLst>
                        <a:ext uri="{FF2B5EF4-FFF2-40B4-BE49-F238E27FC236}">
                          <a16:creationId xmlns:a16="http://schemas.microsoft.com/office/drawing/2014/main" id="{923020E6-953E-981A-BABB-D3D5238130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166" y="-3379"/>
                            <a:pt x="228363" y="33147"/>
                            <a:pt x="226771" y="76200"/>
                          </a:cubicBezTo>
                          <a:cubicBezTo>
                            <a:pt x="177247" y="78709"/>
                            <a:pt x="167233" y="66792"/>
                            <a:pt x="113386" y="76200"/>
                          </a:cubicBezTo>
                          <a:cubicBezTo>
                            <a:pt x="114413" y="55813"/>
                            <a:pt x="111437" y="2036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670" y="2116"/>
                            <a:pt x="228295" y="4157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995" y="-6145"/>
                            <a:pt x="222040" y="327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5206753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95" name="Arc 94">
                      <a:extLst>
                        <a:ext uri="{FF2B5EF4-FFF2-40B4-BE49-F238E27FC236}">
                          <a16:creationId xmlns:a16="http://schemas.microsoft.com/office/drawing/2014/main" id="{A06C4A92-8563-7B56-A78A-B90450D082D8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394" y="2367"/>
                            <a:pt x="217826" y="42777"/>
                            <a:pt x="226771" y="76200"/>
                          </a:cubicBezTo>
                          <a:cubicBezTo>
                            <a:pt x="183598" y="84873"/>
                            <a:pt x="147512" y="71272"/>
                            <a:pt x="113386" y="76200"/>
                          </a:cubicBezTo>
                          <a:cubicBezTo>
                            <a:pt x="115972" y="56441"/>
                            <a:pt x="113950" y="216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1686" y="520"/>
                            <a:pt x="225643" y="4645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8747" y="-9215"/>
                            <a:pt x="229352" y="4110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383270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506D6A4-7EBE-D709-CE5A-32F4C3CD0114}"/>
                  </a:ext>
                </a:extLst>
              </p:cNvPr>
              <p:cNvGrpSpPr/>
              <p:nvPr/>
            </p:nvGrpSpPr>
            <p:grpSpPr>
              <a:xfrm>
                <a:off x="5221479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CEEB0DDE-B32F-99BF-9496-A9A22EC1D609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8C08A051-0565-D697-BD81-FE0A43E4FF4F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88" name="Arc 87">
                      <a:extLst>
                        <a:ext uri="{FF2B5EF4-FFF2-40B4-BE49-F238E27FC236}">
                          <a16:creationId xmlns:a16="http://schemas.microsoft.com/office/drawing/2014/main" id="{35DF1554-EB40-5047-FC7F-AE01474743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4878" y="-339"/>
                            <a:pt x="230109" y="37909"/>
                            <a:pt x="226771" y="76200"/>
                          </a:cubicBezTo>
                          <a:cubicBezTo>
                            <a:pt x="194344" y="86076"/>
                            <a:pt x="158253" y="66605"/>
                            <a:pt x="113386" y="76200"/>
                          </a:cubicBezTo>
                          <a:cubicBezTo>
                            <a:pt x="113514" y="43877"/>
                            <a:pt x="114276" y="1942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290" y="-9283"/>
                            <a:pt x="222301" y="3478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90" y="2877"/>
                            <a:pt x="230313" y="326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1923266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89" name="Arc 88">
                      <a:extLst>
                        <a:ext uri="{FF2B5EF4-FFF2-40B4-BE49-F238E27FC236}">
                          <a16:creationId xmlns:a16="http://schemas.microsoft.com/office/drawing/2014/main" id="{7DD2D303-BE8E-CC61-944E-B8A9257906E7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42" y="-7864"/>
                            <a:pt x="223644" y="36943"/>
                            <a:pt x="226771" y="76200"/>
                          </a:cubicBezTo>
                          <a:cubicBezTo>
                            <a:pt x="203239" y="88543"/>
                            <a:pt x="168779" y="75253"/>
                            <a:pt x="113386" y="76200"/>
                          </a:cubicBezTo>
                          <a:cubicBezTo>
                            <a:pt x="112454" y="51057"/>
                            <a:pt x="117798" y="248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7333" y="2121"/>
                            <a:pt x="226429" y="4365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215" y="3610"/>
                            <a:pt x="224817" y="360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787535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5EB3C596-1B98-FBBC-A2E6-641541444C0D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86" name="Arc 85">
                      <a:extLst>
                        <a:ext uri="{FF2B5EF4-FFF2-40B4-BE49-F238E27FC236}">
                          <a16:creationId xmlns:a16="http://schemas.microsoft.com/office/drawing/2014/main" id="{DA10302C-B67C-1B1D-7545-D836591E073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575" y="-5615"/>
                            <a:pt x="217444" y="38943"/>
                            <a:pt x="226771" y="76200"/>
                          </a:cubicBezTo>
                          <a:cubicBezTo>
                            <a:pt x="171669" y="87393"/>
                            <a:pt x="159528" y="67720"/>
                            <a:pt x="113386" y="76200"/>
                          </a:cubicBezTo>
                          <a:cubicBezTo>
                            <a:pt x="116197" y="45531"/>
                            <a:pt x="113304" y="2932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76" y="-11400"/>
                            <a:pt x="233611" y="431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318" y="10705"/>
                            <a:pt x="239008" y="3611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9810789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87" name="Arc 86">
                      <a:extLst>
                        <a:ext uri="{FF2B5EF4-FFF2-40B4-BE49-F238E27FC236}">
                          <a16:creationId xmlns:a16="http://schemas.microsoft.com/office/drawing/2014/main" id="{8A965F1A-3ACE-D4F1-EF22-A646DFBC5791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199" y="1769"/>
                            <a:pt x="218109" y="40674"/>
                            <a:pt x="226771" y="76200"/>
                          </a:cubicBezTo>
                          <a:cubicBezTo>
                            <a:pt x="193784" y="80591"/>
                            <a:pt x="165331" y="67520"/>
                            <a:pt x="113386" y="76200"/>
                          </a:cubicBezTo>
                          <a:cubicBezTo>
                            <a:pt x="112968" y="50340"/>
                            <a:pt x="114426" y="2383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045" y="8104"/>
                            <a:pt x="235618" y="3493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063" y="4119"/>
                            <a:pt x="232018" y="425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968746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55AAB4F5-CC3C-AD0A-BD5D-850FBDD0DAFF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78" name="Group 77">
                    <a:extLst>
                      <a:ext uri="{FF2B5EF4-FFF2-40B4-BE49-F238E27FC236}">
                        <a16:creationId xmlns:a16="http://schemas.microsoft.com/office/drawing/2014/main" id="{C27815CB-7FA0-D7BA-D009-96177EE4C90A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82" name="Arc 81">
                      <a:extLst>
                        <a:ext uri="{FF2B5EF4-FFF2-40B4-BE49-F238E27FC236}">
                          <a16:creationId xmlns:a16="http://schemas.microsoft.com/office/drawing/2014/main" id="{FDD14A0A-A0DB-8A9B-43F7-5470491CA2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876" y="2601"/>
                            <a:pt x="226944" y="36460"/>
                            <a:pt x="226771" y="76200"/>
                          </a:cubicBezTo>
                          <a:cubicBezTo>
                            <a:pt x="186211" y="80647"/>
                            <a:pt x="139883" y="75134"/>
                            <a:pt x="113386" y="76200"/>
                          </a:cubicBezTo>
                          <a:cubicBezTo>
                            <a:pt x="113387" y="54106"/>
                            <a:pt x="116820" y="2222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220" y="8750"/>
                            <a:pt x="228538" y="4570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354" y="-8984"/>
                            <a:pt x="235197" y="3955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1991327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83" name="Arc 82">
                      <a:extLst>
                        <a:ext uri="{FF2B5EF4-FFF2-40B4-BE49-F238E27FC236}">
                          <a16:creationId xmlns:a16="http://schemas.microsoft.com/office/drawing/2014/main" id="{332789BF-C87D-4352-440C-BBA1AB4C87A8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854" y="3502"/>
                            <a:pt x="227704" y="34653"/>
                            <a:pt x="226771" y="76200"/>
                          </a:cubicBezTo>
                          <a:cubicBezTo>
                            <a:pt x="175790" y="80902"/>
                            <a:pt x="156729" y="68609"/>
                            <a:pt x="113386" y="76200"/>
                          </a:cubicBezTo>
                          <a:cubicBezTo>
                            <a:pt x="114947" y="48508"/>
                            <a:pt x="110675" y="1912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273" y="-4374"/>
                            <a:pt x="236164" y="3922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43" y="-7510"/>
                            <a:pt x="223107" y="33033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0334177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B44E952F-088D-F1CA-C3BF-CF233C7305DC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80" name="Arc 79">
                      <a:extLst>
                        <a:ext uri="{FF2B5EF4-FFF2-40B4-BE49-F238E27FC236}">
                          <a16:creationId xmlns:a16="http://schemas.microsoft.com/office/drawing/2014/main" id="{07DA0AE6-29EB-FC58-DB07-A14061B2A1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6429" y="7388"/>
                            <a:pt x="227506" y="32663"/>
                            <a:pt x="226771" y="76200"/>
                          </a:cubicBezTo>
                          <a:cubicBezTo>
                            <a:pt x="170636" y="82281"/>
                            <a:pt x="142774" y="65198"/>
                            <a:pt x="113386" y="76200"/>
                          </a:cubicBezTo>
                          <a:cubicBezTo>
                            <a:pt x="112248" y="47275"/>
                            <a:pt x="118415" y="3028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194" y="-3710"/>
                            <a:pt x="233139" y="266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542" y="-4474"/>
                            <a:pt x="225184" y="3744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53645878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81" name="Arc 80">
                      <a:extLst>
                        <a:ext uri="{FF2B5EF4-FFF2-40B4-BE49-F238E27FC236}">
                          <a16:creationId xmlns:a16="http://schemas.microsoft.com/office/drawing/2014/main" id="{54DE8274-6466-FCFE-B9A9-6F2F5A1EA1AF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161" y="-2115"/>
                            <a:pt x="225963" y="31705"/>
                            <a:pt x="226771" y="76200"/>
                          </a:cubicBezTo>
                          <a:cubicBezTo>
                            <a:pt x="170142" y="76372"/>
                            <a:pt x="142618" y="63942"/>
                            <a:pt x="113386" y="76200"/>
                          </a:cubicBezTo>
                          <a:cubicBezTo>
                            <a:pt x="106998" y="46736"/>
                            <a:pt x="113444" y="3084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455" y="769"/>
                            <a:pt x="228045" y="3162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643" y="-5641"/>
                            <a:pt x="222768" y="3425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2675665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AD7D00A8-F276-7029-D6A5-1CF52C242586}"/>
                  </a:ext>
                </a:extLst>
              </p:cNvPr>
              <p:cNvGrpSpPr/>
              <p:nvPr/>
            </p:nvGrpSpPr>
            <p:grpSpPr>
              <a:xfrm>
                <a:off x="5601083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EB24F46B-3F4E-78F2-DB1A-868E9F1FF0B3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70" name="Group 69">
                    <a:extLst>
                      <a:ext uri="{FF2B5EF4-FFF2-40B4-BE49-F238E27FC236}">
                        <a16:creationId xmlns:a16="http://schemas.microsoft.com/office/drawing/2014/main" id="{D189B2C4-0FB4-7F70-551B-7B6FF3D8D0AD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74" name="Arc 73">
                      <a:extLst>
                        <a:ext uri="{FF2B5EF4-FFF2-40B4-BE49-F238E27FC236}">
                          <a16:creationId xmlns:a16="http://schemas.microsoft.com/office/drawing/2014/main" id="{A934A3C3-0732-D084-AC00-A9E9233137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160" y="-8489"/>
                            <a:pt x="223040" y="37767"/>
                            <a:pt x="226771" y="76200"/>
                          </a:cubicBezTo>
                          <a:cubicBezTo>
                            <a:pt x="201380" y="87447"/>
                            <a:pt x="142356" y="76032"/>
                            <a:pt x="113386" y="76200"/>
                          </a:cubicBezTo>
                          <a:cubicBezTo>
                            <a:pt x="114800" y="50451"/>
                            <a:pt x="117877" y="2274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41" y="7026"/>
                            <a:pt x="235139" y="304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758" y="-2719"/>
                            <a:pt x="235045" y="4198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06254840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75" name="Arc 74">
                      <a:extLst>
                        <a:ext uri="{FF2B5EF4-FFF2-40B4-BE49-F238E27FC236}">
                          <a16:creationId xmlns:a16="http://schemas.microsoft.com/office/drawing/2014/main" id="{03F2ABB7-E83E-3659-1A08-5903BC701F4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0881" y="-3027"/>
                            <a:pt x="226923" y="43120"/>
                            <a:pt x="226771" y="76200"/>
                          </a:cubicBezTo>
                          <a:cubicBezTo>
                            <a:pt x="190087" y="80112"/>
                            <a:pt x="143721" y="64651"/>
                            <a:pt x="113386" y="76200"/>
                          </a:cubicBezTo>
                          <a:cubicBezTo>
                            <a:pt x="117312" y="53967"/>
                            <a:pt x="113554" y="271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648" y="1355"/>
                            <a:pt x="228092" y="2211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799" y="9600"/>
                            <a:pt x="215831" y="391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06282917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B3A2A31B-968F-AB9E-B739-349EAC50C1E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72" name="Arc 71">
                      <a:extLst>
                        <a:ext uri="{FF2B5EF4-FFF2-40B4-BE49-F238E27FC236}">
                          <a16:creationId xmlns:a16="http://schemas.microsoft.com/office/drawing/2014/main" id="{DA08D8A1-E221-EA2F-98D5-CB871F54DAD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113" y="-11860"/>
                            <a:pt x="233845" y="34011"/>
                            <a:pt x="226771" y="76200"/>
                          </a:cubicBezTo>
                          <a:cubicBezTo>
                            <a:pt x="183055" y="80732"/>
                            <a:pt x="136478" y="69449"/>
                            <a:pt x="113386" y="76200"/>
                          </a:cubicBezTo>
                          <a:cubicBezTo>
                            <a:pt x="106888" y="50447"/>
                            <a:pt x="117769" y="2539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96" y="-4988"/>
                            <a:pt x="224707" y="3522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5394" y="-1849"/>
                            <a:pt x="232013" y="3491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3605702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73" name="Arc 72">
                      <a:extLst>
                        <a:ext uri="{FF2B5EF4-FFF2-40B4-BE49-F238E27FC236}">
                          <a16:creationId xmlns:a16="http://schemas.microsoft.com/office/drawing/2014/main" id="{BA498990-9985-9180-AF78-6AE1C04562BD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79" y="-2718"/>
                            <a:pt x="223553" y="22456"/>
                            <a:pt x="226771" y="76200"/>
                          </a:cubicBezTo>
                          <a:cubicBezTo>
                            <a:pt x="188466" y="77954"/>
                            <a:pt x="158658" y="63255"/>
                            <a:pt x="113386" y="76200"/>
                          </a:cubicBezTo>
                          <a:cubicBezTo>
                            <a:pt x="117581" y="44836"/>
                            <a:pt x="112032" y="2876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866" y="3289"/>
                            <a:pt x="233947" y="2802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979" y="10621"/>
                            <a:pt x="229283" y="2602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3744557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E9DF46CE-3709-66DF-2921-3CEAB4730046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844554A1-7539-C489-20F4-F0C6F90E5A56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68" name="Arc 67">
                      <a:extLst>
                        <a:ext uri="{FF2B5EF4-FFF2-40B4-BE49-F238E27FC236}">
                          <a16:creationId xmlns:a16="http://schemas.microsoft.com/office/drawing/2014/main" id="{F1988429-7E8D-4915-240E-B935789EEB1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968" y="1616"/>
                            <a:pt x="215887" y="32634"/>
                            <a:pt x="226771" y="76200"/>
                          </a:cubicBezTo>
                          <a:cubicBezTo>
                            <a:pt x="180500" y="77101"/>
                            <a:pt x="169927" y="65617"/>
                            <a:pt x="113386" y="76200"/>
                          </a:cubicBezTo>
                          <a:cubicBezTo>
                            <a:pt x="113762" y="53370"/>
                            <a:pt x="115221" y="2586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73" y="64"/>
                            <a:pt x="227405" y="463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7749" y="5376"/>
                            <a:pt x="217516" y="4098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1610928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69" name="Arc 68">
                      <a:extLst>
                        <a:ext uri="{FF2B5EF4-FFF2-40B4-BE49-F238E27FC236}">
                          <a16:creationId xmlns:a16="http://schemas.microsoft.com/office/drawing/2014/main" id="{AF5FE1A1-AB9A-1414-1597-DDE2A949EF12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789" y="-8488"/>
                            <a:pt x="228939" y="35395"/>
                            <a:pt x="226771" y="76200"/>
                          </a:cubicBezTo>
                          <a:cubicBezTo>
                            <a:pt x="179338" y="76838"/>
                            <a:pt x="159005" y="71237"/>
                            <a:pt x="113386" y="76200"/>
                          </a:cubicBezTo>
                          <a:cubicBezTo>
                            <a:pt x="111774" y="43381"/>
                            <a:pt x="109816" y="220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258" y="-2772"/>
                            <a:pt x="227992" y="3637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162" y="1970"/>
                            <a:pt x="229760" y="2399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2825669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5B8DDF06-1FD3-E7BA-CFE4-406C3F740EE3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66" name="Arc 65">
                      <a:extLst>
                        <a:ext uri="{FF2B5EF4-FFF2-40B4-BE49-F238E27FC236}">
                          <a16:creationId xmlns:a16="http://schemas.microsoft.com/office/drawing/2014/main" id="{88DB3D28-0D27-7CCC-F1C8-F842BDABB6C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038" y="-5485"/>
                            <a:pt x="223367" y="43599"/>
                            <a:pt x="226771" y="76200"/>
                          </a:cubicBezTo>
                          <a:cubicBezTo>
                            <a:pt x="200473" y="86473"/>
                            <a:pt x="141705" y="74439"/>
                            <a:pt x="113386" y="76200"/>
                          </a:cubicBezTo>
                          <a:cubicBezTo>
                            <a:pt x="112165" y="47167"/>
                            <a:pt x="111478" y="2939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22" y="3875"/>
                            <a:pt x="225803" y="333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192" y="2271"/>
                            <a:pt x="230301" y="222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40392547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67" name="Arc 66">
                      <a:extLst>
                        <a:ext uri="{FF2B5EF4-FFF2-40B4-BE49-F238E27FC236}">
                          <a16:creationId xmlns:a16="http://schemas.microsoft.com/office/drawing/2014/main" id="{809F2F2C-5D0A-FAE4-9129-91D98F7CD7B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9356" y="-1018"/>
                            <a:pt x="226244" y="32726"/>
                            <a:pt x="226771" y="76200"/>
                          </a:cubicBezTo>
                          <a:cubicBezTo>
                            <a:pt x="171925" y="81523"/>
                            <a:pt x="145651" y="66777"/>
                            <a:pt x="113386" y="76200"/>
                          </a:cubicBezTo>
                          <a:cubicBezTo>
                            <a:pt x="114675" y="49512"/>
                            <a:pt x="114550" y="2628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65" y="-1982"/>
                            <a:pt x="224240" y="4128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085" y="1521"/>
                            <a:pt x="227194" y="4426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6951400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9F4AD08-9A0A-8DBD-A84C-47E82E1DF717}"/>
                </a:ext>
              </a:extLst>
            </p:cNvPr>
            <p:cNvGrpSpPr/>
            <p:nvPr/>
          </p:nvGrpSpPr>
          <p:grpSpPr>
            <a:xfrm>
              <a:off x="3298509" y="2600294"/>
              <a:ext cx="5296161" cy="336632"/>
              <a:chOff x="4462271" y="4191376"/>
              <a:chExt cx="1518416" cy="152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8E350DFB-2F8D-555E-240A-EDFDE8F5F5FF}"/>
                  </a:ext>
                </a:extLst>
              </p:cNvPr>
              <p:cNvGrpSpPr/>
              <p:nvPr/>
            </p:nvGrpSpPr>
            <p:grpSpPr>
              <a:xfrm>
                <a:off x="4462271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1863EADA-F5A8-9E0B-C626-51199C861D52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E2515DA9-4ED5-E9FB-CD5C-42CF8DB4D1D3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77" name="Arc 176">
                      <a:extLst>
                        <a:ext uri="{FF2B5EF4-FFF2-40B4-BE49-F238E27FC236}">
                          <a16:creationId xmlns:a16="http://schemas.microsoft.com/office/drawing/2014/main" id="{9B8300D2-309B-DF04-2EBC-FD98E42DBE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756" y="6296"/>
                            <a:pt x="232597" y="44082"/>
                            <a:pt x="226771" y="76200"/>
                          </a:cubicBezTo>
                          <a:cubicBezTo>
                            <a:pt x="186032" y="76677"/>
                            <a:pt x="155702" y="65500"/>
                            <a:pt x="113386" y="76200"/>
                          </a:cubicBezTo>
                          <a:cubicBezTo>
                            <a:pt x="114363" y="53345"/>
                            <a:pt x="116676" y="2607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3428" y="-3011"/>
                            <a:pt x="225771" y="2642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622" y="-5300"/>
                            <a:pt x="218966" y="3817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465617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78" name="Arc 177">
                      <a:extLst>
                        <a:ext uri="{FF2B5EF4-FFF2-40B4-BE49-F238E27FC236}">
                          <a16:creationId xmlns:a16="http://schemas.microsoft.com/office/drawing/2014/main" id="{10C67898-C6B1-78E3-10EE-6A2CE19EB39E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153" y="-2583"/>
                            <a:pt x="227863" y="24352"/>
                            <a:pt x="226771" y="76200"/>
                          </a:cubicBezTo>
                          <a:cubicBezTo>
                            <a:pt x="170463" y="87112"/>
                            <a:pt x="139965" y="72051"/>
                            <a:pt x="113386" y="76200"/>
                          </a:cubicBezTo>
                          <a:cubicBezTo>
                            <a:pt x="114455" y="50177"/>
                            <a:pt x="106396" y="2679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869" y="9543"/>
                            <a:pt x="235856" y="2669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943" y="-2854"/>
                            <a:pt x="226086" y="393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91408007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74" name="Group 173">
                    <a:extLst>
                      <a:ext uri="{FF2B5EF4-FFF2-40B4-BE49-F238E27FC236}">
                        <a16:creationId xmlns:a16="http://schemas.microsoft.com/office/drawing/2014/main" id="{C41D072E-5915-154B-2DC8-D436097A4F1F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75" name="Arc 174">
                      <a:extLst>
                        <a:ext uri="{FF2B5EF4-FFF2-40B4-BE49-F238E27FC236}">
                          <a16:creationId xmlns:a16="http://schemas.microsoft.com/office/drawing/2014/main" id="{F48CD076-DE49-F7C2-1876-4764154557A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889" y="-8902"/>
                            <a:pt x="232615" y="37420"/>
                            <a:pt x="226771" y="76200"/>
                          </a:cubicBezTo>
                          <a:cubicBezTo>
                            <a:pt x="184377" y="83053"/>
                            <a:pt x="147766" y="69860"/>
                            <a:pt x="113386" y="76200"/>
                          </a:cubicBezTo>
                          <a:cubicBezTo>
                            <a:pt x="106812" y="49542"/>
                            <a:pt x="112561" y="3171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1980" y="-7698"/>
                            <a:pt x="228244" y="358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7719" y="-2284"/>
                            <a:pt x="228204" y="3808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4564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76" name="Arc 175">
                      <a:extLst>
                        <a:ext uri="{FF2B5EF4-FFF2-40B4-BE49-F238E27FC236}">
                          <a16:creationId xmlns:a16="http://schemas.microsoft.com/office/drawing/2014/main" id="{B5B22FA4-A68F-0C23-ED3A-1596148F40A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0226" y="10503"/>
                            <a:pt x="234777" y="31819"/>
                            <a:pt x="226771" y="76200"/>
                          </a:cubicBezTo>
                          <a:cubicBezTo>
                            <a:pt x="200512" y="82808"/>
                            <a:pt x="162926" y="75023"/>
                            <a:pt x="113386" y="76200"/>
                          </a:cubicBezTo>
                          <a:cubicBezTo>
                            <a:pt x="114224" y="45411"/>
                            <a:pt x="112378" y="2042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531" y="-1849"/>
                            <a:pt x="219998" y="239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396" y="-6955"/>
                            <a:pt x="224805" y="3535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54830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5AAB3731-E5EE-A583-752F-B86BEE7A2570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258E71EC-03E1-6A79-169C-E0B350B2C968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71" name="Arc 170">
                      <a:extLst>
                        <a:ext uri="{FF2B5EF4-FFF2-40B4-BE49-F238E27FC236}">
                          <a16:creationId xmlns:a16="http://schemas.microsoft.com/office/drawing/2014/main" id="{B30F84B4-7492-B9D0-AAB5-BC20295E396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448" y="-10308"/>
                            <a:pt x="226943" y="35935"/>
                            <a:pt x="226771" y="76200"/>
                          </a:cubicBezTo>
                          <a:cubicBezTo>
                            <a:pt x="173250" y="76854"/>
                            <a:pt x="136559" y="74152"/>
                            <a:pt x="113386" y="76200"/>
                          </a:cubicBezTo>
                          <a:cubicBezTo>
                            <a:pt x="106164" y="50401"/>
                            <a:pt x="113467" y="2748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714" y="-6707"/>
                            <a:pt x="233615" y="3383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3485" y="2368"/>
                            <a:pt x="226361" y="3294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8968560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72" name="Arc 171">
                      <a:extLst>
                        <a:ext uri="{FF2B5EF4-FFF2-40B4-BE49-F238E27FC236}">
                          <a16:creationId xmlns:a16="http://schemas.microsoft.com/office/drawing/2014/main" id="{1D0F227F-815E-4C73-B6CE-F75B2439D96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1741" y="7867"/>
                            <a:pt x="217836" y="31455"/>
                            <a:pt x="226771" y="76200"/>
                          </a:cubicBezTo>
                          <a:cubicBezTo>
                            <a:pt x="174048" y="82614"/>
                            <a:pt x="166200" y="65486"/>
                            <a:pt x="113386" y="76200"/>
                          </a:cubicBezTo>
                          <a:cubicBezTo>
                            <a:pt x="119708" y="47657"/>
                            <a:pt x="115548" y="237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748" y="2981"/>
                            <a:pt x="234329" y="3517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1404" y="-9683"/>
                            <a:pt x="229672" y="305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2536184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C8A62831-6D30-DB0E-CFB1-26EF1DA07E95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69" name="Arc 168">
                      <a:extLst>
                        <a:ext uri="{FF2B5EF4-FFF2-40B4-BE49-F238E27FC236}">
                          <a16:creationId xmlns:a16="http://schemas.microsoft.com/office/drawing/2014/main" id="{0F229602-2A35-22A6-9D12-4F09CA94391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638" y="9329"/>
                            <a:pt x="227000" y="28238"/>
                            <a:pt x="226771" y="76200"/>
                          </a:cubicBezTo>
                          <a:cubicBezTo>
                            <a:pt x="188157" y="79031"/>
                            <a:pt x="159641" y="71387"/>
                            <a:pt x="113386" y="76200"/>
                          </a:cubicBezTo>
                          <a:cubicBezTo>
                            <a:pt x="119453" y="46401"/>
                            <a:pt x="115915" y="2161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55" y="2141"/>
                            <a:pt x="223695" y="3704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460" y="-4387"/>
                            <a:pt x="226058" y="3296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24717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70" name="Arc 169">
                      <a:extLst>
                        <a:ext uri="{FF2B5EF4-FFF2-40B4-BE49-F238E27FC236}">
                          <a16:creationId xmlns:a16="http://schemas.microsoft.com/office/drawing/2014/main" id="{5543A035-1232-CC29-1353-FFCF57F88F0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16" y="1266"/>
                            <a:pt x="232293" y="24719"/>
                            <a:pt x="226771" y="76200"/>
                          </a:cubicBezTo>
                          <a:cubicBezTo>
                            <a:pt x="203811" y="78232"/>
                            <a:pt x="138461" y="74280"/>
                            <a:pt x="113386" y="76200"/>
                          </a:cubicBezTo>
                          <a:cubicBezTo>
                            <a:pt x="113452" y="48589"/>
                            <a:pt x="112558" y="18530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53" y="-3247"/>
                            <a:pt x="215985" y="4016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201" y="137"/>
                            <a:pt x="226492" y="4065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13543071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28F4132C-0532-1794-52FA-B627DEE7020B}"/>
                  </a:ext>
                </a:extLst>
              </p:cNvPr>
              <p:cNvGrpSpPr/>
              <p:nvPr/>
            </p:nvGrpSpPr>
            <p:grpSpPr>
              <a:xfrm>
                <a:off x="4841875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98AD5FE9-0951-5D3A-F690-86E1723ECF12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A1BFE317-9784-FC81-4233-5C984CBB5EA0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63" name="Arc 162">
                      <a:extLst>
                        <a:ext uri="{FF2B5EF4-FFF2-40B4-BE49-F238E27FC236}">
                          <a16:creationId xmlns:a16="http://schemas.microsoft.com/office/drawing/2014/main" id="{CE74C344-A6D7-7D85-8A17-7E7F832FB9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308" y="-5468"/>
                            <a:pt x="223426" y="44693"/>
                            <a:pt x="226771" y="76200"/>
                          </a:cubicBezTo>
                          <a:cubicBezTo>
                            <a:pt x="199734" y="88622"/>
                            <a:pt x="152664" y="64750"/>
                            <a:pt x="113386" y="76200"/>
                          </a:cubicBezTo>
                          <a:cubicBezTo>
                            <a:pt x="111047" y="51261"/>
                            <a:pt x="113676" y="2492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0513" y="-980"/>
                            <a:pt x="229806" y="379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954" y="1237"/>
                            <a:pt x="226192" y="328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400964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64" name="Arc 163">
                      <a:extLst>
                        <a:ext uri="{FF2B5EF4-FFF2-40B4-BE49-F238E27FC236}">
                          <a16:creationId xmlns:a16="http://schemas.microsoft.com/office/drawing/2014/main" id="{38B74353-9DFC-9115-DC8F-969A23468758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062" y="-3857"/>
                            <a:pt x="227437" y="34991"/>
                            <a:pt x="226771" y="76200"/>
                          </a:cubicBezTo>
                          <a:cubicBezTo>
                            <a:pt x="181558" y="79678"/>
                            <a:pt x="145293" y="65742"/>
                            <a:pt x="113386" y="76200"/>
                          </a:cubicBezTo>
                          <a:cubicBezTo>
                            <a:pt x="109738" y="50597"/>
                            <a:pt x="112318" y="2545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77" y="9702"/>
                            <a:pt x="229021" y="4004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4216" y="4823"/>
                            <a:pt x="228073" y="2963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7650513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9FA0AB8C-22A7-2BBE-AD95-B871DB572FB4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61" name="Arc 160">
                      <a:extLst>
                        <a:ext uri="{FF2B5EF4-FFF2-40B4-BE49-F238E27FC236}">
                          <a16:creationId xmlns:a16="http://schemas.microsoft.com/office/drawing/2014/main" id="{AC5FEEBD-4861-9394-C766-949024AAEF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312" y="2814"/>
                            <a:pt x="228832" y="37165"/>
                            <a:pt x="226771" y="76200"/>
                          </a:cubicBezTo>
                          <a:cubicBezTo>
                            <a:pt x="180315" y="85540"/>
                            <a:pt x="163813" y="74263"/>
                            <a:pt x="113386" y="76200"/>
                          </a:cubicBezTo>
                          <a:cubicBezTo>
                            <a:pt x="110843" y="47544"/>
                            <a:pt x="106638" y="2725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415" y="-2334"/>
                            <a:pt x="224712" y="3761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2337" y="-9194"/>
                            <a:pt x="214393" y="357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73922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62" name="Arc 161">
                      <a:extLst>
                        <a:ext uri="{FF2B5EF4-FFF2-40B4-BE49-F238E27FC236}">
                          <a16:creationId xmlns:a16="http://schemas.microsoft.com/office/drawing/2014/main" id="{194BECC3-0F07-DA03-FBB0-A4CBFAF4AFDD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9394" y="6920"/>
                            <a:pt x="227252" y="35314"/>
                            <a:pt x="226771" y="76200"/>
                          </a:cubicBezTo>
                          <a:cubicBezTo>
                            <a:pt x="201510" y="81101"/>
                            <a:pt x="146777" y="71677"/>
                            <a:pt x="113386" y="76200"/>
                          </a:cubicBezTo>
                          <a:cubicBezTo>
                            <a:pt x="113821" y="49875"/>
                            <a:pt x="112684" y="288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940" y="-4472"/>
                            <a:pt x="220022" y="256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3255" y="422"/>
                            <a:pt x="223119" y="359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01246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4667BEC3-4CEA-C528-A82D-16E2D96A1DFF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F7D21A3B-1B8A-9F1B-6120-7C2BD563C383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57" name="Arc 156">
                      <a:extLst>
                        <a:ext uri="{FF2B5EF4-FFF2-40B4-BE49-F238E27FC236}">
                          <a16:creationId xmlns:a16="http://schemas.microsoft.com/office/drawing/2014/main" id="{EC360BB1-25AC-DE6F-ED41-6F09FE35F1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499" y="4414"/>
                            <a:pt x="223157" y="29335"/>
                            <a:pt x="226771" y="76200"/>
                          </a:cubicBezTo>
                          <a:cubicBezTo>
                            <a:pt x="184578" y="81185"/>
                            <a:pt x="162295" y="73403"/>
                            <a:pt x="113386" y="76200"/>
                          </a:cubicBezTo>
                          <a:cubicBezTo>
                            <a:pt x="113854" y="51081"/>
                            <a:pt x="114021" y="1840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905" y="6702"/>
                            <a:pt x="235141" y="407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798" y="-2681"/>
                            <a:pt x="228012" y="4118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7361873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58" name="Arc 157">
                      <a:extLst>
                        <a:ext uri="{FF2B5EF4-FFF2-40B4-BE49-F238E27FC236}">
                          <a16:creationId xmlns:a16="http://schemas.microsoft.com/office/drawing/2014/main" id="{00131B1A-6E59-28CE-1C97-6E0039A1DCA5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81" y="-6793"/>
                            <a:pt x="227401" y="31849"/>
                            <a:pt x="226771" y="76200"/>
                          </a:cubicBezTo>
                          <a:cubicBezTo>
                            <a:pt x="200389" y="83973"/>
                            <a:pt x="145958" y="69520"/>
                            <a:pt x="113386" y="76200"/>
                          </a:cubicBezTo>
                          <a:cubicBezTo>
                            <a:pt x="109858" y="51449"/>
                            <a:pt x="110904" y="2130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0944" y="-10207"/>
                            <a:pt x="230422" y="3780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917" y="-3422"/>
                            <a:pt x="228162" y="32131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7782232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EC142E97-8DDD-E83D-9F62-56F46551B726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55" name="Arc 154">
                      <a:extLst>
                        <a:ext uri="{FF2B5EF4-FFF2-40B4-BE49-F238E27FC236}">
                          <a16:creationId xmlns:a16="http://schemas.microsoft.com/office/drawing/2014/main" id="{911C2284-CEFD-547A-DFBB-830E87F7BC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166" y="-3379"/>
                            <a:pt x="228363" y="33147"/>
                            <a:pt x="226771" y="76200"/>
                          </a:cubicBezTo>
                          <a:cubicBezTo>
                            <a:pt x="177247" y="78709"/>
                            <a:pt x="167233" y="66792"/>
                            <a:pt x="113386" y="76200"/>
                          </a:cubicBezTo>
                          <a:cubicBezTo>
                            <a:pt x="114413" y="55813"/>
                            <a:pt x="111437" y="2036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670" y="2116"/>
                            <a:pt x="228295" y="4157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995" y="-6145"/>
                            <a:pt x="222040" y="327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5206753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56" name="Arc 155">
                      <a:extLst>
                        <a:ext uri="{FF2B5EF4-FFF2-40B4-BE49-F238E27FC236}">
                          <a16:creationId xmlns:a16="http://schemas.microsoft.com/office/drawing/2014/main" id="{3FC865D6-C5AB-1458-5841-C7723EF28A89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394" y="2367"/>
                            <a:pt x="217826" y="42777"/>
                            <a:pt x="226771" y="76200"/>
                          </a:cubicBezTo>
                          <a:cubicBezTo>
                            <a:pt x="183598" y="84873"/>
                            <a:pt x="147512" y="71272"/>
                            <a:pt x="113386" y="76200"/>
                          </a:cubicBezTo>
                          <a:cubicBezTo>
                            <a:pt x="115972" y="56441"/>
                            <a:pt x="113950" y="216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1686" y="520"/>
                            <a:pt x="225643" y="4645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8747" y="-9215"/>
                            <a:pt x="229352" y="4110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383270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C6BA36CC-EC64-6EF8-1C84-19CDC09F7A6D}"/>
                  </a:ext>
                </a:extLst>
              </p:cNvPr>
              <p:cNvGrpSpPr/>
              <p:nvPr/>
            </p:nvGrpSpPr>
            <p:grpSpPr>
              <a:xfrm>
                <a:off x="5221479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60F6085D-4CBB-06B1-A742-CE6260E95DF3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035B9151-51D5-C8E0-98E6-F05F579FCE0D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49" name="Arc 148">
                      <a:extLst>
                        <a:ext uri="{FF2B5EF4-FFF2-40B4-BE49-F238E27FC236}">
                          <a16:creationId xmlns:a16="http://schemas.microsoft.com/office/drawing/2014/main" id="{195F30DB-4898-0EAB-CF56-D62E2FC5D51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4878" y="-339"/>
                            <a:pt x="230109" y="37909"/>
                            <a:pt x="226771" y="76200"/>
                          </a:cubicBezTo>
                          <a:cubicBezTo>
                            <a:pt x="194344" y="86076"/>
                            <a:pt x="158253" y="66605"/>
                            <a:pt x="113386" y="76200"/>
                          </a:cubicBezTo>
                          <a:cubicBezTo>
                            <a:pt x="113514" y="43877"/>
                            <a:pt x="114276" y="1942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290" y="-9283"/>
                            <a:pt x="222301" y="3478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90" y="2877"/>
                            <a:pt x="230313" y="326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1923266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50" name="Arc 149">
                      <a:extLst>
                        <a:ext uri="{FF2B5EF4-FFF2-40B4-BE49-F238E27FC236}">
                          <a16:creationId xmlns:a16="http://schemas.microsoft.com/office/drawing/2014/main" id="{D44BC82E-7FE8-5F93-A150-5AB956106C7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42" y="-7864"/>
                            <a:pt x="223644" y="36943"/>
                            <a:pt x="226771" y="76200"/>
                          </a:cubicBezTo>
                          <a:cubicBezTo>
                            <a:pt x="203239" y="88543"/>
                            <a:pt x="168779" y="75253"/>
                            <a:pt x="113386" y="76200"/>
                          </a:cubicBezTo>
                          <a:cubicBezTo>
                            <a:pt x="112454" y="51057"/>
                            <a:pt x="117798" y="248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7333" y="2121"/>
                            <a:pt x="226429" y="4365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215" y="3610"/>
                            <a:pt x="224817" y="360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787535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7E1A78DD-7D4F-A6A8-B4CC-DFEF9C6CA430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47" name="Arc 146">
                      <a:extLst>
                        <a:ext uri="{FF2B5EF4-FFF2-40B4-BE49-F238E27FC236}">
                          <a16:creationId xmlns:a16="http://schemas.microsoft.com/office/drawing/2014/main" id="{4ABA3C23-0D75-E2AB-0943-0E152E7F3A7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575" y="-5615"/>
                            <a:pt x="217444" y="38943"/>
                            <a:pt x="226771" y="76200"/>
                          </a:cubicBezTo>
                          <a:cubicBezTo>
                            <a:pt x="171669" y="87393"/>
                            <a:pt x="159528" y="67720"/>
                            <a:pt x="113386" y="76200"/>
                          </a:cubicBezTo>
                          <a:cubicBezTo>
                            <a:pt x="116197" y="45531"/>
                            <a:pt x="113304" y="2932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76" y="-11400"/>
                            <a:pt x="233611" y="431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318" y="10705"/>
                            <a:pt x="239008" y="3611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9810789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48" name="Arc 147">
                      <a:extLst>
                        <a:ext uri="{FF2B5EF4-FFF2-40B4-BE49-F238E27FC236}">
                          <a16:creationId xmlns:a16="http://schemas.microsoft.com/office/drawing/2014/main" id="{CCDAA8CF-114C-DBF5-1809-BE870D56CE6D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199" y="1769"/>
                            <a:pt x="218109" y="40674"/>
                            <a:pt x="226771" y="76200"/>
                          </a:cubicBezTo>
                          <a:cubicBezTo>
                            <a:pt x="193784" y="80591"/>
                            <a:pt x="165331" y="67520"/>
                            <a:pt x="113386" y="76200"/>
                          </a:cubicBezTo>
                          <a:cubicBezTo>
                            <a:pt x="112968" y="50340"/>
                            <a:pt x="114426" y="2383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045" y="8104"/>
                            <a:pt x="235618" y="3493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063" y="4119"/>
                            <a:pt x="232018" y="425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968746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3C1E180E-5596-DA20-0608-C9279F28575A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39" name="Group 138">
                    <a:extLst>
                      <a:ext uri="{FF2B5EF4-FFF2-40B4-BE49-F238E27FC236}">
                        <a16:creationId xmlns:a16="http://schemas.microsoft.com/office/drawing/2014/main" id="{6747FA3D-7530-5269-EE8F-0BD5465C17D4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43" name="Arc 142">
                      <a:extLst>
                        <a:ext uri="{FF2B5EF4-FFF2-40B4-BE49-F238E27FC236}">
                          <a16:creationId xmlns:a16="http://schemas.microsoft.com/office/drawing/2014/main" id="{EFE98BC8-46E4-C1AF-7173-568E1D7B54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876" y="2601"/>
                            <a:pt x="226944" y="36460"/>
                            <a:pt x="226771" y="76200"/>
                          </a:cubicBezTo>
                          <a:cubicBezTo>
                            <a:pt x="186211" y="80647"/>
                            <a:pt x="139883" y="75134"/>
                            <a:pt x="113386" y="76200"/>
                          </a:cubicBezTo>
                          <a:cubicBezTo>
                            <a:pt x="113387" y="54106"/>
                            <a:pt x="116820" y="2222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220" y="8750"/>
                            <a:pt x="228538" y="4570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354" y="-8984"/>
                            <a:pt x="235197" y="3955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1991327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44" name="Arc 143">
                      <a:extLst>
                        <a:ext uri="{FF2B5EF4-FFF2-40B4-BE49-F238E27FC236}">
                          <a16:creationId xmlns:a16="http://schemas.microsoft.com/office/drawing/2014/main" id="{F43FC4F6-201E-F684-C8CA-755B49ADFF94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854" y="3502"/>
                            <a:pt x="227704" y="34653"/>
                            <a:pt x="226771" y="76200"/>
                          </a:cubicBezTo>
                          <a:cubicBezTo>
                            <a:pt x="175790" y="80902"/>
                            <a:pt x="156729" y="68609"/>
                            <a:pt x="113386" y="76200"/>
                          </a:cubicBezTo>
                          <a:cubicBezTo>
                            <a:pt x="114947" y="48508"/>
                            <a:pt x="110675" y="1912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273" y="-4374"/>
                            <a:pt x="236164" y="3922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43" y="-7510"/>
                            <a:pt x="223107" y="33033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0334177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461B47E6-8E9E-944B-5ED9-82175E2E47F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41" name="Arc 140">
                      <a:extLst>
                        <a:ext uri="{FF2B5EF4-FFF2-40B4-BE49-F238E27FC236}">
                          <a16:creationId xmlns:a16="http://schemas.microsoft.com/office/drawing/2014/main" id="{B4D88111-6468-3348-B331-94F1AC2C65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6429" y="7388"/>
                            <a:pt x="227506" y="32663"/>
                            <a:pt x="226771" y="76200"/>
                          </a:cubicBezTo>
                          <a:cubicBezTo>
                            <a:pt x="170636" y="82281"/>
                            <a:pt x="142774" y="65198"/>
                            <a:pt x="113386" y="76200"/>
                          </a:cubicBezTo>
                          <a:cubicBezTo>
                            <a:pt x="112248" y="47275"/>
                            <a:pt x="118415" y="3028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194" y="-3710"/>
                            <a:pt x="233139" y="266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542" y="-4474"/>
                            <a:pt x="225184" y="3744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53645878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42" name="Arc 141">
                      <a:extLst>
                        <a:ext uri="{FF2B5EF4-FFF2-40B4-BE49-F238E27FC236}">
                          <a16:creationId xmlns:a16="http://schemas.microsoft.com/office/drawing/2014/main" id="{E64ABBA0-24E6-90A2-5C0C-6C2E2228F277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161" y="-2115"/>
                            <a:pt x="225963" y="31705"/>
                            <a:pt x="226771" y="76200"/>
                          </a:cubicBezTo>
                          <a:cubicBezTo>
                            <a:pt x="170142" y="76372"/>
                            <a:pt x="142618" y="63942"/>
                            <a:pt x="113386" y="76200"/>
                          </a:cubicBezTo>
                          <a:cubicBezTo>
                            <a:pt x="106998" y="46736"/>
                            <a:pt x="113444" y="3084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455" y="769"/>
                            <a:pt x="228045" y="3162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643" y="-5641"/>
                            <a:pt x="222768" y="3425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2675665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0789F4B-EF57-085D-14C7-B9F0CF3A8D7A}"/>
                  </a:ext>
                </a:extLst>
              </p:cNvPr>
              <p:cNvGrpSpPr/>
              <p:nvPr/>
            </p:nvGrpSpPr>
            <p:grpSpPr>
              <a:xfrm>
                <a:off x="5601083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FB29FA4E-CE78-4D65-BFFD-5F56ABE41212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31" name="Group 130">
                    <a:extLst>
                      <a:ext uri="{FF2B5EF4-FFF2-40B4-BE49-F238E27FC236}">
                        <a16:creationId xmlns:a16="http://schemas.microsoft.com/office/drawing/2014/main" id="{85FE5DEB-1D48-2C75-6076-4DE3366296CE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35" name="Arc 134">
                      <a:extLst>
                        <a:ext uri="{FF2B5EF4-FFF2-40B4-BE49-F238E27FC236}">
                          <a16:creationId xmlns:a16="http://schemas.microsoft.com/office/drawing/2014/main" id="{58A24800-3D16-EED5-611F-A962CEE4AD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160" y="-8489"/>
                            <a:pt x="223040" y="37767"/>
                            <a:pt x="226771" y="76200"/>
                          </a:cubicBezTo>
                          <a:cubicBezTo>
                            <a:pt x="201380" y="87447"/>
                            <a:pt x="142356" y="76032"/>
                            <a:pt x="113386" y="76200"/>
                          </a:cubicBezTo>
                          <a:cubicBezTo>
                            <a:pt x="114800" y="50451"/>
                            <a:pt x="117877" y="2274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41" y="7026"/>
                            <a:pt x="235139" y="304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758" y="-2719"/>
                            <a:pt x="235045" y="4198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06254840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6" name="Arc 135">
                      <a:extLst>
                        <a:ext uri="{FF2B5EF4-FFF2-40B4-BE49-F238E27FC236}">
                          <a16:creationId xmlns:a16="http://schemas.microsoft.com/office/drawing/2014/main" id="{FC50FE5B-E06B-F27D-A3E9-DDB5787517F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0881" y="-3027"/>
                            <a:pt x="226923" y="43120"/>
                            <a:pt x="226771" y="76200"/>
                          </a:cubicBezTo>
                          <a:cubicBezTo>
                            <a:pt x="190087" y="80112"/>
                            <a:pt x="143721" y="64651"/>
                            <a:pt x="113386" y="76200"/>
                          </a:cubicBezTo>
                          <a:cubicBezTo>
                            <a:pt x="117312" y="53967"/>
                            <a:pt x="113554" y="271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648" y="1355"/>
                            <a:pt x="228092" y="2211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799" y="9600"/>
                            <a:pt x="215831" y="391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06282917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32" name="Group 131">
                    <a:extLst>
                      <a:ext uri="{FF2B5EF4-FFF2-40B4-BE49-F238E27FC236}">
                        <a16:creationId xmlns:a16="http://schemas.microsoft.com/office/drawing/2014/main" id="{60273C43-8F8B-8B29-86C9-C116E8DD153F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33" name="Arc 132">
                      <a:extLst>
                        <a:ext uri="{FF2B5EF4-FFF2-40B4-BE49-F238E27FC236}">
                          <a16:creationId xmlns:a16="http://schemas.microsoft.com/office/drawing/2014/main" id="{5523A68B-8371-78DD-0E8C-3DBA50B7F66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113" y="-11860"/>
                            <a:pt x="233845" y="34011"/>
                            <a:pt x="226771" y="76200"/>
                          </a:cubicBezTo>
                          <a:cubicBezTo>
                            <a:pt x="183055" y="80732"/>
                            <a:pt x="136478" y="69449"/>
                            <a:pt x="113386" y="76200"/>
                          </a:cubicBezTo>
                          <a:cubicBezTo>
                            <a:pt x="106888" y="50447"/>
                            <a:pt x="117769" y="2539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96" y="-4988"/>
                            <a:pt x="224707" y="3522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5394" y="-1849"/>
                            <a:pt x="232013" y="3491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3605702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4" name="Arc 133">
                      <a:extLst>
                        <a:ext uri="{FF2B5EF4-FFF2-40B4-BE49-F238E27FC236}">
                          <a16:creationId xmlns:a16="http://schemas.microsoft.com/office/drawing/2014/main" id="{0D908D73-099D-9630-BF95-F34C2AC6A683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79" y="-2718"/>
                            <a:pt x="223553" y="22456"/>
                            <a:pt x="226771" y="76200"/>
                          </a:cubicBezTo>
                          <a:cubicBezTo>
                            <a:pt x="188466" y="77954"/>
                            <a:pt x="158658" y="63255"/>
                            <a:pt x="113386" y="76200"/>
                          </a:cubicBezTo>
                          <a:cubicBezTo>
                            <a:pt x="117581" y="44836"/>
                            <a:pt x="112032" y="2876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866" y="3289"/>
                            <a:pt x="233947" y="2802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979" y="10621"/>
                            <a:pt x="229283" y="2602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3744557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06702FBE-4F7B-F908-F1F2-9F02B7D1DCC4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125" name="Group 124">
                    <a:extLst>
                      <a:ext uri="{FF2B5EF4-FFF2-40B4-BE49-F238E27FC236}">
                        <a16:creationId xmlns:a16="http://schemas.microsoft.com/office/drawing/2014/main" id="{353DB376-054D-DC72-CA6E-3932F2B6C336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29" name="Arc 128">
                      <a:extLst>
                        <a:ext uri="{FF2B5EF4-FFF2-40B4-BE49-F238E27FC236}">
                          <a16:creationId xmlns:a16="http://schemas.microsoft.com/office/drawing/2014/main" id="{1E13FBD9-F642-BAEB-3608-C88772712AB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968" y="1616"/>
                            <a:pt x="215887" y="32634"/>
                            <a:pt x="226771" y="76200"/>
                          </a:cubicBezTo>
                          <a:cubicBezTo>
                            <a:pt x="180500" y="77101"/>
                            <a:pt x="169927" y="65617"/>
                            <a:pt x="113386" y="76200"/>
                          </a:cubicBezTo>
                          <a:cubicBezTo>
                            <a:pt x="113762" y="53370"/>
                            <a:pt x="115221" y="2586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73" y="64"/>
                            <a:pt x="227405" y="463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7749" y="5376"/>
                            <a:pt x="217516" y="4098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1610928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30" name="Arc 129">
                      <a:extLst>
                        <a:ext uri="{FF2B5EF4-FFF2-40B4-BE49-F238E27FC236}">
                          <a16:creationId xmlns:a16="http://schemas.microsoft.com/office/drawing/2014/main" id="{6A030D60-D9A5-5F66-CB59-499274124F8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789" y="-8488"/>
                            <a:pt x="228939" y="35395"/>
                            <a:pt x="226771" y="76200"/>
                          </a:cubicBezTo>
                          <a:cubicBezTo>
                            <a:pt x="179338" y="76838"/>
                            <a:pt x="159005" y="71237"/>
                            <a:pt x="113386" y="76200"/>
                          </a:cubicBezTo>
                          <a:cubicBezTo>
                            <a:pt x="111774" y="43381"/>
                            <a:pt x="109816" y="220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258" y="-2772"/>
                            <a:pt x="227992" y="3637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162" y="1970"/>
                            <a:pt x="229760" y="2399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2825669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CE19AB9C-C10D-CDD1-B2F4-ADDA6D481315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127" name="Arc 126">
                      <a:extLst>
                        <a:ext uri="{FF2B5EF4-FFF2-40B4-BE49-F238E27FC236}">
                          <a16:creationId xmlns:a16="http://schemas.microsoft.com/office/drawing/2014/main" id="{7864A478-85F8-3E69-6E72-DAE4C23513C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038" y="-5485"/>
                            <a:pt x="223367" y="43599"/>
                            <a:pt x="226771" y="76200"/>
                          </a:cubicBezTo>
                          <a:cubicBezTo>
                            <a:pt x="200473" y="86473"/>
                            <a:pt x="141705" y="74439"/>
                            <a:pt x="113386" y="76200"/>
                          </a:cubicBezTo>
                          <a:cubicBezTo>
                            <a:pt x="112165" y="47167"/>
                            <a:pt x="111478" y="2939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22" y="3875"/>
                            <a:pt x="225803" y="333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192" y="2271"/>
                            <a:pt x="230301" y="222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40392547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128" name="Arc 127">
                      <a:extLst>
                        <a:ext uri="{FF2B5EF4-FFF2-40B4-BE49-F238E27FC236}">
                          <a16:creationId xmlns:a16="http://schemas.microsoft.com/office/drawing/2014/main" id="{69B57C3F-D887-1146-8D9B-367725972DE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9356" y="-1018"/>
                            <a:pt x="226244" y="32726"/>
                            <a:pt x="226771" y="76200"/>
                          </a:cubicBezTo>
                          <a:cubicBezTo>
                            <a:pt x="171925" y="81523"/>
                            <a:pt x="145651" y="66777"/>
                            <a:pt x="113386" y="76200"/>
                          </a:cubicBezTo>
                          <a:cubicBezTo>
                            <a:pt x="114675" y="49512"/>
                            <a:pt x="114550" y="2628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65" y="-1982"/>
                            <a:pt x="224240" y="4128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085" y="1521"/>
                            <a:pt x="227194" y="4426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6951400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2331DACC-44C3-022C-C0F6-A89779C95ACD}"/>
                </a:ext>
              </a:extLst>
            </p:cNvPr>
            <p:cNvGrpSpPr/>
            <p:nvPr/>
          </p:nvGrpSpPr>
          <p:grpSpPr>
            <a:xfrm>
              <a:off x="3306371" y="2025240"/>
              <a:ext cx="5296161" cy="336632"/>
              <a:chOff x="4462271" y="4191376"/>
              <a:chExt cx="1518416" cy="152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56EC3745-1996-6194-DCFC-5DF1DF59549D}"/>
                  </a:ext>
                </a:extLst>
              </p:cNvPr>
              <p:cNvGrpSpPr/>
              <p:nvPr/>
            </p:nvGrpSpPr>
            <p:grpSpPr>
              <a:xfrm>
                <a:off x="4462271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87" name="Group 286">
                  <a:extLst>
                    <a:ext uri="{FF2B5EF4-FFF2-40B4-BE49-F238E27FC236}">
                      <a16:creationId xmlns:a16="http://schemas.microsoft.com/office/drawing/2014/main" id="{8DFA2CB0-8B95-7C3A-D38B-3DFA031595A9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95" name="Group 294">
                    <a:extLst>
                      <a:ext uri="{FF2B5EF4-FFF2-40B4-BE49-F238E27FC236}">
                        <a16:creationId xmlns:a16="http://schemas.microsoft.com/office/drawing/2014/main" id="{C1EBA9A6-ECB3-C8C1-442F-DCB728FA08FF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99" name="Arc 298">
                      <a:extLst>
                        <a:ext uri="{FF2B5EF4-FFF2-40B4-BE49-F238E27FC236}">
                          <a16:creationId xmlns:a16="http://schemas.microsoft.com/office/drawing/2014/main" id="{59813792-3EC3-134F-DD7F-A954CA3F71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756" y="6296"/>
                            <a:pt x="232597" y="44082"/>
                            <a:pt x="226771" y="76200"/>
                          </a:cubicBezTo>
                          <a:cubicBezTo>
                            <a:pt x="186032" y="76677"/>
                            <a:pt x="155702" y="65500"/>
                            <a:pt x="113386" y="76200"/>
                          </a:cubicBezTo>
                          <a:cubicBezTo>
                            <a:pt x="114363" y="53345"/>
                            <a:pt x="116676" y="2607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3428" y="-3011"/>
                            <a:pt x="225771" y="2642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622" y="-5300"/>
                            <a:pt x="218966" y="3817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465617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300" name="Arc 299">
                      <a:extLst>
                        <a:ext uri="{FF2B5EF4-FFF2-40B4-BE49-F238E27FC236}">
                          <a16:creationId xmlns:a16="http://schemas.microsoft.com/office/drawing/2014/main" id="{B5EBD18D-08D0-0831-A2D2-E1112BB3DF62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153" y="-2583"/>
                            <a:pt x="227863" y="24352"/>
                            <a:pt x="226771" y="76200"/>
                          </a:cubicBezTo>
                          <a:cubicBezTo>
                            <a:pt x="170463" y="87112"/>
                            <a:pt x="139965" y="72051"/>
                            <a:pt x="113386" y="76200"/>
                          </a:cubicBezTo>
                          <a:cubicBezTo>
                            <a:pt x="114455" y="50177"/>
                            <a:pt x="106396" y="2679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869" y="9543"/>
                            <a:pt x="235856" y="2669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943" y="-2854"/>
                            <a:pt x="226086" y="393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91408007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96" name="Group 295">
                    <a:extLst>
                      <a:ext uri="{FF2B5EF4-FFF2-40B4-BE49-F238E27FC236}">
                        <a16:creationId xmlns:a16="http://schemas.microsoft.com/office/drawing/2014/main" id="{B62DD5CE-5E1C-03F5-84B4-7C1B55613C83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97" name="Arc 296">
                      <a:extLst>
                        <a:ext uri="{FF2B5EF4-FFF2-40B4-BE49-F238E27FC236}">
                          <a16:creationId xmlns:a16="http://schemas.microsoft.com/office/drawing/2014/main" id="{CD416806-5597-29CB-702D-8623625A3F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889" y="-8902"/>
                            <a:pt x="232615" y="37420"/>
                            <a:pt x="226771" y="76200"/>
                          </a:cubicBezTo>
                          <a:cubicBezTo>
                            <a:pt x="184377" y="83053"/>
                            <a:pt x="147766" y="69860"/>
                            <a:pt x="113386" y="76200"/>
                          </a:cubicBezTo>
                          <a:cubicBezTo>
                            <a:pt x="106812" y="49542"/>
                            <a:pt x="112561" y="3171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1980" y="-7698"/>
                            <a:pt x="228244" y="358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7719" y="-2284"/>
                            <a:pt x="228204" y="3808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4564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98" name="Arc 297">
                      <a:extLst>
                        <a:ext uri="{FF2B5EF4-FFF2-40B4-BE49-F238E27FC236}">
                          <a16:creationId xmlns:a16="http://schemas.microsoft.com/office/drawing/2014/main" id="{16216E11-DDAA-0C29-56A1-009AF5ED5365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0226" y="10503"/>
                            <a:pt x="234777" y="31819"/>
                            <a:pt x="226771" y="76200"/>
                          </a:cubicBezTo>
                          <a:cubicBezTo>
                            <a:pt x="200512" y="82808"/>
                            <a:pt x="162926" y="75023"/>
                            <a:pt x="113386" y="76200"/>
                          </a:cubicBezTo>
                          <a:cubicBezTo>
                            <a:pt x="114224" y="45411"/>
                            <a:pt x="112378" y="2042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531" y="-1849"/>
                            <a:pt x="219998" y="239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396" y="-6955"/>
                            <a:pt x="224805" y="3535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54830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88" name="Group 287">
                  <a:extLst>
                    <a:ext uri="{FF2B5EF4-FFF2-40B4-BE49-F238E27FC236}">
                      <a16:creationId xmlns:a16="http://schemas.microsoft.com/office/drawing/2014/main" id="{AFC9052A-3939-05BC-2DB2-F7C74CC1F501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89" name="Group 288">
                    <a:extLst>
                      <a:ext uri="{FF2B5EF4-FFF2-40B4-BE49-F238E27FC236}">
                        <a16:creationId xmlns:a16="http://schemas.microsoft.com/office/drawing/2014/main" id="{9DE3B444-E34B-D64B-B555-E2451B4F5447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93" name="Arc 292">
                      <a:extLst>
                        <a:ext uri="{FF2B5EF4-FFF2-40B4-BE49-F238E27FC236}">
                          <a16:creationId xmlns:a16="http://schemas.microsoft.com/office/drawing/2014/main" id="{D13DBF5E-B419-F3CF-D375-DC93954552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448" y="-10308"/>
                            <a:pt x="226943" y="35935"/>
                            <a:pt x="226771" y="76200"/>
                          </a:cubicBezTo>
                          <a:cubicBezTo>
                            <a:pt x="173250" y="76854"/>
                            <a:pt x="136559" y="74152"/>
                            <a:pt x="113386" y="76200"/>
                          </a:cubicBezTo>
                          <a:cubicBezTo>
                            <a:pt x="106164" y="50401"/>
                            <a:pt x="113467" y="2748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714" y="-6707"/>
                            <a:pt x="233615" y="33835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3485" y="2368"/>
                            <a:pt x="226361" y="3294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8968560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94" name="Arc 293">
                      <a:extLst>
                        <a:ext uri="{FF2B5EF4-FFF2-40B4-BE49-F238E27FC236}">
                          <a16:creationId xmlns:a16="http://schemas.microsoft.com/office/drawing/2014/main" id="{222D8EE7-6AF7-6861-DFEC-446238285139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1741" y="7867"/>
                            <a:pt x="217836" y="31455"/>
                            <a:pt x="226771" y="76200"/>
                          </a:cubicBezTo>
                          <a:cubicBezTo>
                            <a:pt x="174048" y="82614"/>
                            <a:pt x="166200" y="65486"/>
                            <a:pt x="113386" y="76200"/>
                          </a:cubicBezTo>
                          <a:cubicBezTo>
                            <a:pt x="119708" y="47657"/>
                            <a:pt x="115548" y="237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748" y="2981"/>
                            <a:pt x="234329" y="3517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1404" y="-9683"/>
                            <a:pt x="229672" y="305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2536184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90" name="Group 289">
                    <a:extLst>
                      <a:ext uri="{FF2B5EF4-FFF2-40B4-BE49-F238E27FC236}">
                        <a16:creationId xmlns:a16="http://schemas.microsoft.com/office/drawing/2014/main" id="{7CCC3A86-94E1-F8A0-96B3-480123421C7B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91" name="Arc 290">
                      <a:extLst>
                        <a:ext uri="{FF2B5EF4-FFF2-40B4-BE49-F238E27FC236}">
                          <a16:creationId xmlns:a16="http://schemas.microsoft.com/office/drawing/2014/main" id="{12AE3BA1-1AE0-C187-76C8-E9D1C994145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638" y="9329"/>
                            <a:pt x="227000" y="28238"/>
                            <a:pt x="226771" y="76200"/>
                          </a:cubicBezTo>
                          <a:cubicBezTo>
                            <a:pt x="188157" y="79031"/>
                            <a:pt x="159641" y="71387"/>
                            <a:pt x="113386" y="76200"/>
                          </a:cubicBezTo>
                          <a:cubicBezTo>
                            <a:pt x="119453" y="46401"/>
                            <a:pt x="115915" y="2161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55" y="2141"/>
                            <a:pt x="223695" y="3704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460" y="-4387"/>
                            <a:pt x="226058" y="3296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24717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92" name="Arc 291">
                      <a:extLst>
                        <a:ext uri="{FF2B5EF4-FFF2-40B4-BE49-F238E27FC236}">
                          <a16:creationId xmlns:a16="http://schemas.microsoft.com/office/drawing/2014/main" id="{3093690F-460C-FBD0-A9E2-0080F67EE7D3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16" y="1266"/>
                            <a:pt x="232293" y="24719"/>
                            <a:pt x="226771" y="76200"/>
                          </a:cubicBezTo>
                          <a:cubicBezTo>
                            <a:pt x="203811" y="78232"/>
                            <a:pt x="138461" y="74280"/>
                            <a:pt x="113386" y="76200"/>
                          </a:cubicBezTo>
                          <a:cubicBezTo>
                            <a:pt x="113452" y="48589"/>
                            <a:pt x="112558" y="18530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53" y="-3247"/>
                            <a:pt x="215985" y="4016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201" y="137"/>
                            <a:pt x="226492" y="4065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13543071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90D2E8F4-BA93-20DA-0DAC-96358EE6D43A}"/>
                  </a:ext>
                </a:extLst>
              </p:cNvPr>
              <p:cNvGrpSpPr/>
              <p:nvPr/>
            </p:nvGrpSpPr>
            <p:grpSpPr>
              <a:xfrm>
                <a:off x="4841875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73" name="Group 272">
                  <a:extLst>
                    <a:ext uri="{FF2B5EF4-FFF2-40B4-BE49-F238E27FC236}">
                      <a16:creationId xmlns:a16="http://schemas.microsoft.com/office/drawing/2014/main" id="{28C06F0D-4F30-3761-8539-068B3F484ED0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81" name="Group 280">
                    <a:extLst>
                      <a:ext uri="{FF2B5EF4-FFF2-40B4-BE49-F238E27FC236}">
                        <a16:creationId xmlns:a16="http://schemas.microsoft.com/office/drawing/2014/main" id="{10133591-3257-A4AF-E274-A2AF411F7679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85" name="Arc 284">
                      <a:extLst>
                        <a:ext uri="{FF2B5EF4-FFF2-40B4-BE49-F238E27FC236}">
                          <a16:creationId xmlns:a16="http://schemas.microsoft.com/office/drawing/2014/main" id="{29F7158E-D6EA-6533-485F-CE7B9D1929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4308" y="-5468"/>
                            <a:pt x="223426" y="44693"/>
                            <a:pt x="226771" y="76200"/>
                          </a:cubicBezTo>
                          <a:cubicBezTo>
                            <a:pt x="199734" y="88622"/>
                            <a:pt x="152664" y="64750"/>
                            <a:pt x="113386" y="76200"/>
                          </a:cubicBezTo>
                          <a:cubicBezTo>
                            <a:pt x="111047" y="51261"/>
                            <a:pt x="113676" y="2492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0513" y="-980"/>
                            <a:pt x="229806" y="379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954" y="1237"/>
                            <a:pt x="226192" y="328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1400964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86" name="Arc 285">
                      <a:extLst>
                        <a:ext uri="{FF2B5EF4-FFF2-40B4-BE49-F238E27FC236}">
                          <a16:creationId xmlns:a16="http://schemas.microsoft.com/office/drawing/2014/main" id="{8F093717-D5FD-132D-9AFD-81D7DAF1733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062" y="-3857"/>
                            <a:pt x="227437" y="34991"/>
                            <a:pt x="226771" y="76200"/>
                          </a:cubicBezTo>
                          <a:cubicBezTo>
                            <a:pt x="181558" y="79678"/>
                            <a:pt x="145293" y="65742"/>
                            <a:pt x="113386" y="76200"/>
                          </a:cubicBezTo>
                          <a:cubicBezTo>
                            <a:pt x="109738" y="50597"/>
                            <a:pt x="112318" y="2545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77" y="9702"/>
                            <a:pt x="229021" y="4004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4216" y="4823"/>
                            <a:pt x="228073" y="2963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7650513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82" name="Group 281">
                    <a:extLst>
                      <a:ext uri="{FF2B5EF4-FFF2-40B4-BE49-F238E27FC236}">
                        <a16:creationId xmlns:a16="http://schemas.microsoft.com/office/drawing/2014/main" id="{01C76593-CABD-451B-B93E-D2A126F8C8F9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83" name="Arc 282">
                      <a:extLst>
                        <a:ext uri="{FF2B5EF4-FFF2-40B4-BE49-F238E27FC236}">
                          <a16:creationId xmlns:a16="http://schemas.microsoft.com/office/drawing/2014/main" id="{3CEE31A1-9D10-AECF-33DB-5256636CAF8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312" y="2814"/>
                            <a:pt x="228832" y="37165"/>
                            <a:pt x="226771" y="76200"/>
                          </a:cubicBezTo>
                          <a:cubicBezTo>
                            <a:pt x="180315" y="85540"/>
                            <a:pt x="163813" y="74263"/>
                            <a:pt x="113386" y="76200"/>
                          </a:cubicBezTo>
                          <a:cubicBezTo>
                            <a:pt x="110843" y="47544"/>
                            <a:pt x="106638" y="2725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415" y="-2334"/>
                            <a:pt x="224712" y="3761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2337" y="-9194"/>
                            <a:pt x="214393" y="357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96973922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84" name="Arc 283">
                      <a:extLst>
                        <a:ext uri="{FF2B5EF4-FFF2-40B4-BE49-F238E27FC236}">
                          <a16:creationId xmlns:a16="http://schemas.microsoft.com/office/drawing/2014/main" id="{E0BDDA32-845B-C10B-375B-7022A6CDA128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9394" y="6920"/>
                            <a:pt x="227252" y="35314"/>
                            <a:pt x="226771" y="76200"/>
                          </a:cubicBezTo>
                          <a:cubicBezTo>
                            <a:pt x="201510" y="81101"/>
                            <a:pt x="146777" y="71677"/>
                            <a:pt x="113386" y="76200"/>
                          </a:cubicBezTo>
                          <a:cubicBezTo>
                            <a:pt x="113821" y="49875"/>
                            <a:pt x="112684" y="288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940" y="-4472"/>
                            <a:pt x="220022" y="2567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3255" y="422"/>
                            <a:pt x="223119" y="3594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501246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74" name="Group 273">
                  <a:extLst>
                    <a:ext uri="{FF2B5EF4-FFF2-40B4-BE49-F238E27FC236}">
                      <a16:creationId xmlns:a16="http://schemas.microsoft.com/office/drawing/2014/main" id="{FFAF3E12-C489-A569-CB64-CCE8FAB72F2E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75" name="Group 274">
                    <a:extLst>
                      <a:ext uri="{FF2B5EF4-FFF2-40B4-BE49-F238E27FC236}">
                        <a16:creationId xmlns:a16="http://schemas.microsoft.com/office/drawing/2014/main" id="{68ABA249-C2AF-E37C-3F79-E0BA085D397F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79" name="Arc 278">
                      <a:extLst>
                        <a:ext uri="{FF2B5EF4-FFF2-40B4-BE49-F238E27FC236}">
                          <a16:creationId xmlns:a16="http://schemas.microsoft.com/office/drawing/2014/main" id="{25A3B867-B730-2C8E-0728-19E17A6FBC4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499" y="4414"/>
                            <a:pt x="223157" y="29335"/>
                            <a:pt x="226771" y="76200"/>
                          </a:cubicBezTo>
                          <a:cubicBezTo>
                            <a:pt x="184578" y="81185"/>
                            <a:pt x="162295" y="73403"/>
                            <a:pt x="113386" y="76200"/>
                          </a:cubicBezTo>
                          <a:cubicBezTo>
                            <a:pt x="113854" y="51081"/>
                            <a:pt x="114021" y="1840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8905" y="6702"/>
                            <a:pt x="235141" y="407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798" y="-2681"/>
                            <a:pt x="228012" y="4118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7361873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80" name="Arc 279">
                      <a:extLst>
                        <a:ext uri="{FF2B5EF4-FFF2-40B4-BE49-F238E27FC236}">
                          <a16:creationId xmlns:a16="http://schemas.microsoft.com/office/drawing/2014/main" id="{C15C2006-55BB-39E2-50B7-54396A176480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81" y="-6793"/>
                            <a:pt x="227401" y="31849"/>
                            <a:pt x="226771" y="76200"/>
                          </a:cubicBezTo>
                          <a:cubicBezTo>
                            <a:pt x="200389" y="83973"/>
                            <a:pt x="145958" y="69520"/>
                            <a:pt x="113386" y="76200"/>
                          </a:cubicBezTo>
                          <a:cubicBezTo>
                            <a:pt x="109858" y="51449"/>
                            <a:pt x="110904" y="2130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0944" y="-10207"/>
                            <a:pt x="230422" y="3780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4917" y="-3422"/>
                            <a:pt x="228162" y="32131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7782232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76" name="Group 275">
                    <a:extLst>
                      <a:ext uri="{FF2B5EF4-FFF2-40B4-BE49-F238E27FC236}">
                        <a16:creationId xmlns:a16="http://schemas.microsoft.com/office/drawing/2014/main" id="{7F2248D3-826F-7FBE-CE14-59F31D1E711D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77" name="Arc 276">
                      <a:extLst>
                        <a:ext uri="{FF2B5EF4-FFF2-40B4-BE49-F238E27FC236}">
                          <a16:creationId xmlns:a16="http://schemas.microsoft.com/office/drawing/2014/main" id="{9B9D8AD3-F69F-517E-2208-21A72E36D1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166" y="-3379"/>
                            <a:pt x="228363" y="33147"/>
                            <a:pt x="226771" y="76200"/>
                          </a:cubicBezTo>
                          <a:cubicBezTo>
                            <a:pt x="177247" y="78709"/>
                            <a:pt x="167233" y="66792"/>
                            <a:pt x="113386" y="76200"/>
                          </a:cubicBezTo>
                          <a:cubicBezTo>
                            <a:pt x="114413" y="55813"/>
                            <a:pt x="111437" y="2036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9670" y="2116"/>
                            <a:pt x="228295" y="4157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995" y="-6145"/>
                            <a:pt x="222040" y="327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520675320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78" name="Arc 277">
                      <a:extLst>
                        <a:ext uri="{FF2B5EF4-FFF2-40B4-BE49-F238E27FC236}">
                          <a16:creationId xmlns:a16="http://schemas.microsoft.com/office/drawing/2014/main" id="{2788889D-815C-13CF-B565-18CDC32563EF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394" y="2367"/>
                            <a:pt x="217826" y="42777"/>
                            <a:pt x="226771" y="76200"/>
                          </a:cubicBezTo>
                          <a:cubicBezTo>
                            <a:pt x="183598" y="84873"/>
                            <a:pt x="147512" y="71272"/>
                            <a:pt x="113386" y="76200"/>
                          </a:cubicBezTo>
                          <a:cubicBezTo>
                            <a:pt x="115972" y="56441"/>
                            <a:pt x="113950" y="216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1686" y="520"/>
                            <a:pt x="225643" y="46456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8747" y="-9215"/>
                            <a:pt x="229352" y="4110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38327006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11DC0438-D63D-FE35-3210-A0B1C5C1FD3A}"/>
                  </a:ext>
                </a:extLst>
              </p:cNvPr>
              <p:cNvGrpSpPr/>
              <p:nvPr/>
            </p:nvGrpSpPr>
            <p:grpSpPr>
              <a:xfrm>
                <a:off x="5221479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EBAE2D67-2991-5721-E635-3E6DEEC8537A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67" name="Group 266">
                    <a:extLst>
                      <a:ext uri="{FF2B5EF4-FFF2-40B4-BE49-F238E27FC236}">
                        <a16:creationId xmlns:a16="http://schemas.microsoft.com/office/drawing/2014/main" id="{C491107F-4F85-C7D1-4F3C-CFF22E2226F2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71" name="Arc 270">
                      <a:extLst>
                        <a:ext uri="{FF2B5EF4-FFF2-40B4-BE49-F238E27FC236}">
                          <a16:creationId xmlns:a16="http://schemas.microsoft.com/office/drawing/2014/main" id="{DE5AA654-445F-6777-BDFD-34AA642FB23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4878" y="-339"/>
                            <a:pt x="230109" y="37909"/>
                            <a:pt x="226771" y="76200"/>
                          </a:cubicBezTo>
                          <a:cubicBezTo>
                            <a:pt x="194344" y="86076"/>
                            <a:pt x="158253" y="66605"/>
                            <a:pt x="113386" y="76200"/>
                          </a:cubicBezTo>
                          <a:cubicBezTo>
                            <a:pt x="113514" y="43877"/>
                            <a:pt x="114276" y="1942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290" y="-9283"/>
                            <a:pt x="222301" y="34783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90" y="2877"/>
                            <a:pt x="230313" y="3267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1923266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72" name="Arc 271">
                      <a:extLst>
                        <a:ext uri="{FF2B5EF4-FFF2-40B4-BE49-F238E27FC236}">
                          <a16:creationId xmlns:a16="http://schemas.microsoft.com/office/drawing/2014/main" id="{A24BABEA-2E7A-86B4-388D-C46EF00D0314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042" y="-7864"/>
                            <a:pt x="223644" y="36943"/>
                            <a:pt x="226771" y="76200"/>
                          </a:cubicBezTo>
                          <a:cubicBezTo>
                            <a:pt x="203239" y="88543"/>
                            <a:pt x="168779" y="75253"/>
                            <a:pt x="113386" y="76200"/>
                          </a:cubicBezTo>
                          <a:cubicBezTo>
                            <a:pt x="112454" y="51057"/>
                            <a:pt x="117798" y="24836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7333" y="2121"/>
                            <a:pt x="226429" y="4365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215" y="3610"/>
                            <a:pt x="224817" y="360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6787535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91FE105B-C8CA-AB27-0864-F3434F208D27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69" name="Arc 268">
                      <a:extLst>
                        <a:ext uri="{FF2B5EF4-FFF2-40B4-BE49-F238E27FC236}">
                          <a16:creationId xmlns:a16="http://schemas.microsoft.com/office/drawing/2014/main" id="{060895CB-58A0-401C-50A5-56EA011EA2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575" y="-5615"/>
                            <a:pt x="217444" y="38943"/>
                            <a:pt x="226771" y="76200"/>
                          </a:cubicBezTo>
                          <a:cubicBezTo>
                            <a:pt x="171669" y="87393"/>
                            <a:pt x="159528" y="67720"/>
                            <a:pt x="113386" y="76200"/>
                          </a:cubicBezTo>
                          <a:cubicBezTo>
                            <a:pt x="116197" y="45531"/>
                            <a:pt x="113304" y="2932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76" y="-11400"/>
                            <a:pt x="233611" y="431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318" y="10705"/>
                            <a:pt x="239008" y="3611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2239810789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70" name="Arc 269">
                      <a:extLst>
                        <a:ext uri="{FF2B5EF4-FFF2-40B4-BE49-F238E27FC236}">
                          <a16:creationId xmlns:a16="http://schemas.microsoft.com/office/drawing/2014/main" id="{5D918652-F474-7EC4-7DF2-E8C9BB2E5326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8199" y="1769"/>
                            <a:pt x="218109" y="40674"/>
                            <a:pt x="226771" y="76200"/>
                          </a:cubicBezTo>
                          <a:cubicBezTo>
                            <a:pt x="193784" y="80591"/>
                            <a:pt x="165331" y="67520"/>
                            <a:pt x="113386" y="76200"/>
                          </a:cubicBezTo>
                          <a:cubicBezTo>
                            <a:pt x="112968" y="50340"/>
                            <a:pt x="114426" y="23838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045" y="8104"/>
                            <a:pt x="235618" y="3493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063" y="4119"/>
                            <a:pt x="232018" y="4253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89687464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33F97219-5955-B777-C4A9-8551047B370D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7FC25FA6-E2D6-889A-4998-5CBDE2AA920E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65" name="Arc 264">
                      <a:extLst>
                        <a:ext uri="{FF2B5EF4-FFF2-40B4-BE49-F238E27FC236}">
                          <a16:creationId xmlns:a16="http://schemas.microsoft.com/office/drawing/2014/main" id="{CAEFBC4F-131C-8E9A-94C4-717B07980BB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6876" y="2601"/>
                            <a:pt x="226944" y="36460"/>
                            <a:pt x="226771" y="76200"/>
                          </a:cubicBezTo>
                          <a:cubicBezTo>
                            <a:pt x="186211" y="80647"/>
                            <a:pt x="139883" y="75134"/>
                            <a:pt x="113386" y="76200"/>
                          </a:cubicBezTo>
                          <a:cubicBezTo>
                            <a:pt x="113387" y="54106"/>
                            <a:pt x="116820" y="2222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220" y="8750"/>
                            <a:pt x="228538" y="45707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354" y="-8984"/>
                            <a:pt x="235197" y="39556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1991327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66" name="Arc 265">
                      <a:extLst>
                        <a:ext uri="{FF2B5EF4-FFF2-40B4-BE49-F238E27FC236}">
                          <a16:creationId xmlns:a16="http://schemas.microsoft.com/office/drawing/2014/main" id="{8ADCD145-88AA-60AD-6598-4A45C8A5EB79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854" y="3502"/>
                            <a:pt x="227704" y="34653"/>
                            <a:pt x="226771" y="76200"/>
                          </a:cubicBezTo>
                          <a:cubicBezTo>
                            <a:pt x="175790" y="80902"/>
                            <a:pt x="156729" y="68609"/>
                            <a:pt x="113386" y="76200"/>
                          </a:cubicBezTo>
                          <a:cubicBezTo>
                            <a:pt x="114947" y="48508"/>
                            <a:pt x="110675" y="1912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273" y="-4374"/>
                            <a:pt x="236164" y="3922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843" y="-7510"/>
                            <a:pt x="223107" y="33033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03341779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E451CB76-82AB-9C86-46D5-0927898D7452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63" name="Arc 262">
                      <a:extLst>
                        <a:ext uri="{FF2B5EF4-FFF2-40B4-BE49-F238E27FC236}">
                          <a16:creationId xmlns:a16="http://schemas.microsoft.com/office/drawing/2014/main" id="{E438E833-368E-116E-BAB1-DEF662F4F1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6429" y="7388"/>
                            <a:pt x="227506" y="32663"/>
                            <a:pt x="226771" y="76200"/>
                          </a:cubicBezTo>
                          <a:cubicBezTo>
                            <a:pt x="170636" y="82281"/>
                            <a:pt x="142774" y="65198"/>
                            <a:pt x="113386" y="76200"/>
                          </a:cubicBezTo>
                          <a:cubicBezTo>
                            <a:pt x="112248" y="47275"/>
                            <a:pt x="118415" y="3028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84194" y="-3710"/>
                            <a:pt x="233139" y="2665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9542" y="-4474"/>
                            <a:pt x="225184" y="37447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53645878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64" name="Arc 263">
                      <a:extLst>
                        <a:ext uri="{FF2B5EF4-FFF2-40B4-BE49-F238E27FC236}">
                          <a16:creationId xmlns:a16="http://schemas.microsoft.com/office/drawing/2014/main" id="{8D763046-2F16-2D80-F0B4-88674C21BF7A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1161" y="-2115"/>
                            <a:pt x="225963" y="31705"/>
                            <a:pt x="226771" y="76200"/>
                          </a:cubicBezTo>
                          <a:cubicBezTo>
                            <a:pt x="170142" y="76372"/>
                            <a:pt x="142618" y="63942"/>
                            <a:pt x="113386" y="76200"/>
                          </a:cubicBezTo>
                          <a:cubicBezTo>
                            <a:pt x="106998" y="46736"/>
                            <a:pt x="113444" y="30847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69455" y="769"/>
                            <a:pt x="228045" y="3162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643" y="-5641"/>
                            <a:pt x="222768" y="3425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26756651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EB5637BF-8D52-CB90-AC27-C43E3A7BE53F}"/>
                  </a:ext>
                </a:extLst>
              </p:cNvPr>
              <p:cNvGrpSpPr/>
              <p:nvPr/>
            </p:nvGrpSpPr>
            <p:grpSpPr>
              <a:xfrm>
                <a:off x="5601083" y="4191376"/>
                <a:ext cx="379604" cy="152400"/>
                <a:chOff x="4462271" y="4191376"/>
                <a:chExt cx="379604" cy="152400"/>
              </a:xfrm>
            </p:grpSpPr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7A1701A6-2D70-5F75-2A01-68B5D3B37F02}"/>
                    </a:ext>
                  </a:extLst>
                </p:cNvPr>
                <p:cNvGrpSpPr/>
                <p:nvPr/>
              </p:nvGrpSpPr>
              <p:grpSpPr>
                <a:xfrm>
                  <a:off x="4462271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53" name="Group 252">
                    <a:extLst>
                      <a:ext uri="{FF2B5EF4-FFF2-40B4-BE49-F238E27FC236}">
                        <a16:creationId xmlns:a16="http://schemas.microsoft.com/office/drawing/2014/main" id="{B24194C2-C273-8A08-5CAC-F7D86BDCBE80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57" name="Arc 256">
                      <a:extLst>
                        <a:ext uri="{FF2B5EF4-FFF2-40B4-BE49-F238E27FC236}">
                          <a16:creationId xmlns:a16="http://schemas.microsoft.com/office/drawing/2014/main" id="{D514DAD8-5765-AC68-1E2C-50AA896617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5160" y="-8489"/>
                            <a:pt x="223040" y="37767"/>
                            <a:pt x="226771" y="76200"/>
                          </a:cubicBezTo>
                          <a:cubicBezTo>
                            <a:pt x="201380" y="87447"/>
                            <a:pt x="142356" y="76032"/>
                            <a:pt x="113386" y="76200"/>
                          </a:cubicBezTo>
                          <a:cubicBezTo>
                            <a:pt x="114800" y="50451"/>
                            <a:pt x="117877" y="22744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41" y="7026"/>
                            <a:pt x="235139" y="30458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758" y="-2719"/>
                            <a:pt x="235045" y="41982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06254840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58" name="Arc 257">
                      <a:extLst>
                        <a:ext uri="{FF2B5EF4-FFF2-40B4-BE49-F238E27FC236}">
                          <a16:creationId xmlns:a16="http://schemas.microsoft.com/office/drawing/2014/main" id="{0059E2EC-3159-9F61-B0AA-23D092CCF741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0881" y="-3027"/>
                            <a:pt x="226923" y="43120"/>
                            <a:pt x="226771" y="76200"/>
                          </a:cubicBezTo>
                          <a:cubicBezTo>
                            <a:pt x="190087" y="80112"/>
                            <a:pt x="143721" y="64651"/>
                            <a:pt x="113386" y="76200"/>
                          </a:cubicBezTo>
                          <a:cubicBezTo>
                            <a:pt x="117312" y="53967"/>
                            <a:pt x="113554" y="27153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3648" y="1355"/>
                            <a:pt x="228092" y="2211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0799" y="9600"/>
                            <a:pt x="215831" y="3912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062829173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54" name="Group 253">
                    <a:extLst>
                      <a:ext uri="{FF2B5EF4-FFF2-40B4-BE49-F238E27FC236}">
                        <a16:creationId xmlns:a16="http://schemas.microsoft.com/office/drawing/2014/main" id="{CEEC9D92-D7E4-8D9C-B5CA-D7CD8863610F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55" name="Arc 254">
                      <a:extLst>
                        <a:ext uri="{FF2B5EF4-FFF2-40B4-BE49-F238E27FC236}">
                          <a16:creationId xmlns:a16="http://schemas.microsoft.com/office/drawing/2014/main" id="{92243D6E-4A70-9665-FF81-DC5838104ED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113" y="-11860"/>
                            <a:pt x="233845" y="34011"/>
                            <a:pt x="226771" y="76200"/>
                          </a:cubicBezTo>
                          <a:cubicBezTo>
                            <a:pt x="183055" y="80732"/>
                            <a:pt x="136478" y="69449"/>
                            <a:pt x="113386" y="76200"/>
                          </a:cubicBezTo>
                          <a:cubicBezTo>
                            <a:pt x="106888" y="50447"/>
                            <a:pt x="117769" y="2539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396" y="-4988"/>
                            <a:pt x="224707" y="35221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5394" y="-1849"/>
                            <a:pt x="232013" y="3491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36057023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56" name="Arc 255">
                      <a:extLst>
                        <a:ext uri="{FF2B5EF4-FFF2-40B4-BE49-F238E27FC236}">
                          <a16:creationId xmlns:a16="http://schemas.microsoft.com/office/drawing/2014/main" id="{A46756B5-1502-DF59-5F09-7195A2827194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2379" y="-2718"/>
                            <a:pt x="223553" y="22456"/>
                            <a:pt x="226771" y="76200"/>
                          </a:cubicBezTo>
                          <a:cubicBezTo>
                            <a:pt x="188466" y="77954"/>
                            <a:pt x="158658" y="63255"/>
                            <a:pt x="113386" y="76200"/>
                          </a:cubicBezTo>
                          <a:cubicBezTo>
                            <a:pt x="117581" y="44836"/>
                            <a:pt x="112032" y="28762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6866" y="3289"/>
                            <a:pt x="233947" y="28022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2979" y="10621"/>
                            <a:pt x="229283" y="26029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837445572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  <p:grpSp>
              <p:nvGrpSpPr>
                <p:cNvPr id="246" name="Group 245">
                  <a:extLst>
                    <a:ext uri="{FF2B5EF4-FFF2-40B4-BE49-F238E27FC236}">
                      <a16:creationId xmlns:a16="http://schemas.microsoft.com/office/drawing/2014/main" id="{3064FB25-0637-1110-813D-4C96422E8668}"/>
                    </a:ext>
                  </a:extLst>
                </p:cNvPr>
                <p:cNvGrpSpPr/>
                <p:nvPr/>
              </p:nvGrpSpPr>
              <p:grpSpPr>
                <a:xfrm>
                  <a:off x="4652073" y="4191376"/>
                  <a:ext cx="189802" cy="152400"/>
                  <a:chOff x="4462271" y="4191376"/>
                  <a:chExt cx="189802" cy="152400"/>
                </a:xfrm>
                <a:noFill/>
              </p:grpSpPr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813B4B50-2B80-FD07-1345-C5DE5155028A}"/>
                      </a:ext>
                    </a:extLst>
                  </p:cNvPr>
                  <p:cNvGrpSpPr/>
                  <p:nvPr/>
                </p:nvGrpSpPr>
                <p:grpSpPr>
                  <a:xfrm>
                    <a:off x="4462271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51" name="Arc 250">
                      <a:extLst>
                        <a:ext uri="{FF2B5EF4-FFF2-40B4-BE49-F238E27FC236}">
                          <a16:creationId xmlns:a16="http://schemas.microsoft.com/office/drawing/2014/main" id="{7D4DB912-EC73-237B-1BEE-A7161EB0C5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7968" y="1616"/>
                            <a:pt x="215887" y="32634"/>
                            <a:pt x="226771" y="76200"/>
                          </a:cubicBezTo>
                          <a:cubicBezTo>
                            <a:pt x="180500" y="77101"/>
                            <a:pt x="169927" y="65617"/>
                            <a:pt x="113386" y="76200"/>
                          </a:cubicBezTo>
                          <a:cubicBezTo>
                            <a:pt x="113762" y="53370"/>
                            <a:pt x="115221" y="2586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073" y="64"/>
                            <a:pt x="227405" y="4639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67749" y="5376"/>
                            <a:pt x="217516" y="4098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1161092867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52" name="Arc 251">
                      <a:extLst>
                        <a:ext uri="{FF2B5EF4-FFF2-40B4-BE49-F238E27FC236}">
                          <a16:creationId xmlns:a16="http://schemas.microsoft.com/office/drawing/2014/main" id="{715C6851-04F8-E2CC-FF84-56D3317937C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82789" y="-8488"/>
                            <a:pt x="228939" y="35395"/>
                            <a:pt x="226771" y="76200"/>
                          </a:cubicBezTo>
                          <a:cubicBezTo>
                            <a:pt x="179338" y="76838"/>
                            <a:pt x="159005" y="71237"/>
                            <a:pt x="113386" y="76200"/>
                          </a:cubicBezTo>
                          <a:cubicBezTo>
                            <a:pt x="111774" y="43381"/>
                            <a:pt x="109816" y="22091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2258" y="-2772"/>
                            <a:pt x="227992" y="36374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6162" y="1970"/>
                            <a:pt x="229760" y="23998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4228256698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  <p:grpSp>
                <p:nvGrpSpPr>
                  <p:cNvPr id="248" name="Group 247">
                    <a:extLst>
                      <a:ext uri="{FF2B5EF4-FFF2-40B4-BE49-F238E27FC236}">
                        <a16:creationId xmlns:a16="http://schemas.microsoft.com/office/drawing/2014/main" id="{5FB824A7-9A69-A149-285C-E1480CB1F884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4557172" y="4191376"/>
                    <a:ext cx="94901" cy="152400"/>
                    <a:chOff x="4462271" y="4191376"/>
                    <a:chExt cx="226772" cy="152400"/>
                  </a:xfrm>
                  <a:grpFill/>
                </p:grpSpPr>
                <p:sp>
                  <p:nvSpPr>
                    <p:cNvPr id="249" name="Arc 248">
                      <a:extLst>
                        <a:ext uri="{FF2B5EF4-FFF2-40B4-BE49-F238E27FC236}">
                          <a16:creationId xmlns:a16="http://schemas.microsoft.com/office/drawing/2014/main" id="{621C5996-61E2-8CB2-B9A2-19B94E9118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62272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78038" y="-5485"/>
                            <a:pt x="223367" y="43599"/>
                            <a:pt x="226771" y="76200"/>
                          </a:cubicBezTo>
                          <a:cubicBezTo>
                            <a:pt x="200473" y="86473"/>
                            <a:pt x="141705" y="74439"/>
                            <a:pt x="113386" y="76200"/>
                          </a:cubicBezTo>
                          <a:cubicBezTo>
                            <a:pt x="112165" y="47167"/>
                            <a:pt x="111478" y="29399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5722" y="3875"/>
                            <a:pt x="225803" y="33380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81192" y="2271"/>
                            <a:pt x="230301" y="22290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403925475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50" name="Arc 249">
                      <a:extLst>
                        <a:ext uri="{FF2B5EF4-FFF2-40B4-BE49-F238E27FC236}">
                          <a16:creationId xmlns:a16="http://schemas.microsoft.com/office/drawing/2014/main" id="{8D7C9C8A-8DAA-ED75-E01A-AECFC55A907B}"/>
                        </a:ext>
                      </a:extLst>
                    </p:cNvPr>
                    <p:cNvSpPr/>
                    <p:nvPr/>
                  </p:nvSpPr>
                  <p:spPr bwMode="auto">
                    <a:xfrm flipH="1">
                      <a:off x="4462271" y="4191376"/>
                      <a:ext cx="226771" cy="152400"/>
                    </a:xfrm>
                    <a:custGeom>
                      <a:avLst/>
                      <a:gdLst>
                        <a:gd name="csX0" fmla="*/ 113385 w 226771"/>
                        <a:gd name="csY0" fmla="*/ 0 h 152400"/>
                        <a:gd name="csX1" fmla="*/ 226771 w 226771"/>
                        <a:gd name="csY1" fmla="*/ 76200 h 1524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26771" h="152400" stroke="0" extrusionOk="0">
                          <a:moveTo>
                            <a:pt x="113385" y="0"/>
                          </a:moveTo>
                          <a:cubicBezTo>
                            <a:pt x="169356" y="-1018"/>
                            <a:pt x="226244" y="32726"/>
                            <a:pt x="226771" y="76200"/>
                          </a:cubicBezTo>
                          <a:cubicBezTo>
                            <a:pt x="171925" y="81523"/>
                            <a:pt x="145651" y="66777"/>
                            <a:pt x="113386" y="76200"/>
                          </a:cubicBezTo>
                          <a:cubicBezTo>
                            <a:pt x="114675" y="49512"/>
                            <a:pt x="114550" y="26285"/>
                            <a:pt x="113385" y="0"/>
                          </a:cubicBezTo>
                          <a:close/>
                        </a:path>
                        <a:path w="226771" h="152400" fill="none" extrusionOk="0">
                          <a:moveTo>
                            <a:pt x="113385" y="0"/>
                          </a:moveTo>
                          <a:cubicBezTo>
                            <a:pt x="177565" y="-1982"/>
                            <a:pt x="224240" y="41289"/>
                            <a:pt x="226771" y="76200"/>
                          </a:cubicBezTo>
                        </a:path>
                        <a:path w="226771" h="152400" fill="none" stroke="0" extrusionOk="0">
                          <a:moveTo>
                            <a:pt x="113385" y="0"/>
                          </a:moveTo>
                          <a:cubicBezTo>
                            <a:pt x="170085" y="1521"/>
                            <a:pt x="227194" y="44265"/>
                            <a:pt x="226771" y="76200"/>
                          </a:cubicBezTo>
                        </a:path>
                      </a:pathLst>
                    </a:custGeom>
                    <a:grpFill/>
                    <a:ln w="381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  <a:extLst>
                        <a:ext uri="{C807C97D-BFC1-408E-A445-0C87EB9F89A2}">
                          <ask:lineSketchStyleProps xmlns:ask="http://schemas.microsoft.com/office/drawing/2018/sketchyshapes" sd="3869514004">
                            <a:prstGeom prst="arc">
                              <a:avLst/>
                            </a:prstGeom>
                            <ask:type>
                              <ask:lineSketchScribble/>
                            </ask:type>
                          </ask:lineSketchStyleProps>
                        </a:ext>
                      </a:extLst>
                    </a:ln>
                    <a:effectLst/>
                  </p:spPr>
                  <p:txBody>
                    <a:bodyPr vert="horz" wrap="non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FE58D8-AA60-1672-0B31-9868FB89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1B30-5780-CD4A-931D-1F59BF4E19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2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E045-4775-41AA-DAC1-0043D22F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Selection – Classical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9D081-B7AE-606A-670D-27AEEB84C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7461"/>
          </a:xfrm>
        </p:spPr>
        <p:txBody>
          <a:bodyPr/>
          <a:lstStyle/>
          <a:p>
            <a:r>
              <a:rPr lang="en-US" dirty="0"/>
              <a:t>Winning strategy: </a:t>
            </a:r>
            <a:r>
              <a:rPr lang="en-US" b="1" dirty="0">
                <a:solidFill>
                  <a:srgbClr val="C00000"/>
                </a:solidFill>
              </a:rPr>
              <a:t>Asynchronous</a:t>
            </a:r>
            <a:r>
              <a:rPr lang="en-US" dirty="0"/>
              <a:t>, based on </a:t>
            </a:r>
            <a:r>
              <a:rPr lang="en-US" b="1" dirty="0">
                <a:solidFill>
                  <a:srgbClr val="C00000"/>
                </a:solidFill>
              </a:rPr>
              <a:t>shortest path</a:t>
            </a:r>
          </a:p>
        </p:txBody>
      </p:sp>
      <p:pic>
        <p:nvPicPr>
          <p:cNvPr id="6" name="Graphic 5" descr="Internet with solid fill">
            <a:extLst>
              <a:ext uri="{FF2B5EF4-FFF2-40B4-BE49-F238E27FC236}">
                <a16:creationId xmlns:a16="http://schemas.microsoft.com/office/drawing/2014/main" id="{3C844FDF-583E-9C96-BD6E-54615C830B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5969" y="3639981"/>
            <a:ext cx="1201270" cy="1201270"/>
          </a:xfrm>
          <a:prstGeom prst="rect">
            <a:avLst/>
          </a:prstGeom>
        </p:spPr>
      </p:pic>
      <p:pic>
        <p:nvPicPr>
          <p:cNvPr id="7" name="Graphic 6" descr="Internet with solid fill">
            <a:extLst>
              <a:ext uri="{FF2B5EF4-FFF2-40B4-BE49-F238E27FC236}">
                <a16:creationId xmlns:a16="http://schemas.microsoft.com/office/drawing/2014/main" id="{A964D48D-5546-75EA-33DF-092E96E068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5389" y="3884280"/>
            <a:ext cx="1201270" cy="12012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E7EEB7-2FE9-AE74-4AC2-98FCA90BF613}"/>
              </a:ext>
            </a:extLst>
          </p:cNvPr>
          <p:cNvSpPr txBox="1"/>
          <p:nvPr/>
        </p:nvSpPr>
        <p:spPr>
          <a:xfrm>
            <a:off x="9969775" y="3440214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6A32BB-ED0D-BB94-B867-8B84432EFE87}"/>
              </a:ext>
            </a:extLst>
          </p:cNvPr>
          <p:cNvSpPr txBox="1"/>
          <p:nvPr/>
        </p:nvSpPr>
        <p:spPr>
          <a:xfrm>
            <a:off x="1604273" y="3653447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Alice</a:t>
            </a:r>
          </a:p>
        </p:txBody>
      </p:sp>
      <p:sp>
        <p:nvSpPr>
          <p:cNvPr id="10" name="Can 9">
            <a:extLst>
              <a:ext uri="{FF2B5EF4-FFF2-40B4-BE49-F238E27FC236}">
                <a16:creationId xmlns:a16="http://schemas.microsoft.com/office/drawing/2014/main" id="{934E12D4-2368-86CC-38B0-96A6301712A8}"/>
              </a:ext>
            </a:extLst>
          </p:cNvPr>
          <p:cNvSpPr/>
          <p:nvPr/>
        </p:nvSpPr>
        <p:spPr>
          <a:xfrm>
            <a:off x="3711389" y="3409149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E07786B4-BBFF-4C83-C63A-A3D9A5E8F8C6}"/>
              </a:ext>
            </a:extLst>
          </p:cNvPr>
          <p:cNvSpPr/>
          <p:nvPr/>
        </p:nvSpPr>
        <p:spPr>
          <a:xfrm>
            <a:off x="5558118" y="4854717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11076788-5653-3276-7D9C-6A68A2B2D59B}"/>
              </a:ext>
            </a:extLst>
          </p:cNvPr>
          <p:cNvSpPr/>
          <p:nvPr/>
        </p:nvSpPr>
        <p:spPr>
          <a:xfrm>
            <a:off x="5903588" y="3567970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4510BAF6-7BD2-C92B-0791-0663D33758DA}"/>
              </a:ext>
            </a:extLst>
          </p:cNvPr>
          <p:cNvSpPr/>
          <p:nvPr/>
        </p:nvSpPr>
        <p:spPr>
          <a:xfrm>
            <a:off x="7396692" y="2660285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C726B073-DD2F-10A3-2BC7-E334BC53569E}"/>
              </a:ext>
            </a:extLst>
          </p:cNvPr>
          <p:cNvSpPr/>
          <p:nvPr/>
        </p:nvSpPr>
        <p:spPr>
          <a:xfrm>
            <a:off x="7942361" y="4621963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9179F4-456E-9EF4-691F-BCAC91FF4157}"/>
              </a:ext>
            </a:extLst>
          </p:cNvPr>
          <p:cNvCxnSpPr>
            <a:endCxn id="10" idx="3"/>
          </p:cNvCxnSpPr>
          <p:nvPr/>
        </p:nvCxnSpPr>
        <p:spPr>
          <a:xfrm flipV="1">
            <a:off x="2626659" y="3870814"/>
            <a:ext cx="1508497" cy="61410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7AAEF7-C884-ABC1-E601-8CBEC330B700}"/>
              </a:ext>
            </a:extLst>
          </p:cNvPr>
          <p:cNvCxnSpPr>
            <a:cxnSpLocks/>
            <a:stCxn id="10" idx="4"/>
            <a:endCxn id="12" idx="2"/>
          </p:cNvCxnSpPr>
          <p:nvPr/>
        </p:nvCxnSpPr>
        <p:spPr>
          <a:xfrm>
            <a:off x="4558922" y="3639982"/>
            <a:ext cx="1344666" cy="15882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CB1064-5F4B-A1DD-18CB-22A0658CCDEE}"/>
              </a:ext>
            </a:extLst>
          </p:cNvPr>
          <p:cNvCxnSpPr>
            <a:cxnSpLocks/>
            <a:stCxn id="11" idx="1"/>
            <a:endCxn id="12" idx="3"/>
          </p:cNvCxnSpPr>
          <p:nvPr/>
        </p:nvCxnSpPr>
        <p:spPr>
          <a:xfrm flipV="1">
            <a:off x="5981885" y="4029635"/>
            <a:ext cx="345470" cy="825082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6EBD71-516F-824A-502F-B1535B73D588}"/>
              </a:ext>
            </a:extLst>
          </p:cNvPr>
          <p:cNvCxnSpPr>
            <a:cxnSpLocks/>
            <a:stCxn id="10" idx="3"/>
            <a:endCxn id="11" idx="2"/>
          </p:cNvCxnSpPr>
          <p:nvPr/>
        </p:nvCxnSpPr>
        <p:spPr>
          <a:xfrm>
            <a:off x="4135156" y="3870814"/>
            <a:ext cx="1422962" cy="1214736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C74FD0-BEE5-4D71-4145-302C9F04B85E}"/>
              </a:ext>
            </a:extLst>
          </p:cNvPr>
          <p:cNvCxnSpPr>
            <a:cxnSpLocks/>
            <a:stCxn id="12" idx="4"/>
            <a:endCxn id="13" idx="2"/>
          </p:cNvCxnSpPr>
          <p:nvPr/>
        </p:nvCxnSpPr>
        <p:spPr>
          <a:xfrm flipV="1">
            <a:off x="6751121" y="2891118"/>
            <a:ext cx="645571" cy="907685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107E185-9F80-2062-553C-B161BF7B9FEB}"/>
              </a:ext>
            </a:extLst>
          </p:cNvPr>
          <p:cNvCxnSpPr>
            <a:cxnSpLocks/>
            <a:stCxn id="14" idx="1"/>
            <a:endCxn id="13" idx="3"/>
          </p:cNvCxnSpPr>
          <p:nvPr/>
        </p:nvCxnSpPr>
        <p:spPr>
          <a:xfrm flipH="1" flipV="1">
            <a:off x="7820459" y="3121950"/>
            <a:ext cx="545669" cy="1500013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928C39F-E547-DCD1-773B-485B61DD8F8B}"/>
              </a:ext>
            </a:extLst>
          </p:cNvPr>
          <p:cNvCxnSpPr>
            <a:cxnSpLocks/>
            <a:stCxn id="12" idx="3"/>
            <a:endCxn id="14" idx="2"/>
          </p:cNvCxnSpPr>
          <p:nvPr/>
        </p:nvCxnSpPr>
        <p:spPr>
          <a:xfrm>
            <a:off x="6327355" y="4029635"/>
            <a:ext cx="1615006" cy="82316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98CF689-806C-6CA1-B4AF-FDC6EE49C03C}"/>
              </a:ext>
            </a:extLst>
          </p:cNvPr>
          <p:cNvCxnSpPr>
            <a:cxnSpLocks/>
            <a:stCxn id="14" idx="4"/>
          </p:cNvCxnSpPr>
          <p:nvPr/>
        </p:nvCxnSpPr>
        <p:spPr>
          <a:xfrm flipV="1">
            <a:off x="8789894" y="4240616"/>
            <a:ext cx="936074" cy="61218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65A4C-5890-0285-27D1-921FD2D8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1E23D-BC04-CD9D-C9AE-7B3BB267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Selection – Classical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7702A-83EB-6CB5-297D-2BEDCBC7C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7461"/>
          </a:xfrm>
        </p:spPr>
        <p:txBody>
          <a:bodyPr/>
          <a:lstStyle/>
          <a:p>
            <a:r>
              <a:rPr lang="en-US" dirty="0"/>
              <a:t>Winning strategy: </a:t>
            </a:r>
            <a:r>
              <a:rPr lang="en-US" b="1" dirty="0">
                <a:solidFill>
                  <a:srgbClr val="C00000"/>
                </a:solidFill>
              </a:rPr>
              <a:t>Asynchronous</a:t>
            </a:r>
            <a:r>
              <a:rPr lang="en-US" dirty="0"/>
              <a:t>, based on </a:t>
            </a:r>
            <a:r>
              <a:rPr lang="en-US" b="1" dirty="0">
                <a:solidFill>
                  <a:srgbClr val="C00000"/>
                </a:solidFill>
              </a:rPr>
              <a:t>shortest path</a:t>
            </a:r>
          </a:p>
        </p:txBody>
      </p:sp>
      <p:pic>
        <p:nvPicPr>
          <p:cNvPr id="6" name="Graphic 5" descr="Internet with solid fill">
            <a:extLst>
              <a:ext uri="{FF2B5EF4-FFF2-40B4-BE49-F238E27FC236}">
                <a16:creationId xmlns:a16="http://schemas.microsoft.com/office/drawing/2014/main" id="{1C0BD287-0D48-7F09-4190-DA68A147CD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5969" y="3639981"/>
            <a:ext cx="1201270" cy="1201270"/>
          </a:xfrm>
          <a:prstGeom prst="rect">
            <a:avLst/>
          </a:prstGeom>
        </p:spPr>
      </p:pic>
      <p:pic>
        <p:nvPicPr>
          <p:cNvPr id="7" name="Graphic 6" descr="Internet with solid fill">
            <a:extLst>
              <a:ext uri="{FF2B5EF4-FFF2-40B4-BE49-F238E27FC236}">
                <a16:creationId xmlns:a16="http://schemas.microsoft.com/office/drawing/2014/main" id="{4664BA2F-EC59-59D9-550D-6B9BF310D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25389" y="3884280"/>
            <a:ext cx="1201270" cy="12012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B43B55-1790-9B19-03EC-77A6FEEBBD2A}"/>
              </a:ext>
            </a:extLst>
          </p:cNvPr>
          <p:cNvSpPr txBox="1"/>
          <p:nvPr/>
        </p:nvSpPr>
        <p:spPr>
          <a:xfrm>
            <a:off x="9969775" y="3440214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60C22D-E385-8964-3594-167B207A8F41}"/>
              </a:ext>
            </a:extLst>
          </p:cNvPr>
          <p:cNvSpPr txBox="1"/>
          <p:nvPr/>
        </p:nvSpPr>
        <p:spPr>
          <a:xfrm>
            <a:off x="1604273" y="3653447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Alice</a:t>
            </a:r>
          </a:p>
        </p:txBody>
      </p:sp>
      <p:sp>
        <p:nvSpPr>
          <p:cNvPr id="10" name="Can 9">
            <a:extLst>
              <a:ext uri="{FF2B5EF4-FFF2-40B4-BE49-F238E27FC236}">
                <a16:creationId xmlns:a16="http://schemas.microsoft.com/office/drawing/2014/main" id="{3B012D8F-91CA-69E5-B0EE-AF1E9160D4C6}"/>
              </a:ext>
            </a:extLst>
          </p:cNvPr>
          <p:cNvSpPr/>
          <p:nvPr/>
        </p:nvSpPr>
        <p:spPr>
          <a:xfrm>
            <a:off x="3711389" y="3409149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F19215B8-6066-9664-9620-2B9FC7FCB4B6}"/>
              </a:ext>
            </a:extLst>
          </p:cNvPr>
          <p:cNvSpPr/>
          <p:nvPr/>
        </p:nvSpPr>
        <p:spPr>
          <a:xfrm>
            <a:off x="5558118" y="4854717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7287F65F-4D02-A41B-183F-B637E791F0E9}"/>
              </a:ext>
            </a:extLst>
          </p:cNvPr>
          <p:cNvSpPr/>
          <p:nvPr/>
        </p:nvSpPr>
        <p:spPr>
          <a:xfrm>
            <a:off x="5903588" y="3567970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91DFB16C-C68C-365D-57B1-42D70AE5C948}"/>
              </a:ext>
            </a:extLst>
          </p:cNvPr>
          <p:cNvSpPr/>
          <p:nvPr/>
        </p:nvSpPr>
        <p:spPr>
          <a:xfrm>
            <a:off x="7396692" y="2660285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>
            <a:extLst>
              <a:ext uri="{FF2B5EF4-FFF2-40B4-BE49-F238E27FC236}">
                <a16:creationId xmlns:a16="http://schemas.microsoft.com/office/drawing/2014/main" id="{773A6566-D863-220F-5F1C-B08537C21324}"/>
              </a:ext>
            </a:extLst>
          </p:cNvPr>
          <p:cNvSpPr/>
          <p:nvPr/>
        </p:nvSpPr>
        <p:spPr>
          <a:xfrm>
            <a:off x="7942361" y="4621963"/>
            <a:ext cx="847533" cy="461665"/>
          </a:xfrm>
          <a:prstGeom prst="can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96D33C-1B3D-D153-2341-D23884FF9D17}"/>
              </a:ext>
            </a:extLst>
          </p:cNvPr>
          <p:cNvCxnSpPr>
            <a:endCxn id="10" idx="3"/>
          </p:cNvCxnSpPr>
          <p:nvPr/>
        </p:nvCxnSpPr>
        <p:spPr>
          <a:xfrm flipV="1">
            <a:off x="2626659" y="3870814"/>
            <a:ext cx="1508497" cy="61410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7E1531-F1AA-8C5E-2E5A-EBC25E1F938E}"/>
              </a:ext>
            </a:extLst>
          </p:cNvPr>
          <p:cNvCxnSpPr>
            <a:cxnSpLocks/>
            <a:stCxn id="10" idx="4"/>
            <a:endCxn id="12" idx="2"/>
          </p:cNvCxnSpPr>
          <p:nvPr/>
        </p:nvCxnSpPr>
        <p:spPr>
          <a:xfrm>
            <a:off x="4558922" y="3639982"/>
            <a:ext cx="1344666" cy="15882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31C1567-C2A8-0EC3-2842-1A9D6D985AA3}"/>
              </a:ext>
            </a:extLst>
          </p:cNvPr>
          <p:cNvCxnSpPr>
            <a:cxnSpLocks/>
            <a:stCxn id="11" idx="1"/>
            <a:endCxn id="12" idx="3"/>
          </p:cNvCxnSpPr>
          <p:nvPr/>
        </p:nvCxnSpPr>
        <p:spPr>
          <a:xfrm flipV="1">
            <a:off x="5981885" y="4029635"/>
            <a:ext cx="345470" cy="825082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95D4945-24A0-2F34-5E16-0E0F46645E88}"/>
              </a:ext>
            </a:extLst>
          </p:cNvPr>
          <p:cNvCxnSpPr>
            <a:cxnSpLocks/>
            <a:stCxn id="10" idx="3"/>
            <a:endCxn id="11" idx="2"/>
          </p:cNvCxnSpPr>
          <p:nvPr/>
        </p:nvCxnSpPr>
        <p:spPr>
          <a:xfrm>
            <a:off x="4135156" y="3870814"/>
            <a:ext cx="1422962" cy="1214736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4197B0-4342-169A-2932-01410155C018}"/>
              </a:ext>
            </a:extLst>
          </p:cNvPr>
          <p:cNvCxnSpPr>
            <a:cxnSpLocks/>
            <a:stCxn id="12" idx="4"/>
            <a:endCxn id="13" idx="2"/>
          </p:cNvCxnSpPr>
          <p:nvPr/>
        </p:nvCxnSpPr>
        <p:spPr>
          <a:xfrm flipV="1">
            <a:off x="6751121" y="2891118"/>
            <a:ext cx="645571" cy="907685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ECE010E-09F3-7599-99EC-AA63EE6EE655}"/>
              </a:ext>
            </a:extLst>
          </p:cNvPr>
          <p:cNvCxnSpPr>
            <a:cxnSpLocks/>
            <a:stCxn id="14" idx="1"/>
            <a:endCxn id="13" idx="3"/>
          </p:cNvCxnSpPr>
          <p:nvPr/>
        </p:nvCxnSpPr>
        <p:spPr>
          <a:xfrm flipH="1" flipV="1">
            <a:off x="7820459" y="3121950"/>
            <a:ext cx="545669" cy="1500013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F7DF43-A113-FAAA-5CDD-E362EDD37612}"/>
              </a:ext>
            </a:extLst>
          </p:cNvPr>
          <p:cNvCxnSpPr>
            <a:cxnSpLocks/>
            <a:stCxn id="12" idx="3"/>
            <a:endCxn id="14" idx="2"/>
          </p:cNvCxnSpPr>
          <p:nvPr/>
        </p:nvCxnSpPr>
        <p:spPr>
          <a:xfrm>
            <a:off x="6327355" y="4029635"/>
            <a:ext cx="1615006" cy="823161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96BD84-35CF-83D8-7415-F1B6B71B30B1}"/>
              </a:ext>
            </a:extLst>
          </p:cNvPr>
          <p:cNvCxnSpPr>
            <a:cxnSpLocks/>
            <a:stCxn id="14" idx="4"/>
          </p:cNvCxnSpPr>
          <p:nvPr/>
        </p:nvCxnSpPr>
        <p:spPr>
          <a:xfrm flipV="1">
            <a:off x="8789894" y="4240616"/>
            <a:ext cx="936074" cy="612180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8A0552E-1A72-D54A-C277-D6B22B8E1EAA}"/>
              </a:ext>
            </a:extLst>
          </p:cNvPr>
          <p:cNvSpPr txBox="1"/>
          <p:nvPr/>
        </p:nvSpPr>
        <p:spPr>
          <a:xfrm>
            <a:off x="3691403" y="6090835"/>
            <a:ext cx="523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Example: Cost of a link = 1/Rate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25654C-44B9-DF9F-094C-9801712A6C55}"/>
              </a:ext>
            </a:extLst>
          </p:cNvPr>
          <p:cNvSpPr txBox="1"/>
          <p:nvPr/>
        </p:nvSpPr>
        <p:spPr>
          <a:xfrm>
            <a:off x="3258490" y="4177864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DA932-C2D9-3513-CCBA-FD77618C5E06}"/>
              </a:ext>
            </a:extLst>
          </p:cNvPr>
          <p:cNvSpPr txBox="1"/>
          <p:nvPr/>
        </p:nvSpPr>
        <p:spPr>
          <a:xfrm>
            <a:off x="4753648" y="4070613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F481C1-DE84-8C4E-4AF1-91F4DC878CF2}"/>
              </a:ext>
            </a:extLst>
          </p:cNvPr>
          <p:cNvSpPr txBox="1"/>
          <p:nvPr/>
        </p:nvSpPr>
        <p:spPr>
          <a:xfrm>
            <a:off x="4968563" y="3256113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96DB17-46FA-B379-0EBA-CF99FF964B97}"/>
              </a:ext>
            </a:extLst>
          </p:cNvPr>
          <p:cNvSpPr txBox="1"/>
          <p:nvPr/>
        </p:nvSpPr>
        <p:spPr>
          <a:xfrm>
            <a:off x="6234948" y="4408696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BC760F-943C-7416-B270-C9AE6C7E20F3}"/>
              </a:ext>
            </a:extLst>
          </p:cNvPr>
          <p:cNvSpPr txBox="1"/>
          <p:nvPr/>
        </p:nvSpPr>
        <p:spPr>
          <a:xfrm>
            <a:off x="7169220" y="3979006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74A670-AC5A-8E97-5269-AC00A21A6B8C}"/>
              </a:ext>
            </a:extLst>
          </p:cNvPr>
          <p:cNvSpPr txBox="1"/>
          <p:nvPr/>
        </p:nvSpPr>
        <p:spPr>
          <a:xfrm>
            <a:off x="6598688" y="3007676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EAAFD8-966F-F16C-1FBF-DAA17C7A7113}"/>
              </a:ext>
            </a:extLst>
          </p:cNvPr>
          <p:cNvSpPr txBox="1"/>
          <p:nvPr/>
        </p:nvSpPr>
        <p:spPr>
          <a:xfrm>
            <a:off x="8102204" y="3517341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A94853-6525-BD60-95D4-F39FD64E8E72}"/>
              </a:ext>
            </a:extLst>
          </p:cNvPr>
          <p:cNvSpPr txBox="1"/>
          <p:nvPr/>
        </p:nvSpPr>
        <p:spPr>
          <a:xfrm>
            <a:off x="9118966" y="4546706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73F8674F-0D3F-800C-8873-EC9FAEAB904B}"/>
              </a:ext>
            </a:extLst>
          </p:cNvPr>
          <p:cNvSpPr/>
          <p:nvPr/>
        </p:nvSpPr>
        <p:spPr>
          <a:xfrm>
            <a:off x="2554941" y="3640582"/>
            <a:ext cx="7274859" cy="1354287"/>
          </a:xfrm>
          <a:custGeom>
            <a:avLst/>
            <a:gdLst>
              <a:gd name="csX0" fmla="*/ 0 w 7274859"/>
              <a:gd name="csY0" fmla="*/ 823842 h 1354287"/>
              <a:gd name="csX1" fmla="*/ 1694330 w 7274859"/>
              <a:gd name="csY1" fmla="*/ 43912 h 1354287"/>
              <a:gd name="csX2" fmla="*/ 3738283 w 7274859"/>
              <a:gd name="csY2" fmla="*/ 232171 h 1354287"/>
              <a:gd name="csX3" fmla="*/ 5607424 w 7274859"/>
              <a:gd name="csY3" fmla="*/ 1348277 h 1354287"/>
              <a:gd name="csX4" fmla="*/ 7274859 w 7274859"/>
              <a:gd name="csY4" fmla="*/ 595242 h 1354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274859" h="1354287">
                <a:moveTo>
                  <a:pt x="0" y="823842"/>
                </a:moveTo>
                <a:cubicBezTo>
                  <a:pt x="535641" y="483183"/>
                  <a:pt x="1071283" y="142524"/>
                  <a:pt x="1694330" y="43912"/>
                </a:cubicBezTo>
                <a:cubicBezTo>
                  <a:pt x="2317377" y="-54700"/>
                  <a:pt x="3086101" y="14777"/>
                  <a:pt x="3738283" y="232171"/>
                </a:cubicBezTo>
                <a:cubicBezTo>
                  <a:pt x="4390465" y="449565"/>
                  <a:pt x="5017995" y="1287765"/>
                  <a:pt x="5607424" y="1348277"/>
                </a:cubicBezTo>
                <a:cubicBezTo>
                  <a:pt x="6196853" y="1408789"/>
                  <a:pt x="6735856" y="1002015"/>
                  <a:pt x="7274859" y="595242"/>
                </a:cubicBezTo>
              </a:path>
            </a:pathLst>
          </a:custGeom>
          <a:ln w="190500">
            <a:solidFill>
              <a:srgbClr val="A02B93">
                <a:alpha val="64706"/>
              </a:srgb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B4C203-A220-44A8-5F44-2A40385183DA}"/>
              </a:ext>
            </a:extLst>
          </p:cNvPr>
          <p:cNvSpPr txBox="1"/>
          <p:nvPr/>
        </p:nvSpPr>
        <p:spPr>
          <a:xfrm>
            <a:off x="8875628" y="5199013"/>
            <a:ext cx="1631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A02B93"/>
                </a:solidFill>
              </a:rPr>
              <a:t>Dijkstra</a:t>
            </a:r>
          </a:p>
        </p:txBody>
      </p:sp>
    </p:spTree>
    <p:extLst>
      <p:ext uri="{BB962C8B-B14F-4D97-AF65-F5344CB8AC3E}">
        <p14:creationId xmlns:p14="http://schemas.microsoft.com/office/powerpoint/2010/main" val="40092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42EE-1A0D-50E1-E107-78320F3C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Selection – Quantum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BA650-4923-8529-8B1F-2D43BB468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Now we have two competing objectives: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Entanglement</a:t>
            </a:r>
            <a:r>
              <a:rPr lang="en-US" dirty="0"/>
              <a:t> </a:t>
            </a:r>
            <a:r>
              <a:rPr lang="en-US" b="1" dirty="0"/>
              <a:t>rate</a:t>
            </a:r>
            <a:r>
              <a:rPr lang="en-US" dirty="0"/>
              <a:t> (how many pairs path can deliver)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Entanglement</a:t>
            </a:r>
            <a:r>
              <a:rPr lang="en-US" dirty="0"/>
              <a:t> </a:t>
            </a:r>
            <a:r>
              <a:rPr lang="en-US" b="1" dirty="0"/>
              <a:t>quality</a:t>
            </a:r>
            <a:r>
              <a:rPr lang="en-US" dirty="0"/>
              <a:t> (fidelity of e2e entanglement)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r>
              <a:rPr lang="en-US" b="1" dirty="0"/>
              <a:t>Utility function</a:t>
            </a:r>
            <a:r>
              <a:rPr lang="en-US" dirty="0"/>
              <a:t>: Alice and Bob run QKD: what they care about is secret key rate, function of both rate and quality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Problem</a:t>
            </a:r>
            <a:r>
              <a:rPr lang="en-US" dirty="0">
                <a:solidFill>
                  <a:srgbClr val="FF0000"/>
                </a:solidFill>
              </a:rPr>
              <a:t>: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Bicriteria shortest path is NP hard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Constrained shortest path is NP hard</a:t>
            </a:r>
          </a:p>
          <a:p>
            <a:pPr marL="457200" lvl="1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54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CF5C-1300-0600-9CC0-6A707358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D356F-ABD2-5E07-E8FB-85DCD0B6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696" y="2105014"/>
            <a:ext cx="10515600" cy="1603375"/>
          </a:xfrm>
        </p:spPr>
        <p:txBody>
          <a:bodyPr/>
          <a:lstStyle/>
          <a:p>
            <a:r>
              <a:rPr lang="en-US" dirty="0"/>
              <a:t>How many distillation rounds?</a:t>
            </a:r>
          </a:p>
          <a:p>
            <a:r>
              <a:rPr lang="en-US" dirty="0"/>
              <a:t>What pump power to use for my SPDC?</a:t>
            </a:r>
          </a:p>
          <a:p>
            <a:r>
              <a:rPr lang="en-US" dirty="0"/>
              <a:t>…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6C89E4-A86E-E997-620E-D0FE1344C38C}"/>
              </a:ext>
            </a:extLst>
          </p:cNvPr>
          <p:cNvSpPr/>
          <p:nvPr/>
        </p:nvSpPr>
        <p:spPr>
          <a:xfrm>
            <a:off x="2711823" y="3413816"/>
            <a:ext cx="1237130" cy="12371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850BE09-7FDE-B56D-7A34-F27DC146643C}"/>
              </a:ext>
            </a:extLst>
          </p:cNvPr>
          <p:cNvSpPr/>
          <p:nvPr/>
        </p:nvSpPr>
        <p:spPr>
          <a:xfrm>
            <a:off x="7758952" y="3413816"/>
            <a:ext cx="1237130" cy="12371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1AA711-891F-5999-7089-EF46B91D0B31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3948953" y="4032381"/>
            <a:ext cx="3809999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61A0C83-0B95-BAB6-C22F-1E4C1D65748B}"/>
              </a:ext>
            </a:extLst>
          </p:cNvPr>
          <p:cNvSpPr txBox="1"/>
          <p:nvPr/>
        </p:nvSpPr>
        <p:spPr>
          <a:xfrm>
            <a:off x="4356279" y="3465838"/>
            <a:ext cx="277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physical link …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464426-1E79-D8C3-7E35-E5F0AFFAB674}"/>
              </a:ext>
            </a:extLst>
          </p:cNvPr>
          <p:cNvCxnSpPr>
            <a:cxnSpLocks/>
          </p:cNvCxnSpPr>
          <p:nvPr/>
        </p:nvCxnSpPr>
        <p:spPr>
          <a:xfrm>
            <a:off x="3948952" y="4682324"/>
            <a:ext cx="3809999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F393F6-6FBF-1DD4-F5CA-D4B110481A36}"/>
              </a:ext>
            </a:extLst>
          </p:cNvPr>
          <p:cNvCxnSpPr>
            <a:cxnSpLocks/>
          </p:cNvCxnSpPr>
          <p:nvPr/>
        </p:nvCxnSpPr>
        <p:spPr>
          <a:xfrm>
            <a:off x="3948952" y="4915406"/>
            <a:ext cx="380999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484717-F32A-DE45-CEC6-783D0B9246A0}"/>
              </a:ext>
            </a:extLst>
          </p:cNvPr>
          <p:cNvCxnSpPr>
            <a:cxnSpLocks/>
          </p:cNvCxnSpPr>
          <p:nvPr/>
        </p:nvCxnSpPr>
        <p:spPr>
          <a:xfrm>
            <a:off x="3948951" y="5144006"/>
            <a:ext cx="380999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593EB8-E49B-6D29-7D7E-EFD431CBA0A9}"/>
              </a:ext>
            </a:extLst>
          </p:cNvPr>
          <p:cNvCxnSpPr>
            <a:cxnSpLocks/>
          </p:cNvCxnSpPr>
          <p:nvPr/>
        </p:nvCxnSpPr>
        <p:spPr>
          <a:xfrm>
            <a:off x="3926608" y="5614653"/>
            <a:ext cx="38099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3586576-A3C8-62A1-1C32-840572E74035}"/>
              </a:ext>
            </a:extLst>
          </p:cNvPr>
          <p:cNvSpPr txBox="1"/>
          <p:nvPr/>
        </p:nvSpPr>
        <p:spPr>
          <a:xfrm>
            <a:off x="5483799" y="4996089"/>
            <a:ext cx="519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49CE4F-AC53-4BAB-DDF1-BB5179DD0798}"/>
              </a:ext>
            </a:extLst>
          </p:cNvPr>
          <p:cNvSpPr txBox="1"/>
          <p:nvPr/>
        </p:nvSpPr>
        <p:spPr>
          <a:xfrm>
            <a:off x="8152832" y="4881065"/>
            <a:ext cx="355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 Many </a:t>
            </a:r>
            <a:r>
              <a:rPr lang="en-US" sz="2400" b="1" dirty="0"/>
              <a:t>operating points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D3B4C91-753B-229D-121E-2D4F07962939}"/>
              </a:ext>
            </a:extLst>
          </p:cNvPr>
          <p:cNvSpPr txBox="1">
            <a:spLocks/>
          </p:cNvSpPr>
          <p:nvPr/>
        </p:nvSpPr>
        <p:spPr>
          <a:xfrm>
            <a:off x="838200" y="6056313"/>
            <a:ext cx="10515600" cy="58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Path + Operating point selection is a joint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F1E24-5A12-4240-F878-69B5D88567AF}"/>
              </a:ext>
            </a:extLst>
          </p:cNvPr>
          <p:cNvSpPr txBox="1"/>
          <p:nvPr/>
        </p:nvSpPr>
        <p:spPr>
          <a:xfrm>
            <a:off x="973394" y="1489587"/>
            <a:ext cx="9920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Choosing a physical path is not enough. For every link…</a:t>
            </a:r>
          </a:p>
        </p:txBody>
      </p:sp>
    </p:spTree>
    <p:extLst>
      <p:ext uri="{BB962C8B-B14F-4D97-AF65-F5344CB8AC3E}">
        <p14:creationId xmlns:p14="http://schemas.microsoft.com/office/powerpoint/2010/main" val="272617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B4E4-2129-3B23-EA0C-9538B7A2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1F81969-789E-D4AE-194E-9EFCE42D0B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3647" y="1425388"/>
            <a:ext cx="8582212" cy="48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40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6E406-2FD0-9428-76FF-81253B67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1502C09-4B56-CAF1-011D-4D77AEAA42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3647" y="1424850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E8FD5A-C902-3662-C286-419C1579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6" name="Graphic 5" descr="Cycle with people">
            <a:extLst>
              <a:ext uri="{FF2B5EF4-FFF2-40B4-BE49-F238E27FC236}">
                <a16:creationId xmlns:a16="http://schemas.microsoft.com/office/drawing/2014/main" id="{1FBC293D-969E-BB2C-4240-40CC210FA74B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16A7C522-4788-D921-D4DF-11974535404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BD84A9D-3BEA-8038-CC1F-64A0A0D27E0A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5FB6AC-56B9-4B23-ECDA-5C0107DBBA0C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BD5AA8-81F3-3216-C114-7B3A0AD9F46C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000782-27F7-27AE-266B-31BB22ABA6B5}"/>
              </a:ext>
            </a:extLst>
          </p:cNvPr>
          <p:cNvCxnSpPr>
            <a:stCxn id="6" idx="6"/>
            <a:endCxn id="8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5EAD1F-8002-55E5-02F8-1AA143DADAB6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16A5D1-48E3-0EEC-0270-06088EFA7A0D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8266CB-BE44-E7E8-249D-E5DCA385A211}"/>
              </a:ext>
            </a:extLst>
          </p:cNvPr>
          <p:cNvCxnSpPr>
            <a:cxnSpLocks/>
            <a:stCxn id="10" idx="5"/>
            <a:endCxn id="7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16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63CB7-3D38-2DB2-045B-46BA0297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9C34-F3CD-388F-7161-78F3FC4B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8E85A80-E5C8-C7E8-1057-9DA873AE51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3647" y="1425388"/>
            <a:ext cx="8582212" cy="482749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F86C4D4-C4C3-2B62-D881-6A3F825F5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2691" y="1424850"/>
            <a:ext cx="8583168" cy="4828032"/>
          </a:xfrm>
          <a:prstGeom prst="rect">
            <a:avLst/>
          </a:prstGeom>
        </p:spPr>
      </p:pic>
      <p:pic>
        <p:nvPicPr>
          <p:cNvPr id="24" name="Graphic 23" descr="Cycle with people">
            <a:extLst>
              <a:ext uri="{FF2B5EF4-FFF2-40B4-BE49-F238E27FC236}">
                <a16:creationId xmlns:a16="http://schemas.microsoft.com/office/drawing/2014/main" id="{352B05ED-8968-AFCE-02C5-5BE02A250E9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25" name="Graphic 24" descr="Cycle with people">
            <a:extLst>
              <a:ext uri="{FF2B5EF4-FFF2-40B4-BE49-F238E27FC236}">
                <a16:creationId xmlns:a16="http://schemas.microsoft.com/office/drawing/2014/main" id="{97BFEC39-B4EC-DEE8-6CF4-51F43A8DDEA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18513891-A206-BC1D-4AF7-6200E78EFE74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C370CFE-B995-8DE0-538C-CC01810CDB4F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5555FD7-06E8-089E-7209-6844635960C6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ABA63B-98C3-C3F8-7A08-51675323ECD5}"/>
              </a:ext>
            </a:extLst>
          </p:cNvPr>
          <p:cNvCxnSpPr>
            <a:stCxn id="24" idx="6"/>
            <a:endCxn id="26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A3C9DF8-00E3-CF5F-332A-7F754AC3AAD5}"/>
              </a:ext>
            </a:extLst>
          </p:cNvPr>
          <p:cNvCxnSpPr>
            <a:cxnSpLocks/>
            <a:stCxn id="26" idx="6"/>
            <a:endCxn id="27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459FC39-55D9-FE65-6153-0DAD14CF48DB}"/>
              </a:ext>
            </a:extLst>
          </p:cNvPr>
          <p:cNvCxnSpPr>
            <a:cxnSpLocks/>
            <a:stCxn id="27" idx="6"/>
            <a:endCxn id="28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83670EC-E7B4-CF5D-022C-F3F3D6C426F9}"/>
              </a:ext>
            </a:extLst>
          </p:cNvPr>
          <p:cNvCxnSpPr>
            <a:cxnSpLocks/>
            <a:stCxn id="28" idx="5"/>
            <a:endCxn id="25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318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46676-C9D3-A490-3370-FABEBE2F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BF11B6F-57E9-37F5-3709-49595BB748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2691" y="1425388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1CB53E-C43D-0719-B37C-DAECB79F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15" name="Graphic 14" descr="Cycle with people">
            <a:extLst>
              <a:ext uri="{FF2B5EF4-FFF2-40B4-BE49-F238E27FC236}">
                <a16:creationId xmlns:a16="http://schemas.microsoft.com/office/drawing/2014/main" id="{258154CE-AA71-F26A-9E9D-8C7D8860589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16" name="Graphic 15" descr="Cycle with people">
            <a:extLst>
              <a:ext uri="{FF2B5EF4-FFF2-40B4-BE49-F238E27FC236}">
                <a16:creationId xmlns:a16="http://schemas.microsoft.com/office/drawing/2014/main" id="{D9E5927F-3D25-F7A3-45C7-D2ACAC8BF42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7EC293A-FA24-4710-AAE9-939A460A31D8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EDCE8C1-8D08-AFDE-B91E-E96F8D0A03D4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847DE97-DD80-70A3-16DA-D97900A1CD88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AEDCDD-13CB-815A-241C-9144A975D3B4}"/>
              </a:ext>
            </a:extLst>
          </p:cNvPr>
          <p:cNvCxnSpPr>
            <a:stCxn id="15" idx="6"/>
            <a:endCxn id="17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AF219BA-5637-2DCC-38BF-7237882AC52F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5331782-C3F3-721E-970F-BF375820F959}"/>
              </a:ext>
            </a:extLst>
          </p:cNvPr>
          <p:cNvCxnSpPr>
            <a:cxnSpLocks/>
            <a:stCxn id="18" idx="6"/>
            <a:endCxn id="19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2EB8C54-6056-8DC1-DA2D-2E4FD8E579D0}"/>
              </a:ext>
            </a:extLst>
          </p:cNvPr>
          <p:cNvCxnSpPr>
            <a:cxnSpLocks/>
            <a:stCxn id="19" idx="5"/>
            <a:endCxn id="16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E17E0D9C-4073-1271-8B22-D2A8CCEF16A8}"/>
              </a:ext>
            </a:extLst>
          </p:cNvPr>
          <p:cNvSpPr/>
          <p:nvPr/>
        </p:nvSpPr>
        <p:spPr>
          <a:xfrm>
            <a:off x="8003295" y="1035783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1370D56-C489-50B6-8FA4-E9E2F9D58622}"/>
              </a:ext>
            </a:extLst>
          </p:cNvPr>
          <p:cNvSpPr/>
          <p:nvPr/>
        </p:nvSpPr>
        <p:spPr>
          <a:xfrm>
            <a:off x="9446935" y="1037526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B92F974-1714-62E4-BEB9-E1F738F91213}"/>
              </a:ext>
            </a:extLst>
          </p:cNvPr>
          <p:cNvCxnSpPr>
            <a:cxnSpLocks/>
            <a:stCxn id="15" idx="6"/>
            <a:endCxn id="24" idx="2"/>
          </p:cNvCxnSpPr>
          <p:nvPr/>
        </p:nvCxnSpPr>
        <p:spPr>
          <a:xfrm>
            <a:off x="6976568" y="1130330"/>
            <a:ext cx="1026727" cy="278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A03289-3A1B-76F7-3D83-91CC87CBDE68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>
            <a:off x="8248107" y="1158189"/>
            <a:ext cx="1198828" cy="1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A29D63-C1F5-4E0B-FD67-95BBDCE7196C}"/>
              </a:ext>
            </a:extLst>
          </p:cNvPr>
          <p:cNvCxnSpPr>
            <a:cxnSpLocks/>
            <a:stCxn id="25" idx="6"/>
            <a:endCxn id="16" idx="2"/>
          </p:cNvCxnSpPr>
          <p:nvPr/>
        </p:nvCxnSpPr>
        <p:spPr>
          <a:xfrm flipV="1">
            <a:off x="9691747" y="1139632"/>
            <a:ext cx="1097676" cy="20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933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E5C30-BE30-8C05-6B48-8A982BEF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BB9E3F8-CA96-A4BC-CB39-D9DB0E02CF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2691" y="1425388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9A8CD-C017-389A-F22C-741F08878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6" name="Graphic 5" descr="Cycle with people">
            <a:extLst>
              <a:ext uri="{FF2B5EF4-FFF2-40B4-BE49-F238E27FC236}">
                <a16:creationId xmlns:a16="http://schemas.microsoft.com/office/drawing/2014/main" id="{4F76ACA2-3695-ACA9-2A45-D0BD6ACB3D9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97B346BF-46A6-46AE-94AB-007674E9C3F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55CE672-315B-EFE5-FEA9-3CA368B2C25B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441777F-1F86-4CE9-1349-BD5AA0A6C0F0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1573B5-325D-7D9B-C2FD-51B7F9577D21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B08957-3F36-B691-9B30-78562289BD20}"/>
              </a:ext>
            </a:extLst>
          </p:cNvPr>
          <p:cNvCxnSpPr>
            <a:stCxn id="6" idx="6"/>
            <a:endCxn id="8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72BC1F-7268-7FFB-DE40-A7177C800B5E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388784-1EB0-4500-4A56-C42BE9082C85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662BA0-DE09-D05F-3100-295DD8DB658F}"/>
              </a:ext>
            </a:extLst>
          </p:cNvPr>
          <p:cNvCxnSpPr>
            <a:cxnSpLocks/>
            <a:stCxn id="10" idx="5"/>
            <a:endCxn id="7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170B71A6-8015-B20D-8DE9-1667CB589C41}"/>
              </a:ext>
            </a:extLst>
          </p:cNvPr>
          <p:cNvSpPr/>
          <p:nvPr/>
        </p:nvSpPr>
        <p:spPr>
          <a:xfrm>
            <a:off x="8003295" y="1035783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1211325-80AC-F609-2A20-A2F9D5EBE38F}"/>
              </a:ext>
            </a:extLst>
          </p:cNvPr>
          <p:cNvSpPr/>
          <p:nvPr/>
        </p:nvSpPr>
        <p:spPr>
          <a:xfrm>
            <a:off x="9446935" y="1037526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14C4AA-3B18-BDB8-8BC7-AA74F8BE72F7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6976568" y="1130330"/>
            <a:ext cx="1026727" cy="278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23A56F-25ED-D4AE-43C0-ABE4243892F8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8248107" y="1158189"/>
            <a:ext cx="1198828" cy="1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90F84C-4FB3-A151-97E6-048E011520C5}"/>
              </a:ext>
            </a:extLst>
          </p:cNvPr>
          <p:cNvCxnSpPr>
            <a:cxnSpLocks/>
            <a:stCxn id="16" idx="6"/>
            <a:endCxn id="7" idx="2"/>
          </p:cNvCxnSpPr>
          <p:nvPr/>
        </p:nvCxnSpPr>
        <p:spPr>
          <a:xfrm flipV="1">
            <a:off x="9691747" y="1139632"/>
            <a:ext cx="1097676" cy="20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346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88E55-7FF5-B358-41E5-EDB81A46F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D30430F-C62B-F5C0-6432-002AA2AE80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2691" y="1424850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EE00A1-5356-8E9B-5FC3-C084D836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6" name="Graphic 5" descr="Cycle with people">
            <a:extLst>
              <a:ext uri="{FF2B5EF4-FFF2-40B4-BE49-F238E27FC236}">
                <a16:creationId xmlns:a16="http://schemas.microsoft.com/office/drawing/2014/main" id="{95084C33-5736-A510-E8FA-DDD70DDA5A2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28F2ADF7-7EAE-937A-6E2E-36CE5BD3916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DA37AEE-1887-45F7-7E62-E7D4D2BEB938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FA2EE20-0381-5340-EC85-CE10C3B445CA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98AFDDE-89E9-7DB1-B5CA-D56FC18834F6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2D78C2-FA39-FCB6-CA15-1891F12A9593}"/>
              </a:ext>
            </a:extLst>
          </p:cNvPr>
          <p:cNvCxnSpPr>
            <a:stCxn id="6" idx="6"/>
            <a:endCxn id="8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7679A2-67F7-6929-BDDD-1FA1D8997077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FC6B2B-6170-5A60-1001-AF4D8B632857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6BBDE7-205C-D661-3E7D-090FDE1A4A49}"/>
              </a:ext>
            </a:extLst>
          </p:cNvPr>
          <p:cNvCxnSpPr>
            <a:cxnSpLocks/>
            <a:stCxn id="10" idx="5"/>
            <a:endCxn id="7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3DC49A7-727A-3B09-B83A-559ED4896E3B}"/>
              </a:ext>
            </a:extLst>
          </p:cNvPr>
          <p:cNvSpPr/>
          <p:nvPr/>
        </p:nvSpPr>
        <p:spPr>
          <a:xfrm>
            <a:off x="8003295" y="1035783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4BB743B-8D61-2205-F5EF-196FFC4D7A28}"/>
              </a:ext>
            </a:extLst>
          </p:cNvPr>
          <p:cNvSpPr/>
          <p:nvPr/>
        </p:nvSpPr>
        <p:spPr>
          <a:xfrm>
            <a:off x="9446935" y="1037526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194D8A-7F9A-F005-E3DE-FE8B73ECA0F9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6976568" y="1130330"/>
            <a:ext cx="1026727" cy="278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B964B4-B6C9-3241-A98B-D519BDB484C2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8248107" y="1158189"/>
            <a:ext cx="1198828" cy="1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09E09C-22B6-3DF0-3C77-ED5399EB6A9A}"/>
              </a:ext>
            </a:extLst>
          </p:cNvPr>
          <p:cNvCxnSpPr>
            <a:cxnSpLocks/>
            <a:stCxn id="16" idx="6"/>
            <a:endCxn id="7" idx="2"/>
          </p:cNvCxnSpPr>
          <p:nvPr/>
        </p:nvCxnSpPr>
        <p:spPr>
          <a:xfrm flipV="1">
            <a:off x="9691747" y="1139632"/>
            <a:ext cx="1097676" cy="20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5A88219-2DA9-70F8-B2D1-16BCA7787FCB}"/>
              </a:ext>
            </a:extLst>
          </p:cNvPr>
          <p:cNvSpPr/>
          <p:nvPr/>
        </p:nvSpPr>
        <p:spPr>
          <a:xfrm>
            <a:off x="7652927" y="1423107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725532-A385-47D8-53E4-355F081AAB34}"/>
              </a:ext>
            </a:extLst>
          </p:cNvPr>
          <p:cNvSpPr/>
          <p:nvPr/>
        </p:nvSpPr>
        <p:spPr>
          <a:xfrm>
            <a:off x="8354303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1D2461B-AC04-DB55-380F-A1ACD9506379}"/>
              </a:ext>
            </a:extLst>
          </p:cNvPr>
          <p:cNvSpPr/>
          <p:nvPr/>
        </p:nvSpPr>
        <p:spPr>
          <a:xfrm>
            <a:off x="9030269" y="1470180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202940B-0287-52A7-6EAF-1C8239ABE0AB}"/>
              </a:ext>
            </a:extLst>
          </p:cNvPr>
          <p:cNvSpPr/>
          <p:nvPr/>
        </p:nvSpPr>
        <p:spPr>
          <a:xfrm>
            <a:off x="9735960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404E47-D937-2027-B4F8-2106A8F72A03}"/>
              </a:ext>
            </a:extLst>
          </p:cNvPr>
          <p:cNvCxnSpPr>
            <a:cxnSpLocks/>
            <a:stCxn id="6" idx="6"/>
            <a:endCxn id="20" idx="2"/>
          </p:cNvCxnSpPr>
          <p:nvPr/>
        </p:nvCxnSpPr>
        <p:spPr>
          <a:xfrm>
            <a:off x="6976568" y="1130330"/>
            <a:ext cx="676359" cy="41518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076E75-5B3A-1E1E-8461-D1F850C07CC4}"/>
              </a:ext>
            </a:extLst>
          </p:cNvPr>
          <p:cNvCxnSpPr>
            <a:cxnSpLocks/>
            <a:stCxn id="20" idx="6"/>
            <a:endCxn id="21" idx="2"/>
          </p:cNvCxnSpPr>
          <p:nvPr/>
        </p:nvCxnSpPr>
        <p:spPr>
          <a:xfrm>
            <a:off x="7897739" y="1545513"/>
            <a:ext cx="456564" cy="43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788B812-279B-8FF6-A2C1-B4E37DB4DDA9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8599115" y="1588978"/>
            <a:ext cx="431154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C875E00-3622-280C-8945-25B38DA65310}"/>
              </a:ext>
            </a:extLst>
          </p:cNvPr>
          <p:cNvCxnSpPr>
            <a:cxnSpLocks/>
            <a:stCxn id="22" idx="6"/>
            <a:endCxn id="23" idx="2"/>
          </p:cNvCxnSpPr>
          <p:nvPr/>
        </p:nvCxnSpPr>
        <p:spPr>
          <a:xfrm flipV="1">
            <a:off x="9275081" y="1588978"/>
            <a:ext cx="460879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FBCF4E-BC98-3422-3B89-2C69E6A274CA}"/>
              </a:ext>
            </a:extLst>
          </p:cNvPr>
          <p:cNvCxnSpPr>
            <a:cxnSpLocks/>
            <a:stCxn id="23" idx="6"/>
            <a:endCxn id="7" idx="2"/>
          </p:cNvCxnSpPr>
          <p:nvPr/>
        </p:nvCxnSpPr>
        <p:spPr>
          <a:xfrm flipV="1">
            <a:off x="9980772" y="1139632"/>
            <a:ext cx="808651" cy="4493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5352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E9E36-065B-0264-9539-2C8623A95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43F3F39-F93E-C15D-19D2-5689CE917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2691" y="1424850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8E0A3B-6634-0E30-68EB-51263AEDD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6" name="Graphic 5" descr="Cycle with people">
            <a:extLst>
              <a:ext uri="{FF2B5EF4-FFF2-40B4-BE49-F238E27FC236}">
                <a16:creationId xmlns:a16="http://schemas.microsoft.com/office/drawing/2014/main" id="{472D7D8A-2B08-680D-28B7-912FD3C6501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16375568-C74A-7EED-E7F4-C923CEF1A29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7975DD1-652C-A839-AC72-FAC5FFB2D6C7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51CA89F-3DF2-A719-0AD0-603423072B57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2CEAEB-A3C0-59C0-0456-3AE5EC429E88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4DC749-5A17-520C-2DC3-F4C0E1D8BE7C}"/>
              </a:ext>
            </a:extLst>
          </p:cNvPr>
          <p:cNvCxnSpPr>
            <a:stCxn id="6" idx="6"/>
            <a:endCxn id="8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832EC7-D51C-EA7C-50EC-F336411B7BFB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050CD5-2502-6842-9225-6E84281AD673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F29291-9CAD-777A-249B-E3B239AB5A78}"/>
              </a:ext>
            </a:extLst>
          </p:cNvPr>
          <p:cNvCxnSpPr>
            <a:cxnSpLocks/>
            <a:stCxn id="10" idx="5"/>
            <a:endCxn id="7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76884F37-0EB2-DEFD-63AE-C276718CF573}"/>
              </a:ext>
            </a:extLst>
          </p:cNvPr>
          <p:cNvSpPr/>
          <p:nvPr/>
        </p:nvSpPr>
        <p:spPr>
          <a:xfrm>
            <a:off x="8003295" y="1035783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0CA9ADE-82EE-6D00-5EC6-F142366BFEB2}"/>
              </a:ext>
            </a:extLst>
          </p:cNvPr>
          <p:cNvSpPr/>
          <p:nvPr/>
        </p:nvSpPr>
        <p:spPr>
          <a:xfrm>
            <a:off x="9446935" y="1037526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98D9CA-3B6E-D83F-127E-B49B28B3E65C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6976568" y="1130330"/>
            <a:ext cx="1026727" cy="278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DDF2DE-9227-2CD3-66D7-B5C022E2435A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8248107" y="1158189"/>
            <a:ext cx="1198828" cy="1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2E18C63-CBD7-747A-BBE0-90D7DF89D4CB}"/>
              </a:ext>
            </a:extLst>
          </p:cNvPr>
          <p:cNvCxnSpPr>
            <a:cxnSpLocks/>
            <a:stCxn id="16" idx="6"/>
            <a:endCxn id="7" idx="2"/>
          </p:cNvCxnSpPr>
          <p:nvPr/>
        </p:nvCxnSpPr>
        <p:spPr>
          <a:xfrm flipV="1">
            <a:off x="9691747" y="1139632"/>
            <a:ext cx="1097676" cy="20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18FD57F6-2581-598D-C777-8AAF3F8A6C59}"/>
              </a:ext>
            </a:extLst>
          </p:cNvPr>
          <p:cNvSpPr/>
          <p:nvPr/>
        </p:nvSpPr>
        <p:spPr>
          <a:xfrm>
            <a:off x="7652927" y="1423107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2E38E3D-2EA2-F772-9919-7E6A5B34834F}"/>
              </a:ext>
            </a:extLst>
          </p:cNvPr>
          <p:cNvSpPr/>
          <p:nvPr/>
        </p:nvSpPr>
        <p:spPr>
          <a:xfrm>
            <a:off x="8354303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098AEC7-C2AB-D84D-7CFF-13E0E7138A66}"/>
              </a:ext>
            </a:extLst>
          </p:cNvPr>
          <p:cNvSpPr/>
          <p:nvPr/>
        </p:nvSpPr>
        <p:spPr>
          <a:xfrm>
            <a:off x="9030269" y="1470180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499B12A-C772-30A3-EA12-1F5DA5D65F21}"/>
              </a:ext>
            </a:extLst>
          </p:cNvPr>
          <p:cNvSpPr/>
          <p:nvPr/>
        </p:nvSpPr>
        <p:spPr>
          <a:xfrm>
            <a:off x="9735960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DE2D562-FBDF-61F4-EE4C-191E5086476B}"/>
              </a:ext>
            </a:extLst>
          </p:cNvPr>
          <p:cNvCxnSpPr>
            <a:cxnSpLocks/>
            <a:stCxn id="6" idx="6"/>
            <a:endCxn id="20" idx="2"/>
          </p:cNvCxnSpPr>
          <p:nvPr/>
        </p:nvCxnSpPr>
        <p:spPr>
          <a:xfrm>
            <a:off x="6976568" y="1130330"/>
            <a:ext cx="676359" cy="41518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5DD9014-37C0-BDC9-1E88-DC058CA44E63}"/>
              </a:ext>
            </a:extLst>
          </p:cNvPr>
          <p:cNvCxnSpPr>
            <a:cxnSpLocks/>
            <a:stCxn id="20" idx="6"/>
            <a:endCxn id="21" idx="2"/>
          </p:cNvCxnSpPr>
          <p:nvPr/>
        </p:nvCxnSpPr>
        <p:spPr>
          <a:xfrm>
            <a:off x="7897739" y="1545513"/>
            <a:ext cx="456564" cy="43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6361FB-D84A-EEB2-0777-167FBA2A6D37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8599115" y="1588978"/>
            <a:ext cx="431154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32F6DCF-0AD7-871F-006D-B4BE8B201CD2}"/>
              </a:ext>
            </a:extLst>
          </p:cNvPr>
          <p:cNvCxnSpPr>
            <a:cxnSpLocks/>
            <a:stCxn id="22" idx="6"/>
            <a:endCxn id="23" idx="2"/>
          </p:cNvCxnSpPr>
          <p:nvPr/>
        </p:nvCxnSpPr>
        <p:spPr>
          <a:xfrm flipV="1">
            <a:off x="9275081" y="1588978"/>
            <a:ext cx="460879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6BF541-4298-F7CE-BF4F-F22B9CDD683E}"/>
              </a:ext>
            </a:extLst>
          </p:cNvPr>
          <p:cNvCxnSpPr>
            <a:cxnSpLocks/>
            <a:stCxn id="23" idx="6"/>
            <a:endCxn id="7" idx="2"/>
          </p:cNvCxnSpPr>
          <p:nvPr/>
        </p:nvCxnSpPr>
        <p:spPr>
          <a:xfrm flipV="1">
            <a:off x="9980772" y="1139632"/>
            <a:ext cx="808651" cy="4493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52FE7F8-D509-3DDE-8D97-F77105717C7B}"/>
              </a:ext>
            </a:extLst>
          </p:cNvPr>
          <p:cNvGrpSpPr/>
          <p:nvPr/>
        </p:nvGrpSpPr>
        <p:grpSpPr>
          <a:xfrm>
            <a:off x="4615542" y="2217914"/>
            <a:ext cx="4503561" cy="2621034"/>
            <a:chOff x="4615542" y="2217914"/>
            <a:chExt cx="4503561" cy="2621034"/>
          </a:xfrm>
        </p:grpSpPr>
        <p:sp>
          <p:nvSpPr>
            <p:cNvPr id="5" name="5-Point Star 4">
              <a:extLst>
                <a:ext uri="{FF2B5EF4-FFF2-40B4-BE49-F238E27FC236}">
                  <a16:creationId xmlns:a16="http://schemas.microsoft.com/office/drawing/2014/main" id="{EEC7F660-5B63-4A6F-2A24-341D89A40F16}"/>
                </a:ext>
              </a:extLst>
            </p:cNvPr>
            <p:cNvSpPr/>
            <p:nvPr/>
          </p:nvSpPr>
          <p:spPr>
            <a:xfrm>
              <a:off x="4615542" y="2275115"/>
              <a:ext cx="402772" cy="383059"/>
            </a:xfrm>
            <a:prstGeom prst="star5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954A96-63F0-9B3B-EFC4-AB4386249D01}"/>
                </a:ext>
              </a:extLst>
            </p:cNvPr>
            <p:cNvSpPr txBox="1"/>
            <p:nvPr/>
          </p:nvSpPr>
          <p:spPr>
            <a:xfrm>
              <a:off x="4980149" y="2217914"/>
              <a:ext cx="41389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Optimal for BB84 secret key rate (SKR)</a:t>
              </a:r>
            </a:p>
          </p:txBody>
        </p:sp>
        <p:sp>
          <p:nvSpPr>
            <p:cNvPr id="30" name="5-Point Star 29">
              <a:extLst>
                <a:ext uri="{FF2B5EF4-FFF2-40B4-BE49-F238E27FC236}">
                  <a16:creationId xmlns:a16="http://schemas.microsoft.com/office/drawing/2014/main" id="{38405865-0D09-E988-A78E-4E3CB33D7307}"/>
                </a:ext>
              </a:extLst>
            </p:cNvPr>
            <p:cNvSpPr/>
            <p:nvPr/>
          </p:nvSpPr>
          <p:spPr>
            <a:xfrm>
              <a:off x="8707703" y="4278087"/>
              <a:ext cx="402772" cy="383059"/>
            </a:xfrm>
            <a:prstGeom prst="star5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DBF89B5-C4D5-CDAD-97FE-64B3EFB83FD1}"/>
                </a:ext>
              </a:extLst>
            </p:cNvPr>
            <p:cNvSpPr txBox="1"/>
            <p:nvPr/>
          </p:nvSpPr>
          <p:spPr>
            <a:xfrm>
              <a:off x="4957366" y="4469616"/>
              <a:ext cx="3812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Optimal for negativity-based utility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CC1AD85-EA1C-DFD8-9031-FF16AE9926DA}"/>
              </a:ext>
            </a:extLst>
          </p:cNvPr>
          <p:cNvSpPr txBox="1"/>
          <p:nvPr/>
        </p:nvSpPr>
        <p:spPr>
          <a:xfrm>
            <a:off x="9007070" y="6047678"/>
            <a:ext cx="287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(Note: Werner state model)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6D1FF6-53B0-8A19-468F-03881C8A4589}"/>
              </a:ext>
            </a:extLst>
          </p:cNvPr>
          <p:cNvSpPr txBox="1"/>
          <p:nvPr/>
        </p:nvSpPr>
        <p:spPr>
          <a:xfrm>
            <a:off x="8918509" y="2596699"/>
            <a:ext cx="3048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Takeaway</a:t>
            </a:r>
            <a:r>
              <a:rPr lang="en-US" sz="2400" dirty="0"/>
              <a:t>: Different applications select different optima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618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8D361-7B4C-7E7B-8AD6-5D4A25CA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B01D0DC-1CD7-BF01-AEF2-3FD94AF2C3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2691" y="1424850"/>
            <a:ext cx="8583168" cy="4828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ACE3B3-CBCF-593F-6952-22A0370E5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Domain Space</a:t>
            </a:r>
          </a:p>
        </p:txBody>
      </p:sp>
      <p:pic>
        <p:nvPicPr>
          <p:cNvPr id="6" name="Graphic 5" descr="Cycle with people">
            <a:extLst>
              <a:ext uri="{FF2B5EF4-FFF2-40B4-BE49-F238E27FC236}">
                <a16:creationId xmlns:a16="http://schemas.microsoft.com/office/drawing/2014/main" id="{E4970D55-978B-EAE1-9BB9-6F7A447227A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6412191" y="845112"/>
            <a:ext cx="564377" cy="570436"/>
          </a:xfrm>
          <a:prstGeom prst="ellipse">
            <a:avLst/>
          </a:prstGeom>
        </p:spPr>
      </p:pic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95CF45E4-B032-1484-6AC8-BD137CECF26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014" t="9667" r="31089" b="51017"/>
          <a:stretch/>
        </p:blipFill>
        <p:spPr>
          <a:xfrm>
            <a:off x="10789423" y="854414"/>
            <a:ext cx="564377" cy="570436"/>
          </a:xfrm>
          <a:prstGeom prst="ellipse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2A88489-21A2-40B3-8573-270FD3CB4DC4}"/>
              </a:ext>
            </a:extLst>
          </p:cNvPr>
          <p:cNvSpPr/>
          <p:nvPr/>
        </p:nvSpPr>
        <p:spPr>
          <a:xfrm>
            <a:off x="7601333" y="65017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D12DD4-3652-B706-9C6C-317FBB028776}"/>
              </a:ext>
            </a:extLst>
          </p:cNvPr>
          <p:cNvSpPr/>
          <p:nvPr/>
        </p:nvSpPr>
        <p:spPr>
          <a:xfrm>
            <a:off x="8786683" y="548465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5FE46CB-8ED6-C9BC-B49F-D72FED0B7730}"/>
              </a:ext>
            </a:extLst>
          </p:cNvPr>
          <p:cNvSpPr/>
          <p:nvPr/>
        </p:nvSpPr>
        <p:spPr>
          <a:xfrm>
            <a:off x="9971303" y="659479"/>
            <a:ext cx="244812" cy="244812"/>
          </a:xfrm>
          <a:prstGeom prst="ellipse">
            <a:avLst/>
          </a:prstGeom>
          <a:solidFill>
            <a:srgbClr val="2E8B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DE1943-8672-DC47-D957-4C73CA99DB53}"/>
              </a:ext>
            </a:extLst>
          </p:cNvPr>
          <p:cNvCxnSpPr>
            <a:stCxn id="6" idx="6"/>
            <a:endCxn id="8" idx="3"/>
          </p:cNvCxnSpPr>
          <p:nvPr/>
        </p:nvCxnSpPr>
        <p:spPr>
          <a:xfrm flipV="1">
            <a:off x="6976568" y="859135"/>
            <a:ext cx="660617" cy="2711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FE6CEA-CB5B-713F-AA3A-C39C2AC1D35E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 flipV="1">
            <a:off x="7846145" y="670871"/>
            <a:ext cx="940538" cy="1017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AC7D6E-0617-A0C7-3F53-E63E951F620B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9031495" y="670871"/>
            <a:ext cx="939808" cy="1110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1478199-BD84-A7AC-7A0F-B2B9023108D9}"/>
              </a:ext>
            </a:extLst>
          </p:cNvPr>
          <p:cNvCxnSpPr>
            <a:cxnSpLocks/>
            <a:stCxn id="10" idx="5"/>
            <a:endCxn id="7" idx="2"/>
          </p:cNvCxnSpPr>
          <p:nvPr/>
        </p:nvCxnSpPr>
        <p:spPr>
          <a:xfrm>
            <a:off x="10180263" y="868439"/>
            <a:ext cx="609160" cy="271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0B201595-05C3-18B5-8AF8-032E0C8DA56F}"/>
              </a:ext>
            </a:extLst>
          </p:cNvPr>
          <p:cNvSpPr/>
          <p:nvPr/>
        </p:nvSpPr>
        <p:spPr>
          <a:xfrm>
            <a:off x="8003295" y="1035783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AA36C8D-DAFA-3271-4FB3-E6F0D1B78091}"/>
              </a:ext>
            </a:extLst>
          </p:cNvPr>
          <p:cNvSpPr/>
          <p:nvPr/>
        </p:nvSpPr>
        <p:spPr>
          <a:xfrm>
            <a:off x="9446935" y="1037526"/>
            <a:ext cx="244812" cy="244812"/>
          </a:xfrm>
          <a:prstGeom prst="ellipse">
            <a:avLst/>
          </a:prstGeom>
          <a:solidFill>
            <a:srgbClr val="DD7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A16A665-DFE3-DCE2-C3C0-1F04D6FBD752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6976568" y="1130330"/>
            <a:ext cx="1026727" cy="2785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C2D582-DE82-ACF3-B5BD-B24B10B73985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8248107" y="1158189"/>
            <a:ext cx="1198828" cy="17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EA7614-6098-FE19-04AE-D36E62ED8D1A}"/>
              </a:ext>
            </a:extLst>
          </p:cNvPr>
          <p:cNvCxnSpPr>
            <a:cxnSpLocks/>
            <a:stCxn id="16" idx="6"/>
            <a:endCxn id="7" idx="2"/>
          </p:cNvCxnSpPr>
          <p:nvPr/>
        </p:nvCxnSpPr>
        <p:spPr>
          <a:xfrm flipV="1">
            <a:off x="9691747" y="1139632"/>
            <a:ext cx="1097676" cy="20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6C002C5-E1AE-D607-6578-850CD7112EFF}"/>
              </a:ext>
            </a:extLst>
          </p:cNvPr>
          <p:cNvSpPr/>
          <p:nvPr/>
        </p:nvSpPr>
        <p:spPr>
          <a:xfrm>
            <a:off x="7652927" y="1423107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84D3418-09BC-E53F-752E-EB0991715846}"/>
              </a:ext>
            </a:extLst>
          </p:cNvPr>
          <p:cNvSpPr/>
          <p:nvPr/>
        </p:nvSpPr>
        <p:spPr>
          <a:xfrm>
            <a:off x="8354303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13D08EB-EF1F-2DC4-875F-1FEA607F1A34}"/>
              </a:ext>
            </a:extLst>
          </p:cNvPr>
          <p:cNvSpPr/>
          <p:nvPr/>
        </p:nvSpPr>
        <p:spPr>
          <a:xfrm>
            <a:off x="9030269" y="1470180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26F1841-6A49-F921-DEE9-5E4EB9CA3E0E}"/>
              </a:ext>
            </a:extLst>
          </p:cNvPr>
          <p:cNvSpPr/>
          <p:nvPr/>
        </p:nvSpPr>
        <p:spPr>
          <a:xfrm>
            <a:off x="9735960" y="1466572"/>
            <a:ext cx="244812" cy="244812"/>
          </a:xfrm>
          <a:prstGeom prst="ellipse">
            <a:avLst/>
          </a:prstGeom>
          <a:solidFill>
            <a:srgbClr val="A02B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4DCACA4-DD62-8053-6392-155D7829519B}"/>
              </a:ext>
            </a:extLst>
          </p:cNvPr>
          <p:cNvCxnSpPr>
            <a:cxnSpLocks/>
            <a:stCxn id="6" idx="6"/>
            <a:endCxn id="20" idx="2"/>
          </p:cNvCxnSpPr>
          <p:nvPr/>
        </p:nvCxnSpPr>
        <p:spPr>
          <a:xfrm>
            <a:off x="6976568" y="1130330"/>
            <a:ext cx="676359" cy="41518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6BDBC7-AE4D-4E2F-7754-9AC7C814F6CA}"/>
              </a:ext>
            </a:extLst>
          </p:cNvPr>
          <p:cNvCxnSpPr>
            <a:cxnSpLocks/>
            <a:stCxn id="20" idx="6"/>
            <a:endCxn id="21" idx="2"/>
          </p:cNvCxnSpPr>
          <p:nvPr/>
        </p:nvCxnSpPr>
        <p:spPr>
          <a:xfrm>
            <a:off x="7897739" y="1545513"/>
            <a:ext cx="456564" cy="43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B4B44BF-54DB-939B-4061-3F4947CDC982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8599115" y="1588978"/>
            <a:ext cx="431154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5A085EE-889E-F5D8-5757-0E3F36AE9292}"/>
              </a:ext>
            </a:extLst>
          </p:cNvPr>
          <p:cNvCxnSpPr>
            <a:cxnSpLocks/>
            <a:stCxn id="22" idx="6"/>
            <a:endCxn id="23" idx="2"/>
          </p:cNvCxnSpPr>
          <p:nvPr/>
        </p:nvCxnSpPr>
        <p:spPr>
          <a:xfrm flipV="1">
            <a:off x="9275081" y="1588978"/>
            <a:ext cx="460879" cy="36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2E57C94-1D54-7D94-0C7E-0482FE1559FB}"/>
              </a:ext>
            </a:extLst>
          </p:cNvPr>
          <p:cNvCxnSpPr>
            <a:cxnSpLocks/>
            <a:stCxn id="23" idx="6"/>
            <a:endCxn id="7" idx="2"/>
          </p:cNvCxnSpPr>
          <p:nvPr/>
        </p:nvCxnSpPr>
        <p:spPr>
          <a:xfrm flipV="1">
            <a:off x="9980772" y="1139632"/>
            <a:ext cx="808651" cy="44934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823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B21AF-CCF8-86AB-27DB-659A1D7D1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049EB-76E4-0240-310D-CB8C248D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Layered Shortest Path (QLSP)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C8F738-0F98-99D9-CE13-17ADFBE37DD0}"/>
              </a:ext>
            </a:extLst>
          </p:cNvPr>
          <p:cNvSpPr txBox="1"/>
          <p:nvPr/>
        </p:nvSpPr>
        <p:spPr>
          <a:xfrm>
            <a:off x="838200" y="1894114"/>
            <a:ext cx="62266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Idea: </a:t>
            </a:r>
            <a:r>
              <a:rPr lang="en-US" sz="2800" dirty="0"/>
              <a:t>Discretize fidelity into “bins”</a:t>
            </a:r>
            <a:endParaRPr lang="en-US" sz="2800" b="1" dirty="0"/>
          </a:p>
          <a:p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b="1" dirty="0"/>
              <a:t>Why?</a:t>
            </a:r>
            <a:r>
              <a:rPr lang="en-US" sz="2800" dirty="0"/>
              <a:t> Tracking fidelity becomes a graph exploration problem</a:t>
            </a:r>
          </a:p>
          <a:p>
            <a:endParaRPr lang="en-US" sz="2800" dirty="0"/>
          </a:p>
          <a:p>
            <a:r>
              <a:rPr lang="en-US" sz="2800" b="1" dirty="0"/>
              <a:t>How</a:t>
            </a:r>
            <a:r>
              <a:rPr lang="en-US" sz="2800" dirty="0"/>
              <a:t>? Extend the graph so that vertices track fidelity </a:t>
            </a:r>
          </a:p>
          <a:p>
            <a:endParaRPr lang="en-US" sz="2800" dirty="0"/>
          </a:p>
          <a:p>
            <a:r>
              <a:rPr lang="en-US" sz="2800" b="1" dirty="0"/>
              <a:t>Solution</a:t>
            </a:r>
            <a:r>
              <a:rPr lang="en-US" sz="2800" dirty="0"/>
              <a:t>: Solve Dijkstra once on the extended graph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51527-65F6-10E5-0437-88A927DEA889}"/>
              </a:ext>
            </a:extLst>
          </p:cNvPr>
          <p:cNvSpPr/>
          <p:nvPr/>
        </p:nvSpPr>
        <p:spPr>
          <a:xfrm>
            <a:off x="8047703" y="2020177"/>
            <a:ext cx="217714" cy="3940629"/>
          </a:xfrm>
          <a:prstGeom prst="rect">
            <a:avLst/>
          </a:prstGeom>
          <a:gradFill>
            <a:gsLst>
              <a:gs pos="98998">
                <a:srgbClr val="0070C0"/>
              </a:gs>
              <a:gs pos="86000">
                <a:srgbClr val="92D1EE"/>
              </a:gs>
              <a:gs pos="0">
                <a:srgbClr val="FF0000"/>
              </a:gs>
              <a:gs pos="52000">
                <a:srgbClr val="FFFF00"/>
              </a:gs>
              <a:gs pos="28000">
                <a:srgbClr val="FFC000"/>
              </a:gs>
              <a:gs pos="7300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E2B950-E7C1-A815-06D5-8F38C5B3DFBF}"/>
              </a:ext>
            </a:extLst>
          </p:cNvPr>
          <p:cNvSpPr txBox="1"/>
          <p:nvPr/>
        </p:nvSpPr>
        <p:spPr>
          <a:xfrm>
            <a:off x="8265417" y="1820372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F=1.0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716548-DC8F-50BB-1755-2CA812B24600}"/>
              </a:ext>
            </a:extLst>
          </p:cNvPr>
          <p:cNvSpPr txBox="1"/>
          <p:nvPr/>
        </p:nvSpPr>
        <p:spPr>
          <a:xfrm>
            <a:off x="8318228" y="5729973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F=0.5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64DC14F-1A0A-693C-DA40-1D9F7035F012}"/>
              </a:ext>
            </a:extLst>
          </p:cNvPr>
          <p:cNvSpPr/>
          <p:nvPr/>
        </p:nvSpPr>
        <p:spPr>
          <a:xfrm>
            <a:off x="9970052" y="1852080"/>
            <a:ext cx="1162665" cy="50179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 = 1.0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5FCD7F1-3AC0-3CDF-EE33-B9D19E7A6C8A}"/>
              </a:ext>
            </a:extLst>
          </p:cNvPr>
          <p:cNvSpPr/>
          <p:nvPr/>
        </p:nvSpPr>
        <p:spPr>
          <a:xfrm>
            <a:off x="9970052" y="2463494"/>
            <a:ext cx="1162665" cy="501797"/>
          </a:xfrm>
          <a:prstGeom prst="roundRect">
            <a:avLst/>
          </a:prstGeom>
          <a:solidFill>
            <a:srgbClr val="FE6F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 = .99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C9FC5A8-9B61-C0A7-8D5E-84C299F6094D}"/>
              </a:ext>
            </a:extLst>
          </p:cNvPr>
          <p:cNvSpPr/>
          <p:nvPr/>
        </p:nvSpPr>
        <p:spPr>
          <a:xfrm>
            <a:off x="9970052" y="3074908"/>
            <a:ext cx="1162665" cy="501797"/>
          </a:xfrm>
          <a:prstGeom prst="roundRect">
            <a:avLst/>
          </a:prstGeom>
          <a:solidFill>
            <a:srgbClr val="FE960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 = .98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BF0CB20-D446-0C60-E0AD-5551CE56CF01}"/>
              </a:ext>
            </a:extLst>
          </p:cNvPr>
          <p:cNvSpPr/>
          <p:nvPr/>
        </p:nvSpPr>
        <p:spPr>
          <a:xfrm>
            <a:off x="9970052" y="3686322"/>
            <a:ext cx="1162665" cy="50179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 = .97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9275F8A-9701-B35C-1DB5-AE29DF0F08D4}"/>
              </a:ext>
            </a:extLst>
          </p:cNvPr>
          <p:cNvSpPr/>
          <p:nvPr/>
        </p:nvSpPr>
        <p:spPr>
          <a:xfrm>
            <a:off x="9970052" y="5530849"/>
            <a:ext cx="1162665" cy="50179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 = .5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BAE5BA-45D5-ED55-BF1F-13DDB9686BE6}"/>
              </a:ext>
            </a:extLst>
          </p:cNvPr>
          <p:cNvSpPr txBox="1"/>
          <p:nvPr/>
        </p:nvSpPr>
        <p:spPr>
          <a:xfrm rot="5400000">
            <a:off x="10353511" y="4505541"/>
            <a:ext cx="60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C554424-356E-D05E-3F37-B7C7EE45C494}"/>
              </a:ext>
            </a:extLst>
          </p:cNvPr>
          <p:cNvSpPr/>
          <p:nvPr/>
        </p:nvSpPr>
        <p:spPr>
          <a:xfrm>
            <a:off x="8783259" y="3524930"/>
            <a:ext cx="906431" cy="5697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3EAB0C-457A-1F38-2A87-8DC7274AC51A}"/>
                  </a:ext>
                </a:extLst>
              </p:cNvPr>
              <p:cNvSpPr txBox="1"/>
              <p:nvPr/>
            </p:nvSpPr>
            <p:spPr>
              <a:xfrm>
                <a:off x="11291223" y="1836550"/>
                <a:ext cx="6160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3EAB0C-457A-1F38-2A87-8DC7274AC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223" y="1836550"/>
                <a:ext cx="616066" cy="523220"/>
              </a:xfrm>
              <a:prstGeom prst="rect">
                <a:avLst/>
              </a:prstGeom>
              <a:blipFill>
                <a:blip r:embed="rId2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8ADCBE8-4EA8-541E-7A0B-7D13AE26F216}"/>
                  </a:ext>
                </a:extLst>
              </p:cNvPr>
              <p:cNvSpPr txBox="1"/>
              <p:nvPr/>
            </p:nvSpPr>
            <p:spPr>
              <a:xfrm>
                <a:off x="11291223" y="2419762"/>
                <a:ext cx="6243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8ADCBE8-4EA8-541E-7A0B-7D13AE26F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223" y="2419762"/>
                <a:ext cx="624337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AAA98D-D8B4-9B9D-5352-90F13277D793}"/>
                  </a:ext>
                </a:extLst>
              </p:cNvPr>
              <p:cNvSpPr txBox="1"/>
              <p:nvPr/>
            </p:nvSpPr>
            <p:spPr>
              <a:xfrm>
                <a:off x="11291223" y="3002974"/>
                <a:ext cx="6243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AAA98D-D8B4-9B9D-5352-90F13277D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223" y="3002974"/>
                <a:ext cx="624337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84B3D6-B72E-ADDE-752D-CBDE994C78B2}"/>
                  </a:ext>
                </a:extLst>
              </p:cNvPr>
              <p:cNvSpPr txBox="1"/>
              <p:nvPr/>
            </p:nvSpPr>
            <p:spPr>
              <a:xfrm>
                <a:off x="11291223" y="3642590"/>
                <a:ext cx="6243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84B3D6-B72E-ADDE-752D-CBDE994C7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223" y="3642590"/>
                <a:ext cx="624337" cy="523220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7A615B2-1960-E08C-5662-775B58AE6906}"/>
                  </a:ext>
                </a:extLst>
              </p:cNvPr>
              <p:cNvSpPr txBox="1"/>
              <p:nvPr/>
            </p:nvSpPr>
            <p:spPr>
              <a:xfrm>
                <a:off x="11291223" y="5530849"/>
                <a:ext cx="6691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7A615B2-1960-E08C-5662-775B58AE6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223" y="5530849"/>
                <a:ext cx="669158" cy="523220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7176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C558-EC8E-A75F-68AB-3FA25323F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QLSP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F6953F-9B73-41B4-C690-A8C78B28AB1E}"/>
              </a:ext>
            </a:extLst>
          </p:cNvPr>
          <p:cNvSpPr txBox="1"/>
          <p:nvPr/>
        </p:nvSpPr>
        <p:spPr>
          <a:xfrm>
            <a:off x="543235" y="1587795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Physical Graph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73B39A49-80CA-598C-D186-A029D02CA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472" y="3495369"/>
            <a:ext cx="1685441" cy="2823291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4AB6F020-06E4-D161-8F40-C2AACFAA90D7}"/>
              </a:ext>
            </a:extLst>
          </p:cNvPr>
          <p:cNvSpPr txBox="1"/>
          <p:nvPr/>
        </p:nvSpPr>
        <p:spPr>
          <a:xfrm>
            <a:off x="875825" y="3429000"/>
            <a:ext cx="1940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QLSP Graph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C8A592D2-B299-4D3C-6AEB-8699D6BAF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239" y="3495369"/>
            <a:ext cx="1630450" cy="282329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046BC27-39ED-A913-EDE9-0160EA107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680" y="3495369"/>
            <a:ext cx="1833032" cy="28232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3877288-7C5F-33FC-9318-3C79739160F0}"/>
                  </a:ext>
                </a:extLst>
              </p:cNvPr>
              <p:cNvSpPr txBox="1"/>
              <p:nvPr/>
            </p:nvSpPr>
            <p:spPr>
              <a:xfrm>
                <a:off x="8481911" y="3461345"/>
                <a:ext cx="34495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Graph grows linearly with number of bins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3877288-7C5F-33FC-9318-3C7973916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911" y="3461345"/>
                <a:ext cx="3449533" cy="830997"/>
              </a:xfrm>
              <a:prstGeom prst="rect">
                <a:avLst/>
              </a:prstGeom>
              <a:blipFill>
                <a:blip r:embed="rId5"/>
                <a:stretch>
                  <a:fillRect l="-2564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424811EB-79A3-441C-AB5E-8F9A1BD6B05C}"/>
              </a:ext>
            </a:extLst>
          </p:cNvPr>
          <p:cNvGrpSpPr/>
          <p:nvPr/>
        </p:nvGrpSpPr>
        <p:grpSpPr>
          <a:xfrm>
            <a:off x="8377084" y="4676181"/>
            <a:ext cx="3687097" cy="1569660"/>
            <a:chOff x="8377084" y="4676181"/>
            <a:chExt cx="3687097" cy="156966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2104C2-504A-5549-6C44-9497F10B49D2}"/>
                </a:ext>
              </a:extLst>
            </p:cNvPr>
            <p:cNvSpPr txBox="1"/>
            <p:nvPr/>
          </p:nvSpPr>
          <p:spPr>
            <a:xfrm>
              <a:off x="8481912" y="4676181"/>
              <a:ext cx="344953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Theorem: </a:t>
              </a:r>
              <a:r>
                <a:rPr lang="en-US" sz="2400" dirty="0"/>
                <a:t>QLSP is FPTAS</a:t>
              </a:r>
            </a:p>
            <a:p>
              <a:r>
                <a:rPr lang="en-US" sz="2400" dirty="0"/>
                <a:t>for monotone utilities satisfying a sensitivity condition on fidelity loss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4B3E68B-FAE1-4061-ADB6-58D911701E9B}"/>
                </a:ext>
              </a:extLst>
            </p:cNvPr>
            <p:cNvSpPr/>
            <p:nvPr/>
          </p:nvSpPr>
          <p:spPr>
            <a:xfrm>
              <a:off x="8377084" y="4676181"/>
              <a:ext cx="3687097" cy="1569660"/>
            </a:xfrm>
            <a:custGeom>
              <a:avLst/>
              <a:gdLst>
                <a:gd name="csX0" fmla="*/ 0 w 3687097"/>
                <a:gd name="csY0" fmla="*/ 261615 h 1569660"/>
                <a:gd name="csX1" fmla="*/ 261615 w 3687097"/>
                <a:gd name="csY1" fmla="*/ 0 h 1569660"/>
                <a:gd name="csX2" fmla="*/ 3425482 w 3687097"/>
                <a:gd name="csY2" fmla="*/ 0 h 1569660"/>
                <a:gd name="csX3" fmla="*/ 3687097 w 3687097"/>
                <a:gd name="csY3" fmla="*/ 261615 h 1569660"/>
                <a:gd name="csX4" fmla="*/ 3687097 w 3687097"/>
                <a:gd name="csY4" fmla="*/ 1308045 h 1569660"/>
                <a:gd name="csX5" fmla="*/ 3425482 w 3687097"/>
                <a:gd name="csY5" fmla="*/ 1569660 h 1569660"/>
                <a:gd name="csX6" fmla="*/ 261615 w 3687097"/>
                <a:gd name="csY6" fmla="*/ 1569660 h 1569660"/>
                <a:gd name="csX7" fmla="*/ 0 w 3687097"/>
                <a:gd name="csY7" fmla="*/ 1308045 h 1569660"/>
                <a:gd name="csX8" fmla="*/ 0 w 3687097"/>
                <a:gd name="csY8" fmla="*/ 261615 h 1569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687097" h="1569660" extrusionOk="0">
                  <a:moveTo>
                    <a:pt x="0" y="261615"/>
                  </a:moveTo>
                  <a:cubicBezTo>
                    <a:pt x="-9623" y="111194"/>
                    <a:pt x="99501" y="6616"/>
                    <a:pt x="261615" y="0"/>
                  </a:cubicBezTo>
                  <a:cubicBezTo>
                    <a:pt x="942294" y="132882"/>
                    <a:pt x="2136705" y="-84951"/>
                    <a:pt x="3425482" y="0"/>
                  </a:cubicBezTo>
                  <a:cubicBezTo>
                    <a:pt x="3556541" y="13113"/>
                    <a:pt x="3683310" y="138059"/>
                    <a:pt x="3687097" y="261615"/>
                  </a:cubicBezTo>
                  <a:cubicBezTo>
                    <a:pt x="3639477" y="762442"/>
                    <a:pt x="3677578" y="1177485"/>
                    <a:pt x="3687097" y="1308045"/>
                  </a:cubicBezTo>
                  <a:cubicBezTo>
                    <a:pt x="3701506" y="1454240"/>
                    <a:pt x="3582554" y="1543757"/>
                    <a:pt x="3425482" y="1569660"/>
                  </a:cubicBezTo>
                  <a:cubicBezTo>
                    <a:pt x="2058835" y="1657299"/>
                    <a:pt x="670106" y="1496981"/>
                    <a:pt x="261615" y="1569660"/>
                  </a:cubicBezTo>
                  <a:cubicBezTo>
                    <a:pt x="114392" y="1543561"/>
                    <a:pt x="-14339" y="1472458"/>
                    <a:pt x="0" y="1308045"/>
                  </a:cubicBezTo>
                  <a:cubicBezTo>
                    <a:pt x="71974" y="799707"/>
                    <a:pt x="11955" y="531654"/>
                    <a:pt x="0" y="261615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7984C69D-2C2B-2132-F538-E135F46B51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167" y="1223550"/>
            <a:ext cx="5968793" cy="22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9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DBBF3A2-3E44-682F-A09A-A1A85CD293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1189822"/>
            <a:ext cx="5517222" cy="4685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8D61C8-D2C3-9369-E4EC-7F9BA2BE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F294172-4753-D400-0752-12B195FDA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174" t="6840" r="86717" b="55604"/>
          <a:stretch>
            <a:fillRect/>
          </a:stretch>
        </p:blipFill>
        <p:spPr>
          <a:xfrm>
            <a:off x="1472381" y="1572701"/>
            <a:ext cx="3158613" cy="31586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8A14E4-9B79-33F3-87CF-0D62BEC305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808" t="9797" b="28225"/>
          <a:stretch>
            <a:fillRect/>
          </a:stretch>
        </p:blipFill>
        <p:spPr>
          <a:xfrm>
            <a:off x="10719619" y="1994490"/>
            <a:ext cx="397032" cy="3321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83CE99-D99B-5E3F-E570-F57C62856E68}"/>
              </a:ext>
            </a:extLst>
          </p:cNvPr>
          <p:cNvSpPr txBox="1"/>
          <p:nvPr/>
        </p:nvSpPr>
        <p:spPr>
          <a:xfrm>
            <a:off x="3319293" y="507495"/>
            <a:ext cx="8034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We found non-convex frontiers on all considered topologies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FEEAD4-7F85-8F88-1DDF-6A41CE280978}"/>
              </a:ext>
            </a:extLst>
          </p:cNvPr>
          <p:cNvSpPr txBox="1"/>
          <p:nvPr/>
        </p:nvSpPr>
        <p:spPr>
          <a:xfrm>
            <a:off x="838200" y="4784728"/>
            <a:ext cx="631365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Model</a:t>
            </a:r>
            <a:r>
              <a:rPr lang="en-US" dirty="0"/>
              <a:t>:</a:t>
            </a:r>
          </a:p>
          <a:p>
            <a:r>
              <a:rPr lang="en-US" dirty="0"/>
              <a:t>Werner states, ideal swaps, no decoherence</a:t>
            </a:r>
          </a:p>
          <a:p>
            <a:r>
              <a:rPr lang="en-US" dirty="0"/>
              <a:t>Midpoint interference scheme, 10Mhz, 0.2dB/km</a:t>
            </a:r>
          </a:p>
          <a:p>
            <a:r>
              <a:rPr lang="en-US" dirty="0"/>
              <a:t>Raw fidelity F=0.97, rate depends on link length</a:t>
            </a:r>
          </a:p>
          <a:p>
            <a:r>
              <a:rPr lang="en-US" dirty="0"/>
              <a:t>5 operating points per link: 0 to 4</a:t>
            </a:r>
            <a:r>
              <a:rPr lang="en-US" b="1" dirty="0"/>
              <a:t> BBPSSW distillation rounds</a:t>
            </a:r>
          </a:p>
          <a:p>
            <a:endParaRPr lang="en-US" b="1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7489CCF-7DBA-EE70-A08A-5C4F4DB9D836}"/>
              </a:ext>
            </a:extLst>
          </p:cNvPr>
          <p:cNvGrpSpPr/>
          <p:nvPr/>
        </p:nvGrpSpPr>
        <p:grpSpPr>
          <a:xfrm>
            <a:off x="6961051" y="2886419"/>
            <a:ext cx="3311612" cy="2300263"/>
            <a:chOff x="6961051" y="2886419"/>
            <a:chExt cx="3311612" cy="23002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2E8051-D568-3493-1B82-21A6D5359354}"/>
                </a:ext>
              </a:extLst>
            </p:cNvPr>
            <p:cNvSpPr txBox="1"/>
            <p:nvPr/>
          </p:nvSpPr>
          <p:spPr>
            <a:xfrm>
              <a:off x="6961051" y="4540351"/>
              <a:ext cx="33116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Baselines based on scalarized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objectives can’t find these!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D9A68A3-BCD9-294A-8FA2-092FC631FE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54178" y="2886419"/>
              <a:ext cx="286438" cy="154236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5B28A94-F070-CDA5-DD9E-2DD3699B0D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0617" y="3051672"/>
              <a:ext cx="0" cy="13771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69D16A2-C637-290C-D628-FB88BC30B7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0617" y="4175393"/>
              <a:ext cx="1439537" cy="2533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D3DEFD5-EF44-EC68-7952-3894E761E278}"/>
                </a:ext>
              </a:extLst>
            </p:cNvPr>
            <p:cNvCxnSpPr>
              <a:cxnSpLocks/>
            </p:cNvCxnSpPr>
            <p:nvPr/>
          </p:nvCxnSpPr>
          <p:spPr>
            <a:xfrm>
              <a:off x="8240617" y="4428781"/>
              <a:ext cx="2032046" cy="11157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658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518D9-41E8-734D-9DC3-49D59E875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2DB61-E01A-FF20-2F84-9BD6BE1A5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311581" cy="4351338"/>
          </a:xfrm>
        </p:spPr>
        <p:txBody>
          <a:bodyPr/>
          <a:lstStyle/>
          <a:p>
            <a:r>
              <a:rPr lang="en-US" b="1" dirty="0"/>
              <a:t>Joint path selection and configuration</a:t>
            </a:r>
            <a:r>
              <a:rPr lang="en-US" dirty="0"/>
              <a:t>: one computation produces a discretized rate–fidelity Pareto frontier from one source to every destination, reusable across utilities.</a:t>
            </a:r>
          </a:p>
          <a:p>
            <a:r>
              <a:rPr lang="en-US" b="1" dirty="0"/>
              <a:t>Guarantees</a:t>
            </a:r>
            <a:r>
              <a:rPr lang="en-US" dirty="0"/>
              <a:t>: complexity and approximation analysis establishes an FPTAS under the stated utility-regularity assumptions.</a:t>
            </a:r>
          </a:p>
          <a:p>
            <a:r>
              <a:rPr lang="en-US" b="1" dirty="0"/>
              <a:t>Scalarization: </a:t>
            </a:r>
            <a:r>
              <a:rPr lang="en-US" dirty="0"/>
              <a:t>We establish when weighted-sum routing is optimal, and show why unsupported configurations require a richer frontier representation.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F2BABB-9DE7-4F9E-6FFE-36A588CA5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136" y="4918045"/>
            <a:ext cx="1490305" cy="1477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897AF6-E555-C398-D124-9B1D457330C5}"/>
              </a:ext>
            </a:extLst>
          </p:cNvPr>
          <p:cNvSpPr txBox="1"/>
          <p:nvPr/>
        </p:nvSpPr>
        <p:spPr>
          <a:xfrm>
            <a:off x="9586134" y="6395720"/>
            <a:ext cx="19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arXiv:2609.16198</a:t>
            </a:r>
          </a:p>
        </p:txBody>
      </p:sp>
    </p:spTree>
    <p:extLst>
      <p:ext uri="{BB962C8B-B14F-4D97-AF65-F5344CB8AC3E}">
        <p14:creationId xmlns:p14="http://schemas.microsoft.com/office/powerpoint/2010/main" val="912970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1914</TotalTime>
  <Words>651</Words>
  <Application>Microsoft Macintosh PowerPoint</Application>
  <PresentationFormat>Widescreen</PresentationFormat>
  <Paragraphs>137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ＭＳ Ｐゴシック</vt:lpstr>
      <vt:lpstr>Aptos</vt:lpstr>
      <vt:lpstr>Aptos Display</vt:lpstr>
      <vt:lpstr>Arial</vt:lpstr>
      <vt:lpstr>Calibri</vt:lpstr>
      <vt:lpstr>Cambria Math</vt:lpstr>
      <vt:lpstr>Comic Sans MS</vt:lpstr>
      <vt:lpstr>Frutiger Linotype</vt:lpstr>
      <vt:lpstr>Office Theme</vt:lpstr>
      <vt:lpstr>Quantum Networks</vt:lpstr>
      <vt:lpstr>Path Selection and Configuration in Quantum Networks</vt:lpstr>
      <vt:lpstr>Utility-based Path Selection and Configuration in Quantum Networks</vt:lpstr>
      <vt:lpstr>Utility-based Path Selection and Configuration in Quantum Networks via Layered Shortest Paths</vt:lpstr>
      <vt:lpstr>2-Way Quantum Network</vt:lpstr>
      <vt:lpstr>2-Way Quantum Network</vt:lpstr>
      <vt:lpstr>2-Way Quantum Network</vt:lpstr>
      <vt:lpstr>2-Way Quantum Network</vt:lpstr>
      <vt:lpstr>Entanglement distillation</vt:lpstr>
      <vt:lpstr>Path Selection – Classical Internet</vt:lpstr>
      <vt:lpstr>Path Selection – Classical Internet</vt:lpstr>
      <vt:lpstr>Path Selection – Quantum Network</vt:lpstr>
      <vt:lpstr>Path Configuration</vt:lpstr>
      <vt:lpstr>The Domain Space</vt:lpstr>
      <vt:lpstr>The Domain Space</vt:lpstr>
      <vt:lpstr>The Domain Space</vt:lpstr>
      <vt:lpstr>The Domain Space</vt:lpstr>
      <vt:lpstr>The Domain Space</vt:lpstr>
      <vt:lpstr>The Domain Space</vt:lpstr>
      <vt:lpstr>The Domain Space</vt:lpstr>
      <vt:lpstr>The Domain Space</vt:lpstr>
      <vt:lpstr>Quantum Layered Shortest Path (QLSP)</vt:lpstr>
      <vt:lpstr>QLSP</vt:lpstr>
      <vt:lpstr>Results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Bacciottini</dc:creator>
  <cp:lastModifiedBy>Leonardo Bacciottini</cp:lastModifiedBy>
  <cp:revision>20</cp:revision>
  <dcterms:created xsi:type="dcterms:W3CDTF">2026-09-13T17:55:59Z</dcterms:created>
  <dcterms:modified xsi:type="dcterms:W3CDTF">2026-09-17T13:17:10Z</dcterms:modified>
</cp:coreProperties>
</file>