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8"/>
  </p:notesMasterIdLst>
  <p:sldIdLst>
    <p:sldId id="296" r:id="rId5"/>
    <p:sldId id="381" r:id="rId6"/>
    <p:sldId id="43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irby, Amy (CDC/DDID/NCEZID/DFWED)" initials="KA(" lastIdx="2" clrIdx="0"/>
  <p:cmAuthor id="2" name="Honein, Margaret (Peggy) (CDC/DDID/NCEZID/DPEI)" initials="HM((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3001E"/>
    <a:srgbClr val="4656A6"/>
    <a:srgbClr val="B01519"/>
    <a:srgbClr val="292B6E"/>
    <a:srgbClr val="17468F"/>
    <a:srgbClr val="E6B8B8"/>
    <a:srgbClr val="558ED5"/>
    <a:srgbClr val="CBCCD2"/>
    <a:srgbClr val="E7E7EA"/>
    <a:srgbClr val="CCD1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0437" autoAdjust="0"/>
  </p:normalViewPr>
  <p:slideViewPr>
    <p:cSldViewPr snapToGrid="0">
      <p:cViewPr varScale="1">
        <p:scale>
          <a:sx n="103" d="100"/>
          <a:sy n="103" d="100"/>
        </p:scale>
        <p:origin x="73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C2BB1A-C097-4F89-BA8A-7AEA954C413A}" type="datetimeFigureOut">
              <a:rPr lang="en-US" smtClean="0"/>
              <a:t>6/24/2021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05C91B-BCC4-4F72-9CBC-BCBA36C38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446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Web Pro" panose="020B0503030403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Web Pro" panose="020B0503030403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Web Pro" panose="020B0503030403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Web Pro" panose="020B0503030403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Web Pro" panose="020B0503030403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Web Pro" panose="020B0503030403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Web Pro" panose="020B0503030403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Web Pro" panose="020B0503030403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Web Pro" panose="020B0503030403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F084AA2-EDF3-41B6-9BD5-4D1331E35CE7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512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38CAEC-4554-485B-9189-C45C7447A404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9362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38CAEC-4554-485B-9189-C45C7447A404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06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.jpeg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jpeg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75F35E44-72CB-4AFA-8DA6-C89EBC957A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15" r="19754"/>
          <a:stretch/>
        </p:blipFill>
        <p:spPr>
          <a:xfrm>
            <a:off x="6947544" y="1288496"/>
            <a:ext cx="4913032" cy="4634459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92B0A619-F6AA-4053-9D4A-55C4BC7B0046}"/>
              </a:ext>
            </a:extLst>
          </p:cNvPr>
          <p:cNvSpPr/>
          <p:nvPr userDrawn="1"/>
        </p:nvSpPr>
        <p:spPr>
          <a:xfrm>
            <a:off x="419100" y="0"/>
            <a:ext cx="11772901" cy="1194093"/>
          </a:xfrm>
          <a:prstGeom prst="rect">
            <a:avLst/>
          </a:prstGeom>
          <a:gradFill flip="none" rotWithShape="1">
            <a:gsLst>
              <a:gs pos="0">
                <a:srgbClr val="55BF8B"/>
              </a:gs>
              <a:gs pos="96000">
                <a:srgbClr val="145E71"/>
              </a:gs>
            </a:gsLst>
            <a:lin ang="12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1" name="Title 1"/>
          <p:cNvSpPr>
            <a:spLocks noGrp="1"/>
          </p:cNvSpPr>
          <p:nvPr userDrawn="1">
            <p:ph type="title"/>
          </p:nvPr>
        </p:nvSpPr>
        <p:spPr>
          <a:xfrm>
            <a:off x="696687" y="12129"/>
            <a:ext cx="11495315" cy="1155779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ts val="4000"/>
              </a:lnSpc>
              <a:defRPr sz="3733" b="1" baseline="0">
                <a:solidFill>
                  <a:schemeClr val="tx2"/>
                </a:solidFill>
                <a:effectLst/>
                <a:latin typeface="Calibri" pitchFamily="34" charset="0"/>
              </a:defRPr>
            </a:lvl1pPr>
          </a:lstStyle>
          <a:p>
            <a:endParaRPr lang="en-US"/>
          </a:p>
        </p:txBody>
      </p:sp>
      <p:sp>
        <p:nvSpPr>
          <p:cNvPr id="5" name="Subtitle 2"/>
          <p:cNvSpPr>
            <a:spLocks noGrp="1"/>
          </p:cNvSpPr>
          <p:nvPr userDrawn="1">
            <p:ph type="subTitle" idx="1"/>
          </p:nvPr>
        </p:nvSpPr>
        <p:spPr>
          <a:xfrm>
            <a:off x="696687" y="1368341"/>
            <a:ext cx="10156192" cy="45720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667" b="1" baseline="0">
                <a:solidFill>
                  <a:srgbClr val="2D2D2D"/>
                </a:solidFill>
                <a:effectLst/>
                <a:latin typeface="Calibri" pitchFamily="34" charset="0"/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US"/>
          </a:p>
        </p:txBody>
      </p:sp>
      <p:sp>
        <p:nvSpPr>
          <p:cNvPr id="9" name="Text Placeholder 8"/>
          <p:cNvSpPr>
            <a:spLocks noGrp="1"/>
          </p:cNvSpPr>
          <p:nvPr userDrawn="1">
            <p:ph type="body" sz="quarter" idx="10"/>
          </p:nvPr>
        </p:nvSpPr>
        <p:spPr>
          <a:xfrm>
            <a:off x="616740" y="2520846"/>
            <a:ext cx="10156192" cy="1039317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ts val="2667"/>
              </a:lnSpc>
              <a:buNone/>
              <a:defRPr sz="2400" baseline="0">
                <a:solidFill>
                  <a:srgbClr val="2D2D2D"/>
                </a:solidFill>
                <a:latin typeface="Calibri" pitchFamily="34" charset="0"/>
              </a:defRPr>
            </a:lvl1pPr>
            <a:lvl2pPr algn="ctr">
              <a:defRPr>
                <a:solidFill>
                  <a:schemeClr val="tx2"/>
                </a:solidFill>
              </a:defRPr>
            </a:lvl2pPr>
            <a:lvl3pPr algn="ctr">
              <a:defRPr>
                <a:solidFill>
                  <a:schemeClr val="tx2"/>
                </a:solidFill>
              </a:defRPr>
            </a:lvl3pPr>
            <a:lvl4pPr algn="ctr">
              <a:defRPr>
                <a:solidFill>
                  <a:schemeClr val="tx2"/>
                </a:solidFill>
              </a:defRPr>
            </a:lvl4pPr>
            <a:lvl5pPr algn="ctr">
              <a:defRPr>
                <a:solidFill>
                  <a:schemeClr val="tx2"/>
                </a:solidFill>
              </a:defRPr>
            </a:lvl5pPr>
          </a:lstStyle>
          <a:p>
            <a:pPr lvl="0"/>
            <a:endParaRPr lang="en-US"/>
          </a:p>
        </p:txBody>
      </p:sp>
      <p:pic>
        <p:nvPicPr>
          <p:cNvPr id="17" name="Picture 16" descr="Logos of the U.S. Department of Health and Human Services and Centers for Disease Control and Prevention" title="LOGOS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19" y="5706813"/>
            <a:ext cx="1672779" cy="959001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2900023D-2373-43F5-A4AA-FD7F91255A55}"/>
              </a:ext>
            </a:extLst>
          </p:cNvPr>
          <p:cNvGrpSpPr/>
          <p:nvPr userDrawn="1"/>
        </p:nvGrpSpPr>
        <p:grpSpPr>
          <a:xfrm>
            <a:off x="1" y="2"/>
            <a:ext cx="356209" cy="1194093"/>
            <a:chOff x="2721769" y="2050256"/>
            <a:chExt cx="442912" cy="14696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75925BE-9EF0-43F9-9D78-64BD587500CA}"/>
                </a:ext>
              </a:extLst>
            </p:cNvPr>
            <p:cNvSpPr/>
            <p:nvPr userDrawn="1"/>
          </p:nvSpPr>
          <p:spPr>
            <a:xfrm>
              <a:off x="2721769" y="2050256"/>
              <a:ext cx="442912" cy="1335882"/>
            </a:xfrm>
            <a:prstGeom prst="rect">
              <a:avLst/>
            </a:prstGeom>
            <a:solidFill>
              <a:srgbClr val="2D2C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9245E9D-1A1B-4F74-AD8C-354693087FC0}"/>
                </a:ext>
              </a:extLst>
            </p:cNvPr>
            <p:cNvSpPr/>
            <p:nvPr userDrawn="1"/>
          </p:nvSpPr>
          <p:spPr>
            <a:xfrm>
              <a:off x="2721769" y="3386138"/>
              <a:ext cx="442912" cy="133778"/>
            </a:xfrm>
            <a:prstGeom prst="rect">
              <a:avLst/>
            </a:prstGeom>
            <a:solidFill>
              <a:srgbClr val="F0A8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9EA0238C-23EC-47A0-ABAA-400AE503943B}"/>
              </a:ext>
            </a:extLst>
          </p:cNvPr>
          <p:cNvSpPr txBox="1"/>
          <p:nvPr userDrawn="1"/>
        </p:nvSpPr>
        <p:spPr>
          <a:xfrm>
            <a:off x="6616119" y="6014056"/>
            <a:ext cx="5575883" cy="502766"/>
          </a:xfrm>
          <a:prstGeom prst="rect">
            <a:avLst/>
          </a:prstGeom>
          <a:solidFill>
            <a:srgbClr val="FBAB18"/>
          </a:solidFill>
        </p:spPr>
        <p:txBody>
          <a:bodyPr wrap="square" rtlCol="0">
            <a:spAutoFit/>
          </a:bodyPr>
          <a:lstStyle/>
          <a:p>
            <a:pPr marL="380990" marR="0" lvl="0" indent="0" algn="l" defTabSz="121917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667" b="1">
                <a:solidFill>
                  <a:srgbClr val="2D2D2D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cdc.gov/coronavirus</a:t>
            </a:r>
          </a:p>
        </p:txBody>
      </p:sp>
    </p:spTree>
    <p:extLst>
      <p:ext uri="{BB962C8B-B14F-4D97-AF65-F5344CB8AC3E}">
        <p14:creationId xmlns:p14="http://schemas.microsoft.com/office/powerpoint/2010/main" val="561897949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2B0A619-F6AA-4053-9D4A-55C4BC7B004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rgbClr val="55BF8B"/>
              </a:gs>
              <a:gs pos="96000">
                <a:srgbClr val="145E71"/>
              </a:gs>
            </a:gsLst>
            <a:lin ang="12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1" name="Title 1"/>
          <p:cNvSpPr>
            <a:spLocks noGrp="1"/>
          </p:cNvSpPr>
          <p:nvPr userDrawn="1">
            <p:ph type="title"/>
          </p:nvPr>
        </p:nvSpPr>
        <p:spPr>
          <a:xfrm>
            <a:off x="914401" y="12129"/>
            <a:ext cx="11277600" cy="1155779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ts val="4000"/>
              </a:lnSpc>
              <a:defRPr sz="3733" b="1" baseline="0">
                <a:solidFill>
                  <a:schemeClr val="tx2"/>
                </a:solidFill>
                <a:effectLst/>
                <a:latin typeface="Calibri" pitchFamily="34" charset="0"/>
              </a:defRPr>
            </a:lvl1pPr>
          </a:lstStyle>
          <a:p>
            <a:endParaRPr lang="en-US"/>
          </a:p>
        </p:txBody>
      </p:sp>
      <p:sp>
        <p:nvSpPr>
          <p:cNvPr id="5" name="Subtitle 2"/>
          <p:cNvSpPr>
            <a:spLocks noGrp="1"/>
          </p:cNvSpPr>
          <p:nvPr userDrawn="1">
            <p:ph type="subTitle" idx="1"/>
          </p:nvPr>
        </p:nvSpPr>
        <p:spPr>
          <a:xfrm>
            <a:off x="914402" y="1415968"/>
            <a:ext cx="9938477" cy="45720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667" b="1" baseline="0">
                <a:solidFill>
                  <a:schemeClr val="tx2"/>
                </a:solidFill>
                <a:effectLst/>
                <a:latin typeface="Calibri" pitchFamily="34" charset="0"/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US"/>
          </a:p>
        </p:txBody>
      </p:sp>
      <p:sp>
        <p:nvSpPr>
          <p:cNvPr id="9" name="Text Placeholder 8"/>
          <p:cNvSpPr>
            <a:spLocks noGrp="1"/>
          </p:cNvSpPr>
          <p:nvPr userDrawn="1">
            <p:ph type="body" sz="quarter" idx="10"/>
          </p:nvPr>
        </p:nvSpPr>
        <p:spPr>
          <a:xfrm>
            <a:off x="914401" y="2520846"/>
            <a:ext cx="9858531" cy="1039317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ts val="2667"/>
              </a:lnSpc>
              <a:buNone/>
              <a:defRPr sz="2400" baseline="0">
                <a:solidFill>
                  <a:schemeClr val="tx2"/>
                </a:solidFill>
                <a:latin typeface="Calibri" pitchFamily="34" charset="0"/>
              </a:defRPr>
            </a:lvl1pPr>
            <a:lvl2pPr algn="ctr">
              <a:defRPr>
                <a:solidFill>
                  <a:schemeClr val="tx2"/>
                </a:solidFill>
              </a:defRPr>
            </a:lvl2pPr>
            <a:lvl3pPr algn="ctr">
              <a:defRPr>
                <a:solidFill>
                  <a:schemeClr val="tx2"/>
                </a:solidFill>
              </a:defRPr>
            </a:lvl3pPr>
            <a:lvl4pPr algn="ctr">
              <a:defRPr>
                <a:solidFill>
                  <a:schemeClr val="tx2"/>
                </a:solidFill>
              </a:defRPr>
            </a:lvl4pPr>
            <a:lvl5pPr algn="ctr">
              <a:defRPr>
                <a:solidFill>
                  <a:schemeClr val="tx2"/>
                </a:solidFill>
              </a:defRPr>
            </a:lvl5pPr>
          </a:lstStyle>
          <a:p>
            <a:pPr lvl="0"/>
            <a:endParaRPr lang="en-US"/>
          </a:p>
        </p:txBody>
      </p:sp>
      <p:pic>
        <p:nvPicPr>
          <p:cNvPr id="17" name="Picture 16" descr="Logos of the U.S. Department of Health and Human Services and Centers for Disease Control and Prevention" title="LOGOS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19" y="5706813"/>
            <a:ext cx="1672779" cy="959001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CC3D0F8F-59A2-423C-A3F9-4CCC5E04EB88}"/>
              </a:ext>
            </a:extLst>
          </p:cNvPr>
          <p:cNvGrpSpPr/>
          <p:nvPr userDrawn="1"/>
        </p:nvGrpSpPr>
        <p:grpSpPr>
          <a:xfrm>
            <a:off x="1" y="2"/>
            <a:ext cx="356209" cy="1194093"/>
            <a:chOff x="2721769" y="2050256"/>
            <a:chExt cx="442912" cy="146966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32F05D3-C03C-45E4-9FA9-D106B2E80059}"/>
                </a:ext>
              </a:extLst>
            </p:cNvPr>
            <p:cNvSpPr/>
            <p:nvPr userDrawn="1"/>
          </p:nvSpPr>
          <p:spPr>
            <a:xfrm>
              <a:off x="2721769" y="2050256"/>
              <a:ext cx="442912" cy="1335882"/>
            </a:xfrm>
            <a:prstGeom prst="rect">
              <a:avLst/>
            </a:prstGeom>
            <a:solidFill>
              <a:srgbClr val="2D2C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86CBDE1-9FE4-4D39-8D29-C02C77614B0D}"/>
                </a:ext>
              </a:extLst>
            </p:cNvPr>
            <p:cNvSpPr/>
            <p:nvPr userDrawn="1"/>
          </p:nvSpPr>
          <p:spPr>
            <a:xfrm>
              <a:off x="2721769" y="3386138"/>
              <a:ext cx="442912" cy="133778"/>
            </a:xfrm>
            <a:prstGeom prst="rect">
              <a:avLst/>
            </a:prstGeom>
            <a:solidFill>
              <a:srgbClr val="F0A8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27295700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TA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8110222" y="6727353"/>
            <a:ext cx="804111" cy="121584"/>
          </a:xfrm>
          <a:prstGeom prst="rect">
            <a:avLst/>
          </a:prstGeom>
          <a:solidFill>
            <a:srgbClr val="B01519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8903846" y="6727353"/>
            <a:ext cx="804111" cy="121584"/>
          </a:xfrm>
          <a:prstGeom prst="rect">
            <a:avLst/>
          </a:prstGeom>
          <a:solidFill>
            <a:srgbClr val="FBAB18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0" name="Rectangle 9"/>
          <p:cNvSpPr>
            <a:spLocks noChangeArrowheads="1"/>
          </p:cNvSpPr>
          <p:nvPr userDrawn="1"/>
        </p:nvSpPr>
        <p:spPr bwMode="auto">
          <a:xfrm>
            <a:off x="9707955" y="6727353"/>
            <a:ext cx="804765" cy="121584"/>
          </a:xfrm>
          <a:prstGeom prst="rect">
            <a:avLst/>
          </a:prstGeom>
          <a:solidFill>
            <a:srgbClr val="292B6E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1" name="Rectangle 10"/>
          <p:cNvSpPr>
            <a:spLocks noChangeArrowheads="1"/>
          </p:cNvSpPr>
          <p:nvPr userDrawn="1"/>
        </p:nvSpPr>
        <p:spPr bwMode="auto">
          <a:xfrm>
            <a:off x="10494264" y="6727353"/>
            <a:ext cx="1697737" cy="121584"/>
          </a:xfrm>
          <a:prstGeom prst="rect">
            <a:avLst/>
          </a:prstGeom>
          <a:solidFill>
            <a:srgbClr val="4656A6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2" name="Rectangle 20"/>
          <p:cNvSpPr>
            <a:spLocks noChangeArrowheads="1"/>
          </p:cNvSpPr>
          <p:nvPr userDrawn="1"/>
        </p:nvSpPr>
        <p:spPr bwMode="auto">
          <a:xfrm>
            <a:off x="1" y="6727353"/>
            <a:ext cx="7572332" cy="121584"/>
          </a:xfrm>
          <a:prstGeom prst="rect">
            <a:avLst/>
          </a:prstGeom>
          <a:solidFill>
            <a:srgbClr val="17468F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3" name="Rectangle 12"/>
          <p:cNvSpPr>
            <a:spLocks noChangeArrowheads="1"/>
          </p:cNvSpPr>
          <p:nvPr userDrawn="1"/>
        </p:nvSpPr>
        <p:spPr bwMode="auto">
          <a:xfrm>
            <a:off x="7308078" y="6727353"/>
            <a:ext cx="804111" cy="121584"/>
          </a:xfrm>
          <a:prstGeom prst="rect">
            <a:avLst/>
          </a:prstGeom>
          <a:solidFill>
            <a:srgbClr val="55BF8B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609600" y="274639"/>
            <a:ext cx="10972800" cy="919455"/>
          </a:xfrm>
          <a:prstGeom prst="rect">
            <a:avLst/>
          </a:prstGeom>
        </p:spPr>
        <p:txBody>
          <a:bodyPr anchor="b" anchorCtr="0"/>
          <a:lstStyle>
            <a:lvl1pPr algn="l">
              <a:lnSpc>
                <a:spcPts val="4000"/>
              </a:lnSpc>
              <a:defRPr sz="3733" b="1" baseline="0">
                <a:solidFill>
                  <a:srgbClr val="006A71"/>
                </a:solidFill>
                <a:effectLst/>
                <a:latin typeface="Calibri" pitchFamily="34" charset="0"/>
              </a:defRPr>
            </a:lvl1pPr>
          </a:lstStyle>
          <a:p>
            <a:r>
              <a:rPr lang="en-US"/>
              <a:t>Heading</a:t>
            </a:r>
          </a:p>
        </p:txBody>
      </p:sp>
      <p:sp>
        <p:nvSpPr>
          <p:cNvPr id="5" name="Text Placeholder 7"/>
          <p:cNvSpPr>
            <a:spLocks noGrp="1"/>
          </p:cNvSpPr>
          <p:nvPr userDrawn="1">
            <p:ph type="body" sz="quarter" idx="10"/>
          </p:nvPr>
        </p:nvSpPr>
        <p:spPr>
          <a:xfrm>
            <a:off x="609600" y="1545167"/>
            <a:ext cx="10972800" cy="4455584"/>
          </a:xfrm>
        </p:spPr>
        <p:txBody>
          <a:bodyPr/>
          <a:lstStyle>
            <a:lvl1pPr marL="306910" indent="-306910">
              <a:buClr>
                <a:srgbClr val="005DAA"/>
              </a:buClr>
              <a:buFont typeface="Wingdings" panose="05000000000000000000" pitchFamily="2" charset="2"/>
              <a:buChar char="§"/>
              <a:defRPr sz="2667">
                <a:solidFill>
                  <a:srgbClr val="2D2D2D"/>
                </a:solidFill>
              </a:defRPr>
            </a:lvl1pPr>
            <a:lvl2pPr>
              <a:buClr>
                <a:srgbClr val="532E63"/>
              </a:buClr>
              <a:defRPr sz="2667">
                <a:solidFill>
                  <a:srgbClr val="2D2D2D"/>
                </a:solidFill>
              </a:defRPr>
            </a:lvl2pPr>
            <a:lvl3pPr>
              <a:buClr>
                <a:srgbClr val="9A3B26"/>
              </a:buClr>
              <a:defRPr sz="2667">
                <a:solidFill>
                  <a:srgbClr val="2D2D2D"/>
                </a:solidFill>
              </a:defRPr>
            </a:lvl3pPr>
            <a:lvl4pPr>
              <a:defRPr sz="2667">
                <a:solidFill>
                  <a:schemeClr val="accent4">
                    <a:lumMod val="75000"/>
                  </a:schemeClr>
                </a:solidFill>
              </a:defRPr>
            </a:lvl4pPr>
            <a:lvl5pPr>
              <a:defRPr sz="2667">
                <a:solidFill>
                  <a:schemeClr val="accent4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pic>
        <p:nvPicPr>
          <p:cNvPr id="21" name="Picture 20" descr="Logos of the U.S. Department of Health and Human Services and Centers for Disease Control and Prevention" title="LOGOS">
            <a:extLst>
              <a:ext uri="{FF2B5EF4-FFF2-40B4-BE49-F238E27FC236}">
                <a16:creationId xmlns:a16="http://schemas.microsoft.com/office/drawing/2014/main" id="{5EB3B0CC-979E-4460-961A-7E5D5213A07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19" y="6001464"/>
            <a:ext cx="1158819" cy="664349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9256BCB5-3FA6-46A4-BD0C-A091D9F1922D}"/>
              </a:ext>
            </a:extLst>
          </p:cNvPr>
          <p:cNvGrpSpPr/>
          <p:nvPr userDrawn="1"/>
        </p:nvGrpSpPr>
        <p:grpSpPr>
          <a:xfrm>
            <a:off x="1" y="2"/>
            <a:ext cx="356209" cy="1194093"/>
            <a:chOff x="2721769" y="2050256"/>
            <a:chExt cx="442912" cy="146966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5B91796-8B0E-4339-853E-86194B92F336}"/>
                </a:ext>
              </a:extLst>
            </p:cNvPr>
            <p:cNvSpPr/>
            <p:nvPr userDrawn="1"/>
          </p:nvSpPr>
          <p:spPr>
            <a:xfrm>
              <a:off x="2721769" y="2050256"/>
              <a:ext cx="442912" cy="1335882"/>
            </a:xfrm>
            <a:prstGeom prst="rect">
              <a:avLst/>
            </a:prstGeom>
            <a:solidFill>
              <a:srgbClr val="2D2C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B4E0A8E-0F30-4F8C-A535-BEEA20A4E70F}"/>
                </a:ext>
              </a:extLst>
            </p:cNvPr>
            <p:cNvSpPr/>
            <p:nvPr userDrawn="1"/>
          </p:nvSpPr>
          <p:spPr>
            <a:xfrm>
              <a:off x="2721769" y="3386138"/>
              <a:ext cx="442912" cy="133778"/>
            </a:xfrm>
            <a:prstGeom prst="rect">
              <a:avLst/>
            </a:prstGeom>
            <a:solidFill>
              <a:srgbClr val="F0A8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48054870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ATA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8110222" y="6727353"/>
            <a:ext cx="804111" cy="121584"/>
          </a:xfrm>
          <a:prstGeom prst="rect">
            <a:avLst/>
          </a:prstGeom>
          <a:solidFill>
            <a:srgbClr val="B01519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8903846" y="6727353"/>
            <a:ext cx="804111" cy="121584"/>
          </a:xfrm>
          <a:prstGeom prst="rect">
            <a:avLst/>
          </a:prstGeom>
          <a:solidFill>
            <a:srgbClr val="FBAB18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0" name="Rectangle 9"/>
          <p:cNvSpPr>
            <a:spLocks noChangeArrowheads="1"/>
          </p:cNvSpPr>
          <p:nvPr userDrawn="1"/>
        </p:nvSpPr>
        <p:spPr bwMode="auto">
          <a:xfrm>
            <a:off x="9707955" y="6727353"/>
            <a:ext cx="804765" cy="121584"/>
          </a:xfrm>
          <a:prstGeom prst="rect">
            <a:avLst/>
          </a:prstGeom>
          <a:solidFill>
            <a:srgbClr val="292B6E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1" name="Rectangle 10"/>
          <p:cNvSpPr>
            <a:spLocks noChangeArrowheads="1"/>
          </p:cNvSpPr>
          <p:nvPr userDrawn="1"/>
        </p:nvSpPr>
        <p:spPr bwMode="auto">
          <a:xfrm>
            <a:off x="10494264" y="6727353"/>
            <a:ext cx="1697737" cy="121584"/>
          </a:xfrm>
          <a:prstGeom prst="rect">
            <a:avLst/>
          </a:prstGeom>
          <a:solidFill>
            <a:srgbClr val="4656A6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2" name="Rectangle 20"/>
          <p:cNvSpPr>
            <a:spLocks noChangeArrowheads="1"/>
          </p:cNvSpPr>
          <p:nvPr userDrawn="1"/>
        </p:nvSpPr>
        <p:spPr bwMode="auto">
          <a:xfrm>
            <a:off x="1" y="6727353"/>
            <a:ext cx="7572332" cy="121584"/>
          </a:xfrm>
          <a:prstGeom prst="rect">
            <a:avLst/>
          </a:prstGeom>
          <a:solidFill>
            <a:srgbClr val="17468F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3" name="Rectangle 12"/>
          <p:cNvSpPr>
            <a:spLocks noChangeArrowheads="1"/>
          </p:cNvSpPr>
          <p:nvPr userDrawn="1"/>
        </p:nvSpPr>
        <p:spPr bwMode="auto">
          <a:xfrm>
            <a:off x="7308078" y="6727353"/>
            <a:ext cx="804111" cy="121584"/>
          </a:xfrm>
          <a:prstGeom prst="rect">
            <a:avLst/>
          </a:prstGeom>
          <a:solidFill>
            <a:srgbClr val="55BF8B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609600" y="274639"/>
            <a:ext cx="10972800" cy="919455"/>
          </a:xfrm>
          <a:prstGeom prst="rect">
            <a:avLst/>
          </a:prstGeom>
        </p:spPr>
        <p:txBody>
          <a:bodyPr anchor="b" anchorCtr="0"/>
          <a:lstStyle>
            <a:lvl1pPr algn="l">
              <a:lnSpc>
                <a:spcPts val="4000"/>
              </a:lnSpc>
              <a:defRPr sz="3733" b="1" baseline="0">
                <a:solidFill>
                  <a:srgbClr val="006A71"/>
                </a:solidFill>
                <a:effectLst/>
                <a:latin typeface="Calibri" pitchFamily="34" charset="0"/>
              </a:defRPr>
            </a:lvl1pPr>
          </a:lstStyle>
          <a:p>
            <a:r>
              <a:rPr lang="en-US"/>
              <a:t>Heading</a:t>
            </a:r>
          </a:p>
        </p:txBody>
      </p:sp>
      <p:sp>
        <p:nvSpPr>
          <p:cNvPr id="5" name="Text Placeholder 7"/>
          <p:cNvSpPr>
            <a:spLocks noGrp="1"/>
          </p:cNvSpPr>
          <p:nvPr userDrawn="1">
            <p:ph type="body" sz="quarter" idx="10"/>
          </p:nvPr>
        </p:nvSpPr>
        <p:spPr>
          <a:xfrm>
            <a:off x="609600" y="1545167"/>
            <a:ext cx="10972800" cy="4455584"/>
          </a:xfrm>
        </p:spPr>
        <p:txBody>
          <a:bodyPr/>
          <a:lstStyle>
            <a:lvl1pPr marL="306910" indent="-306910">
              <a:buClr>
                <a:srgbClr val="005DAA"/>
              </a:buClr>
              <a:buFont typeface="Wingdings" panose="05000000000000000000" pitchFamily="2" charset="2"/>
              <a:buChar char="§"/>
              <a:defRPr sz="2667">
                <a:solidFill>
                  <a:srgbClr val="2D2D2D"/>
                </a:solidFill>
              </a:defRPr>
            </a:lvl1pPr>
            <a:lvl2pPr>
              <a:buClr>
                <a:srgbClr val="532E63"/>
              </a:buClr>
              <a:defRPr sz="2667">
                <a:solidFill>
                  <a:srgbClr val="2D2D2D"/>
                </a:solidFill>
              </a:defRPr>
            </a:lvl2pPr>
            <a:lvl3pPr>
              <a:buClr>
                <a:srgbClr val="9A3B26"/>
              </a:buClr>
              <a:defRPr sz="2667">
                <a:solidFill>
                  <a:srgbClr val="2D2D2D"/>
                </a:solidFill>
              </a:defRPr>
            </a:lvl3pPr>
            <a:lvl4pPr>
              <a:defRPr sz="2667">
                <a:solidFill>
                  <a:schemeClr val="accent4">
                    <a:lumMod val="75000"/>
                  </a:schemeClr>
                </a:solidFill>
              </a:defRPr>
            </a:lvl4pPr>
            <a:lvl5pPr>
              <a:defRPr sz="2667">
                <a:solidFill>
                  <a:schemeClr val="accent4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256BCB5-3FA6-46A4-BD0C-A091D9F1922D}"/>
              </a:ext>
            </a:extLst>
          </p:cNvPr>
          <p:cNvGrpSpPr/>
          <p:nvPr userDrawn="1"/>
        </p:nvGrpSpPr>
        <p:grpSpPr>
          <a:xfrm>
            <a:off x="1" y="2"/>
            <a:ext cx="356209" cy="1194093"/>
            <a:chOff x="2721769" y="2050256"/>
            <a:chExt cx="442912" cy="146966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5B91796-8B0E-4339-853E-86194B92F336}"/>
                </a:ext>
              </a:extLst>
            </p:cNvPr>
            <p:cNvSpPr/>
            <p:nvPr userDrawn="1"/>
          </p:nvSpPr>
          <p:spPr>
            <a:xfrm>
              <a:off x="2721769" y="2050256"/>
              <a:ext cx="442912" cy="1335882"/>
            </a:xfrm>
            <a:prstGeom prst="rect">
              <a:avLst/>
            </a:prstGeom>
            <a:solidFill>
              <a:srgbClr val="2D2C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B4E0A8E-0F30-4F8C-A535-BEEA20A4E70F}"/>
                </a:ext>
              </a:extLst>
            </p:cNvPr>
            <p:cNvSpPr/>
            <p:nvPr userDrawn="1"/>
          </p:nvSpPr>
          <p:spPr>
            <a:xfrm>
              <a:off x="2721769" y="3386138"/>
              <a:ext cx="442912" cy="133778"/>
            </a:xfrm>
            <a:prstGeom prst="rect">
              <a:avLst/>
            </a:prstGeom>
            <a:solidFill>
              <a:srgbClr val="F0A8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59242258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TA SLIDE 2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anchor="b" anchorCtr="0"/>
          <a:lstStyle>
            <a:lvl1pPr algn="l">
              <a:lnSpc>
                <a:spcPts val="4000"/>
              </a:lnSpc>
              <a:defRPr sz="3733" b="1" baseline="0">
                <a:solidFill>
                  <a:srgbClr val="006A71"/>
                </a:solidFill>
                <a:effectLst/>
                <a:latin typeface="Calibri" pitchFamily="34" charset="0"/>
              </a:defRPr>
            </a:lvl1pPr>
          </a:lstStyle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1" y="1600201"/>
            <a:ext cx="5172892" cy="4191000"/>
          </a:xfrm>
          <a:prstGeom prst="rect">
            <a:avLst/>
          </a:prstGeom>
        </p:spPr>
        <p:txBody>
          <a:bodyPr/>
          <a:lstStyle>
            <a:lvl1pPr marL="457189" indent="-457189">
              <a:buClr>
                <a:srgbClr val="541900"/>
              </a:buClr>
              <a:buSzPct val="70000"/>
              <a:buFont typeface="Wingdings" panose="05000000000000000000" pitchFamily="2" charset="2"/>
              <a:buChar char="§"/>
              <a:defRPr sz="3200" b="1" baseline="0">
                <a:solidFill>
                  <a:srgbClr val="000000"/>
                </a:solidFill>
                <a:latin typeface="Calibri" pitchFamily="34" charset="0"/>
              </a:defRPr>
            </a:lvl1pPr>
            <a:lvl2pPr marL="990575" indent="-380990">
              <a:buClr>
                <a:srgbClr val="005984"/>
              </a:buClr>
              <a:buSzPct val="100000"/>
              <a:buFont typeface="Arial" panose="020B0604020202020204" pitchFamily="34" charset="0"/>
              <a:buChar char="•"/>
              <a:defRPr sz="2667">
                <a:solidFill>
                  <a:schemeClr val="accent4">
                    <a:lumMod val="75000"/>
                  </a:schemeClr>
                </a:solidFill>
              </a:defRPr>
            </a:lvl2pPr>
            <a:lvl3pPr>
              <a:buClrTx/>
              <a:buSzPct val="100000"/>
              <a:buFont typeface="Arial" pitchFamily="34" charset="0"/>
              <a:buChar char="•"/>
              <a:defRPr sz="2400">
                <a:solidFill>
                  <a:schemeClr val="accent4">
                    <a:lumMod val="75000"/>
                  </a:schemeClr>
                </a:solidFill>
              </a:defRPr>
            </a:lvl3pPr>
            <a:lvl4pPr>
              <a:buClr>
                <a:schemeClr val="bg1"/>
              </a:buClr>
              <a:buSzPct val="70000"/>
              <a:buFont typeface="Courier New" pitchFamily="49" charset="0"/>
              <a:buChar char="o"/>
              <a:defRPr sz="2400" baseline="0">
                <a:solidFill>
                  <a:schemeClr val="bg2"/>
                </a:solidFill>
              </a:defRPr>
            </a:lvl4pPr>
            <a:lvl5pPr>
              <a:buClr>
                <a:schemeClr val="bg1"/>
              </a:buClr>
              <a:buSzPct val="70000"/>
              <a:buFont typeface="Arial" pitchFamily="34" charset="0"/>
              <a:buChar char="•"/>
              <a:defRPr sz="2400">
                <a:solidFill>
                  <a:schemeClr val="bg2"/>
                </a:solidFill>
              </a:defRPr>
            </a:lvl5pPr>
          </a:lstStyle>
          <a:p>
            <a:pPr lvl="2"/>
            <a:endParaRPr lang="en-US"/>
          </a:p>
          <a:p>
            <a:pPr lvl="0"/>
            <a:endParaRPr lang="en-US"/>
          </a:p>
          <a:p>
            <a:pPr lvl="2"/>
            <a:endParaRPr lang="en-US"/>
          </a:p>
          <a:p>
            <a:pPr lvl="1"/>
            <a:endParaRPr lang="en-US"/>
          </a:p>
          <a:p>
            <a:pPr lvl="1"/>
            <a:endParaRPr lang="en-US"/>
          </a:p>
          <a:p>
            <a:pPr lvl="1"/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 userDrawn="1">
            <p:ph idx="10"/>
          </p:nvPr>
        </p:nvSpPr>
        <p:spPr>
          <a:xfrm>
            <a:off x="6409509" y="1600201"/>
            <a:ext cx="5172892" cy="4191000"/>
          </a:xfrm>
          <a:prstGeom prst="rect">
            <a:avLst/>
          </a:prstGeom>
        </p:spPr>
        <p:txBody>
          <a:bodyPr/>
          <a:lstStyle>
            <a:lvl1pPr marL="457189" indent="-457189">
              <a:buClr>
                <a:srgbClr val="541900"/>
              </a:buClr>
              <a:buSzPct val="70000"/>
              <a:buFont typeface="Wingdings" panose="05000000000000000000" pitchFamily="2" charset="2"/>
              <a:buChar char="§"/>
              <a:defRPr sz="3200" b="1" baseline="0">
                <a:solidFill>
                  <a:srgbClr val="000000"/>
                </a:solidFill>
                <a:latin typeface="Calibri" pitchFamily="34" charset="0"/>
              </a:defRPr>
            </a:lvl1pPr>
            <a:lvl2pPr marL="990575" indent="-380990">
              <a:buClr>
                <a:srgbClr val="005984"/>
              </a:buClr>
              <a:buSzPct val="100000"/>
              <a:buFont typeface="Arial" panose="020B0604020202020204" pitchFamily="34" charset="0"/>
              <a:buChar char="•"/>
              <a:defRPr sz="2667">
                <a:solidFill>
                  <a:schemeClr val="accent4">
                    <a:lumMod val="75000"/>
                  </a:schemeClr>
                </a:solidFill>
              </a:defRPr>
            </a:lvl2pPr>
            <a:lvl3pPr>
              <a:buClrTx/>
              <a:buSzPct val="100000"/>
              <a:buFont typeface="Arial" pitchFamily="34" charset="0"/>
              <a:buChar char="•"/>
              <a:defRPr sz="2400">
                <a:solidFill>
                  <a:schemeClr val="accent4">
                    <a:lumMod val="75000"/>
                  </a:schemeClr>
                </a:solidFill>
              </a:defRPr>
            </a:lvl3pPr>
            <a:lvl4pPr>
              <a:buClr>
                <a:schemeClr val="bg1"/>
              </a:buClr>
              <a:buSzPct val="70000"/>
              <a:buFont typeface="Courier New" pitchFamily="49" charset="0"/>
              <a:buChar char="o"/>
              <a:defRPr sz="2400" baseline="0">
                <a:solidFill>
                  <a:schemeClr val="bg2"/>
                </a:solidFill>
              </a:defRPr>
            </a:lvl4pPr>
            <a:lvl5pPr>
              <a:buClr>
                <a:schemeClr val="bg1"/>
              </a:buClr>
              <a:buSzPct val="70000"/>
              <a:buFont typeface="Arial" pitchFamily="34" charset="0"/>
              <a:buChar char="•"/>
              <a:defRPr sz="2400">
                <a:solidFill>
                  <a:schemeClr val="bg2"/>
                </a:solidFill>
              </a:defRPr>
            </a:lvl5pPr>
          </a:lstStyle>
          <a:p>
            <a:pPr lvl="2"/>
            <a:endParaRPr lang="en-US"/>
          </a:p>
          <a:p>
            <a:pPr lvl="0"/>
            <a:endParaRPr lang="en-US"/>
          </a:p>
          <a:p>
            <a:pPr lvl="2"/>
            <a:endParaRPr lang="en-US"/>
          </a:p>
          <a:p>
            <a:pPr lvl="1"/>
            <a:endParaRPr lang="en-US"/>
          </a:p>
          <a:p>
            <a:pPr lvl="1"/>
            <a:endParaRPr lang="en-US"/>
          </a:p>
          <a:p>
            <a:pPr lvl="1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416945D-7463-43F9-B460-2CF43DA2003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8110222" y="6727353"/>
            <a:ext cx="804111" cy="121584"/>
          </a:xfrm>
          <a:prstGeom prst="rect">
            <a:avLst/>
          </a:prstGeom>
          <a:solidFill>
            <a:srgbClr val="B01519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8D9C951-7795-4013-A98F-41CA15626AB5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8903846" y="6727353"/>
            <a:ext cx="804111" cy="121584"/>
          </a:xfrm>
          <a:prstGeom prst="rect">
            <a:avLst/>
          </a:prstGeom>
          <a:solidFill>
            <a:srgbClr val="FBAB18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E138E91-A144-4218-9895-5E4D3582ADFB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9707955" y="6727353"/>
            <a:ext cx="804765" cy="121584"/>
          </a:xfrm>
          <a:prstGeom prst="rect">
            <a:avLst/>
          </a:prstGeom>
          <a:solidFill>
            <a:srgbClr val="292B6E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EF4E6B6-BDAE-40A5-9E22-D7B6320CBA11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0494264" y="6727353"/>
            <a:ext cx="1697737" cy="121584"/>
          </a:xfrm>
          <a:prstGeom prst="rect">
            <a:avLst/>
          </a:prstGeom>
          <a:solidFill>
            <a:srgbClr val="4656A6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9" name="Rectangle 20">
            <a:extLst>
              <a:ext uri="{FF2B5EF4-FFF2-40B4-BE49-F238E27FC236}">
                <a16:creationId xmlns:a16="http://schemas.microsoft.com/office/drawing/2014/main" id="{E71CFAF4-5909-4817-B92D-CE4D29DFF70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" y="6727353"/>
            <a:ext cx="7572332" cy="121584"/>
          </a:xfrm>
          <a:prstGeom prst="rect">
            <a:avLst/>
          </a:prstGeom>
          <a:solidFill>
            <a:srgbClr val="17468F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0E6DC0A-1388-4428-BA38-59223C425A40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308078" y="6727353"/>
            <a:ext cx="804111" cy="121584"/>
          </a:xfrm>
          <a:prstGeom prst="rect">
            <a:avLst/>
          </a:prstGeom>
          <a:solidFill>
            <a:srgbClr val="55BF8B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pic>
        <p:nvPicPr>
          <p:cNvPr id="21" name="Picture 20" descr="Logos of the U.S. Department of Health and Human Services and Centers for Disease Control and Prevention" title="LOGOS">
            <a:extLst>
              <a:ext uri="{FF2B5EF4-FFF2-40B4-BE49-F238E27FC236}">
                <a16:creationId xmlns:a16="http://schemas.microsoft.com/office/drawing/2014/main" id="{84213D48-D055-4EE8-9726-533AB8E26A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19" y="5706813"/>
            <a:ext cx="1672779" cy="959001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AF318103-E3F0-462E-A0BE-161EC7EA9C7C}"/>
              </a:ext>
            </a:extLst>
          </p:cNvPr>
          <p:cNvGrpSpPr/>
          <p:nvPr userDrawn="1"/>
        </p:nvGrpSpPr>
        <p:grpSpPr>
          <a:xfrm>
            <a:off x="1" y="2"/>
            <a:ext cx="356209" cy="1194093"/>
            <a:chOff x="2721769" y="2050256"/>
            <a:chExt cx="442912" cy="146966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6C2A256B-3279-4135-9C44-56940C3F4D28}"/>
                </a:ext>
              </a:extLst>
            </p:cNvPr>
            <p:cNvSpPr/>
            <p:nvPr userDrawn="1"/>
          </p:nvSpPr>
          <p:spPr>
            <a:xfrm>
              <a:off x="2721769" y="2050256"/>
              <a:ext cx="442912" cy="1335882"/>
            </a:xfrm>
            <a:prstGeom prst="rect">
              <a:avLst/>
            </a:prstGeom>
            <a:solidFill>
              <a:srgbClr val="2D2C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D7CDBA5-E900-4510-9676-E670A0189CF4}"/>
                </a:ext>
              </a:extLst>
            </p:cNvPr>
            <p:cNvSpPr/>
            <p:nvPr userDrawn="1"/>
          </p:nvSpPr>
          <p:spPr>
            <a:xfrm>
              <a:off x="2721769" y="3386138"/>
              <a:ext cx="442912" cy="133778"/>
            </a:xfrm>
            <a:prstGeom prst="rect">
              <a:avLst/>
            </a:prstGeom>
            <a:solidFill>
              <a:srgbClr val="F0A8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4215090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ATA SLIDE 2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anchor="b" anchorCtr="0"/>
          <a:lstStyle>
            <a:lvl1pPr algn="l">
              <a:lnSpc>
                <a:spcPts val="4000"/>
              </a:lnSpc>
              <a:defRPr sz="3733" b="1" baseline="0">
                <a:solidFill>
                  <a:srgbClr val="006A71"/>
                </a:solidFill>
                <a:effectLst/>
                <a:latin typeface="Calibri" pitchFamily="34" charset="0"/>
              </a:defRPr>
            </a:lvl1pPr>
          </a:lstStyle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1" y="1600201"/>
            <a:ext cx="5172892" cy="4191000"/>
          </a:xfrm>
          <a:prstGeom prst="rect">
            <a:avLst/>
          </a:prstGeom>
        </p:spPr>
        <p:txBody>
          <a:bodyPr/>
          <a:lstStyle>
            <a:lvl1pPr marL="457189" indent="-457189">
              <a:buClr>
                <a:srgbClr val="541900"/>
              </a:buClr>
              <a:buSzPct val="70000"/>
              <a:buFont typeface="Wingdings" panose="05000000000000000000" pitchFamily="2" charset="2"/>
              <a:buChar char="§"/>
              <a:defRPr sz="3200" b="1" baseline="0">
                <a:solidFill>
                  <a:srgbClr val="000000"/>
                </a:solidFill>
                <a:latin typeface="Calibri" pitchFamily="34" charset="0"/>
              </a:defRPr>
            </a:lvl1pPr>
            <a:lvl2pPr marL="990575" indent="-380990">
              <a:buClr>
                <a:srgbClr val="005984"/>
              </a:buClr>
              <a:buSzPct val="100000"/>
              <a:buFont typeface="Arial" panose="020B0604020202020204" pitchFamily="34" charset="0"/>
              <a:buChar char="•"/>
              <a:defRPr sz="2667">
                <a:solidFill>
                  <a:schemeClr val="accent4">
                    <a:lumMod val="75000"/>
                  </a:schemeClr>
                </a:solidFill>
              </a:defRPr>
            </a:lvl2pPr>
            <a:lvl3pPr>
              <a:buClrTx/>
              <a:buSzPct val="100000"/>
              <a:buFont typeface="Arial" pitchFamily="34" charset="0"/>
              <a:buChar char="•"/>
              <a:defRPr sz="2400">
                <a:solidFill>
                  <a:schemeClr val="accent4">
                    <a:lumMod val="75000"/>
                  </a:schemeClr>
                </a:solidFill>
              </a:defRPr>
            </a:lvl3pPr>
            <a:lvl4pPr>
              <a:buClr>
                <a:schemeClr val="bg1"/>
              </a:buClr>
              <a:buSzPct val="70000"/>
              <a:buFont typeface="Courier New" pitchFamily="49" charset="0"/>
              <a:buChar char="o"/>
              <a:defRPr sz="2400" baseline="0">
                <a:solidFill>
                  <a:schemeClr val="bg2"/>
                </a:solidFill>
              </a:defRPr>
            </a:lvl4pPr>
            <a:lvl5pPr>
              <a:buClr>
                <a:schemeClr val="bg1"/>
              </a:buClr>
              <a:buSzPct val="70000"/>
              <a:buFont typeface="Arial" pitchFamily="34" charset="0"/>
              <a:buChar char="•"/>
              <a:defRPr sz="2400">
                <a:solidFill>
                  <a:schemeClr val="bg2"/>
                </a:solidFill>
              </a:defRPr>
            </a:lvl5pPr>
          </a:lstStyle>
          <a:p>
            <a:pPr lvl="2"/>
            <a:endParaRPr lang="en-US"/>
          </a:p>
          <a:p>
            <a:pPr lvl="0"/>
            <a:endParaRPr lang="en-US"/>
          </a:p>
          <a:p>
            <a:pPr lvl="2"/>
            <a:endParaRPr lang="en-US"/>
          </a:p>
          <a:p>
            <a:pPr lvl="1"/>
            <a:endParaRPr lang="en-US"/>
          </a:p>
          <a:p>
            <a:pPr lvl="1"/>
            <a:endParaRPr lang="en-US"/>
          </a:p>
          <a:p>
            <a:pPr lvl="1"/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 userDrawn="1">
            <p:ph idx="10"/>
          </p:nvPr>
        </p:nvSpPr>
        <p:spPr>
          <a:xfrm>
            <a:off x="6409509" y="1600201"/>
            <a:ext cx="5172892" cy="4191000"/>
          </a:xfrm>
          <a:prstGeom prst="rect">
            <a:avLst/>
          </a:prstGeom>
        </p:spPr>
        <p:txBody>
          <a:bodyPr/>
          <a:lstStyle>
            <a:lvl1pPr marL="457189" indent="-457189">
              <a:buClr>
                <a:srgbClr val="541900"/>
              </a:buClr>
              <a:buSzPct val="70000"/>
              <a:buFont typeface="Wingdings" panose="05000000000000000000" pitchFamily="2" charset="2"/>
              <a:buChar char="§"/>
              <a:defRPr sz="3200" b="1" baseline="0">
                <a:solidFill>
                  <a:srgbClr val="000000"/>
                </a:solidFill>
                <a:latin typeface="Calibri" pitchFamily="34" charset="0"/>
              </a:defRPr>
            </a:lvl1pPr>
            <a:lvl2pPr marL="990575" indent="-380990">
              <a:buClr>
                <a:srgbClr val="005984"/>
              </a:buClr>
              <a:buSzPct val="100000"/>
              <a:buFont typeface="Arial" panose="020B0604020202020204" pitchFamily="34" charset="0"/>
              <a:buChar char="•"/>
              <a:defRPr sz="2667">
                <a:solidFill>
                  <a:schemeClr val="accent4">
                    <a:lumMod val="75000"/>
                  </a:schemeClr>
                </a:solidFill>
              </a:defRPr>
            </a:lvl2pPr>
            <a:lvl3pPr>
              <a:buClrTx/>
              <a:buSzPct val="100000"/>
              <a:buFont typeface="Arial" pitchFamily="34" charset="0"/>
              <a:buChar char="•"/>
              <a:defRPr sz="2400">
                <a:solidFill>
                  <a:schemeClr val="accent4">
                    <a:lumMod val="75000"/>
                  </a:schemeClr>
                </a:solidFill>
              </a:defRPr>
            </a:lvl3pPr>
            <a:lvl4pPr>
              <a:buClr>
                <a:schemeClr val="bg1"/>
              </a:buClr>
              <a:buSzPct val="70000"/>
              <a:buFont typeface="Courier New" pitchFamily="49" charset="0"/>
              <a:buChar char="o"/>
              <a:defRPr sz="2400" baseline="0">
                <a:solidFill>
                  <a:schemeClr val="bg2"/>
                </a:solidFill>
              </a:defRPr>
            </a:lvl4pPr>
            <a:lvl5pPr>
              <a:buClr>
                <a:schemeClr val="bg1"/>
              </a:buClr>
              <a:buSzPct val="70000"/>
              <a:buFont typeface="Arial" pitchFamily="34" charset="0"/>
              <a:buChar char="•"/>
              <a:defRPr sz="2400">
                <a:solidFill>
                  <a:schemeClr val="bg2"/>
                </a:solidFill>
              </a:defRPr>
            </a:lvl5pPr>
          </a:lstStyle>
          <a:p>
            <a:pPr lvl="2"/>
            <a:endParaRPr lang="en-US"/>
          </a:p>
          <a:p>
            <a:pPr lvl="0"/>
            <a:endParaRPr lang="en-US"/>
          </a:p>
          <a:p>
            <a:pPr lvl="2"/>
            <a:endParaRPr lang="en-US"/>
          </a:p>
          <a:p>
            <a:pPr lvl="1"/>
            <a:endParaRPr lang="en-US"/>
          </a:p>
          <a:p>
            <a:pPr lvl="1"/>
            <a:endParaRPr lang="en-US"/>
          </a:p>
          <a:p>
            <a:pPr lvl="1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416945D-7463-43F9-B460-2CF43DA2003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8110222" y="6727353"/>
            <a:ext cx="804111" cy="121584"/>
          </a:xfrm>
          <a:prstGeom prst="rect">
            <a:avLst/>
          </a:prstGeom>
          <a:solidFill>
            <a:srgbClr val="B01519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8D9C951-7795-4013-A98F-41CA15626AB5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8903846" y="6727353"/>
            <a:ext cx="804111" cy="121584"/>
          </a:xfrm>
          <a:prstGeom prst="rect">
            <a:avLst/>
          </a:prstGeom>
          <a:solidFill>
            <a:srgbClr val="FBAB18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E138E91-A144-4218-9895-5E4D3582ADFB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9707955" y="6727353"/>
            <a:ext cx="804765" cy="121584"/>
          </a:xfrm>
          <a:prstGeom prst="rect">
            <a:avLst/>
          </a:prstGeom>
          <a:solidFill>
            <a:srgbClr val="292B6E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EF4E6B6-BDAE-40A5-9E22-D7B6320CBA11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0494264" y="6727353"/>
            <a:ext cx="1697737" cy="121584"/>
          </a:xfrm>
          <a:prstGeom prst="rect">
            <a:avLst/>
          </a:prstGeom>
          <a:solidFill>
            <a:srgbClr val="4656A6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19" name="Rectangle 20">
            <a:extLst>
              <a:ext uri="{FF2B5EF4-FFF2-40B4-BE49-F238E27FC236}">
                <a16:creationId xmlns:a16="http://schemas.microsoft.com/office/drawing/2014/main" id="{E71CFAF4-5909-4817-B92D-CE4D29DFF70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" y="6727353"/>
            <a:ext cx="7572332" cy="121584"/>
          </a:xfrm>
          <a:prstGeom prst="rect">
            <a:avLst/>
          </a:prstGeom>
          <a:solidFill>
            <a:srgbClr val="17468F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0E6DC0A-1388-4428-BA38-59223C425A40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308078" y="6727353"/>
            <a:ext cx="804111" cy="121584"/>
          </a:xfrm>
          <a:prstGeom prst="rect">
            <a:avLst/>
          </a:prstGeom>
          <a:solidFill>
            <a:srgbClr val="55BF8B"/>
          </a:solidFill>
          <a:ln>
            <a:noFill/>
          </a:ln>
        </p:spPr>
        <p:txBody>
          <a:bodyPr vert="horz" wrap="square" lIns="81280" tIns="40640" rIns="81280" bIns="40640" numCol="1" anchor="t" anchorCtr="0" compatLnSpc="1">
            <a:prstTxWarp prst="textNoShape">
              <a:avLst/>
            </a:prstTxWarp>
          </a:bodyPr>
          <a:lstStyle/>
          <a:p>
            <a:endParaRPr lang="en-US" sz="2223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F318103-E3F0-462E-A0BE-161EC7EA9C7C}"/>
              </a:ext>
            </a:extLst>
          </p:cNvPr>
          <p:cNvGrpSpPr/>
          <p:nvPr userDrawn="1"/>
        </p:nvGrpSpPr>
        <p:grpSpPr>
          <a:xfrm>
            <a:off x="1" y="2"/>
            <a:ext cx="356209" cy="1194093"/>
            <a:chOff x="2721769" y="2050256"/>
            <a:chExt cx="442912" cy="146966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6C2A256B-3279-4135-9C44-56940C3F4D28}"/>
                </a:ext>
              </a:extLst>
            </p:cNvPr>
            <p:cNvSpPr/>
            <p:nvPr userDrawn="1"/>
          </p:nvSpPr>
          <p:spPr>
            <a:xfrm>
              <a:off x="2721769" y="2050256"/>
              <a:ext cx="442912" cy="1335882"/>
            </a:xfrm>
            <a:prstGeom prst="rect">
              <a:avLst/>
            </a:prstGeom>
            <a:solidFill>
              <a:srgbClr val="2D2C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D7CDBA5-E900-4510-9676-E670A0189CF4}"/>
                </a:ext>
              </a:extLst>
            </p:cNvPr>
            <p:cNvSpPr/>
            <p:nvPr userDrawn="1"/>
          </p:nvSpPr>
          <p:spPr>
            <a:xfrm>
              <a:off x="2721769" y="3386138"/>
              <a:ext cx="442912" cy="133778"/>
            </a:xfrm>
            <a:prstGeom prst="rect">
              <a:avLst/>
            </a:prstGeom>
            <a:solidFill>
              <a:srgbClr val="F0A8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n>
                  <a:noFill/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05663748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lor_background">
    <p:bg>
      <p:bgPr>
        <a:solidFill>
          <a:srgbClr val="006A7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485" y="3255151"/>
            <a:ext cx="11059884" cy="1162051"/>
          </a:xfrm>
          <a:prstGeom prst="rect">
            <a:avLst/>
          </a:prstGeom>
        </p:spPr>
        <p:txBody>
          <a:bodyPr anchor="b"/>
          <a:lstStyle>
            <a:lvl1pPr algn="l">
              <a:defRPr sz="4800" b="1" baseline="0">
                <a:solidFill>
                  <a:schemeClr val="bg2"/>
                </a:solidFill>
                <a:effectLst/>
                <a:latin typeface="Calibri" pitchFamily="34" charset="0"/>
              </a:defRPr>
            </a:lvl1pPr>
          </a:lstStyle>
          <a:p>
            <a:endParaRPr lang="en-US"/>
          </a:p>
        </p:txBody>
      </p:sp>
      <p:sp>
        <p:nvSpPr>
          <p:cNvPr id="5" name="Text Placeholder 2"/>
          <p:cNvSpPr>
            <a:spLocks noGrp="1"/>
          </p:cNvSpPr>
          <p:nvPr>
            <p:ph type="body" idx="1"/>
          </p:nvPr>
        </p:nvSpPr>
        <p:spPr>
          <a:xfrm>
            <a:off x="239484" y="4688982"/>
            <a:ext cx="10363200" cy="568325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ts val="2933"/>
              </a:lnSpc>
              <a:buNone/>
              <a:defRPr sz="2667" baseline="0">
                <a:solidFill>
                  <a:schemeClr val="bg2"/>
                </a:solidFill>
                <a:latin typeface="Calibri" pitchFamily="34" charset="0"/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endParaRPr lang="en-US"/>
          </a:p>
        </p:txBody>
      </p:sp>
      <p:pic>
        <p:nvPicPr>
          <p:cNvPr id="4" name="Picture 3" descr="Logos of the U.S. Department of Health and Human Services and Centers for Disease Control and Prevention" title="LOGOS">
            <a:extLst>
              <a:ext uri="{FF2B5EF4-FFF2-40B4-BE49-F238E27FC236}">
                <a16:creationId xmlns:a16="http://schemas.microsoft.com/office/drawing/2014/main" id="{1338F5EA-D0AF-428F-B372-DAC2A9B1C51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639" y="5706813"/>
            <a:ext cx="1672779" cy="959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179302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lor_background">
    <p:bg>
      <p:bgPr>
        <a:solidFill>
          <a:srgbClr val="006A7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D1EDB832-85DB-47C2-990D-C76F1161C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9425" y="674915"/>
            <a:ext cx="5979136" cy="57951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485" y="3255151"/>
            <a:ext cx="11059884" cy="1162051"/>
          </a:xfrm>
          <a:prstGeom prst="rect">
            <a:avLst/>
          </a:prstGeom>
        </p:spPr>
        <p:txBody>
          <a:bodyPr anchor="b"/>
          <a:lstStyle>
            <a:lvl1pPr algn="l">
              <a:defRPr sz="4800" b="1" baseline="0">
                <a:solidFill>
                  <a:schemeClr val="bg2"/>
                </a:solidFill>
                <a:effectLst/>
                <a:latin typeface="Calibri" pitchFamily="34" charset="0"/>
              </a:defRPr>
            </a:lvl1pPr>
          </a:lstStyle>
          <a:p>
            <a:endParaRPr lang="en-US"/>
          </a:p>
        </p:txBody>
      </p:sp>
      <p:sp>
        <p:nvSpPr>
          <p:cNvPr id="5" name="Text Placeholder 2"/>
          <p:cNvSpPr>
            <a:spLocks noGrp="1"/>
          </p:cNvSpPr>
          <p:nvPr>
            <p:ph type="body" idx="1"/>
          </p:nvPr>
        </p:nvSpPr>
        <p:spPr>
          <a:xfrm>
            <a:off x="239484" y="4688982"/>
            <a:ext cx="10363200" cy="568325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ts val="2933"/>
              </a:lnSpc>
              <a:buNone/>
              <a:defRPr sz="2667" baseline="0">
                <a:solidFill>
                  <a:schemeClr val="bg2"/>
                </a:solidFill>
                <a:latin typeface="Calibri" pitchFamily="34" charset="0"/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endParaRPr lang="en-US"/>
          </a:p>
        </p:txBody>
      </p:sp>
      <p:pic>
        <p:nvPicPr>
          <p:cNvPr id="4" name="Picture 3" descr="Logos of the U.S. Department of Health and Human Services and Centers for Disease Control and Prevention" title="LOGOS">
            <a:extLst>
              <a:ext uri="{FF2B5EF4-FFF2-40B4-BE49-F238E27FC236}">
                <a16:creationId xmlns:a16="http://schemas.microsoft.com/office/drawing/2014/main" id="{1338F5EA-D0AF-428F-B372-DAC2A9B1C51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639" y="5706813"/>
            <a:ext cx="1672779" cy="959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533780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40"/>
          <a:stretch/>
        </p:blipFill>
        <p:spPr>
          <a:xfrm>
            <a:off x="2608" y="5668739"/>
            <a:ext cx="12192000" cy="1177559"/>
          </a:xfrm>
          <a:prstGeom prst="rect">
            <a:avLst/>
          </a:prstGeom>
        </p:spPr>
      </p:pic>
      <p:sp>
        <p:nvSpPr>
          <p:cNvPr id="3" name="TextBox 2"/>
          <p:cNvSpPr txBox="1"/>
          <p:nvPr userDrawn="1"/>
        </p:nvSpPr>
        <p:spPr>
          <a:xfrm>
            <a:off x="169625" y="3662433"/>
            <a:ext cx="885245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  <a:t>For more information, contact CDC</a:t>
            </a:r>
            <a:b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</a:br>
            <a: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  <a:t>1-800-CDC-INFO (232-4636)</a:t>
            </a:r>
            <a:b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</a:br>
            <a: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  <a:t>TTY:  1-888-232-6348    www.cdc.gov</a:t>
            </a:r>
            <a:b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</a:br>
            <a:b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</a:br>
            <a:b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</a:br>
            <a: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  <a:t>The findings and conclusions in this report are those of the authors and do not necessarily represent the official position of the Centers for Disease Control and Prevention.</a:t>
            </a:r>
          </a:p>
        </p:txBody>
      </p:sp>
      <p:pic>
        <p:nvPicPr>
          <p:cNvPr id="4" name="Picture 3" descr="Logos of the U.S. Department of Health and Human Services and the Centers for Disease Control and Prevention." title="Logos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62473"/>
            <a:ext cx="12192000" cy="1183824"/>
          </a:xfrm>
          <a:prstGeom prst="rect">
            <a:avLst/>
          </a:prstGeom>
        </p:spPr>
      </p:pic>
      <p:grpSp>
        <p:nvGrpSpPr>
          <p:cNvPr id="2" name="Group 1"/>
          <p:cNvGrpSpPr/>
          <p:nvPr userDrawn="1"/>
        </p:nvGrpSpPr>
        <p:grpSpPr>
          <a:xfrm>
            <a:off x="0" y="5662473"/>
            <a:ext cx="12192000" cy="1183824"/>
            <a:chOff x="0" y="-11827"/>
            <a:chExt cx="9144000" cy="170018"/>
          </a:xfrm>
        </p:grpSpPr>
        <p:sp>
          <p:nvSpPr>
            <p:cNvPr id="6" name="bk object 25"/>
            <p:cNvSpPr/>
            <p:nvPr userDrawn="1"/>
          </p:nvSpPr>
          <p:spPr>
            <a:xfrm>
              <a:off x="0" y="-11827"/>
              <a:ext cx="522365" cy="170018"/>
            </a:xfrm>
            <a:custGeom>
              <a:avLst/>
              <a:gdLst/>
              <a:ahLst/>
              <a:cxnLst/>
              <a:rect l="l" t="t" r="r" b="b"/>
              <a:pathLst>
                <a:path w="1047115" h="1413510">
                  <a:moveTo>
                    <a:pt x="1046875" y="0"/>
                  </a:moveTo>
                  <a:lnTo>
                    <a:pt x="0" y="0"/>
                  </a:lnTo>
                  <a:lnTo>
                    <a:pt x="0" y="1412925"/>
                  </a:lnTo>
                  <a:lnTo>
                    <a:pt x="869393" y="1412925"/>
                  </a:lnTo>
                  <a:lnTo>
                    <a:pt x="1046875" y="0"/>
                  </a:lnTo>
                  <a:close/>
                </a:path>
              </a:pathLst>
            </a:custGeom>
            <a:solidFill>
              <a:srgbClr val="103064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7" name="bk object 26"/>
            <p:cNvSpPr/>
            <p:nvPr userDrawn="1"/>
          </p:nvSpPr>
          <p:spPr>
            <a:xfrm>
              <a:off x="340051" y="-11827"/>
              <a:ext cx="863535" cy="170018"/>
            </a:xfrm>
            <a:custGeom>
              <a:avLst/>
              <a:gdLst/>
              <a:ahLst/>
              <a:cxnLst/>
              <a:rect l="l" t="t" r="r" b="b"/>
              <a:pathLst>
                <a:path w="1731010" h="1413510">
                  <a:moveTo>
                    <a:pt x="1730918" y="0"/>
                  </a:moveTo>
                  <a:lnTo>
                    <a:pt x="179633" y="0"/>
                  </a:lnTo>
                  <a:lnTo>
                    <a:pt x="0" y="1412925"/>
                  </a:lnTo>
                  <a:lnTo>
                    <a:pt x="1296345" y="1412925"/>
                  </a:lnTo>
                  <a:lnTo>
                    <a:pt x="1730918" y="0"/>
                  </a:lnTo>
                  <a:close/>
                </a:path>
              </a:pathLst>
            </a:custGeom>
            <a:solidFill>
              <a:srgbClr val="1D56B3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8" name="bk object 27"/>
            <p:cNvSpPr/>
            <p:nvPr userDrawn="1"/>
          </p:nvSpPr>
          <p:spPr>
            <a:xfrm>
              <a:off x="878274" y="-11827"/>
              <a:ext cx="1343452" cy="170018"/>
            </a:xfrm>
            <a:custGeom>
              <a:avLst/>
              <a:gdLst/>
              <a:ahLst/>
              <a:cxnLst/>
              <a:rect l="l" t="t" r="r" b="b"/>
              <a:pathLst>
                <a:path w="2693035" h="1413510">
                  <a:moveTo>
                    <a:pt x="2692774" y="0"/>
                  </a:moveTo>
                  <a:lnTo>
                    <a:pt x="435654" y="0"/>
                  </a:lnTo>
                  <a:lnTo>
                    <a:pt x="0" y="1412925"/>
                  </a:lnTo>
                  <a:lnTo>
                    <a:pt x="1878492" y="1412925"/>
                  </a:lnTo>
                  <a:lnTo>
                    <a:pt x="2692774" y="0"/>
                  </a:lnTo>
                  <a:close/>
                </a:path>
              </a:pathLst>
            </a:custGeom>
            <a:solidFill>
              <a:srgbClr val="103064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9" name="bk object 28"/>
            <p:cNvSpPr/>
            <p:nvPr userDrawn="1"/>
          </p:nvSpPr>
          <p:spPr>
            <a:xfrm>
              <a:off x="1654598" y="-11827"/>
              <a:ext cx="1362458" cy="170018"/>
            </a:xfrm>
            <a:custGeom>
              <a:avLst/>
              <a:gdLst/>
              <a:ahLst/>
              <a:cxnLst/>
              <a:rect l="l" t="t" r="r" b="b"/>
              <a:pathLst>
                <a:path w="2731134" h="1413510">
                  <a:moveTo>
                    <a:pt x="2730969" y="0"/>
                  </a:moveTo>
                  <a:lnTo>
                    <a:pt x="816445" y="0"/>
                  </a:lnTo>
                  <a:lnTo>
                    <a:pt x="0" y="1412925"/>
                  </a:lnTo>
                  <a:lnTo>
                    <a:pt x="1593978" y="1412925"/>
                  </a:lnTo>
                  <a:lnTo>
                    <a:pt x="2730969" y="0"/>
                  </a:lnTo>
                  <a:close/>
                </a:path>
              </a:pathLst>
            </a:custGeom>
            <a:solidFill>
              <a:srgbClr val="1E59B8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10" name="bk object 29"/>
            <p:cNvSpPr/>
            <p:nvPr userDrawn="1"/>
          </p:nvSpPr>
          <p:spPr>
            <a:xfrm>
              <a:off x="2304805" y="-11827"/>
              <a:ext cx="937659" cy="170018"/>
            </a:xfrm>
            <a:custGeom>
              <a:avLst/>
              <a:gdLst/>
              <a:ahLst/>
              <a:cxnLst/>
              <a:rect l="l" t="t" r="r" b="b"/>
              <a:pathLst>
                <a:path w="1879600" h="1413510">
                  <a:moveTo>
                    <a:pt x="1879368" y="0"/>
                  </a:moveTo>
                  <a:lnTo>
                    <a:pt x="1140221" y="0"/>
                  </a:lnTo>
                  <a:lnTo>
                    <a:pt x="0" y="1412925"/>
                  </a:lnTo>
                  <a:lnTo>
                    <a:pt x="621900" y="1412925"/>
                  </a:lnTo>
                  <a:lnTo>
                    <a:pt x="1879368" y="0"/>
                  </a:lnTo>
                  <a:close/>
                </a:path>
              </a:pathLst>
            </a:custGeom>
            <a:solidFill>
              <a:srgbClr val="17468F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11" name="bk object 30"/>
            <p:cNvSpPr/>
            <p:nvPr userDrawn="1"/>
          </p:nvSpPr>
          <p:spPr>
            <a:xfrm>
              <a:off x="2554809" y="-11827"/>
              <a:ext cx="2483849" cy="170018"/>
            </a:xfrm>
            <a:custGeom>
              <a:avLst/>
              <a:gdLst/>
              <a:ahLst/>
              <a:cxnLst/>
              <a:rect l="l" t="t" r="r" b="b"/>
              <a:pathLst>
                <a:path w="4979034" h="1413510">
                  <a:moveTo>
                    <a:pt x="4978576" y="0"/>
                  </a:moveTo>
                  <a:lnTo>
                    <a:pt x="1262846" y="0"/>
                  </a:lnTo>
                  <a:lnTo>
                    <a:pt x="0" y="1412925"/>
                  </a:lnTo>
                  <a:lnTo>
                    <a:pt x="3093828" y="1412925"/>
                  </a:lnTo>
                  <a:lnTo>
                    <a:pt x="4978576" y="0"/>
                  </a:lnTo>
                  <a:close/>
                </a:path>
              </a:pathLst>
            </a:custGeom>
            <a:solidFill>
              <a:srgbClr val="1E59B8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12" name="bk object 31"/>
            <p:cNvSpPr/>
            <p:nvPr userDrawn="1"/>
          </p:nvSpPr>
          <p:spPr>
            <a:xfrm>
              <a:off x="3835845" y="-11827"/>
              <a:ext cx="1915234" cy="170018"/>
            </a:xfrm>
            <a:custGeom>
              <a:avLst/>
              <a:gdLst/>
              <a:ahLst/>
              <a:cxnLst/>
              <a:rect l="l" t="t" r="r" b="b"/>
              <a:pathLst>
                <a:path w="3839209" h="1413510">
                  <a:moveTo>
                    <a:pt x="3838727" y="0"/>
                  </a:moveTo>
                  <a:lnTo>
                    <a:pt x="1891189" y="0"/>
                  </a:lnTo>
                  <a:lnTo>
                    <a:pt x="0" y="1412925"/>
                  </a:lnTo>
                  <a:lnTo>
                    <a:pt x="1625414" y="1412925"/>
                  </a:lnTo>
                  <a:lnTo>
                    <a:pt x="3838727" y="0"/>
                  </a:lnTo>
                  <a:close/>
                </a:path>
              </a:pathLst>
            </a:custGeom>
            <a:solidFill>
              <a:srgbClr val="536DB3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13" name="bk object 32"/>
            <p:cNvSpPr/>
            <p:nvPr userDrawn="1"/>
          </p:nvSpPr>
          <p:spPr>
            <a:xfrm>
              <a:off x="4458868" y="-11827"/>
              <a:ext cx="4685132" cy="170018"/>
            </a:xfrm>
            <a:custGeom>
              <a:avLst/>
              <a:gdLst/>
              <a:ahLst/>
              <a:cxnLst/>
              <a:rect l="l" t="t" r="r" b="b"/>
              <a:pathLst>
                <a:path w="9391650" h="1413510">
                  <a:moveTo>
                    <a:pt x="9391076" y="0"/>
                  </a:moveTo>
                  <a:lnTo>
                    <a:pt x="2213316" y="0"/>
                  </a:lnTo>
                  <a:lnTo>
                    <a:pt x="0" y="1412929"/>
                  </a:lnTo>
                  <a:lnTo>
                    <a:pt x="9391076" y="1412929"/>
                  </a:lnTo>
                  <a:lnTo>
                    <a:pt x="9391076" y="0"/>
                  </a:lnTo>
                  <a:close/>
                </a:path>
              </a:pathLst>
            </a:custGeom>
            <a:gradFill>
              <a:gsLst>
                <a:gs pos="0">
                  <a:srgbClr val="103064"/>
                </a:gs>
                <a:gs pos="100000">
                  <a:srgbClr val="17468F"/>
                </a:gs>
              </a:gsLst>
              <a:lin ang="0" scaled="0"/>
            </a:gra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</p:grpSp>
      <p:pic>
        <p:nvPicPr>
          <p:cNvPr id="16" name="Picture 15" descr="Logos of the U.S. Department of Health and Human Services and Centers for Disease Control and Prevention" title="LOGOS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0435" y="5786588"/>
            <a:ext cx="1672779" cy="95900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08E3E0E-8007-4E08-9AE4-D29BCAE7C56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15" r="19754"/>
          <a:stretch/>
        </p:blipFill>
        <p:spPr>
          <a:xfrm>
            <a:off x="7112341" y="234188"/>
            <a:ext cx="4913032" cy="463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511909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40"/>
          <a:stretch/>
        </p:blipFill>
        <p:spPr>
          <a:xfrm>
            <a:off x="2608" y="5668739"/>
            <a:ext cx="12192000" cy="1177559"/>
          </a:xfrm>
          <a:prstGeom prst="rect">
            <a:avLst/>
          </a:prstGeom>
        </p:spPr>
      </p:pic>
      <p:sp>
        <p:nvSpPr>
          <p:cNvPr id="3" name="TextBox 2"/>
          <p:cNvSpPr txBox="1"/>
          <p:nvPr userDrawn="1"/>
        </p:nvSpPr>
        <p:spPr>
          <a:xfrm>
            <a:off x="169625" y="3662433"/>
            <a:ext cx="885245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  <a:t>For more information, contact CDC</a:t>
            </a:r>
            <a:b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</a:br>
            <a: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  <a:t>1-800-CDC-INFO (232-4636)</a:t>
            </a:r>
            <a:b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</a:br>
            <a: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  <a:t>TTY:  1-888-232-6348    www.cdc.gov</a:t>
            </a:r>
            <a:b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</a:br>
            <a:b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</a:br>
            <a:b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</a:br>
            <a:r>
              <a:rPr lang="en-US" sz="1600">
                <a:solidFill>
                  <a:srgbClr val="2D2D2D"/>
                </a:solidFill>
                <a:latin typeface="Calibri" panose="020F0502020204030204" pitchFamily="34" charset="0"/>
              </a:rPr>
              <a:t>The findings and conclusions in this report are those of the authors and do not necessarily represent the official position of the Centers for Disease Control and Prevention.</a:t>
            </a:r>
          </a:p>
        </p:txBody>
      </p:sp>
      <p:pic>
        <p:nvPicPr>
          <p:cNvPr id="4" name="Picture 3" descr="Logos of the U.S. Department of Health and Human Services and the Centers for Disease Control and Prevention." title="Logos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62473"/>
            <a:ext cx="12192000" cy="1183824"/>
          </a:xfrm>
          <a:prstGeom prst="rect">
            <a:avLst/>
          </a:prstGeom>
        </p:spPr>
      </p:pic>
      <p:grpSp>
        <p:nvGrpSpPr>
          <p:cNvPr id="2" name="Group 1"/>
          <p:cNvGrpSpPr/>
          <p:nvPr userDrawn="1"/>
        </p:nvGrpSpPr>
        <p:grpSpPr>
          <a:xfrm>
            <a:off x="0" y="5662473"/>
            <a:ext cx="12192000" cy="1183824"/>
            <a:chOff x="0" y="-11827"/>
            <a:chExt cx="9144000" cy="170018"/>
          </a:xfrm>
        </p:grpSpPr>
        <p:sp>
          <p:nvSpPr>
            <p:cNvPr id="6" name="bk object 25"/>
            <p:cNvSpPr/>
            <p:nvPr userDrawn="1"/>
          </p:nvSpPr>
          <p:spPr>
            <a:xfrm>
              <a:off x="0" y="-11827"/>
              <a:ext cx="522365" cy="170018"/>
            </a:xfrm>
            <a:custGeom>
              <a:avLst/>
              <a:gdLst/>
              <a:ahLst/>
              <a:cxnLst/>
              <a:rect l="l" t="t" r="r" b="b"/>
              <a:pathLst>
                <a:path w="1047115" h="1413510">
                  <a:moveTo>
                    <a:pt x="1046875" y="0"/>
                  </a:moveTo>
                  <a:lnTo>
                    <a:pt x="0" y="0"/>
                  </a:lnTo>
                  <a:lnTo>
                    <a:pt x="0" y="1412925"/>
                  </a:lnTo>
                  <a:lnTo>
                    <a:pt x="869393" y="1412925"/>
                  </a:lnTo>
                  <a:lnTo>
                    <a:pt x="1046875" y="0"/>
                  </a:lnTo>
                  <a:close/>
                </a:path>
              </a:pathLst>
            </a:custGeom>
            <a:solidFill>
              <a:srgbClr val="103064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7" name="bk object 26"/>
            <p:cNvSpPr/>
            <p:nvPr userDrawn="1"/>
          </p:nvSpPr>
          <p:spPr>
            <a:xfrm>
              <a:off x="340051" y="-11827"/>
              <a:ext cx="863535" cy="170018"/>
            </a:xfrm>
            <a:custGeom>
              <a:avLst/>
              <a:gdLst/>
              <a:ahLst/>
              <a:cxnLst/>
              <a:rect l="l" t="t" r="r" b="b"/>
              <a:pathLst>
                <a:path w="1731010" h="1413510">
                  <a:moveTo>
                    <a:pt x="1730918" y="0"/>
                  </a:moveTo>
                  <a:lnTo>
                    <a:pt x="179633" y="0"/>
                  </a:lnTo>
                  <a:lnTo>
                    <a:pt x="0" y="1412925"/>
                  </a:lnTo>
                  <a:lnTo>
                    <a:pt x="1296345" y="1412925"/>
                  </a:lnTo>
                  <a:lnTo>
                    <a:pt x="1730918" y="0"/>
                  </a:lnTo>
                  <a:close/>
                </a:path>
              </a:pathLst>
            </a:custGeom>
            <a:solidFill>
              <a:srgbClr val="1D56B3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8" name="bk object 27"/>
            <p:cNvSpPr/>
            <p:nvPr userDrawn="1"/>
          </p:nvSpPr>
          <p:spPr>
            <a:xfrm>
              <a:off x="878274" y="-11827"/>
              <a:ext cx="1343452" cy="170018"/>
            </a:xfrm>
            <a:custGeom>
              <a:avLst/>
              <a:gdLst/>
              <a:ahLst/>
              <a:cxnLst/>
              <a:rect l="l" t="t" r="r" b="b"/>
              <a:pathLst>
                <a:path w="2693035" h="1413510">
                  <a:moveTo>
                    <a:pt x="2692774" y="0"/>
                  </a:moveTo>
                  <a:lnTo>
                    <a:pt x="435654" y="0"/>
                  </a:lnTo>
                  <a:lnTo>
                    <a:pt x="0" y="1412925"/>
                  </a:lnTo>
                  <a:lnTo>
                    <a:pt x="1878492" y="1412925"/>
                  </a:lnTo>
                  <a:lnTo>
                    <a:pt x="2692774" y="0"/>
                  </a:lnTo>
                  <a:close/>
                </a:path>
              </a:pathLst>
            </a:custGeom>
            <a:solidFill>
              <a:srgbClr val="103064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9" name="bk object 28"/>
            <p:cNvSpPr/>
            <p:nvPr userDrawn="1"/>
          </p:nvSpPr>
          <p:spPr>
            <a:xfrm>
              <a:off x="1654598" y="-11827"/>
              <a:ext cx="1362458" cy="170018"/>
            </a:xfrm>
            <a:custGeom>
              <a:avLst/>
              <a:gdLst/>
              <a:ahLst/>
              <a:cxnLst/>
              <a:rect l="l" t="t" r="r" b="b"/>
              <a:pathLst>
                <a:path w="2731134" h="1413510">
                  <a:moveTo>
                    <a:pt x="2730969" y="0"/>
                  </a:moveTo>
                  <a:lnTo>
                    <a:pt x="816445" y="0"/>
                  </a:lnTo>
                  <a:lnTo>
                    <a:pt x="0" y="1412925"/>
                  </a:lnTo>
                  <a:lnTo>
                    <a:pt x="1593978" y="1412925"/>
                  </a:lnTo>
                  <a:lnTo>
                    <a:pt x="2730969" y="0"/>
                  </a:lnTo>
                  <a:close/>
                </a:path>
              </a:pathLst>
            </a:custGeom>
            <a:solidFill>
              <a:srgbClr val="1E59B8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10" name="bk object 29"/>
            <p:cNvSpPr/>
            <p:nvPr userDrawn="1"/>
          </p:nvSpPr>
          <p:spPr>
            <a:xfrm>
              <a:off x="2304805" y="-11827"/>
              <a:ext cx="937659" cy="170018"/>
            </a:xfrm>
            <a:custGeom>
              <a:avLst/>
              <a:gdLst/>
              <a:ahLst/>
              <a:cxnLst/>
              <a:rect l="l" t="t" r="r" b="b"/>
              <a:pathLst>
                <a:path w="1879600" h="1413510">
                  <a:moveTo>
                    <a:pt x="1879368" y="0"/>
                  </a:moveTo>
                  <a:lnTo>
                    <a:pt x="1140221" y="0"/>
                  </a:lnTo>
                  <a:lnTo>
                    <a:pt x="0" y="1412925"/>
                  </a:lnTo>
                  <a:lnTo>
                    <a:pt x="621900" y="1412925"/>
                  </a:lnTo>
                  <a:lnTo>
                    <a:pt x="1879368" y="0"/>
                  </a:lnTo>
                  <a:close/>
                </a:path>
              </a:pathLst>
            </a:custGeom>
            <a:solidFill>
              <a:srgbClr val="17468F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11" name="bk object 30"/>
            <p:cNvSpPr/>
            <p:nvPr userDrawn="1"/>
          </p:nvSpPr>
          <p:spPr>
            <a:xfrm>
              <a:off x="2554809" y="-11827"/>
              <a:ext cx="2483849" cy="170018"/>
            </a:xfrm>
            <a:custGeom>
              <a:avLst/>
              <a:gdLst/>
              <a:ahLst/>
              <a:cxnLst/>
              <a:rect l="l" t="t" r="r" b="b"/>
              <a:pathLst>
                <a:path w="4979034" h="1413510">
                  <a:moveTo>
                    <a:pt x="4978576" y="0"/>
                  </a:moveTo>
                  <a:lnTo>
                    <a:pt x="1262846" y="0"/>
                  </a:lnTo>
                  <a:lnTo>
                    <a:pt x="0" y="1412925"/>
                  </a:lnTo>
                  <a:lnTo>
                    <a:pt x="3093828" y="1412925"/>
                  </a:lnTo>
                  <a:lnTo>
                    <a:pt x="4978576" y="0"/>
                  </a:lnTo>
                  <a:close/>
                </a:path>
              </a:pathLst>
            </a:custGeom>
            <a:solidFill>
              <a:srgbClr val="1E59B8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12" name="bk object 31"/>
            <p:cNvSpPr/>
            <p:nvPr userDrawn="1"/>
          </p:nvSpPr>
          <p:spPr>
            <a:xfrm>
              <a:off x="3835845" y="-11827"/>
              <a:ext cx="1915234" cy="170018"/>
            </a:xfrm>
            <a:custGeom>
              <a:avLst/>
              <a:gdLst/>
              <a:ahLst/>
              <a:cxnLst/>
              <a:rect l="l" t="t" r="r" b="b"/>
              <a:pathLst>
                <a:path w="3839209" h="1413510">
                  <a:moveTo>
                    <a:pt x="3838727" y="0"/>
                  </a:moveTo>
                  <a:lnTo>
                    <a:pt x="1891189" y="0"/>
                  </a:lnTo>
                  <a:lnTo>
                    <a:pt x="0" y="1412925"/>
                  </a:lnTo>
                  <a:lnTo>
                    <a:pt x="1625414" y="1412925"/>
                  </a:lnTo>
                  <a:lnTo>
                    <a:pt x="3838727" y="0"/>
                  </a:lnTo>
                  <a:close/>
                </a:path>
              </a:pathLst>
            </a:custGeom>
            <a:solidFill>
              <a:srgbClr val="536DB3"/>
            </a:soli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  <p:sp>
          <p:nvSpPr>
            <p:cNvPr id="13" name="bk object 32"/>
            <p:cNvSpPr/>
            <p:nvPr userDrawn="1"/>
          </p:nvSpPr>
          <p:spPr>
            <a:xfrm>
              <a:off x="4458868" y="-11827"/>
              <a:ext cx="4685132" cy="170018"/>
            </a:xfrm>
            <a:custGeom>
              <a:avLst/>
              <a:gdLst/>
              <a:ahLst/>
              <a:cxnLst/>
              <a:rect l="l" t="t" r="r" b="b"/>
              <a:pathLst>
                <a:path w="9391650" h="1413510">
                  <a:moveTo>
                    <a:pt x="9391076" y="0"/>
                  </a:moveTo>
                  <a:lnTo>
                    <a:pt x="2213316" y="0"/>
                  </a:lnTo>
                  <a:lnTo>
                    <a:pt x="0" y="1412929"/>
                  </a:lnTo>
                  <a:lnTo>
                    <a:pt x="9391076" y="1412929"/>
                  </a:lnTo>
                  <a:lnTo>
                    <a:pt x="9391076" y="0"/>
                  </a:lnTo>
                  <a:close/>
                </a:path>
              </a:pathLst>
            </a:custGeom>
            <a:gradFill>
              <a:gsLst>
                <a:gs pos="0">
                  <a:srgbClr val="103064"/>
                </a:gs>
                <a:gs pos="100000">
                  <a:srgbClr val="17468F"/>
                </a:gs>
              </a:gsLst>
              <a:lin ang="0" scaled="0"/>
            </a:gradFill>
          </p:spPr>
          <p:txBody>
            <a:bodyPr wrap="square" lIns="0" tIns="0" rIns="0" bIns="0" rtlCol="0"/>
            <a:lstStyle/>
            <a:p>
              <a:endParaRPr sz="2400"/>
            </a:p>
          </p:txBody>
        </p:sp>
      </p:grpSp>
      <p:pic>
        <p:nvPicPr>
          <p:cNvPr id="16" name="Picture 15" descr="Logos of the U.S. Department of Health and Human Services and Centers for Disease Control and Prevention" title="LOGOS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0435" y="5786588"/>
            <a:ext cx="1672779" cy="95900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2A43ECC-BBFF-4967-9F45-5667FFC0EE1F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339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660434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6684"/>
            <a:ext cx="10515600" cy="4349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2197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Myriad Web Pro" panose="020B0503030403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Myriad Web Pro" panose="020B0503030403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Myriad Web Pro" panose="020B0503030403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Myriad Web Pro" panose="020B0503030403020204" pitchFamily="34" charset="0"/>
        </a:defRPr>
      </a:lvl5pPr>
      <a:lvl6pPr marL="609585" algn="ctr" rtl="0" fontAlgn="base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Myriad Web Pro" panose="020B0503030403020204" pitchFamily="34" charset="0"/>
        </a:defRPr>
      </a:lvl6pPr>
      <a:lvl7pPr marL="1219170" algn="ctr" rtl="0" fontAlgn="base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Myriad Web Pro" panose="020B0503030403020204" pitchFamily="34" charset="0"/>
        </a:defRPr>
      </a:lvl7pPr>
      <a:lvl8pPr marL="1828754" algn="ctr" rtl="0" fontAlgn="base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Myriad Web Pro" panose="020B0503030403020204" pitchFamily="34" charset="0"/>
        </a:defRPr>
      </a:lvl8pPr>
      <a:lvl9pPr marL="2438339" algn="ctr" rtl="0" fontAlgn="base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Myriad Web Pro" panose="020B0503030403020204" pitchFamily="34" charset="0"/>
        </a:defRPr>
      </a:lvl9pPr>
    </p:titleStyle>
    <p:bodyStyle>
      <a:lvl1pPr marL="457189" indent="-457189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4267" kern="1200">
          <a:solidFill>
            <a:srgbClr val="2D2D2D"/>
          </a:solidFill>
          <a:latin typeface="Calibri" panose="020F0502020204030204" pitchFamily="34" charset="0"/>
          <a:ea typeface="+mn-ea"/>
          <a:cs typeface="+mn-cs"/>
        </a:defRPr>
      </a:lvl1pPr>
      <a:lvl2pPr marL="990575" indent="-38099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3733" kern="1200">
          <a:solidFill>
            <a:srgbClr val="2D2D2D"/>
          </a:solidFill>
          <a:latin typeface="Calibri" panose="020F0502020204030204" pitchFamily="34" charset="0"/>
          <a:ea typeface="+mn-ea"/>
          <a:cs typeface="+mn-cs"/>
        </a:defRPr>
      </a:lvl2pPr>
      <a:lvl3pPr marL="1523962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rgbClr val="2D2D2D"/>
          </a:solidFill>
          <a:latin typeface="Calibri" panose="020F0502020204030204" pitchFamily="34" charset="0"/>
          <a:ea typeface="+mn-ea"/>
          <a:cs typeface="+mn-cs"/>
        </a:defRPr>
      </a:lvl3pPr>
      <a:lvl4pPr marL="2133547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667" kern="1200">
          <a:solidFill>
            <a:srgbClr val="2D2D2D"/>
          </a:solidFill>
          <a:latin typeface="Calibri" panose="020F0502020204030204" pitchFamily="34" charset="0"/>
          <a:ea typeface="+mn-ea"/>
          <a:cs typeface="+mn-cs"/>
        </a:defRPr>
      </a:lvl4pPr>
      <a:lvl5pPr marL="2743131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667" kern="1200">
          <a:solidFill>
            <a:srgbClr val="2D2D2D"/>
          </a:solidFill>
          <a:latin typeface="Calibri" panose="020F0502020204030204" pitchFamily="34" charset="0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.jp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video" Target="../media/media2.mp4"/><Relationship Id="rId7" Type="http://schemas.openxmlformats.org/officeDocument/2006/relationships/image" Target="../media/image13.png"/><Relationship Id="rId2" Type="http://schemas.microsoft.com/office/2007/relationships/media" Target="../media/media2.mp4"/><Relationship Id="rId1" Type="http://schemas.openxmlformats.org/officeDocument/2006/relationships/tags" Target="../tags/tag1.xml"/><Relationship Id="rId6" Type="http://schemas.openxmlformats.org/officeDocument/2006/relationships/image" Target="../media/image12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17" Type="http://schemas.openxmlformats.org/officeDocument/2006/relationships/image" Target="../media/image27.png"/><Relationship Id="rId2" Type="http://schemas.openxmlformats.org/officeDocument/2006/relationships/video" Target="../media/media3.mp4"/><Relationship Id="rId16" Type="http://schemas.openxmlformats.org/officeDocument/2006/relationships/image" Target="../media/image26.svg"/><Relationship Id="rId1" Type="http://schemas.microsoft.com/office/2007/relationships/media" Target="../media/media3.mp4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sv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6" descr="Logos of the United States Department of Health and Human Services and Centers for Disease Control and Prevention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0" y="6515101"/>
            <a:ext cx="254000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E068FF3-146E-4D82-B1DD-E539460D8C17}"/>
              </a:ext>
            </a:extLst>
          </p:cNvPr>
          <p:cNvSpPr/>
          <p:nvPr/>
        </p:nvSpPr>
        <p:spPr>
          <a:xfrm>
            <a:off x="203200" y="1237221"/>
            <a:ext cx="7097688" cy="18004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006A71"/>
                </a:solidFill>
                <a:latin typeface="Calibri" pitchFamily="34" charset="0"/>
                <a:ea typeface="+mj-ea"/>
                <a:cs typeface="+mj-cs"/>
              </a:rPr>
              <a:t>National Wastewater Surveillance System</a:t>
            </a:r>
          </a:p>
          <a:p>
            <a:r>
              <a:rPr lang="en-US" sz="3100" dirty="0">
                <a:solidFill>
                  <a:srgbClr val="006A71"/>
                </a:solidFill>
                <a:latin typeface="Calibri" pitchFamily="34" charset="0"/>
              </a:rPr>
              <a:t>Enduring Capacity</a:t>
            </a:r>
            <a:endParaRPr lang="en-US" sz="31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5B0DA3-E953-49B4-AECC-773640B19ADD}"/>
              </a:ext>
            </a:extLst>
          </p:cNvPr>
          <p:cNvSpPr/>
          <p:nvPr/>
        </p:nvSpPr>
        <p:spPr>
          <a:xfrm>
            <a:off x="203200" y="3274719"/>
            <a:ext cx="6384568" cy="1323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006A7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Amy E. Kirby, PhD MPH</a:t>
            </a:r>
          </a:p>
          <a:p>
            <a:r>
              <a:rPr lang="en-US" sz="1867" dirty="0">
                <a:solidFill>
                  <a:srgbClr val="006A7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National Wastewater Surveillance System Program Lead</a:t>
            </a:r>
          </a:p>
          <a:p>
            <a:r>
              <a:rPr lang="en-US" sz="1867" dirty="0">
                <a:solidFill>
                  <a:srgbClr val="006A71"/>
                </a:solidFill>
                <a:latin typeface="Calibri" pitchFamily="34" charset="0"/>
              </a:rPr>
              <a:t>Waterborne Disease Prevention Branch</a:t>
            </a:r>
          </a:p>
          <a:p>
            <a:r>
              <a:rPr lang="en-US" sz="1867" dirty="0">
                <a:solidFill>
                  <a:srgbClr val="006A71"/>
                </a:solidFill>
                <a:latin typeface="Calibri" pitchFamily="34" charset="0"/>
              </a:rPr>
              <a:t>Division of Foodborne, Waterborne and Environmental Diseases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7F2496-1CDE-492B-B6F2-76259D9C22FE}"/>
              </a:ext>
            </a:extLst>
          </p:cNvPr>
          <p:cNvSpPr/>
          <p:nvPr/>
        </p:nvSpPr>
        <p:spPr>
          <a:xfrm>
            <a:off x="203200" y="4791100"/>
            <a:ext cx="522012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rgbClr val="006A7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Standards to Support an Enduring Capability in Wastewater Surveillance for Public Health Workshop</a:t>
            </a:r>
          </a:p>
          <a:p>
            <a:r>
              <a:rPr lang="en-US" sz="1400" dirty="0">
                <a:solidFill>
                  <a:srgbClr val="006A7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June 18, 2021</a:t>
            </a:r>
            <a:endParaRPr lang="en-US" sz="1400" dirty="0">
              <a:solidFill>
                <a:srgbClr val="006A71"/>
              </a:solidFill>
              <a:latin typeface="Calibri" pitchFamily="34" charset="0"/>
            </a:endParaRPr>
          </a:p>
        </p:txBody>
      </p: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BDB2C44B-5F15-421F-BA9F-6317596441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5180" y="5745280"/>
            <a:ext cx="1862529" cy="883193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E2CCC307-D4DE-4B23-A81F-826D330AED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659259"/>
      </p:ext>
    </p:extLst>
  </p:cSld>
  <p:clrMapOvr>
    <a:masterClrMapping/>
  </p:clrMapOvr>
  <p:transition advTm="20141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1BC96EB-ED77-4A84-A437-F1FBDE450C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0693" y="373117"/>
            <a:ext cx="9609511" cy="55413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A09752-411C-4AA7-A253-39CD0351D2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18" y="5745742"/>
            <a:ext cx="1939002" cy="919455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FD3B1308-2E32-4C71-9B23-415811ED8E1C}"/>
              </a:ext>
            </a:extLst>
          </p:cNvPr>
          <p:cNvSpPr/>
          <p:nvPr/>
        </p:nvSpPr>
        <p:spPr>
          <a:xfrm>
            <a:off x="3846786" y="1103587"/>
            <a:ext cx="4498428" cy="2028496"/>
          </a:xfrm>
          <a:prstGeom prst="ellipse">
            <a:avLst/>
          </a:prstGeom>
          <a:noFill/>
          <a:ln w="57150">
            <a:solidFill>
              <a:srgbClr val="B300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49AD7661-9994-42F5-B48A-37669008C1D0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10153789"/>
      </p:ext>
    </p:extLst>
  </p:cSld>
  <p:clrMapOvr>
    <a:masterClrMapping/>
  </p:clrMapOvr>
  <p:transition advTm="279508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E8FC8E0C-5D9E-4EC6-8C18-BA88642026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1787001"/>
              </p:ext>
            </p:extLst>
          </p:nvPr>
        </p:nvGraphicFramePr>
        <p:xfrm>
          <a:off x="6460224" y="4306755"/>
          <a:ext cx="5122176" cy="161918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24749">
                  <a:extLst>
                    <a:ext uri="{9D8B030D-6E8A-4147-A177-3AD203B41FA5}">
                      <a16:colId xmlns:a16="http://schemas.microsoft.com/office/drawing/2014/main" val="451321494"/>
                    </a:ext>
                  </a:extLst>
                </a:gridCol>
                <a:gridCol w="1685581">
                  <a:extLst>
                    <a:ext uri="{9D8B030D-6E8A-4147-A177-3AD203B41FA5}">
                      <a16:colId xmlns:a16="http://schemas.microsoft.com/office/drawing/2014/main" val="4034685717"/>
                    </a:ext>
                  </a:extLst>
                </a:gridCol>
                <a:gridCol w="885053">
                  <a:extLst>
                    <a:ext uri="{9D8B030D-6E8A-4147-A177-3AD203B41FA5}">
                      <a16:colId xmlns:a16="http://schemas.microsoft.com/office/drawing/2014/main" val="628939754"/>
                    </a:ext>
                  </a:extLst>
                </a:gridCol>
                <a:gridCol w="1626793">
                  <a:extLst>
                    <a:ext uri="{9D8B030D-6E8A-4147-A177-3AD203B41FA5}">
                      <a16:colId xmlns:a16="http://schemas.microsoft.com/office/drawing/2014/main" val="1801033826"/>
                    </a:ext>
                  </a:extLst>
                </a:gridCol>
              </a:tblGrid>
              <a:tr h="767260">
                <a:tc>
                  <a:txBody>
                    <a:bodyPr/>
                    <a:lstStyle/>
                    <a:p>
                      <a:endParaRPr lang="en-US" sz="2000" kern="1200" dirty="0">
                        <a:solidFill>
                          <a:srgbClr val="17468F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Calibri" panose="020F0502020204030204" pitchFamily="34" charset="0"/>
                      </a:endParaRP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17468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Emergency Response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endParaRPr lang="en-US" sz="2000" kern="1200" dirty="0">
                        <a:solidFill>
                          <a:srgbClr val="17468F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Calibri" panose="020F050202020403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17468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Emerging Infections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4105125721"/>
                  </a:ext>
                </a:extLst>
              </a:tr>
              <a:tr h="851921">
                <a:tc>
                  <a:txBody>
                    <a:bodyPr/>
                    <a:lstStyle/>
                    <a:p>
                      <a:endParaRPr lang="en-US" sz="2000" kern="1200" dirty="0">
                        <a:solidFill>
                          <a:srgbClr val="17468F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Calibri" panose="020F0502020204030204" pitchFamily="34" charset="0"/>
                      </a:endParaRP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17468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Pandemic Preparedness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endParaRPr lang="en-US" sz="2000" kern="1200" dirty="0">
                        <a:solidFill>
                          <a:srgbClr val="17468F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Calibri" panose="020F050202020403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17468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Bioterrorism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746889111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21F8D999-AADD-4F05-9C9B-CF98E15C0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NWSS | Beyond COVID</a:t>
            </a:r>
          </a:p>
        </p:txBody>
      </p:sp>
      <p:pic>
        <p:nvPicPr>
          <p:cNvPr id="7" name="Graphic 6" descr="Earth globe Americas">
            <a:extLst>
              <a:ext uri="{FF2B5EF4-FFF2-40B4-BE49-F238E27FC236}">
                <a16:creationId xmlns:a16="http://schemas.microsoft.com/office/drawing/2014/main" id="{2267AE44-83CD-4A9B-B59B-A11EB6E850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45922" y="5137206"/>
            <a:ext cx="776949" cy="776949"/>
          </a:xfrm>
          <a:prstGeom prst="rect">
            <a:avLst/>
          </a:prstGeom>
        </p:spPr>
      </p:pic>
      <p:pic>
        <p:nvPicPr>
          <p:cNvPr id="10" name="Graphic 9" descr="Bio hazard">
            <a:extLst>
              <a:ext uri="{FF2B5EF4-FFF2-40B4-BE49-F238E27FC236}">
                <a16:creationId xmlns:a16="http://schemas.microsoft.com/office/drawing/2014/main" id="{FB6DAA6A-2954-43CF-8A62-1E3DC508EA1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117948" y="5126793"/>
            <a:ext cx="749185" cy="749185"/>
          </a:xfrm>
          <a:prstGeom prst="rect">
            <a:avLst/>
          </a:prstGeom>
        </p:spPr>
      </p:pic>
      <p:pic>
        <p:nvPicPr>
          <p:cNvPr id="14" name="Graphic 13" descr="Upward trend">
            <a:extLst>
              <a:ext uri="{FF2B5EF4-FFF2-40B4-BE49-F238E27FC236}">
                <a16:creationId xmlns:a16="http://schemas.microsoft.com/office/drawing/2014/main" id="{25FDF2AD-7722-4E64-B73D-A3B103D7287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117947" y="4327650"/>
            <a:ext cx="749186" cy="749186"/>
          </a:xfrm>
          <a:prstGeom prst="rect">
            <a:avLst/>
          </a:prstGeom>
        </p:spPr>
      </p:pic>
      <p:pic>
        <p:nvPicPr>
          <p:cNvPr id="17" name="Graphic 16" descr="Siren">
            <a:extLst>
              <a:ext uri="{FF2B5EF4-FFF2-40B4-BE49-F238E27FC236}">
                <a16:creationId xmlns:a16="http://schemas.microsoft.com/office/drawing/2014/main" id="{51EAE810-C94B-4CBE-817E-57FE02A9951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527250" y="4283755"/>
            <a:ext cx="814294" cy="81429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612AAF-549F-4E51-AB30-278DF876E940}"/>
              </a:ext>
            </a:extLst>
          </p:cNvPr>
          <p:cNvSpPr txBox="1"/>
          <p:nvPr/>
        </p:nvSpPr>
        <p:spPr>
          <a:xfrm>
            <a:off x="7099019" y="1704397"/>
            <a:ext cx="3868517" cy="1872853"/>
          </a:xfrm>
          <a:prstGeom prst="roundRect">
            <a:avLst/>
          </a:prstGeom>
          <a:solidFill>
            <a:srgbClr val="4656A6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2"/>
                </a:solidFill>
                <a:latin typeface="Calibri" panose="020F0502020204030204" pitchFamily="34" charset="0"/>
              </a:rPr>
              <a:t>4 Dimensions of Flexibility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/>
                </a:solidFill>
                <a:latin typeface="Calibri" panose="020F0502020204030204" pitchFamily="34" charset="0"/>
              </a:rPr>
              <a:t>Measurement targets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/>
                </a:solidFill>
                <a:latin typeface="Calibri" panose="020F0502020204030204" pitchFamily="34" charset="0"/>
              </a:rPr>
              <a:t>Sampling frequency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/>
                </a:solidFill>
                <a:latin typeface="Calibri" panose="020F0502020204030204" pitchFamily="34" charset="0"/>
              </a:rPr>
              <a:t>Geospatial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/>
                </a:solidFill>
                <a:latin typeface="Calibri" panose="020F0502020204030204" pitchFamily="34" charset="0"/>
              </a:rPr>
              <a:t>Duration</a:t>
            </a:r>
          </a:p>
        </p:txBody>
      </p:sp>
      <p:pic>
        <p:nvPicPr>
          <p:cNvPr id="11" name="Graphic 10" descr="Upward trend">
            <a:extLst>
              <a:ext uri="{FF2B5EF4-FFF2-40B4-BE49-F238E27FC236}">
                <a16:creationId xmlns:a16="http://schemas.microsoft.com/office/drawing/2014/main" id="{853EFAC5-9E77-4441-A3A9-63D375E6671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94700" y="1704340"/>
            <a:ext cx="749968" cy="749968"/>
          </a:xfrm>
          <a:prstGeom prst="rect">
            <a:avLst/>
          </a:prstGeom>
        </p:spPr>
      </p:pic>
      <p:pic>
        <p:nvPicPr>
          <p:cNvPr id="12" name="Graphic 11" descr="Earth globe Americas">
            <a:extLst>
              <a:ext uri="{FF2B5EF4-FFF2-40B4-BE49-F238E27FC236}">
                <a16:creationId xmlns:a16="http://schemas.microsoft.com/office/drawing/2014/main" id="{D521BE2D-45BA-4CE0-9F1C-32D517128A8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06729" y="2566698"/>
            <a:ext cx="749969" cy="749969"/>
          </a:xfrm>
          <a:prstGeom prst="rect">
            <a:avLst/>
          </a:prstGeom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56EDDCFC-B2EE-464B-8CFF-4FAA672D2252}"/>
              </a:ext>
            </a:extLst>
          </p:cNvPr>
          <p:cNvSpPr txBox="1">
            <a:spLocks/>
          </p:cNvSpPr>
          <p:nvPr/>
        </p:nvSpPr>
        <p:spPr bwMode="auto">
          <a:xfrm>
            <a:off x="1050686" y="1708279"/>
            <a:ext cx="5304376" cy="1720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06910" indent="-30691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5DAA"/>
              </a:buClr>
              <a:buFont typeface="Wingdings" panose="05000000000000000000" pitchFamily="2" charset="2"/>
              <a:buChar char="§"/>
              <a:defRPr sz="2667" kern="1200">
                <a:solidFill>
                  <a:srgbClr val="2D2D2D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990575" indent="-38099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532E63"/>
              </a:buClr>
              <a:buFont typeface="Arial" panose="020B0604020202020204" pitchFamily="34" charset="0"/>
              <a:buChar char="–"/>
              <a:defRPr sz="2667" kern="1200">
                <a:solidFill>
                  <a:srgbClr val="2D2D2D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523962" indent="-304792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A3B26"/>
              </a:buClr>
              <a:buFont typeface="Arial" panose="020B0604020202020204" pitchFamily="34" charset="0"/>
              <a:buChar char="•"/>
              <a:defRPr sz="2667" kern="1200">
                <a:solidFill>
                  <a:srgbClr val="2D2D2D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2133547" indent="-304792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667" kern="120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743131" indent="-304792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667" kern="120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Font typeface="Wingdings" panose="05000000000000000000" pitchFamily="2" charset="2"/>
              <a:buNone/>
            </a:pPr>
            <a:r>
              <a:rPr lang="en-US" sz="2800" b="1" dirty="0">
                <a:solidFill>
                  <a:srgbClr val="55BF8B"/>
                </a:solidFill>
              </a:rPr>
              <a:t>Flexible</a:t>
            </a:r>
            <a:r>
              <a:rPr lang="en-US" sz="2800" dirty="0"/>
              <a:t> surveillance platform for </a:t>
            </a:r>
            <a:r>
              <a:rPr lang="en-US" sz="2800" b="1" dirty="0">
                <a:solidFill>
                  <a:srgbClr val="55BF8B"/>
                </a:solidFill>
              </a:rPr>
              <a:t>multiple</a:t>
            </a:r>
            <a:r>
              <a:rPr lang="en-US" sz="2800" dirty="0"/>
              <a:t> health targets</a:t>
            </a:r>
          </a:p>
          <a:p>
            <a:pPr marL="0" indent="0">
              <a:spcAft>
                <a:spcPts val="600"/>
              </a:spcAft>
              <a:buFont typeface="Wingdings" panose="05000000000000000000" pitchFamily="2" charset="2"/>
              <a:buNone/>
            </a:pPr>
            <a:r>
              <a:rPr lang="en-US" sz="2800" dirty="0"/>
              <a:t>Nimble structure to </a:t>
            </a:r>
            <a:r>
              <a:rPr lang="en-US" sz="2800" b="1" dirty="0">
                <a:solidFill>
                  <a:srgbClr val="55BF8B"/>
                </a:solidFill>
              </a:rPr>
              <a:t>rapidly adapt </a:t>
            </a:r>
            <a:r>
              <a:rPr lang="en-US" sz="2800" dirty="0"/>
              <a:t>to changing public health needs</a:t>
            </a:r>
          </a:p>
          <a:p>
            <a:endParaRPr lang="en-US" sz="2400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22AC41B-5006-4D21-BEE8-D16C3D02B2E5}"/>
              </a:ext>
            </a:extLst>
          </p:cNvPr>
          <p:cNvSpPr/>
          <p:nvPr/>
        </p:nvSpPr>
        <p:spPr>
          <a:xfrm>
            <a:off x="915575" y="4306755"/>
            <a:ext cx="4110625" cy="1627748"/>
          </a:xfrm>
          <a:prstGeom prst="roundRect">
            <a:avLst/>
          </a:prstGeom>
          <a:solidFill>
            <a:srgbClr val="4656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Potential additional targets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Antibiotic resistance genes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Foodborne infections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Emerging pathogens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19346E40-48E6-4CF2-B8D0-65A808B2A25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462897"/>
      </p:ext>
    </p:extLst>
  </p:cSld>
  <p:clrMapOvr>
    <a:masterClrMapping/>
  </p:clrMapOvr>
  <p:transition advTm="432677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3.2"/>
</p:tagLst>
</file>

<file path=ppt/theme/theme1.xml><?xml version="1.0" encoding="utf-8"?>
<a:theme xmlns:a="http://schemas.openxmlformats.org/drawingml/2006/main" name="Master">
  <a:themeElements>
    <a:clrScheme name="Custom 2">
      <a:dk1>
        <a:srgbClr val="0F56DC"/>
      </a:dk1>
      <a:lt1>
        <a:srgbClr val="FFC000"/>
      </a:lt1>
      <a:dk2>
        <a:srgbClr val="FFFFFF"/>
      </a:dk2>
      <a:lt2>
        <a:srgbClr val="FFFFFF"/>
      </a:lt2>
      <a:accent1>
        <a:srgbClr val="4983F2"/>
      </a:accent1>
      <a:accent2>
        <a:srgbClr val="007D57"/>
      </a:accent2>
      <a:accent3>
        <a:srgbClr val="9A3B26"/>
      </a:accent3>
      <a:accent4>
        <a:srgbClr val="7F7F7F"/>
      </a:accent4>
      <a:accent5>
        <a:srgbClr val="0F56DC"/>
      </a:accent5>
      <a:accent6>
        <a:srgbClr val="002060"/>
      </a:accent6>
      <a:hlink>
        <a:srgbClr val="0F56DC"/>
      </a:hlink>
      <a:folHlink>
        <a:srgbClr val="3077FF"/>
      </a:folHlink>
    </a:clrScheme>
    <a:fontScheme name="CDC Myriad Web Pro">
      <a:majorFont>
        <a:latin typeface="Myriad Web Pro"/>
        <a:ea typeface=""/>
        <a:cs typeface=""/>
      </a:majorFont>
      <a:minorFont>
        <a:latin typeface="Myriad Web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dirty="0" smtClean="0">
            <a:solidFill>
              <a:srgbClr val="000000"/>
            </a:solidFill>
            <a:latin typeface="Calibri" panose="020F0502020204030204" pitchFamily="34" charset="0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1BC406A5A9E3A4AB3E2F283CDE17502" ma:contentTypeVersion="13" ma:contentTypeDescription="Create a new document." ma:contentTypeScope="" ma:versionID="6e7d69dfc57528c0b9fc35d683505241">
  <xsd:schema xmlns:xsd="http://www.w3.org/2001/XMLSchema" xmlns:xs="http://www.w3.org/2001/XMLSchema" xmlns:p="http://schemas.microsoft.com/office/2006/metadata/properties" xmlns:ns1="http://schemas.microsoft.com/sharepoint/v3" xmlns:ns2="0e9f4e3a-3c14-4d41-9da6-15112a1c93f6" xmlns:ns3="edf6046d-36ec-443d-85c9-111ea065df61" targetNamespace="http://schemas.microsoft.com/office/2006/metadata/properties" ma:root="true" ma:fieldsID="8a7319064ea105e871defe97494aa897" ns1:_="" ns2:_="" ns3:_="">
    <xsd:import namespace="http://schemas.microsoft.com/sharepoint/v3"/>
    <xsd:import namespace="0e9f4e3a-3c14-4d41-9da6-15112a1c93f6"/>
    <xsd:import namespace="edf6046d-36ec-443d-85c9-111ea065df6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3:SharedWithUsers" minOccurs="0"/>
                <xsd:element ref="ns3:SharedWithDetails" minOccurs="0"/>
                <xsd:element ref="ns1:_ip_UnifiedCompliancePolicyProperties" minOccurs="0"/>
                <xsd:element ref="ns1:_ip_UnifiedCompliancePolicyUIAc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8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9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9f4e3a-3c14-4d41-9da6-15112a1c93f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f6046d-36ec-443d-85c9-111ea065df61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SharedWithUsers xmlns="edf6046d-36ec-443d-85c9-111ea065df61">
      <UserInfo>
        <DisplayName>Piotrowski, Paulina K. (Fed)</DisplayName>
        <AccountId>10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2B9A266-BC77-4015-A205-0258743DF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e9f4e3a-3c14-4d41-9da6-15112a1c93f6"/>
    <ds:schemaRef ds:uri="edf6046d-36ec-443d-85c9-111ea065df6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5DDAC4D-C3EA-47B6-B76E-FBBAE839369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9131DE-BA2B-4D13-A86D-530A39A2C560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microsoft.com/sharepoint/v3"/>
    <ds:schemaRef ds:uri="0e9f4e3a-3c14-4d41-9da6-15112a1c93f6"/>
    <ds:schemaRef ds:uri="http://purl.org/dc/elements/1.1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edf6046d-36ec-443d-85c9-111ea065df6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3418</TotalTime>
  <Words>99</Words>
  <Application>Microsoft Office PowerPoint</Application>
  <PresentationFormat>Widescreen</PresentationFormat>
  <Paragraphs>27</Paragraphs>
  <Slides>3</Slides>
  <Notes>3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Courier New</vt:lpstr>
      <vt:lpstr>Myriad Web Pro</vt:lpstr>
      <vt:lpstr>Wingdings</vt:lpstr>
      <vt:lpstr>Master</vt:lpstr>
      <vt:lpstr>PowerPoint Presentation</vt:lpstr>
      <vt:lpstr>PowerPoint Presentation</vt:lpstr>
      <vt:lpstr>NWSS | Beyond COVID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SARS-CoV-2 Wastewater Surveillance Evaluation</dc:title>
  <dc:creator>Kirby, Amy (CDC/DDID/NCEZID/DFWED)</dc:creator>
  <cp:lastModifiedBy>Koirala, Shaswat (Fed)</cp:lastModifiedBy>
  <cp:revision>89</cp:revision>
  <dcterms:created xsi:type="dcterms:W3CDTF">2020-10-29T20:58:15Z</dcterms:created>
  <dcterms:modified xsi:type="dcterms:W3CDTF">2021-06-24T13:25:28Z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8af03ff0-41c5-4c41-b55e-fabb8fae94be_Enabled">
    <vt:lpwstr>true</vt:lpwstr>
  </property>
  <property fmtid="{D5CDD505-2E9C-101B-9397-08002B2CF9AE}" pid="3" name="MSIP_Label_8af03ff0-41c5-4c41-b55e-fabb8fae94be_SetDate">
    <vt:lpwstr>2020-10-29T20:58:18Z</vt:lpwstr>
  </property>
  <property fmtid="{D5CDD505-2E9C-101B-9397-08002B2CF9AE}" pid="4" name="MSIP_Label_8af03ff0-41c5-4c41-b55e-fabb8fae94be_Method">
    <vt:lpwstr>Privileged</vt:lpwstr>
  </property>
  <property fmtid="{D5CDD505-2E9C-101B-9397-08002B2CF9AE}" pid="5" name="MSIP_Label_8af03ff0-41c5-4c41-b55e-fabb8fae94be_Name">
    <vt:lpwstr>8af03ff0-41c5-4c41-b55e-fabb8fae94be</vt:lpwstr>
  </property>
  <property fmtid="{D5CDD505-2E9C-101B-9397-08002B2CF9AE}" pid="6" name="MSIP_Label_8af03ff0-41c5-4c41-b55e-fabb8fae94be_SiteId">
    <vt:lpwstr>9ce70869-60db-44fd-abe8-d2767077fc8f</vt:lpwstr>
  </property>
  <property fmtid="{D5CDD505-2E9C-101B-9397-08002B2CF9AE}" pid="7" name="MSIP_Label_8af03ff0-41c5-4c41-b55e-fabb8fae94be_ActionId">
    <vt:lpwstr>44695193-5212-40da-ae88-66796b3333dc</vt:lpwstr>
  </property>
  <property fmtid="{D5CDD505-2E9C-101B-9397-08002B2CF9AE}" pid="8" name="MSIP_Label_8af03ff0-41c5-4c41-b55e-fabb8fae94be_ContentBits">
    <vt:lpwstr>0</vt:lpwstr>
  </property>
  <property fmtid="{D5CDD505-2E9C-101B-9397-08002B2CF9AE}" pid="9" name="ContentTypeId">
    <vt:lpwstr>0x01010051BC406A5A9E3A4AB3E2F283CDE17502</vt:lpwstr>
  </property>
</Properties>
</file>