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5"/>
  </p:notesMasterIdLst>
  <p:sldIdLst>
    <p:sldId id="256" r:id="rId2"/>
    <p:sldId id="273" r:id="rId3"/>
    <p:sldId id="289" r:id="rId4"/>
    <p:sldId id="272" r:id="rId5"/>
    <p:sldId id="281" r:id="rId6"/>
    <p:sldId id="293" r:id="rId7"/>
    <p:sldId id="265" r:id="rId8"/>
    <p:sldId id="266" r:id="rId9"/>
    <p:sldId id="267" r:id="rId10"/>
    <p:sldId id="268" r:id="rId11"/>
    <p:sldId id="269" r:id="rId12"/>
    <p:sldId id="270" r:id="rId13"/>
    <p:sldId id="286" r:id="rId14"/>
    <p:sldId id="288" r:id="rId15"/>
    <p:sldId id="290" r:id="rId16"/>
    <p:sldId id="291" r:id="rId17"/>
    <p:sldId id="292" r:id="rId18"/>
    <p:sldId id="294" r:id="rId19"/>
    <p:sldId id="264" r:id="rId20"/>
    <p:sldId id="263" r:id="rId21"/>
    <p:sldId id="304" r:id="rId22"/>
    <p:sldId id="305" r:id="rId23"/>
    <p:sldId id="262" r:id="rId2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ello" id="{21EC25C4-941D-3444-A088-9C81C44A0835}">
          <p14:sldIdLst>
            <p14:sldId id="256"/>
            <p14:sldId id="273"/>
          </p14:sldIdLst>
        </p14:section>
        <p14:section name="Sequence Overview" id="{ABB5DDC2-9F12-C349-9C4F-4932A8CFF6A4}">
          <p14:sldIdLst>
            <p14:sldId id="289"/>
            <p14:sldId id="272"/>
            <p14:sldId id="281"/>
            <p14:sldId id="293"/>
          </p14:sldIdLst>
        </p14:section>
        <p14:section name="Studies/Research Overview" id="{1F712F37-5293-C645-B314-6F34830CDC13}">
          <p14:sldIdLst>
            <p14:sldId id="265"/>
            <p14:sldId id="266"/>
            <p14:sldId id="267"/>
            <p14:sldId id="268"/>
            <p14:sldId id="269"/>
            <p14:sldId id="270"/>
            <p14:sldId id="286"/>
            <p14:sldId id="288"/>
            <p14:sldId id="290"/>
            <p14:sldId id="291"/>
            <p14:sldId id="292"/>
            <p14:sldId id="294"/>
            <p14:sldId id="264"/>
            <p14:sldId id="263"/>
            <p14:sldId id="304"/>
            <p14:sldId id="305"/>
          </p14:sldIdLst>
        </p14:section>
        <p14:section name="Goodbye" id="{25E23EE1-A995-E844-A358-433AB178B6CC}">
          <p14:sldIdLst>
            <p14:sldId id="262"/>
          </p14:sldIdLst>
        </p14:section>
      </p14:sectionLst>
    </p:ext>
    <p:ext uri="{EFAFB233-063F-42B5-8137-9DF3F51BA10A}">
      <p15:sldGuideLst xmlns:p15="http://schemas.microsoft.com/office/powerpoint/2012/main">
        <p15:guide id="1" pos="3960" userDrawn="1">
          <p15:clr>
            <a:srgbClr val="A4A3A4"/>
          </p15:clr>
        </p15:guide>
        <p15:guide id="2"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82" autoAdjust="0"/>
    <p:restoredTop sz="94737"/>
  </p:normalViewPr>
  <p:slideViewPr>
    <p:cSldViewPr snapToGrid="0" showGuides="1">
      <p:cViewPr varScale="1">
        <p:scale>
          <a:sx n="119" d="100"/>
          <a:sy n="119" d="100"/>
        </p:scale>
        <p:origin x="730" y="96"/>
      </p:cViewPr>
      <p:guideLst>
        <p:guide pos="3960"/>
        <p:guide orient="horz" pos="1620"/>
      </p:guideLst>
    </p:cSldViewPr>
  </p:slideViewPr>
  <p:notesTextViewPr>
    <p:cViewPr>
      <p:scale>
        <a:sx n="1" d="1"/>
        <a:sy n="1" d="1"/>
      </p:scale>
      <p:origin x="0" y="0"/>
    </p:cViewPr>
  </p:notesText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han, Caitao" userId="iJ0caDuQ9DBcyEPJwQ53OjhwD+EAYvq4CYltDh08eqU=" providerId="None" clId="Web-{92EE6D0C-D66D-4029-A7D2-EAC48B152F3D}"/>
    <pc:docChg chg="modSld">
      <pc:chgData name="Zhan, Caitao" userId="iJ0caDuQ9DBcyEPJwQ53OjhwD+EAYvq4CYltDh08eqU=" providerId="None" clId="Web-{92EE6D0C-D66D-4029-A7D2-EAC48B152F3D}" dt="2026-09-12T01:52:27.700" v="77" actId="1076"/>
      <pc:docMkLst>
        <pc:docMk/>
      </pc:docMkLst>
      <pc:sldChg chg="addSp delSp modSp">
        <pc:chgData name="Zhan, Caitao" userId="iJ0caDuQ9DBcyEPJwQ53OjhwD+EAYvq4CYltDh08eqU=" providerId="None" clId="Web-{92EE6D0C-D66D-4029-A7D2-EAC48B152F3D}" dt="2026-09-12T01:52:27.700" v="77" actId="1076"/>
        <pc:sldMkLst>
          <pc:docMk/>
          <pc:sldMk cId="4116964612" sldId="257"/>
        </pc:sldMkLst>
        <pc:spChg chg="mod">
          <ac:chgData name="Zhan, Caitao" userId="iJ0caDuQ9DBcyEPJwQ53OjhwD+EAYvq4CYltDh08eqU=" providerId="None" clId="Web-{92EE6D0C-D66D-4029-A7D2-EAC48B152F3D}" dt="2026-09-12T01:47:48.633" v="57" actId="20577"/>
          <ac:spMkLst>
            <pc:docMk/>
            <pc:sldMk cId="4116964612" sldId="257"/>
            <ac:spMk id="8" creationId="{5D07290C-7BFC-1D26-64ED-574C9F2DFF93}"/>
          </ac:spMkLst>
        </pc:spChg>
        <pc:picChg chg="add mod">
          <ac:chgData name="Zhan, Caitao" userId="iJ0caDuQ9DBcyEPJwQ53OjhwD+EAYvq4CYltDh08eqU=" providerId="None" clId="Web-{92EE6D0C-D66D-4029-A7D2-EAC48B152F3D}" dt="2026-09-12T01:47:23.930" v="33" actId="1076"/>
          <ac:picMkLst>
            <pc:docMk/>
            <pc:sldMk cId="4116964612" sldId="257"/>
            <ac:picMk id="2" creationId="{FDEB8F18-37CE-16DA-ED90-0C33DCBEE120}"/>
          </ac:picMkLst>
        </pc:picChg>
        <pc:picChg chg="del mod">
          <ac:chgData name="Zhan, Caitao" userId="iJ0caDuQ9DBcyEPJwQ53OjhwD+EAYvq4CYltDh08eqU=" providerId="None" clId="Web-{92EE6D0C-D66D-4029-A7D2-EAC48B152F3D}" dt="2026-09-12T01:46:15.991" v="24"/>
          <ac:picMkLst>
            <pc:docMk/>
            <pc:sldMk cId="4116964612" sldId="257"/>
            <ac:picMk id="3" creationId="{E0FF0C7F-1B67-85BE-33C6-4336E2A9B728}"/>
          </ac:picMkLst>
        </pc:picChg>
        <pc:picChg chg="mod">
          <ac:chgData name="Zhan, Caitao" userId="iJ0caDuQ9DBcyEPJwQ53OjhwD+EAYvq4CYltDh08eqU=" providerId="None" clId="Web-{92EE6D0C-D66D-4029-A7D2-EAC48B152F3D}" dt="2026-09-12T01:52:27.700" v="77" actId="1076"/>
          <ac:picMkLst>
            <pc:docMk/>
            <pc:sldMk cId="4116964612" sldId="257"/>
            <ac:picMk id="4" creationId="{9195F26E-E0B8-2E39-E2FF-774D374D341B}"/>
          </ac:picMkLst>
        </pc:picChg>
        <pc:picChg chg="add mod">
          <ac:chgData name="Zhan, Caitao" userId="iJ0caDuQ9DBcyEPJwQ53OjhwD+EAYvq4CYltDh08eqU=" providerId="None" clId="Web-{92EE6D0C-D66D-4029-A7D2-EAC48B152F3D}" dt="2026-09-12T01:47:26.664" v="34" actId="1076"/>
          <ac:picMkLst>
            <pc:docMk/>
            <pc:sldMk cId="4116964612" sldId="257"/>
            <ac:picMk id="5" creationId="{551F4243-9AA0-FC2E-644F-A8BF106134B1}"/>
          </ac:picMkLst>
        </pc:picChg>
      </pc:sldChg>
      <pc:sldChg chg="addSp delSp modSp">
        <pc:chgData name="Zhan, Caitao" userId="iJ0caDuQ9DBcyEPJwQ53OjhwD+EAYvq4CYltDh08eqU=" providerId="None" clId="Web-{92EE6D0C-D66D-4029-A7D2-EAC48B152F3D}" dt="2026-09-12T01:51:56.309" v="76" actId="1076"/>
        <pc:sldMkLst>
          <pc:docMk/>
          <pc:sldMk cId="596042330" sldId="2928"/>
        </pc:sldMkLst>
        <pc:spChg chg="mod">
          <ac:chgData name="Zhan, Caitao" userId="iJ0caDuQ9DBcyEPJwQ53OjhwD+EAYvq4CYltDh08eqU=" providerId="None" clId="Web-{92EE6D0C-D66D-4029-A7D2-EAC48B152F3D}" dt="2026-09-12T01:43:07.879" v="15" actId="20577"/>
          <ac:spMkLst>
            <pc:docMk/>
            <pc:sldMk cId="596042330" sldId="2928"/>
            <ac:spMk id="8" creationId="{34609099-99B2-51F1-283B-4549022F427E}"/>
          </ac:spMkLst>
        </pc:spChg>
        <pc:grpChg chg="del">
          <ac:chgData name="Zhan, Caitao" userId="iJ0caDuQ9DBcyEPJwQ53OjhwD+EAYvq4CYltDh08eqU=" providerId="None" clId="Web-{92EE6D0C-D66D-4029-A7D2-EAC48B152F3D}" dt="2026-09-12T01:51:12.715" v="65"/>
          <ac:grpSpMkLst>
            <pc:docMk/>
            <pc:sldMk cId="596042330" sldId="2928"/>
            <ac:grpSpMk id="15" creationId="{BE4CD693-D672-3608-A6DA-0E7EAF419D4C}"/>
          </ac:grpSpMkLst>
        </pc:grpChg>
        <pc:grpChg chg="add del mod">
          <ac:chgData name="Zhan, Caitao" userId="iJ0caDuQ9DBcyEPJwQ53OjhwD+EAYvq4CYltDh08eqU=" providerId="None" clId="Web-{92EE6D0C-D66D-4029-A7D2-EAC48B152F3D}" dt="2026-09-12T01:51:20.777" v="69"/>
          <ac:grpSpMkLst>
            <pc:docMk/>
            <pc:sldMk cId="596042330" sldId="2928"/>
            <ac:grpSpMk id="16" creationId="{A8102D0E-6B90-9F1E-B616-974FFD1C4A87}"/>
          </ac:grpSpMkLst>
        </pc:grpChg>
        <pc:picChg chg="add mod">
          <ac:chgData name="Zhan, Caitao" userId="iJ0caDuQ9DBcyEPJwQ53OjhwD+EAYvq4CYltDh08eqU=" providerId="None" clId="Web-{92EE6D0C-D66D-4029-A7D2-EAC48B152F3D}" dt="2026-09-12T01:51:56.309" v="76" actId="1076"/>
          <ac:picMkLst>
            <pc:docMk/>
            <pc:sldMk cId="596042330" sldId="2928"/>
            <ac:picMk id="2" creationId="{CECC71D0-1266-6BC4-FEB0-AB4DF350A4EE}"/>
          </ac:picMkLst>
        </pc:picChg>
        <pc:picChg chg="add mod">
          <ac:chgData name="Zhan, Caitao" userId="iJ0caDuQ9DBcyEPJwQ53OjhwD+EAYvq4CYltDh08eqU=" providerId="None" clId="Web-{92EE6D0C-D66D-4029-A7D2-EAC48B152F3D}" dt="2026-09-12T01:51:44.559" v="75" actId="1076"/>
          <ac:picMkLst>
            <pc:docMk/>
            <pc:sldMk cId="596042330" sldId="2928"/>
            <ac:picMk id="3" creationId="{2D3786DD-8E23-14A2-4F00-BCDD9CC9F93D}"/>
          </ac:picMkLst>
        </pc:picChg>
        <pc:picChg chg="add mod">
          <ac:chgData name="Zhan, Caitao" userId="iJ0caDuQ9DBcyEPJwQ53OjhwD+EAYvq4CYltDh08eqU=" providerId="None" clId="Web-{92EE6D0C-D66D-4029-A7D2-EAC48B152F3D}" dt="2026-09-12T01:51:26.746" v="72" actId="1076"/>
          <ac:picMkLst>
            <pc:docMk/>
            <pc:sldMk cId="596042330" sldId="2928"/>
            <ac:picMk id="5" creationId="{8C8A1208-1ADF-936C-7461-98D5D2F1EAF5}"/>
          </ac:picMkLst>
        </pc:picChg>
        <pc:picChg chg="del topLvl">
          <ac:chgData name="Zhan, Caitao" userId="iJ0caDuQ9DBcyEPJwQ53OjhwD+EAYvq4CYltDh08eqU=" providerId="None" clId="Web-{92EE6D0C-D66D-4029-A7D2-EAC48B152F3D}" dt="2026-09-12T01:51:20.777" v="69"/>
          <ac:picMkLst>
            <pc:docMk/>
            <pc:sldMk cId="596042330" sldId="2928"/>
            <ac:picMk id="9" creationId="{A72D5EAA-32DA-9475-D4F8-4693BA6B5586}"/>
          </ac:picMkLst>
        </pc:picChg>
        <pc:picChg chg="del">
          <ac:chgData name="Zhan, Caitao" userId="iJ0caDuQ9DBcyEPJwQ53OjhwD+EAYvq4CYltDh08eqU=" providerId="None" clId="Web-{92EE6D0C-D66D-4029-A7D2-EAC48B152F3D}" dt="2026-09-12T01:51:12.715" v="65"/>
          <ac:picMkLst>
            <pc:docMk/>
            <pc:sldMk cId="596042330" sldId="2928"/>
            <ac:picMk id="12" creationId="{7C91FF5B-1F93-FA15-8BED-FD44D537F0A8}"/>
          </ac:picMkLst>
        </pc:picChg>
        <pc:picChg chg="del topLvl">
          <ac:chgData name="Zhan, Caitao" userId="iJ0caDuQ9DBcyEPJwQ53OjhwD+EAYvq4CYltDh08eqU=" providerId="None" clId="Web-{92EE6D0C-D66D-4029-A7D2-EAC48B152F3D}" dt="2026-09-12T01:51:22.293" v="70"/>
          <ac:picMkLst>
            <pc:docMk/>
            <pc:sldMk cId="596042330" sldId="2928"/>
            <ac:picMk id="14" creationId="{5CB586CA-6F0F-6027-5DAF-A4719ABC35C9}"/>
          </ac:picMkLst>
        </pc:picChg>
        <pc:picChg chg="del">
          <ac:chgData name="Zhan, Caitao" userId="iJ0caDuQ9DBcyEPJwQ53OjhwD+EAYvq4CYltDh08eqU=" providerId="None" clId="Web-{92EE6D0C-D66D-4029-A7D2-EAC48B152F3D}" dt="2026-09-12T01:42:30.612" v="0"/>
          <ac:picMkLst>
            <pc:docMk/>
            <pc:sldMk cId="596042330" sldId="2928"/>
            <ac:picMk id="24" creationId="{27C45EB0-754C-31EC-69DB-90944C650A3A}"/>
          </ac:picMkLst>
        </pc:picChg>
        <pc:cxnChg chg="mod">
          <ac:chgData name="Zhan, Caitao" userId="iJ0caDuQ9DBcyEPJwQ53OjhwD+EAYvq4CYltDh08eqU=" providerId="None" clId="Web-{92EE6D0C-D66D-4029-A7D2-EAC48B152F3D}" dt="2026-09-12T01:51:38.996" v="73" actId="1076"/>
          <ac:cxnSpMkLst>
            <pc:docMk/>
            <pc:sldMk cId="596042330" sldId="2928"/>
            <ac:cxnSpMk id="759" creationId="{F45BE53F-2AF7-C367-2940-C9611D2535DE}"/>
          </ac:cxnSpMkLst>
        </pc:cxnChg>
      </pc:sldChg>
    </pc:docChg>
  </pc:docChgLst>
  <pc:docChgLst>
    <pc:chgData name="Hayek, Robert J." userId="32270954368_tp_box_2" providerId="OAuth2" clId="{1EC5580A-7281-5504-B7C4-2C1F1D0EF603}"/>
    <pc:docChg chg="undo redo custSel addSld delSld modSld addSection delSection modSection">
      <pc:chgData name="Hayek, Robert J." userId="32270954368_tp_box_2" providerId="OAuth2" clId="{1EC5580A-7281-5504-B7C4-2C1F1D0EF603}" dt="2026-09-13T14:32:13.602" v="343" actId="2696"/>
      <pc:docMkLst>
        <pc:docMk/>
      </pc:docMkLst>
      <pc:sldChg chg="new del">
        <pc:chgData name="Hayek, Robert J." userId="32270954368_tp_box_2" providerId="OAuth2" clId="{1EC5580A-7281-5504-B7C4-2C1F1D0EF603}" dt="2026-09-13T14:32:12.830" v="319" actId="680"/>
        <pc:sldMkLst>
          <pc:docMk/>
          <pc:sldMk cId="28058573" sldId="256"/>
        </pc:sldMkLst>
      </pc:sldChg>
      <pc:sldChg chg="addSp delSp modSp add del mod">
        <pc:chgData name="Hayek, Robert J." userId="32270954368_tp_box_2" providerId="OAuth2" clId="{1EC5580A-7281-5504-B7C4-2C1F1D0EF603}" dt="2026-09-13T14:32:13.602" v="343" actId="2696"/>
        <pc:sldMkLst>
          <pc:docMk/>
          <pc:sldMk cId="1779062293" sldId="256"/>
        </pc:sldMkLst>
        <pc:spChg chg="add del mod">
          <ac:chgData name="Hayek, Robert J." userId="32270954368_tp_box_2" providerId="OAuth2" clId="{1EC5580A-7281-5504-B7C4-2C1F1D0EF603}" dt="2026-09-12T04:32:27.700" v="6" actId="478"/>
          <ac:spMkLst>
            <pc:docMk/>
            <pc:sldMk cId="1779062293" sldId="256"/>
            <ac:spMk id="4" creationId="{969AF566-20C7-93FF-5B3F-B85EDE00655C}"/>
          </ac:spMkLst>
        </pc:spChg>
        <pc:spChg chg="mod">
          <ac:chgData name="Hayek, Robert J." userId="32270954368_tp_box_2" providerId="OAuth2" clId="{1EC5580A-7281-5504-B7C4-2C1F1D0EF603}" dt="2026-09-12T04:32:40.793" v="10" actId="14100"/>
          <ac:spMkLst>
            <pc:docMk/>
            <pc:sldMk cId="1779062293" sldId="256"/>
            <ac:spMk id="19" creationId="{530A2F86-ECD1-A581-DFF3-C87E5E834BF8}"/>
          </ac:spMkLst>
        </pc:spChg>
        <pc:picChg chg="mod">
          <ac:chgData name="Hayek, Robert J." userId="32270954368_tp_box_2" providerId="OAuth2" clId="{1EC5580A-7281-5504-B7C4-2C1F1D0EF603}" dt="2026-09-12T04:47:42.943" v="293" actId="1076"/>
          <ac:picMkLst>
            <pc:docMk/>
            <pc:sldMk cId="1779062293" sldId="256"/>
            <ac:picMk id="2" creationId="{77AFFC78-F92C-99E6-3986-2F82B5364BE9}"/>
          </ac:picMkLst>
        </pc:picChg>
        <pc:picChg chg="mod">
          <ac:chgData name="Hayek, Robert J." userId="32270954368_tp_box_2" providerId="OAuth2" clId="{1EC5580A-7281-5504-B7C4-2C1F1D0EF603}" dt="2026-09-12T04:32:38.043" v="9" actId="1076"/>
          <ac:picMkLst>
            <pc:docMk/>
            <pc:sldMk cId="1779062293" sldId="256"/>
            <ac:picMk id="11" creationId="{1A21F4EF-25B2-02BA-DBC4-977A8780443B}"/>
          </ac:picMkLst>
        </pc:picChg>
        <pc:picChg chg="del mod modCrop">
          <ac:chgData name="Hayek, Robert J." userId="32270954368_tp_box_2" providerId="OAuth2" clId="{1EC5580A-7281-5504-B7C4-2C1F1D0EF603}" dt="2026-09-12T04:32:24.974" v="4" actId="478"/>
          <ac:picMkLst>
            <pc:docMk/>
            <pc:sldMk cId="1779062293" sldId="256"/>
            <ac:picMk id="13" creationId="{D0989B90-7D33-A624-D9F3-606EDAADA61A}"/>
          </ac:picMkLst>
        </pc:picChg>
      </pc:sldChg>
      <pc:sldChg chg="add del">
        <pc:chgData name="Hayek, Robert J." userId="32270954368_tp_box_2" providerId="OAuth2" clId="{1EC5580A-7281-5504-B7C4-2C1F1D0EF603}" dt="2026-09-13T14:32:13.582" v="322" actId="2696"/>
        <pc:sldMkLst>
          <pc:docMk/>
          <pc:sldMk cId="4116964612" sldId="257"/>
        </pc:sldMkLst>
      </pc:sldChg>
      <pc:sldChg chg="add del">
        <pc:chgData name="Hayek, Robert J." userId="32270954368_tp_box_2" providerId="OAuth2" clId="{1EC5580A-7281-5504-B7C4-2C1F1D0EF603}" dt="2026-09-13T14:32:13.599" v="340" actId="2696"/>
        <pc:sldMkLst>
          <pc:docMk/>
          <pc:sldMk cId="466727736" sldId="258"/>
        </pc:sldMkLst>
      </pc:sldChg>
      <pc:sldChg chg="add del">
        <pc:chgData name="Hayek, Robert J." userId="32270954368_tp_box_2" providerId="OAuth2" clId="{1EC5580A-7281-5504-B7C4-2C1F1D0EF603}" dt="2026-09-13T14:32:13.595" v="336" actId="2696"/>
        <pc:sldMkLst>
          <pc:docMk/>
          <pc:sldMk cId="0" sldId="259"/>
        </pc:sldMkLst>
      </pc:sldChg>
      <pc:sldChg chg="add del">
        <pc:chgData name="Hayek, Robert J." userId="32270954368_tp_box_2" providerId="OAuth2" clId="{1EC5580A-7281-5504-B7C4-2C1F1D0EF603}" dt="2026-09-13T14:32:13.581" v="321" actId="2696"/>
        <pc:sldMkLst>
          <pc:docMk/>
          <pc:sldMk cId="1505208611" sldId="262"/>
        </pc:sldMkLst>
      </pc:sldChg>
      <pc:sldChg chg="add del">
        <pc:chgData name="Hayek, Robert J." userId="32270954368_tp_box_2" providerId="OAuth2" clId="{1EC5580A-7281-5504-B7C4-2C1F1D0EF603}" dt="2026-09-13T14:32:13.592" v="332" actId="2696"/>
        <pc:sldMkLst>
          <pc:docMk/>
          <pc:sldMk cId="0" sldId="272"/>
        </pc:sldMkLst>
      </pc:sldChg>
      <pc:sldChg chg="addSp modSp add del mod">
        <pc:chgData name="Hayek, Robert J." userId="32270954368_tp_box_2" providerId="OAuth2" clId="{1EC5580A-7281-5504-B7C4-2C1F1D0EF603}" dt="2026-09-13T14:32:13.601" v="342" actId="2696"/>
        <pc:sldMkLst>
          <pc:docMk/>
          <pc:sldMk cId="2130139246" sldId="273"/>
        </pc:sldMkLst>
        <pc:spChg chg="mod">
          <ac:chgData name="Hayek, Robert J." userId="32270954368_tp_box_2" providerId="OAuth2" clId="{1EC5580A-7281-5504-B7C4-2C1F1D0EF603}" dt="2026-09-12T04:33:37.996" v="22" actId="1076"/>
          <ac:spMkLst>
            <pc:docMk/>
            <pc:sldMk cId="2130139246" sldId="273"/>
            <ac:spMk id="13" creationId="{697F4634-0182-7F08-D327-5F3037C5B096}"/>
          </ac:spMkLst>
        </pc:spChg>
        <pc:picChg chg="add mod">
          <ac:chgData name="Hayek, Robert J." userId="32270954368_tp_box_2" providerId="OAuth2" clId="{1EC5580A-7281-5504-B7C4-2C1F1D0EF603}" dt="2026-09-12T04:33:31.215" v="21" actId="1076"/>
          <ac:picMkLst>
            <pc:docMk/>
            <pc:sldMk cId="2130139246" sldId="273"/>
            <ac:picMk id="2" creationId="{BE5D8CCF-730D-5B59-09C1-15FA0B32A5C4}"/>
          </ac:picMkLst>
        </pc:picChg>
      </pc:sldChg>
      <pc:sldChg chg="modSp add del mod">
        <pc:chgData name="Hayek, Robert J." userId="32270954368_tp_box_2" providerId="OAuth2" clId="{1EC5580A-7281-5504-B7C4-2C1F1D0EF603}" dt="2026-09-13T14:32:13.598" v="339" actId="2696"/>
        <pc:sldMkLst>
          <pc:docMk/>
          <pc:sldMk cId="3333720882" sldId="274"/>
        </pc:sldMkLst>
        <pc:spChg chg="mod">
          <ac:chgData name="Hayek, Robert J." userId="32270954368_tp_box_2" providerId="OAuth2" clId="{1EC5580A-7281-5504-B7C4-2C1F1D0EF603}" dt="2026-09-12T04:35:08.197" v="54" actId="1037"/>
          <ac:spMkLst>
            <pc:docMk/>
            <pc:sldMk cId="3333720882" sldId="274"/>
            <ac:spMk id="2" creationId="{55E5AC7A-1794-1FD4-4F7C-CC81DB8FC7A6}"/>
          </ac:spMkLst>
        </pc:spChg>
        <pc:spChg chg="mod">
          <ac:chgData name="Hayek, Robert J." userId="32270954368_tp_box_2" providerId="OAuth2" clId="{1EC5580A-7281-5504-B7C4-2C1F1D0EF603}" dt="2026-09-12T04:34:55.417" v="29" actId="242"/>
          <ac:spMkLst>
            <pc:docMk/>
            <pc:sldMk cId="3333720882" sldId="274"/>
            <ac:spMk id="7" creationId="{2CC94DA4-2C69-A790-98C6-35B7D2EE763E}"/>
          </ac:spMkLst>
        </pc:spChg>
        <pc:spChg chg="mod">
          <ac:chgData name="Hayek, Robert J." userId="32270954368_tp_box_2" providerId="OAuth2" clId="{1EC5580A-7281-5504-B7C4-2C1F1D0EF603}" dt="2026-09-12T04:34:58.580" v="30" actId="242"/>
          <ac:spMkLst>
            <pc:docMk/>
            <pc:sldMk cId="3333720882" sldId="274"/>
            <ac:spMk id="8" creationId="{D8D0D797-2764-6724-8FD1-987414304AA1}"/>
          </ac:spMkLst>
        </pc:spChg>
        <pc:spChg chg="mod">
          <ac:chgData name="Hayek, Robert J." userId="32270954368_tp_box_2" providerId="OAuth2" clId="{1EC5580A-7281-5504-B7C4-2C1F1D0EF603}" dt="2026-09-12T04:35:01.273" v="31" actId="242"/>
          <ac:spMkLst>
            <pc:docMk/>
            <pc:sldMk cId="3333720882" sldId="274"/>
            <ac:spMk id="10" creationId="{C3235BF7-05EC-84D9-83BA-44A62070D2EA}"/>
          </ac:spMkLst>
        </pc:spChg>
      </pc:sldChg>
      <pc:sldChg chg="add del">
        <pc:chgData name="Hayek, Robert J." userId="32270954368_tp_box_2" providerId="OAuth2" clId="{1EC5580A-7281-5504-B7C4-2C1F1D0EF603}" dt="2026-09-13T14:32:13.597" v="338" actId="2696"/>
        <pc:sldMkLst>
          <pc:docMk/>
          <pc:sldMk cId="0" sldId="275"/>
        </pc:sldMkLst>
      </pc:sldChg>
      <pc:sldChg chg="add del">
        <pc:chgData name="Hayek, Robert J." userId="32270954368_tp_box_2" providerId="OAuth2" clId="{1EC5580A-7281-5504-B7C4-2C1F1D0EF603}" dt="2026-09-13T14:32:13.594" v="335" actId="2696"/>
        <pc:sldMkLst>
          <pc:docMk/>
          <pc:sldMk cId="0" sldId="277"/>
        </pc:sldMkLst>
      </pc:sldChg>
      <pc:sldChg chg="add del">
        <pc:chgData name="Hayek, Robert J." userId="32270954368_tp_box_2" providerId="OAuth2" clId="{1EC5580A-7281-5504-B7C4-2C1F1D0EF603}" dt="2026-09-13T14:32:13.596" v="337" actId="2696"/>
        <pc:sldMkLst>
          <pc:docMk/>
          <pc:sldMk cId="0" sldId="278"/>
        </pc:sldMkLst>
      </pc:sldChg>
      <pc:sldChg chg="modSp add del mod">
        <pc:chgData name="Hayek, Robert J." userId="32270954368_tp_box_2" providerId="OAuth2" clId="{1EC5580A-7281-5504-B7C4-2C1F1D0EF603}" dt="2026-09-13T14:32:13.593" v="333" actId="2696"/>
        <pc:sldMkLst>
          <pc:docMk/>
          <pc:sldMk cId="0" sldId="281"/>
        </pc:sldMkLst>
        <pc:picChg chg="mod">
          <ac:chgData name="Hayek, Robert J." userId="32270954368_tp_box_2" providerId="OAuth2" clId="{1EC5580A-7281-5504-B7C4-2C1F1D0EF603}" dt="2026-09-12T04:35:56.791" v="55" actId="14100"/>
          <ac:picMkLst>
            <pc:docMk/>
            <pc:sldMk cId="0" sldId="281"/>
            <ac:picMk id="921" creationId="{00000000-0000-0000-0000-000000000000}"/>
          </ac:picMkLst>
        </pc:picChg>
      </pc:sldChg>
      <pc:sldChg chg="modSp add del mod">
        <pc:chgData name="Hayek, Robert J." userId="32270954368_tp_box_2" providerId="OAuth2" clId="{1EC5580A-7281-5504-B7C4-2C1F1D0EF603}" dt="2026-09-13T14:32:13.591" v="331" actId="2696"/>
        <pc:sldMkLst>
          <pc:docMk/>
          <pc:sldMk cId="0" sldId="289"/>
        </pc:sldMkLst>
        <pc:picChg chg="mod">
          <ac:chgData name="Hayek, Robert J." userId="32270954368_tp_box_2" providerId="OAuth2" clId="{1EC5580A-7281-5504-B7C4-2C1F1D0EF603}" dt="2026-09-12T04:36:21.293" v="56" actId="1036"/>
          <ac:picMkLst>
            <pc:docMk/>
            <pc:sldMk cId="0" sldId="289"/>
            <ac:picMk id="3" creationId="{79675568-6271-CD13-BC09-1C0A039E30D2}"/>
          </ac:picMkLst>
        </pc:picChg>
      </pc:sldChg>
      <pc:sldChg chg="add del">
        <pc:chgData name="Hayek, Robert J." userId="32270954368_tp_box_2" providerId="OAuth2" clId="{1EC5580A-7281-5504-B7C4-2C1F1D0EF603}" dt="2026-09-13T14:32:13.589" v="329" actId="2696"/>
        <pc:sldMkLst>
          <pc:docMk/>
          <pc:sldMk cId="0" sldId="293"/>
        </pc:sldMkLst>
      </pc:sldChg>
      <pc:sldChg chg="delSp modSp add del mod">
        <pc:chgData name="Hayek, Robert J." userId="32270954368_tp_box_2" providerId="OAuth2" clId="{1EC5580A-7281-5504-B7C4-2C1F1D0EF603}" dt="2026-09-13T14:32:13.586" v="326" actId="2696"/>
        <pc:sldMkLst>
          <pc:docMk/>
          <pc:sldMk cId="0" sldId="295"/>
        </pc:sldMkLst>
        <pc:spChg chg="del mod">
          <ac:chgData name="Hayek, Robert J." userId="32270954368_tp_box_2" providerId="OAuth2" clId="{1EC5580A-7281-5504-B7C4-2C1F1D0EF603}" dt="2026-09-12T04:42:45.636" v="109" actId="478"/>
          <ac:spMkLst>
            <pc:docMk/>
            <pc:sldMk cId="0" sldId="295"/>
            <ac:spMk id="753" creationId="{00000000-0000-0000-0000-000000000000}"/>
          </ac:spMkLst>
        </pc:spChg>
        <pc:spChg chg="mod">
          <ac:chgData name="Hayek, Robert J." userId="32270954368_tp_box_2" providerId="OAuth2" clId="{1EC5580A-7281-5504-B7C4-2C1F1D0EF603}" dt="2026-09-12T04:44:09.116" v="175" actId="1036"/>
          <ac:spMkLst>
            <pc:docMk/>
            <pc:sldMk cId="0" sldId="295"/>
            <ac:spMk id="755" creationId="{00000000-0000-0000-0000-000000000000}"/>
          </ac:spMkLst>
        </pc:spChg>
        <pc:spChg chg="mod">
          <ac:chgData name="Hayek, Robert J." userId="32270954368_tp_box_2" providerId="OAuth2" clId="{1EC5580A-7281-5504-B7C4-2C1F1D0EF603}" dt="2026-09-12T04:44:09.116" v="175" actId="1036"/>
          <ac:spMkLst>
            <pc:docMk/>
            <pc:sldMk cId="0" sldId="295"/>
            <ac:spMk id="756" creationId="{00000000-0000-0000-0000-000000000000}"/>
          </ac:spMkLst>
        </pc:spChg>
        <pc:spChg chg="mod">
          <ac:chgData name="Hayek, Robert J." userId="32270954368_tp_box_2" providerId="OAuth2" clId="{1EC5580A-7281-5504-B7C4-2C1F1D0EF603}" dt="2026-09-12T04:44:09.116" v="175" actId="1036"/>
          <ac:spMkLst>
            <pc:docMk/>
            <pc:sldMk cId="0" sldId="295"/>
            <ac:spMk id="758" creationId="{00000000-0000-0000-0000-000000000000}"/>
          </ac:spMkLst>
        </pc:spChg>
        <pc:spChg chg="mod">
          <ac:chgData name="Hayek, Robert J." userId="32270954368_tp_box_2" providerId="OAuth2" clId="{1EC5580A-7281-5504-B7C4-2C1F1D0EF603}" dt="2026-09-12T04:44:09.116" v="175" actId="1036"/>
          <ac:spMkLst>
            <pc:docMk/>
            <pc:sldMk cId="0" sldId="295"/>
            <ac:spMk id="760" creationId="{00000000-0000-0000-0000-000000000000}"/>
          </ac:spMkLst>
        </pc:spChg>
        <pc:spChg chg="mod">
          <ac:chgData name="Hayek, Robert J." userId="32270954368_tp_box_2" providerId="OAuth2" clId="{1EC5580A-7281-5504-B7C4-2C1F1D0EF603}" dt="2026-09-12T04:44:09.116" v="175" actId="1036"/>
          <ac:spMkLst>
            <pc:docMk/>
            <pc:sldMk cId="0" sldId="295"/>
            <ac:spMk id="762" creationId="{00000000-0000-0000-0000-000000000000}"/>
          </ac:spMkLst>
        </pc:spChg>
        <pc:spChg chg="mod">
          <ac:chgData name="Hayek, Robert J." userId="32270954368_tp_box_2" providerId="OAuth2" clId="{1EC5580A-7281-5504-B7C4-2C1F1D0EF603}" dt="2026-09-12T04:44:09.116" v="175" actId="1036"/>
          <ac:spMkLst>
            <pc:docMk/>
            <pc:sldMk cId="0" sldId="295"/>
            <ac:spMk id="764" creationId="{00000000-0000-0000-0000-000000000000}"/>
          </ac:spMkLst>
        </pc:spChg>
        <pc:spChg chg="mod">
          <ac:chgData name="Hayek, Robert J." userId="32270954368_tp_box_2" providerId="OAuth2" clId="{1EC5580A-7281-5504-B7C4-2C1F1D0EF603}" dt="2026-09-12T04:44:09.116" v="175" actId="1036"/>
          <ac:spMkLst>
            <pc:docMk/>
            <pc:sldMk cId="0" sldId="295"/>
            <ac:spMk id="765" creationId="{00000000-0000-0000-0000-000000000000}"/>
          </ac:spMkLst>
        </pc:spChg>
        <pc:picChg chg="mod">
          <ac:chgData name="Hayek, Robert J." userId="32270954368_tp_box_2" providerId="OAuth2" clId="{1EC5580A-7281-5504-B7C4-2C1F1D0EF603}" dt="2026-09-12T04:44:09.116" v="175" actId="1036"/>
          <ac:picMkLst>
            <pc:docMk/>
            <pc:sldMk cId="0" sldId="295"/>
            <ac:picMk id="754" creationId="{00000000-0000-0000-0000-000000000000}"/>
          </ac:picMkLst>
        </pc:picChg>
        <pc:picChg chg="mod">
          <ac:chgData name="Hayek, Robert J." userId="32270954368_tp_box_2" providerId="OAuth2" clId="{1EC5580A-7281-5504-B7C4-2C1F1D0EF603}" dt="2026-09-12T04:37:08.965" v="60" actId="1076"/>
          <ac:picMkLst>
            <pc:docMk/>
            <pc:sldMk cId="0" sldId="295"/>
            <ac:picMk id="757" creationId="{00000000-0000-0000-0000-000000000000}"/>
          </ac:picMkLst>
        </pc:picChg>
        <pc:picChg chg="mod">
          <ac:chgData name="Hayek, Robert J." userId="32270954368_tp_box_2" providerId="OAuth2" clId="{1EC5580A-7281-5504-B7C4-2C1F1D0EF603}" dt="2026-09-12T04:44:09.116" v="175" actId="1036"/>
          <ac:picMkLst>
            <pc:docMk/>
            <pc:sldMk cId="0" sldId="295"/>
            <ac:picMk id="761" creationId="{00000000-0000-0000-0000-000000000000}"/>
          </ac:picMkLst>
        </pc:picChg>
        <pc:picChg chg="mod">
          <ac:chgData name="Hayek, Robert J." userId="32270954368_tp_box_2" providerId="OAuth2" clId="{1EC5580A-7281-5504-B7C4-2C1F1D0EF603}" dt="2026-09-12T04:44:29.360" v="179" actId="1076"/>
          <ac:picMkLst>
            <pc:docMk/>
            <pc:sldMk cId="0" sldId="295"/>
            <ac:picMk id="767" creationId="{00000000-0000-0000-0000-000000000000}"/>
          </ac:picMkLst>
        </pc:picChg>
        <pc:picChg chg="mod">
          <ac:chgData name="Hayek, Robert J." userId="32270954368_tp_box_2" providerId="OAuth2" clId="{1EC5580A-7281-5504-B7C4-2C1F1D0EF603}" dt="2026-09-12T04:45:00.406" v="201" actId="1076"/>
          <ac:picMkLst>
            <pc:docMk/>
            <pc:sldMk cId="0" sldId="295"/>
            <ac:picMk id="768" creationId="{00000000-0000-0000-0000-000000000000}"/>
          </ac:picMkLst>
        </pc:picChg>
        <pc:cxnChg chg="mod">
          <ac:chgData name="Hayek, Robert J." userId="32270954368_tp_box_2" providerId="OAuth2" clId="{1EC5580A-7281-5504-B7C4-2C1F1D0EF603}" dt="2026-09-12T04:44:16.531" v="176" actId="1076"/>
          <ac:cxnSpMkLst>
            <pc:docMk/>
            <pc:sldMk cId="0" sldId="295"/>
            <ac:cxnSpMk id="759" creationId="{00000000-0000-0000-0000-000000000000}"/>
          </ac:cxnSpMkLst>
        </pc:cxnChg>
        <pc:cxnChg chg="mod">
          <ac:chgData name="Hayek, Robert J." userId="32270954368_tp_box_2" providerId="OAuth2" clId="{1EC5580A-7281-5504-B7C4-2C1F1D0EF603}" dt="2026-09-12T04:44:25.356" v="177" actId="1076"/>
          <ac:cxnSpMkLst>
            <pc:docMk/>
            <pc:sldMk cId="0" sldId="295"/>
            <ac:cxnSpMk id="763" creationId="{00000000-0000-0000-0000-000000000000}"/>
          </ac:cxnSpMkLst>
        </pc:cxnChg>
      </pc:sldChg>
      <pc:sldChg chg="add del">
        <pc:chgData name="Hayek, Robert J." userId="32270954368_tp_box_2" providerId="OAuth2" clId="{1EC5580A-7281-5504-B7C4-2C1F1D0EF603}" dt="2026-09-13T14:32:13.600" v="341" actId="2696"/>
        <pc:sldMkLst>
          <pc:docMk/>
          <pc:sldMk cId="1463411281" sldId="304"/>
        </pc:sldMkLst>
      </pc:sldChg>
      <pc:sldChg chg="delSp modSp add del mod">
        <pc:chgData name="Hayek, Robert J." userId="32270954368_tp_box_2" providerId="OAuth2" clId="{1EC5580A-7281-5504-B7C4-2C1F1D0EF603}" dt="2026-09-13T14:32:13.585" v="324" actId="2696"/>
        <pc:sldMkLst>
          <pc:docMk/>
          <pc:sldMk cId="4196607603" sldId="345"/>
        </pc:sldMkLst>
        <pc:spChg chg="mod">
          <ac:chgData name="Hayek, Robert J." userId="32270954368_tp_box_2" providerId="OAuth2" clId="{1EC5580A-7281-5504-B7C4-2C1F1D0EF603}" dt="2026-09-12T04:46:05.789" v="283" actId="1036"/>
          <ac:spMkLst>
            <pc:docMk/>
            <pc:sldMk cId="4196607603" sldId="345"/>
            <ac:spMk id="4" creationId="{70211365-1026-0A5B-1DCE-51D14333A093}"/>
          </ac:spMkLst>
        </pc:spChg>
        <pc:spChg chg="mod">
          <ac:chgData name="Hayek, Robert J." userId="32270954368_tp_box_2" providerId="OAuth2" clId="{1EC5580A-7281-5504-B7C4-2C1F1D0EF603}" dt="2026-09-12T04:46:05.789" v="283" actId="1036"/>
          <ac:spMkLst>
            <pc:docMk/>
            <pc:sldMk cId="4196607603" sldId="345"/>
            <ac:spMk id="5" creationId="{346F6FA6-21D5-B70C-8013-76DC54FA2C0D}"/>
          </ac:spMkLst>
        </pc:spChg>
        <pc:spChg chg="mod">
          <ac:chgData name="Hayek, Robert J." userId="32270954368_tp_box_2" providerId="OAuth2" clId="{1EC5580A-7281-5504-B7C4-2C1F1D0EF603}" dt="2026-09-12T04:46:05.789" v="283" actId="1036"/>
          <ac:spMkLst>
            <pc:docMk/>
            <pc:sldMk cId="4196607603" sldId="345"/>
            <ac:spMk id="8" creationId="{472678D7-B65D-1287-F37C-B06336250C67}"/>
          </ac:spMkLst>
        </pc:spChg>
        <pc:spChg chg="mod">
          <ac:chgData name="Hayek, Robert J." userId="32270954368_tp_box_2" providerId="OAuth2" clId="{1EC5580A-7281-5504-B7C4-2C1F1D0EF603}" dt="2026-09-12T04:46:05.789" v="283" actId="1036"/>
          <ac:spMkLst>
            <pc:docMk/>
            <pc:sldMk cId="4196607603" sldId="345"/>
            <ac:spMk id="10" creationId="{0E9B9F66-C48E-2A75-61D6-17CA571FE01E}"/>
          </ac:spMkLst>
        </pc:spChg>
        <pc:spChg chg="del">
          <ac:chgData name="Hayek, Robert J." userId="32270954368_tp_box_2" providerId="OAuth2" clId="{1EC5580A-7281-5504-B7C4-2C1F1D0EF603}" dt="2026-09-12T04:42:54.218" v="111" actId="478"/>
          <ac:spMkLst>
            <pc:docMk/>
            <pc:sldMk cId="4196607603" sldId="345"/>
            <ac:spMk id="753" creationId="{90E26720-D439-227F-7E67-FDA033BE75B2}"/>
          </ac:spMkLst>
        </pc:spChg>
        <pc:spChg chg="mod">
          <ac:chgData name="Hayek, Robert J." userId="32270954368_tp_box_2" providerId="OAuth2" clId="{1EC5580A-7281-5504-B7C4-2C1F1D0EF603}" dt="2026-09-12T04:46:05.789" v="283" actId="1036"/>
          <ac:spMkLst>
            <pc:docMk/>
            <pc:sldMk cId="4196607603" sldId="345"/>
            <ac:spMk id="755" creationId="{97EC234B-2C40-0C04-D2B5-A3DBBF53B4BB}"/>
          </ac:spMkLst>
        </pc:spChg>
        <pc:spChg chg="mod">
          <ac:chgData name="Hayek, Robert J." userId="32270954368_tp_box_2" providerId="OAuth2" clId="{1EC5580A-7281-5504-B7C4-2C1F1D0EF603}" dt="2026-09-12T04:46:05.789" v="283" actId="1036"/>
          <ac:spMkLst>
            <pc:docMk/>
            <pc:sldMk cId="4196607603" sldId="345"/>
            <ac:spMk id="756" creationId="{B8BED06F-BE1F-A6C4-D5DF-18C71BC3EF7C}"/>
          </ac:spMkLst>
        </pc:spChg>
        <pc:spChg chg="mod">
          <ac:chgData name="Hayek, Robert J." userId="32270954368_tp_box_2" providerId="OAuth2" clId="{1EC5580A-7281-5504-B7C4-2C1F1D0EF603}" dt="2026-09-12T04:46:05.789" v="283" actId="1036"/>
          <ac:spMkLst>
            <pc:docMk/>
            <pc:sldMk cId="4196607603" sldId="345"/>
            <ac:spMk id="758" creationId="{62C6B43C-783C-51B7-E51A-73BB9D37BFD7}"/>
          </ac:spMkLst>
        </pc:spChg>
        <pc:spChg chg="mod">
          <ac:chgData name="Hayek, Robert J." userId="32270954368_tp_box_2" providerId="OAuth2" clId="{1EC5580A-7281-5504-B7C4-2C1F1D0EF603}" dt="2026-09-12T04:46:05.789" v="283" actId="1036"/>
          <ac:spMkLst>
            <pc:docMk/>
            <pc:sldMk cId="4196607603" sldId="345"/>
            <ac:spMk id="760" creationId="{F7D889CC-6117-E345-243E-F23170351D26}"/>
          </ac:spMkLst>
        </pc:spChg>
        <pc:spChg chg="mod">
          <ac:chgData name="Hayek, Robert J." userId="32270954368_tp_box_2" providerId="OAuth2" clId="{1EC5580A-7281-5504-B7C4-2C1F1D0EF603}" dt="2026-09-12T04:46:05.789" v="283" actId="1036"/>
          <ac:spMkLst>
            <pc:docMk/>
            <pc:sldMk cId="4196607603" sldId="345"/>
            <ac:spMk id="764" creationId="{13D66D8C-A09D-B1E6-1FCE-41628C96F634}"/>
          </ac:spMkLst>
        </pc:spChg>
        <pc:picChg chg="mod">
          <ac:chgData name="Hayek, Robert J." userId="32270954368_tp_box_2" providerId="OAuth2" clId="{1EC5580A-7281-5504-B7C4-2C1F1D0EF603}" dt="2026-09-12T04:46:05.789" v="283" actId="1036"/>
          <ac:picMkLst>
            <pc:docMk/>
            <pc:sldMk cId="4196607603" sldId="345"/>
            <ac:picMk id="7" creationId="{E62565BC-0BDD-81E8-3706-2915DCF8E612}"/>
          </ac:picMkLst>
        </pc:picChg>
      </pc:sldChg>
      <pc:sldChg chg="delSp modSp add del mod">
        <pc:chgData name="Hayek, Robert J." userId="32270954368_tp_box_2" providerId="OAuth2" clId="{1EC5580A-7281-5504-B7C4-2C1F1D0EF603}" dt="2026-09-13T14:32:13.585" v="325" actId="2696"/>
        <pc:sldMkLst>
          <pc:docMk/>
          <pc:sldMk cId="3358956396" sldId="346"/>
        </pc:sldMkLst>
        <pc:spChg chg="mod">
          <ac:chgData name="Hayek, Robert J." userId="32270954368_tp_box_2" providerId="OAuth2" clId="{1EC5580A-7281-5504-B7C4-2C1F1D0EF603}" dt="2026-09-12T04:45:15.133" v="240" actId="1036"/>
          <ac:spMkLst>
            <pc:docMk/>
            <pc:sldMk cId="3358956396" sldId="346"/>
            <ac:spMk id="3" creationId="{512B0637-626B-2301-7B73-018FD12D144D}"/>
          </ac:spMkLst>
        </pc:spChg>
        <pc:spChg chg="mod">
          <ac:chgData name="Hayek, Robert J." userId="32270954368_tp_box_2" providerId="OAuth2" clId="{1EC5580A-7281-5504-B7C4-2C1F1D0EF603}" dt="2026-09-12T04:45:15.133" v="240" actId="1036"/>
          <ac:spMkLst>
            <pc:docMk/>
            <pc:sldMk cId="3358956396" sldId="346"/>
            <ac:spMk id="5" creationId="{4262E061-5472-4451-A396-188B9E2610CE}"/>
          </ac:spMkLst>
        </pc:spChg>
        <pc:spChg chg="mod">
          <ac:chgData name="Hayek, Robert J." userId="32270954368_tp_box_2" providerId="OAuth2" clId="{1EC5580A-7281-5504-B7C4-2C1F1D0EF603}" dt="2026-09-12T04:45:15.133" v="240" actId="1036"/>
          <ac:spMkLst>
            <pc:docMk/>
            <pc:sldMk cId="3358956396" sldId="346"/>
            <ac:spMk id="6" creationId="{91352ACB-60C2-E216-A7EF-DF795EC985DB}"/>
          </ac:spMkLst>
        </pc:spChg>
        <pc:spChg chg="mod">
          <ac:chgData name="Hayek, Robert J." userId="32270954368_tp_box_2" providerId="OAuth2" clId="{1EC5580A-7281-5504-B7C4-2C1F1D0EF603}" dt="2026-09-12T04:45:15.133" v="240" actId="1036"/>
          <ac:spMkLst>
            <pc:docMk/>
            <pc:sldMk cId="3358956396" sldId="346"/>
            <ac:spMk id="38" creationId="{D1506DC6-85CB-C52B-FA2C-CF9581560838}"/>
          </ac:spMkLst>
        </pc:spChg>
        <pc:spChg chg="mod">
          <ac:chgData name="Hayek, Robert J." userId="32270954368_tp_box_2" providerId="OAuth2" clId="{1EC5580A-7281-5504-B7C4-2C1F1D0EF603}" dt="2026-09-12T04:45:15.133" v="240" actId="1036"/>
          <ac:spMkLst>
            <pc:docMk/>
            <pc:sldMk cId="3358956396" sldId="346"/>
            <ac:spMk id="39" creationId="{4886E024-4B00-3954-6813-E0965AD45075}"/>
          </ac:spMkLst>
        </pc:spChg>
        <pc:spChg chg="mod">
          <ac:chgData name="Hayek, Robert J." userId="32270954368_tp_box_2" providerId="OAuth2" clId="{1EC5580A-7281-5504-B7C4-2C1F1D0EF603}" dt="2026-09-12T04:45:15.133" v="240" actId="1036"/>
          <ac:spMkLst>
            <pc:docMk/>
            <pc:sldMk cId="3358956396" sldId="346"/>
            <ac:spMk id="44" creationId="{02FF65E1-89C3-2F65-85B6-FA41089B131E}"/>
          </ac:spMkLst>
        </pc:spChg>
        <pc:spChg chg="mod">
          <ac:chgData name="Hayek, Robert J." userId="32270954368_tp_box_2" providerId="OAuth2" clId="{1EC5580A-7281-5504-B7C4-2C1F1D0EF603}" dt="2026-09-12T04:45:15.133" v="240" actId="1036"/>
          <ac:spMkLst>
            <pc:docMk/>
            <pc:sldMk cId="3358956396" sldId="346"/>
            <ac:spMk id="45" creationId="{E9FAE346-83E3-8A29-898F-5017A8BD22E5}"/>
          </ac:spMkLst>
        </pc:spChg>
        <pc:spChg chg="mod">
          <ac:chgData name="Hayek, Robert J." userId="32270954368_tp_box_2" providerId="OAuth2" clId="{1EC5580A-7281-5504-B7C4-2C1F1D0EF603}" dt="2026-09-12T04:45:15.133" v="240" actId="1036"/>
          <ac:spMkLst>
            <pc:docMk/>
            <pc:sldMk cId="3358956396" sldId="346"/>
            <ac:spMk id="46" creationId="{4553C835-BC54-52DA-BC9E-AF1AA0DB37FA}"/>
          </ac:spMkLst>
        </pc:spChg>
        <pc:spChg chg="mod">
          <ac:chgData name="Hayek, Robert J." userId="32270954368_tp_box_2" providerId="OAuth2" clId="{1EC5580A-7281-5504-B7C4-2C1F1D0EF603}" dt="2026-09-12T04:44:55.239" v="197" actId="1035"/>
          <ac:spMkLst>
            <pc:docMk/>
            <pc:sldMk cId="3358956396" sldId="346"/>
            <ac:spMk id="49" creationId="{11D5EFF8-FB42-D22A-4FC7-F796C2FC6584}"/>
          </ac:spMkLst>
        </pc:spChg>
        <pc:spChg chg="mod">
          <ac:chgData name="Hayek, Robert J." userId="32270954368_tp_box_2" providerId="OAuth2" clId="{1EC5580A-7281-5504-B7C4-2C1F1D0EF603}" dt="2026-09-12T04:44:55.239" v="197" actId="1035"/>
          <ac:spMkLst>
            <pc:docMk/>
            <pc:sldMk cId="3358956396" sldId="346"/>
            <ac:spMk id="53" creationId="{982C0554-4D64-0706-1A60-F0E3BFB81DA2}"/>
          </ac:spMkLst>
        </pc:spChg>
        <pc:spChg chg="del">
          <ac:chgData name="Hayek, Robert J." userId="32270954368_tp_box_2" providerId="OAuth2" clId="{1EC5580A-7281-5504-B7C4-2C1F1D0EF603}" dt="2026-09-12T04:42:51.011" v="110" actId="478"/>
          <ac:spMkLst>
            <pc:docMk/>
            <pc:sldMk cId="3358956396" sldId="346"/>
            <ac:spMk id="753" creationId="{9B02E91E-185D-DDA5-B8EB-8E07FD140DE1}"/>
          </ac:spMkLst>
        </pc:spChg>
        <pc:spChg chg="mod">
          <ac:chgData name="Hayek, Robert J." userId="32270954368_tp_box_2" providerId="OAuth2" clId="{1EC5580A-7281-5504-B7C4-2C1F1D0EF603}" dt="2026-09-12T04:45:15.133" v="240" actId="1036"/>
          <ac:spMkLst>
            <pc:docMk/>
            <pc:sldMk cId="3358956396" sldId="346"/>
            <ac:spMk id="755" creationId="{21CECC5A-C217-830A-5C58-A36C18F4599D}"/>
          </ac:spMkLst>
        </pc:spChg>
        <pc:spChg chg="mod">
          <ac:chgData name="Hayek, Robert J." userId="32270954368_tp_box_2" providerId="OAuth2" clId="{1EC5580A-7281-5504-B7C4-2C1F1D0EF603}" dt="2026-09-12T04:45:15.133" v="240" actId="1036"/>
          <ac:spMkLst>
            <pc:docMk/>
            <pc:sldMk cId="3358956396" sldId="346"/>
            <ac:spMk id="760" creationId="{43630186-AE00-B039-5E76-A42219AF7951}"/>
          </ac:spMkLst>
        </pc:spChg>
      </pc:sldChg>
      <pc:sldChg chg="add del">
        <pc:chgData name="Hayek, Robert J." userId="32270954368_tp_box_2" providerId="OAuth2" clId="{1EC5580A-7281-5504-B7C4-2C1F1D0EF603}" dt="2026-09-13T14:32:13.590" v="330" actId="2696"/>
        <pc:sldMkLst>
          <pc:docMk/>
          <pc:sldMk cId="3057036422" sldId="348"/>
        </pc:sldMkLst>
      </pc:sldChg>
      <pc:sldChg chg="add del">
        <pc:chgData name="Hayek, Robert J." userId="32270954368_tp_box_2" providerId="OAuth2" clId="{1EC5580A-7281-5504-B7C4-2C1F1D0EF603}" dt="2026-09-13T14:32:13.587" v="327" actId="2696"/>
        <pc:sldMkLst>
          <pc:docMk/>
          <pc:sldMk cId="0" sldId="1418"/>
        </pc:sldMkLst>
      </pc:sldChg>
      <pc:sldChg chg="add del">
        <pc:chgData name="Hayek, Robert J." userId="32270954368_tp_box_2" providerId="OAuth2" clId="{1EC5580A-7281-5504-B7C4-2C1F1D0EF603}" dt="2026-09-13T14:32:13.594" v="334" actId="2696"/>
        <pc:sldMkLst>
          <pc:docMk/>
          <pc:sldMk cId="3240392726" sldId="2925"/>
        </pc:sldMkLst>
      </pc:sldChg>
      <pc:sldChg chg="delSp modSp add del mod">
        <pc:chgData name="Hayek, Robert J." userId="32270954368_tp_box_2" providerId="OAuth2" clId="{1EC5580A-7281-5504-B7C4-2C1F1D0EF603}" dt="2026-09-13T14:32:13.584" v="323" actId="2696"/>
        <pc:sldMkLst>
          <pc:docMk/>
          <pc:sldMk cId="596042330" sldId="2928"/>
        </pc:sldMkLst>
        <pc:spChg chg="mod">
          <ac:chgData name="Hayek, Robert J." userId="32270954368_tp_box_2" providerId="OAuth2" clId="{1EC5580A-7281-5504-B7C4-2C1F1D0EF603}" dt="2026-09-12T04:45:43.382" v="260" actId="1036"/>
          <ac:spMkLst>
            <pc:docMk/>
            <pc:sldMk cId="596042330" sldId="2928"/>
            <ac:spMk id="4" creationId="{C11EAF80-2607-9385-7E47-71C3AEF646A3}"/>
          </ac:spMkLst>
        </pc:spChg>
        <pc:spChg chg="mod">
          <ac:chgData name="Hayek, Robert J." userId="32270954368_tp_box_2" providerId="OAuth2" clId="{1EC5580A-7281-5504-B7C4-2C1F1D0EF603}" dt="2026-09-12T04:45:49.458" v="263" actId="1076"/>
          <ac:spMkLst>
            <pc:docMk/>
            <pc:sldMk cId="596042330" sldId="2928"/>
            <ac:spMk id="8" creationId="{34609099-99B2-51F1-283B-4549022F427E}"/>
          </ac:spMkLst>
        </pc:spChg>
        <pc:spChg chg="del">
          <ac:chgData name="Hayek, Robert J." userId="32270954368_tp_box_2" providerId="OAuth2" clId="{1EC5580A-7281-5504-B7C4-2C1F1D0EF603}" dt="2026-09-12T04:42:56.647" v="112" actId="478"/>
          <ac:spMkLst>
            <pc:docMk/>
            <pc:sldMk cId="596042330" sldId="2928"/>
            <ac:spMk id="753" creationId="{7722FC37-FAC1-DA8A-3D7C-59F8F1337929}"/>
          </ac:spMkLst>
        </pc:spChg>
        <pc:spChg chg="mod">
          <ac:chgData name="Hayek, Robert J." userId="32270954368_tp_box_2" providerId="OAuth2" clId="{1EC5580A-7281-5504-B7C4-2C1F1D0EF603}" dt="2026-09-12T04:45:43.382" v="260" actId="1036"/>
          <ac:spMkLst>
            <pc:docMk/>
            <pc:sldMk cId="596042330" sldId="2928"/>
            <ac:spMk id="755" creationId="{2A36E402-C6A0-97D6-0BAE-0368F0FC1140}"/>
          </ac:spMkLst>
        </pc:spChg>
        <pc:spChg chg="mod">
          <ac:chgData name="Hayek, Robert J." userId="32270954368_tp_box_2" providerId="OAuth2" clId="{1EC5580A-7281-5504-B7C4-2C1F1D0EF603}" dt="2026-09-12T04:45:43.382" v="260" actId="1036"/>
          <ac:spMkLst>
            <pc:docMk/>
            <pc:sldMk cId="596042330" sldId="2928"/>
            <ac:spMk id="756" creationId="{A065F74D-DA32-E3AD-5BBC-A01CA3820A94}"/>
          </ac:spMkLst>
        </pc:spChg>
        <pc:spChg chg="mod">
          <ac:chgData name="Hayek, Robert J." userId="32270954368_tp_box_2" providerId="OAuth2" clId="{1EC5580A-7281-5504-B7C4-2C1F1D0EF603}" dt="2026-09-12T04:45:43.382" v="260" actId="1036"/>
          <ac:spMkLst>
            <pc:docMk/>
            <pc:sldMk cId="596042330" sldId="2928"/>
            <ac:spMk id="758" creationId="{93E0F7F1-52C2-7D60-C46F-850D623CA11C}"/>
          </ac:spMkLst>
        </pc:spChg>
        <pc:spChg chg="mod">
          <ac:chgData name="Hayek, Robert J." userId="32270954368_tp_box_2" providerId="OAuth2" clId="{1EC5580A-7281-5504-B7C4-2C1F1D0EF603}" dt="2026-09-12T04:45:43.382" v="260" actId="1036"/>
          <ac:spMkLst>
            <pc:docMk/>
            <pc:sldMk cId="596042330" sldId="2928"/>
            <ac:spMk id="760" creationId="{096F17B7-63F0-0C73-BF46-06F9CFB9FF4D}"/>
          </ac:spMkLst>
        </pc:spChg>
        <pc:spChg chg="mod">
          <ac:chgData name="Hayek, Robert J." userId="32270954368_tp_box_2" providerId="OAuth2" clId="{1EC5580A-7281-5504-B7C4-2C1F1D0EF603}" dt="2026-09-12T04:45:43.382" v="260" actId="1036"/>
          <ac:spMkLst>
            <pc:docMk/>
            <pc:sldMk cId="596042330" sldId="2928"/>
            <ac:spMk id="764" creationId="{E995D4A5-1163-C98F-D173-E2C2F3E4CED8}"/>
          </ac:spMkLst>
        </pc:spChg>
        <pc:picChg chg="mod">
          <ac:chgData name="Hayek, Robert J." userId="32270954368_tp_box_2" providerId="OAuth2" clId="{1EC5580A-7281-5504-B7C4-2C1F1D0EF603}" dt="2026-09-12T04:45:43.382" v="260" actId="1036"/>
          <ac:picMkLst>
            <pc:docMk/>
            <pc:sldMk cId="596042330" sldId="2928"/>
            <ac:picMk id="3" creationId="{2D3786DD-8E23-14A2-4F00-BCDD9CC9F93D}"/>
          </ac:picMkLst>
        </pc:picChg>
        <pc:picChg chg="mod">
          <ac:chgData name="Hayek, Robert J." userId="32270954368_tp_box_2" providerId="OAuth2" clId="{1EC5580A-7281-5504-B7C4-2C1F1D0EF603}" dt="2026-09-12T04:45:43.382" v="260" actId="1036"/>
          <ac:picMkLst>
            <pc:docMk/>
            <pc:sldMk cId="596042330" sldId="2928"/>
            <ac:picMk id="5" creationId="{8C8A1208-1ADF-936C-7461-98D5D2F1EAF5}"/>
          </ac:picMkLst>
        </pc:picChg>
        <pc:picChg chg="mod">
          <ac:chgData name="Hayek, Robert J." userId="32270954368_tp_box_2" providerId="OAuth2" clId="{1EC5580A-7281-5504-B7C4-2C1F1D0EF603}" dt="2026-09-12T04:45:43.382" v="260" actId="1036"/>
          <ac:picMkLst>
            <pc:docMk/>
            <pc:sldMk cId="596042330" sldId="2928"/>
            <ac:picMk id="20" creationId="{8038AD64-CC14-39D4-D6FD-F6083E1E6A42}"/>
          </ac:picMkLst>
        </pc:picChg>
        <pc:cxnChg chg="mod">
          <ac:chgData name="Hayek, Robert J." userId="32270954368_tp_box_2" providerId="OAuth2" clId="{1EC5580A-7281-5504-B7C4-2C1F1D0EF603}" dt="2026-09-12T04:45:47.683" v="261" actId="1076"/>
          <ac:cxnSpMkLst>
            <pc:docMk/>
            <pc:sldMk cId="596042330" sldId="2928"/>
            <ac:cxnSpMk id="759" creationId="{F45BE53F-2AF7-C367-2940-C9611D2535DE}"/>
          </ac:cxnSpMkLst>
        </pc:cxnChg>
        <pc:cxnChg chg="mod">
          <ac:chgData name="Hayek, Robert J." userId="32270954368_tp_box_2" providerId="OAuth2" clId="{1EC5580A-7281-5504-B7C4-2C1F1D0EF603}" dt="2026-09-12T04:45:52.069" v="264" actId="1076"/>
          <ac:cxnSpMkLst>
            <pc:docMk/>
            <pc:sldMk cId="596042330" sldId="2928"/>
            <ac:cxnSpMk id="763" creationId="{BD3AE93A-A2D4-4E46-D6AF-916209CC6BCA}"/>
          </ac:cxnSpMkLst>
        </pc:cxnChg>
      </pc:sldChg>
      <pc:sldChg chg="modSp new add del mod">
        <pc:chgData name="Hayek, Robert J." userId="32270954368_tp_box_2" providerId="OAuth2" clId="{1EC5580A-7281-5504-B7C4-2C1F1D0EF603}" dt="2026-09-13T14:32:13.588" v="328" actId="2696"/>
        <pc:sldMkLst>
          <pc:docMk/>
          <pc:sldMk cId="532580797" sldId="2929"/>
        </pc:sldMkLst>
        <pc:spChg chg="mod">
          <ac:chgData name="Hayek, Robert J." userId="32270954368_tp_box_2" providerId="OAuth2" clId="{1EC5580A-7281-5504-B7C4-2C1F1D0EF603}" dt="2026-09-12T04:43:44.763" v="137" actId="20577"/>
          <ac:spMkLst>
            <pc:docMk/>
            <pc:sldMk cId="532580797" sldId="2929"/>
            <ac:spMk id="2" creationId="{E97A2BC1-2F8C-C97C-C723-F9BC07FC1011}"/>
          </ac:spMkLst>
        </pc:spChg>
      </pc:sldChg>
    </pc:docChg>
  </pc:docChgLst>
  <pc:docChgLst>
    <pc:chgData name="Chung, Joaquin" userId="3823076768_tp_box_2" providerId="OAuth2" clId="{4189B53D-E1DC-4959-AF32-74428B6753E5}"/>
    <pc:docChg chg="undo custSel addSld delSld modSld">
      <pc:chgData name="Chung, Joaquin" userId="3823076768_tp_box_2" providerId="OAuth2" clId="{4189B53D-E1DC-4959-AF32-74428B6753E5}" dt="2026-09-11T23:29:38.728" v="473" actId="1076"/>
      <pc:docMkLst>
        <pc:docMk/>
      </pc:docMkLst>
      <pc:sldMasterChg chg="delSldLayout">
        <pc:chgData name="Chung, Joaquin" userId="3823076768_tp_box_2" providerId="OAuth2" clId="{4189B53D-E1DC-4959-AF32-74428B6753E5}" dt="2026-09-11T22:35:36.593" v="180" actId="47"/>
        <pc:sldMasterMkLst>
          <pc:docMk/>
          <pc:sldMasterMk cId="352985335" sldId="2147483660"/>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251B2D-8B53-F842-85C8-79563F24CCA1}"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437472-F350-E648-BF73-5FBCC1A166B4}" type="slidenum">
              <a:rPr lang="en-US" smtClean="0"/>
              <a:t>‹#›</a:t>
            </a:fld>
            <a:endParaRPr lang="en-US"/>
          </a:p>
        </p:txBody>
      </p:sp>
    </p:spTree>
    <p:extLst>
      <p:ext uri="{BB962C8B-B14F-4D97-AF65-F5344CB8AC3E}">
        <p14:creationId xmlns:p14="http://schemas.microsoft.com/office/powerpoint/2010/main" val="1108212864"/>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437472-F350-E648-BF73-5FBCC1A166B4}" type="slidenum">
              <a:rPr lang="en-US" smtClean="0"/>
              <a:t>1</a:t>
            </a:fld>
            <a:endParaRPr lang="en-US"/>
          </a:p>
        </p:txBody>
      </p:sp>
    </p:spTree>
    <p:extLst>
      <p:ext uri="{BB962C8B-B14F-4D97-AF65-F5344CB8AC3E}">
        <p14:creationId xmlns:p14="http://schemas.microsoft.com/office/powerpoint/2010/main" val="3624166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g229752ec49f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9" name="Google Shape;679;g229752ec49f_0_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0" name="Google Shape;680;g229752ec49f_0_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7" name="PlaceHolder 1"/>
          <p:cNvSpPr>
            <a:spLocks noGrp="1" noRot="1" noChangeAspect="1"/>
          </p:cNvSpPr>
          <p:nvPr>
            <p:ph type="sldImg"/>
          </p:nvPr>
        </p:nvSpPr>
        <p:spPr>
          <a:xfrm>
            <a:off x="381000" y="685800"/>
            <a:ext cx="6092825" cy="3427413"/>
          </a:xfrm>
          <a:prstGeom prst="rect">
            <a:avLst/>
          </a:prstGeom>
          <a:ln w="0">
            <a:noFill/>
          </a:ln>
        </p:spPr>
      </p:sp>
      <p:sp>
        <p:nvSpPr>
          <p:cNvPr id="1088" name="PlaceHolder 2"/>
          <p:cNvSpPr>
            <a:spLocks noGrp="1"/>
          </p:cNvSpPr>
          <p:nvPr>
            <p:ph type="body"/>
          </p:nvPr>
        </p:nvSpPr>
        <p:spPr>
          <a:xfrm>
            <a:off x="685800" y="4343400"/>
            <a:ext cx="5484240" cy="4112640"/>
          </a:xfrm>
          <a:prstGeom prst="rect">
            <a:avLst/>
          </a:prstGeom>
          <a:noFill/>
          <a:ln w="0">
            <a:noFill/>
          </a:ln>
        </p:spPr>
        <p:txBody>
          <a:bodyPr lIns="0" tIns="0" rIns="0" bIns="0" anchor="t">
            <a:noAutofit/>
          </a:bodyPr>
          <a:lstStyle/>
          <a:p>
            <a:endParaRPr lang="en-US" sz="2000" b="0" strike="noStrike" spc="-1">
              <a:latin typeface="Arial"/>
            </a:endParaRPr>
          </a:p>
        </p:txBody>
      </p:sp>
      <p:sp>
        <p:nvSpPr>
          <p:cNvPr id="1089" name="PlaceHolder 3"/>
          <p:cNvSpPr>
            <a:spLocks noGrp="1"/>
          </p:cNvSpPr>
          <p:nvPr>
            <p:ph type="sldNum" idx="52"/>
          </p:nvPr>
        </p:nvSpPr>
        <p:spPr>
          <a:xfrm>
            <a:off x="3884760" y="8685360"/>
            <a:ext cx="2969640" cy="455040"/>
          </a:xfrm>
          <a:prstGeom prst="rect">
            <a:avLst/>
          </a:prstGeom>
          <a:noFill/>
          <a:ln w="0">
            <a:noFill/>
          </a:ln>
        </p:spPr>
        <p:txBody>
          <a:bodyPr lIns="0" tIns="0" rIns="0" bIns="0" anchor="b">
            <a:noAutofit/>
          </a:bodyPr>
          <a:lstStyle>
            <a:lvl1pPr algn="r">
              <a:lnSpc>
                <a:spcPct val="100000"/>
              </a:lnSpc>
              <a:buNone/>
              <a:tabLst>
                <a:tab pos="0" algn="l"/>
              </a:tabLst>
              <a:defRPr lang="en-US" sz="1200" b="0" strike="noStrike" spc="-1">
                <a:solidFill>
                  <a:srgbClr val="000000"/>
                </a:solidFill>
                <a:latin typeface="+mn-lt"/>
                <a:ea typeface="+mn-ea"/>
              </a:defRPr>
            </a:lvl1pPr>
          </a:lstStyle>
          <a:p>
            <a:pPr algn="r">
              <a:lnSpc>
                <a:spcPct val="100000"/>
              </a:lnSpc>
              <a:buNone/>
              <a:tabLst>
                <a:tab pos="0" algn="l"/>
              </a:tabLst>
            </a:pPr>
            <a:fld id="{B7D2DCED-EF90-4AA4-8373-2840444BF402}" type="slidenum">
              <a:rPr lang="en-US" sz="1200" b="0" strike="noStrike" spc="-1">
                <a:solidFill>
                  <a:srgbClr val="000000"/>
                </a:solidFill>
                <a:latin typeface="+mn-lt"/>
                <a:ea typeface="+mn-ea"/>
              </a:rPr>
              <a:t>4</a:t>
            </a:fld>
            <a:endParaRPr lang="en-US" sz="1200" b="0" strike="noStrike" spc="-1">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6" name="PlaceHolder 1"/>
          <p:cNvSpPr>
            <a:spLocks noGrp="1" noRot="1" noChangeAspect="1"/>
          </p:cNvSpPr>
          <p:nvPr>
            <p:ph type="sldImg"/>
          </p:nvPr>
        </p:nvSpPr>
        <p:spPr>
          <a:xfrm>
            <a:off x="381000" y="685800"/>
            <a:ext cx="6092825" cy="3427413"/>
          </a:xfrm>
          <a:prstGeom prst="rect">
            <a:avLst/>
          </a:prstGeom>
          <a:ln w="0">
            <a:noFill/>
          </a:ln>
        </p:spPr>
      </p:sp>
      <p:sp>
        <p:nvSpPr>
          <p:cNvPr id="1097" name="PlaceHolder 2"/>
          <p:cNvSpPr>
            <a:spLocks noGrp="1"/>
          </p:cNvSpPr>
          <p:nvPr>
            <p:ph type="body"/>
          </p:nvPr>
        </p:nvSpPr>
        <p:spPr>
          <a:xfrm>
            <a:off x="685800" y="4343400"/>
            <a:ext cx="5484240" cy="4112640"/>
          </a:xfrm>
          <a:prstGeom prst="rect">
            <a:avLst/>
          </a:prstGeom>
          <a:noFill/>
          <a:ln w="0">
            <a:noFill/>
          </a:ln>
        </p:spPr>
        <p:txBody>
          <a:bodyPr lIns="0" tIns="0" rIns="0" bIns="0" anchor="t">
            <a:noAutofit/>
          </a:bodyPr>
          <a:lstStyle/>
          <a:p>
            <a:pPr marL="216000" indent="-216000">
              <a:lnSpc>
                <a:spcPct val="100000"/>
              </a:lnSpc>
              <a:buNone/>
              <a:tabLst>
                <a:tab pos="0" algn="l"/>
              </a:tabLst>
            </a:pPr>
            <a:r>
              <a:rPr lang="en-US" sz="2000" b="0" strike="noStrike" spc="-1">
                <a:latin typeface="Arial"/>
              </a:rPr>
              <a:t>We believe that simulations will help evaluate various technologies and protocols at scale, studying the interaction of various components and the impact of different parameters. It will help explore different architectures and topologies for scalable and long-distance communication. </a:t>
            </a:r>
          </a:p>
        </p:txBody>
      </p:sp>
      <p:sp>
        <p:nvSpPr>
          <p:cNvPr id="1098" name="PlaceHolder 3"/>
          <p:cNvSpPr>
            <a:spLocks noGrp="1"/>
          </p:cNvSpPr>
          <p:nvPr>
            <p:ph type="sldNum" idx="55"/>
          </p:nvPr>
        </p:nvSpPr>
        <p:spPr>
          <a:xfrm>
            <a:off x="3884760" y="8685360"/>
            <a:ext cx="2969640" cy="455040"/>
          </a:xfrm>
          <a:prstGeom prst="rect">
            <a:avLst/>
          </a:prstGeom>
          <a:noFill/>
          <a:ln w="0">
            <a:noFill/>
          </a:ln>
        </p:spPr>
        <p:txBody>
          <a:bodyPr lIns="0" tIns="0" rIns="0" bIns="0" anchor="b">
            <a:noAutofit/>
          </a:bodyPr>
          <a:lstStyle>
            <a:lvl1pPr algn="r">
              <a:lnSpc>
                <a:spcPct val="100000"/>
              </a:lnSpc>
              <a:buNone/>
              <a:tabLst>
                <a:tab pos="0" algn="l"/>
              </a:tabLst>
              <a:defRPr lang="en-US" sz="1200" b="0" strike="noStrike" spc="-1">
                <a:solidFill>
                  <a:srgbClr val="000000"/>
                </a:solidFill>
                <a:latin typeface="+mn-lt"/>
                <a:ea typeface="+mn-ea"/>
              </a:defRPr>
            </a:lvl1pPr>
          </a:lstStyle>
          <a:p>
            <a:pPr algn="r">
              <a:lnSpc>
                <a:spcPct val="100000"/>
              </a:lnSpc>
              <a:buNone/>
              <a:tabLst>
                <a:tab pos="0" algn="l"/>
              </a:tabLst>
            </a:pPr>
            <a:fld id="{41A72A7C-DC0B-4FC7-B961-31D17983F06D}" type="slidenum">
              <a:rPr lang="en-US" sz="1200" b="0" strike="noStrike" spc="-1">
                <a:solidFill>
                  <a:srgbClr val="000000"/>
                </a:solidFill>
                <a:latin typeface="+mn-lt"/>
                <a:ea typeface="+mn-ea"/>
              </a:rPr>
              <a:t>5</a:t>
            </a:fld>
            <a:endParaRPr lang="en-US" sz="1200" b="0" strike="noStrike" spc="-1">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g229752ec49f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6" name="Google Shape;726;g229752ec49f_0_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727" name="Google Shape;727;g229752ec49f_0_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3790b1a7c3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3790b1a7c32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9" name="Google Shape;279;g3790b1a7c32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3790b1a7c32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3790b1a7c32_0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7" name="Google Shape;287;g3790b1a7c32_0_2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790b1a7c32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3790b1a7c32_0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g3790b1a7c32_0_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3790b1a7c32_0_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3790b1a7c32_0_6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4" name="Google Shape;304;g3790b1a7c32_0_6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3790b1a7c32_0_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3790b1a7c32_0_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4" name="Google Shape;314;g3790b1a7c32_0_5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790b1a7c32_0_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3790b1a7c32_0_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4" name="Google Shape;324;g3790b1a7c32_0_3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37a0447749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37a04477498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g37a04477498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18</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7a04477498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37a04477498_0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 name="Google Shape;269;g37a04477498_0_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19</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7a04477498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37a04477498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g37a04477498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20</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5" name="PlaceHolder 1"/>
          <p:cNvSpPr>
            <a:spLocks noGrp="1" noRot="1" noChangeAspect="1"/>
          </p:cNvSpPr>
          <p:nvPr>
            <p:ph type="sldImg"/>
          </p:nvPr>
        </p:nvSpPr>
        <p:spPr>
          <a:xfrm>
            <a:off x="381000" y="685800"/>
            <a:ext cx="6096000" cy="3429000"/>
          </a:xfrm>
          <a:prstGeom prst="rect">
            <a:avLst/>
          </a:prstGeom>
          <a:ln w="0">
            <a:noFill/>
          </a:ln>
        </p:spPr>
      </p:sp>
      <p:sp>
        <p:nvSpPr>
          <p:cNvPr id="756" name="PlaceHolder 2"/>
          <p:cNvSpPr>
            <a:spLocks noGrp="1"/>
          </p:cNvSpPr>
          <p:nvPr>
            <p:ph type="body"/>
          </p:nvPr>
        </p:nvSpPr>
        <p:spPr>
          <a:xfrm>
            <a:off x="685800" y="4343400"/>
            <a:ext cx="5486040" cy="4114440"/>
          </a:xfrm>
          <a:prstGeom prst="rect">
            <a:avLst/>
          </a:prstGeom>
          <a:noFill/>
          <a:ln w="0">
            <a:noFill/>
          </a:ln>
        </p:spPr>
        <p:txBody>
          <a:bodyPr anchor="t">
            <a:noAutofit/>
          </a:bodyPr>
          <a:lstStyle/>
          <a:p>
            <a:pPr marL="171360" indent="-171360">
              <a:lnSpc>
                <a:spcPct val="100000"/>
              </a:lnSpc>
              <a:buClr>
                <a:srgbClr val="000000"/>
              </a:buClr>
              <a:buFont typeface="Calibri"/>
              <a:buChar char="-"/>
            </a:pPr>
            <a:r>
              <a:rPr lang="en-US" sz="1200" b="0" strike="noStrike" spc="-1" dirty="0">
                <a:solidFill>
                  <a:srgbClr val="000000"/>
                </a:solidFill>
                <a:latin typeface="Calibri"/>
                <a:ea typeface="Calibri"/>
              </a:rPr>
              <a:t>Our team build a simulator of quantum networks to achieve several goals, such as enable easier experiment planning and validation, allow design of scalable long-distance networks, and allow design and evaluation of new quantum network protocols</a:t>
            </a:r>
          </a:p>
        </p:txBody>
      </p:sp>
      <p:sp>
        <p:nvSpPr>
          <p:cNvPr id="757" name="PlaceHolder 3"/>
          <p:cNvSpPr>
            <a:spLocks noGrp="1"/>
          </p:cNvSpPr>
          <p:nvPr>
            <p:ph type="sldNum" idx="31"/>
          </p:nvPr>
        </p:nvSpPr>
        <p:spPr>
          <a:xfrm>
            <a:off x="3884760" y="8685360"/>
            <a:ext cx="2971440" cy="456840"/>
          </a:xfrm>
          <a:prstGeom prst="rect">
            <a:avLst/>
          </a:prstGeom>
          <a:noFill/>
          <a:ln w="0">
            <a:noFill/>
          </a:ln>
        </p:spPr>
        <p:txBody>
          <a:bodyPr anchor="b">
            <a:noAutofit/>
          </a:bodyPr>
          <a:lstStyle>
            <a:lvl1pPr algn="r">
              <a:lnSpc>
                <a:spcPct val="100000"/>
              </a:lnSpc>
              <a:buNone/>
              <a:tabLst>
                <a:tab pos="0" algn="l"/>
              </a:tabLst>
              <a:defRPr lang="en-US" sz="1400" b="0" strike="noStrike" spc="-1">
                <a:latin typeface="Times New Roman"/>
              </a:defRPr>
            </a:lvl1pPr>
          </a:lstStyle>
          <a:p>
            <a:pPr algn="r">
              <a:lnSpc>
                <a:spcPct val="100000"/>
              </a:lnSpc>
              <a:buNone/>
              <a:tabLst>
                <a:tab pos="0" algn="l"/>
              </a:tabLst>
            </a:pPr>
            <a:fld id="{3BA5211F-A093-400A-9468-1406F5C55FD9}" type="slidenum">
              <a:rPr lang="en-US" sz="1400" b="0" strike="noStrike" spc="-1">
                <a:latin typeface="Times New Roman"/>
              </a:rPr>
              <a:t>21</a:t>
            </a:fld>
            <a:endParaRPr lang="en-US" sz="1400" b="0" strike="noStrike" spc="-1">
              <a:latin typeface="Times New Roman"/>
            </a:endParaRPr>
          </a:p>
        </p:txBody>
      </p:sp>
    </p:spTree>
    <p:extLst>
      <p:ext uri="{BB962C8B-B14F-4D97-AF65-F5344CB8AC3E}">
        <p14:creationId xmlns:p14="http://schemas.microsoft.com/office/powerpoint/2010/main" val="13820806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sv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EBA47E31-79AA-6498-BB50-34DBC4F5E400}"/>
              </a:ext>
            </a:extLst>
          </p:cNvPr>
          <p:cNvPicPr>
            <a:picLocks noChangeAspect="1"/>
          </p:cNvPicPr>
          <p:nvPr userDrawn="1"/>
        </p:nvPicPr>
        <p:blipFill>
          <a:blip r:embed="rId2"/>
          <a:srcRect l="28" r="28"/>
          <a:stretch/>
        </p:blipFill>
        <p:spPr>
          <a:xfrm>
            <a:off x="7348785" y="4566547"/>
            <a:ext cx="1581735" cy="548640"/>
          </a:xfrm>
          <a:prstGeom prst="rect">
            <a:avLst/>
          </a:prstGeom>
        </p:spPr>
      </p:pic>
      <p:pic>
        <p:nvPicPr>
          <p:cNvPr id="8" name="Graphic 7">
            <a:extLst>
              <a:ext uri="{FF2B5EF4-FFF2-40B4-BE49-F238E27FC236}">
                <a16:creationId xmlns:a16="http://schemas.microsoft.com/office/drawing/2014/main" id="{0FF942FA-E8D8-7F73-B508-F9761FA55B3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63552" y="4720399"/>
            <a:ext cx="2181368" cy="246888"/>
          </a:xfrm>
          <a:prstGeom prst="rect">
            <a:avLst/>
          </a:prstGeom>
        </p:spPr>
      </p:pic>
      <p:pic>
        <p:nvPicPr>
          <p:cNvPr id="9" name="Picture 8">
            <a:extLst>
              <a:ext uri="{FF2B5EF4-FFF2-40B4-BE49-F238E27FC236}">
                <a16:creationId xmlns:a16="http://schemas.microsoft.com/office/drawing/2014/main" id="{6ABB4A7C-9367-147A-F4E6-9D55ED7060C9}"/>
              </a:ext>
            </a:extLst>
          </p:cNvPr>
          <p:cNvPicPr>
            <a:picLocks noChangeAspect="1"/>
          </p:cNvPicPr>
          <p:nvPr userDrawn="1"/>
        </p:nvPicPr>
        <p:blipFill rotWithShape="1">
          <a:blip r:embed="rId4"/>
          <a:srcRect l="4900" t="26978" r="8429" b="9296"/>
          <a:stretch/>
        </p:blipFill>
        <p:spPr>
          <a:xfrm>
            <a:off x="0" y="0"/>
            <a:ext cx="9142729" cy="4488688"/>
          </a:xfrm>
          <a:prstGeom prst="rect">
            <a:avLst/>
          </a:prstGeom>
        </p:spPr>
      </p:pic>
      <p:pic>
        <p:nvPicPr>
          <p:cNvPr id="10" name="Picture 9">
            <a:extLst>
              <a:ext uri="{FF2B5EF4-FFF2-40B4-BE49-F238E27FC236}">
                <a16:creationId xmlns:a16="http://schemas.microsoft.com/office/drawing/2014/main" id="{6A30F12D-B614-7EB2-5E16-F4CD0DB2A528}"/>
              </a:ext>
            </a:extLst>
          </p:cNvPr>
          <p:cNvPicPr>
            <a:picLocks noChangeAspect="1"/>
          </p:cNvPicPr>
          <p:nvPr userDrawn="1"/>
        </p:nvPicPr>
        <p:blipFill rotWithShape="1">
          <a:blip r:embed="rId5" cstate="hqprint">
            <a:alphaModFix amt="80000"/>
            <a:extLst>
              <a:ext uri="{28A0092B-C50C-407E-A947-70E740481C1C}">
                <a14:useLocalDpi xmlns:a14="http://schemas.microsoft.com/office/drawing/2010/main"/>
              </a:ext>
            </a:extLst>
          </a:blip>
          <a:srcRect t="-238"/>
          <a:stretch/>
        </p:blipFill>
        <p:spPr>
          <a:xfrm>
            <a:off x="0" y="-10684"/>
            <a:ext cx="9144000" cy="4499372"/>
          </a:xfrm>
          <a:prstGeom prst="rect">
            <a:avLst/>
          </a:prstGeom>
        </p:spPr>
      </p:pic>
      <p:sp>
        <p:nvSpPr>
          <p:cNvPr id="2" name="Title 1"/>
          <p:cNvSpPr>
            <a:spLocks noGrp="1"/>
          </p:cNvSpPr>
          <p:nvPr>
            <p:ph type="ctrTitle" hasCustomPrompt="1"/>
          </p:nvPr>
        </p:nvSpPr>
        <p:spPr>
          <a:xfrm>
            <a:off x="227329" y="923382"/>
            <a:ext cx="5002306" cy="2057400"/>
          </a:xfrm>
          <a:solidFill>
            <a:schemeClr val="accent2">
              <a:alpha val="85000"/>
            </a:schemeClr>
          </a:solidFill>
        </p:spPr>
        <p:txBody>
          <a:bodyPr lIns="228600" rIns="182880" bIns="0" anchor="ctr" anchorCtr="0"/>
          <a:lstStyle>
            <a:lvl1pPr marL="0" marR="0" indent="0" algn="l" defTabSz="685800" rtl="0" eaLnBrk="1" fontAlgn="auto" latinLnBrk="0" hangingPunct="1">
              <a:lnSpc>
                <a:spcPct val="90000"/>
              </a:lnSpc>
              <a:spcBef>
                <a:spcPct val="0"/>
              </a:spcBef>
              <a:spcAft>
                <a:spcPts val="0"/>
              </a:spcAft>
              <a:buClrTx/>
              <a:buSzTx/>
              <a:buFontTx/>
              <a:buNone/>
              <a:tabLst/>
              <a:defRPr sz="2800">
                <a:solidFill>
                  <a:schemeClr val="bg1"/>
                </a:solidFill>
              </a:defRPr>
            </a:lvl1pPr>
          </a:lstStyle>
          <a:p>
            <a:r>
              <a:rPr lang="en-US" dirty="0"/>
              <a:t>presentation title Cover option B </a:t>
            </a:r>
            <a:br>
              <a:rPr lang="en-US" dirty="0"/>
            </a:br>
            <a:r>
              <a:rPr lang="en-US" dirty="0"/>
              <a:t>can be up to four </a:t>
            </a:r>
            <a:br>
              <a:rPr lang="en-US" dirty="0"/>
            </a:br>
            <a:r>
              <a:rPr lang="en-US" dirty="0"/>
              <a:t>or five lines of text</a:t>
            </a:r>
          </a:p>
        </p:txBody>
      </p:sp>
      <p:sp>
        <p:nvSpPr>
          <p:cNvPr id="11" name="Rectangle 10">
            <a:extLst>
              <a:ext uri="{FF2B5EF4-FFF2-40B4-BE49-F238E27FC236}">
                <a16:creationId xmlns:a16="http://schemas.microsoft.com/office/drawing/2014/main" id="{17B593A0-1381-9E08-C43E-02227E369EC8}"/>
              </a:ext>
            </a:extLst>
          </p:cNvPr>
          <p:cNvSpPr/>
          <p:nvPr userDrawn="1"/>
        </p:nvSpPr>
        <p:spPr>
          <a:xfrm>
            <a:off x="-1271" y="923382"/>
            <a:ext cx="228600" cy="2057400"/>
          </a:xfrm>
          <a:prstGeom prst="rect">
            <a:avLst/>
          </a:prstGeom>
          <a:solidFill>
            <a:schemeClr val="tx2"/>
          </a:solidFill>
          <a:ln>
            <a:noFill/>
          </a:ln>
        </p:spPr>
        <p:txBody>
          <a:bodyPr vert="horz" wrap="square" lIns="91440" tIns="45720" rIns="91440" bIns="0" numCol="1" anchor="b" anchorCtr="0" compatLnSpc="1">
            <a:prstTxWarp prst="textNoShape">
              <a:avLst/>
            </a:prstTxWarp>
          </a:bodyPr>
          <a:lstStyle/>
          <a:p>
            <a:pPr lvl="0"/>
            <a:endParaRPr lang="en-US" sz="100">
              <a:solidFill>
                <a:schemeClr val="accent1"/>
              </a:solidFill>
            </a:endParaRPr>
          </a:p>
        </p:txBody>
      </p:sp>
      <p:sp>
        <p:nvSpPr>
          <p:cNvPr id="13" name="Picture Placeholder 12">
            <a:extLst>
              <a:ext uri="{FF2B5EF4-FFF2-40B4-BE49-F238E27FC236}">
                <a16:creationId xmlns:a16="http://schemas.microsoft.com/office/drawing/2014/main" id="{1F840A56-6BA9-8FE9-4544-1F2426DC0701}"/>
              </a:ext>
            </a:extLst>
          </p:cNvPr>
          <p:cNvSpPr>
            <a:spLocks noGrp="1"/>
          </p:cNvSpPr>
          <p:nvPr>
            <p:ph type="pic" sz="quarter" idx="10" hasCustomPrompt="1"/>
          </p:nvPr>
        </p:nvSpPr>
        <p:spPr>
          <a:xfrm>
            <a:off x="5229542" y="923382"/>
            <a:ext cx="3911600" cy="2057400"/>
          </a:xfrm>
          <a:solidFill>
            <a:schemeClr val="bg1">
              <a:lumMod val="75000"/>
            </a:schemeClr>
          </a:solidFill>
        </p:spPr>
        <p:txBody>
          <a:bodyPr tIns="182880"/>
          <a:lstStyle>
            <a:lvl1pPr marL="0" indent="0" algn="ctr">
              <a:buFontTx/>
              <a:buNone/>
              <a:defRPr/>
            </a:lvl1pPr>
          </a:lstStyle>
          <a:p>
            <a:r>
              <a:rPr lang="en-US" dirty="0"/>
              <a:t>Click icon to insert an image</a:t>
            </a:r>
          </a:p>
        </p:txBody>
      </p:sp>
      <p:sp>
        <p:nvSpPr>
          <p:cNvPr id="3" name="Subtitle 2"/>
          <p:cNvSpPr>
            <a:spLocks noGrp="1"/>
          </p:cNvSpPr>
          <p:nvPr>
            <p:ph type="subTitle" idx="1" hasCustomPrompt="1"/>
          </p:nvPr>
        </p:nvSpPr>
        <p:spPr>
          <a:xfrm>
            <a:off x="463552" y="243457"/>
            <a:ext cx="2562036" cy="670943"/>
          </a:xfrm>
          <a:prstGeom prst="rect">
            <a:avLst/>
          </a:prstGeom>
        </p:spPr>
        <p:txBody>
          <a:bodyPr anchor="ctr" anchorCtr="0">
            <a:noAutofit/>
          </a:bodyPr>
          <a:lstStyle>
            <a:lvl1pPr marL="0" indent="0" algn="l">
              <a:buNone/>
              <a:defRPr sz="1600" b="1" cap="all" baseline="0">
                <a:solidFill>
                  <a:schemeClr val="bg1"/>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MONTH DAY, YEAR</a:t>
            </a:r>
          </a:p>
        </p:txBody>
      </p:sp>
      <p:sp>
        <p:nvSpPr>
          <p:cNvPr id="14" name="Text Placeholder 9">
            <a:extLst>
              <a:ext uri="{FF2B5EF4-FFF2-40B4-BE49-F238E27FC236}">
                <a16:creationId xmlns:a16="http://schemas.microsoft.com/office/drawing/2014/main" id="{1B8C1237-9E9A-A9B9-D997-F971E7E403B5}"/>
              </a:ext>
            </a:extLst>
          </p:cNvPr>
          <p:cNvSpPr>
            <a:spLocks noGrp="1"/>
          </p:cNvSpPr>
          <p:nvPr>
            <p:ph type="body" sz="quarter" idx="17" hasCustomPrompt="1"/>
          </p:nvPr>
        </p:nvSpPr>
        <p:spPr>
          <a:xfrm>
            <a:off x="469901" y="3229520"/>
            <a:ext cx="2692871" cy="295275"/>
          </a:xfrm>
        </p:spPr>
        <p:txBody>
          <a:bodyPr lIns="0" bIns="0" anchor="b">
            <a:normAutofit/>
          </a:bodyPr>
          <a:lstStyle>
            <a:lvl1pPr marL="0" indent="0">
              <a:spcBef>
                <a:spcPts val="0"/>
              </a:spcBef>
              <a:buNone/>
              <a:defRPr sz="1400" b="1" cap="all" baseline="0">
                <a:solidFill>
                  <a:schemeClr val="bg1"/>
                </a:solidFill>
              </a:defRPr>
            </a:lvl1pPr>
            <a:lvl2pPr marL="0" indent="0">
              <a:buNone/>
              <a:defRPr/>
            </a:lvl2pPr>
            <a:lvl3pPr marL="0" indent="0">
              <a:spcBef>
                <a:spcPts val="1800"/>
              </a:spcBef>
              <a:buNone/>
              <a:defRPr/>
            </a:lvl3pPr>
          </a:lstStyle>
          <a:p>
            <a:pPr lvl="0"/>
            <a:r>
              <a:rPr lang="en-US" dirty="0"/>
              <a:t>presenter name</a:t>
            </a:r>
          </a:p>
        </p:txBody>
      </p:sp>
      <p:sp>
        <p:nvSpPr>
          <p:cNvPr id="15" name="Text Placeholder 45">
            <a:extLst>
              <a:ext uri="{FF2B5EF4-FFF2-40B4-BE49-F238E27FC236}">
                <a16:creationId xmlns:a16="http://schemas.microsoft.com/office/drawing/2014/main" id="{F23F5504-504E-35E3-02E6-1E4869CD6AFC}"/>
              </a:ext>
            </a:extLst>
          </p:cNvPr>
          <p:cNvSpPr>
            <a:spLocks noGrp="1"/>
          </p:cNvSpPr>
          <p:nvPr>
            <p:ph type="body" sz="quarter" idx="18" hasCustomPrompt="1"/>
          </p:nvPr>
        </p:nvSpPr>
        <p:spPr>
          <a:xfrm>
            <a:off x="469901" y="3533777"/>
            <a:ext cx="2692871" cy="685800"/>
          </a:xfrm>
        </p:spPr>
        <p:txBody>
          <a:bodyPr lIns="0">
            <a:normAutofit/>
          </a:bodyPr>
          <a:lstStyle>
            <a:lvl1pPr marL="0" indent="0">
              <a:lnSpc>
                <a:spcPct val="95000"/>
              </a:lnSpc>
              <a:spcBef>
                <a:spcPts val="0"/>
              </a:spcBef>
              <a:buNone/>
              <a:defRPr sz="1400">
                <a:solidFill>
                  <a:schemeClr val="bg1"/>
                </a:solidFill>
              </a:defRPr>
            </a:lvl1pPr>
            <a:lvl2pPr marL="0" indent="0">
              <a:spcBef>
                <a:spcPts val="1800"/>
              </a:spcBef>
              <a:buNone/>
              <a:defRPr/>
            </a:lvl2pPr>
          </a:lstStyle>
          <a:p>
            <a:r>
              <a:rPr lang="en-US" dirty="0"/>
              <a:t>Add Presenter Title</a:t>
            </a:r>
            <a:br>
              <a:rPr lang="en-US" dirty="0"/>
            </a:br>
            <a:r>
              <a:rPr lang="en-US" dirty="0"/>
              <a:t>Optional Line 2</a:t>
            </a:r>
            <a:br>
              <a:rPr lang="en-US" dirty="0"/>
            </a:br>
            <a:r>
              <a:rPr lang="en-US" dirty="0"/>
              <a:t>Optional Line 3</a:t>
            </a:r>
          </a:p>
        </p:txBody>
      </p:sp>
      <p:sp>
        <p:nvSpPr>
          <p:cNvPr id="16" name="Text Placeholder 9">
            <a:extLst>
              <a:ext uri="{FF2B5EF4-FFF2-40B4-BE49-F238E27FC236}">
                <a16:creationId xmlns:a16="http://schemas.microsoft.com/office/drawing/2014/main" id="{864C7D51-4165-B55A-4253-6B2637C720C5}"/>
              </a:ext>
            </a:extLst>
          </p:cNvPr>
          <p:cNvSpPr>
            <a:spLocks noGrp="1"/>
          </p:cNvSpPr>
          <p:nvPr>
            <p:ph type="body" sz="quarter" idx="19" hasCustomPrompt="1"/>
          </p:nvPr>
        </p:nvSpPr>
        <p:spPr>
          <a:xfrm>
            <a:off x="3294286" y="3229520"/>
            <a:ext cx="2692871" cy="295275"/>
          </a:xfrm>
        </p:spPr>
        <p:txBody>
          <a:bodyPr lIns="0" bIns="0" anchor="b">
            <a:normAutofit/>
          </a:bodyPr>
          <a:lstStyle>
            <a:lvl1pPr marL="0" indent="0">
              <a:spcBef>
                <a:spcPts val="0"/>
              </a:spcBef>
              <a:buNone/>
              <a:defRPr sz="1400" b="1" cap="all" baseline="0">
                <a:solidFill>
                  <a:schemeClr val="bg1"/>
                </a:solidFill>
              </a:defRPr>
            </a:lvl1pPr>
            <a:lvl2pPr marL="0" indent="0">
              <a:buNone/>
              <a:defRPr/>
            </a:lvl2pPr>
            <a:lvl3pPr marL="0" indent="0">
              <a:spcBef>
                <a:spcPts val="1800"/>
              </a:spcBef>
              <a:buNone/>
              <a:defRPr/>
            </a:lvl3pPr>
          </a:lstStyle>
          <a:p>
            <a:pPr lvl="0"/>
            <a:r>
              <a:rPr lang="en-US" dirty="0"/>
              <a:t>presenter name</a:t>
            </a:r>
          </a:p>
        </p:txBody>
      </p:sp>
      <p:sp>
        <p:nvSpPr>
          <p:cNvPr id="17" name="Text Placeholder 45">
            <a:extLst>
              <a:ext uri="{FF2B5EF4-FFF2-40B4-BE49-F238E27FC236}">
                <a16:creationId xmlns:a16="http://schemas.microsoft.com/office/drawing/2014/main" id="{F0DE6988-954D-993F-40F1-7BB0D8A8E065}"/>
              </a:ext>
            </a:extLst>
          </p:cNvPr>
          <p:cNvSpPr>
            <a:spLocks noGrp="1"/>
          </p:cNvSpPr>
          <p:nvPr>
            <p:ph type="body" sz="quarter" idx="20" hasCustomPrompt="1"/>
          </p:nvPr>
        </p:nvSpPr>
        <p:spPr>
          <a:xfrm>
            <a:off x="3294286" y="3533777"/>
            <a:ext cx="2692871" cy="685800"/>
          </a:xfrm>
        </p:spPr>
        <p:txBody>
          <a:bodyPr lIns="0">
            <a:normAutofit/>
          </a:bodyPr>
          <a:lstStyle>
            <a:lvl1pPr marL="0" indent="0">
              <a:lnSpc>
                <a:spcPct val="95000"/>
              </a:lnSpc>
              <a:spcBef>
                <a:spcPts val="0"/>
              </a:spcBef>
              <a:buNone/>
              <a:defRPr sz="1400">
                <a:solidFill>
                  <a:schemeClr val="bg1"/>
                </a:solidFill>
              </a:defRPr>
            </a:lvl1pPr>
            <a:lvl2pPr marL="0" indent="0">
              <a:spcBef>
                <a:spcPts val="1800"/>
              </a:spcBef>
              <a:buNone/>
              <a:defRPr/>
            </a:lvl2pPr>
          </a:lstStyle>
          <a:p>
            <a:r>
              <a:rPr lang="en-US" dirty="0"/>
              <a:t>Add Presenter Title</a:t>
            </a:r>
            <a:br>
              <a:rPr lang="en-US" dirty="0"/>
            </a:br>
            <a:r>
              <a:rPr lang="en-US" dirty="0"/>
              <a:t>Optional Line 2</a:t>
            </a:r>
            <a:br>
              <a:rPr lang="en-US" dirty="0"/>
            </a:br>
            <a:r>
              <a:rPr lang="en-US" dirty="0"/>
              <a:t>Optional Line 3</a:t>
            </a:r>
          </a:p>
        </p:txBody>
      </p:sp>
      <p:sp>
        <p:nvSpPr>
          <p:cNvPr id="18" name="Text Placeholder 9">
            <a:extLst>
              <a:ext uri="{FF2B5EF4-FFF2-40B4-BE49-F238E27FC236}">
                <a16:creationId xmlns:a16="http://schemas.microsoft.com/office/drawing/2014/main" id="{5BBA2D86-84B3-B15A-ACC9-771B8BA77913}"/>
              </a:ext>
            </a:extLst>
          </p:cNvPr>
          <p:cNvSpPr>
            <a:spLocks noGrp="1"/>
          </p:cNvSpPr>
          <p:nvPr>
            <p:ph type="body" sz="quarter" idx="21" hasCustomPrompt="1"/>
          </p:nvPr>
        </p:nvSpPr>
        <p:spPr>
          <a:xfrm>
            <a:off x="6118671" y="3229520"/>
            <a:ext cx="2692871" cy="295275"/>
          </a:xfrm>
        </p:spPr>
        <p:txBody>
          <a:bodyPr lIns="0" bIns="0" anchor="b">
            <a:normAutofit/>
          </a:bodyPr>
          <a:lstStyle>
            <a:lvl1pPr marL="0" indent="0">
              <a:spcBef>
                <a:spcPts val="0"/>
              </a:spcBef>
              <a:buNone/>
              <a:defRPr sz="1400" b="1" cap="all" baseline="0">
                <a:solidFill>
                  <a:schemeClr val="bg1"/>
                </a:solidFill>
              </a:defRPr>
            </a:lvl1pPr>
            <a:lvl2pPr marL="0" indent="0">
              <a:buNone/>
              <a:defRPr/>
            </a:lvl2pPr>
            <a:lvl3pPr marL="0" indent="0">
              <a:spcBef>
                <a:spcPts val="1800"/>
              </a:spcBef>
              <a:buNone/>
              <a:defRPr/>
            </a:lvl3pPr>
          </a:lstStyle>
          <a:p>
            <a:pPr lvl="0"/>
            <a:r>
              <a:rPr lang="en-US" dirty="0"/>
              <a:t>presenter name</a:t>
            </a:r>
          </a:p>
        </p:txBody>
      </p:sp>
      <p:sp>
        <p:nvSpPr>
          <p:cNvPr id="19" name="Text Placeholder 45">
            <a:extLst>
              <a:ext uri="{FF2B5EF4-FFF2-40B4-BE49-F238E27FC236}">
                <a16:creationId xmlns:a16="http://schemas.microsoft.com/office/drawing/2014/main" id="{9F09511A-BF35-DDA5-9473-7AD4769E5BDE}"/>
              </a:ext>
            </a:extLst>
          </p:cNvPr>
          <p:cNvSpPr>
            <a:spLocks noGrp="1"/>
          </p:cNvSpPr>
          <p:nvPr>
            <p:ph type="body" sz="quarter" idx="22" hasCustomPrompt="1"/>
          </p:nvPr>
        </p:nvSpPr>
        <p:spPr>
          <a:xfrm>
            <a:off x="6118671" y="3533777"/>
            <a:ext cx="2692871" cy="685800"/>
          </a:xfrm>
        </p:spPr>
        <p:txBody>
          <a:bodyPr lIns="0">
            <a:normAutofit/>
          </a:bodyPr>
          <a:lstStyle>
            <a:lvl1pPr marL="0" indent="0">
              <a:lnSpc>
                <a:spcPct val="95000"/>
              </a:lnSpc>
              <a:spcBef>
                <a:spcPts val="0"/>
              </a:spcBef>
              <a:buNone/>
              <a:defRPr sz="1400">
                <a:solidFill>
                  <a:schemeClr val="bg1"/>
                </a:solidFill>
              </a:defRPr>
            </a:lvl1pPr>
            <a:lvl2pPr marL="0" indent="0">
              <a:spcBef>
                <a:spcPts val="1800"/>
              </a:spcBef>
              <a:buNone/>
              <a:defRPr/>
            </a:lvl2pPr>
          </a:lstStyle>
          <a:p>
            <a:r>
              <a:rPr lang="en-US" dirty="0"/>
              <a:t>Add Presenter Title</a:t>
            </a:r>
            <a:br>
              <a:rPr lang="en-US" dirty="0"/>
            </a:br>
            <a:r>
              <a:rPr lang="en-US" dirty="0"/>
              <a:t>Optional Line 2</a:t>
            </a:r>
            <a:br>
              <a:rPr lang="en-US" dirty="0"/>
            </a:br>
            <a:r>
              <a:rPr lang="en-US" dirty="0"/>
              <a:t>Optional Line 3</a:t>
            </a:r>
          </a:p>
        </p:txBody>
      </p:sp>
    </p:spTree>
    <p:extLst>
      <p:ext uri="{BB962C8B-B14F-4D97-AF65-F5344CB8AC3E}">
        <p14:creationId xmlns:p14="http://schemas.microsoft.com/office/powerpoint/2010/main" val="38866532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EBA47E31-79AA-6498-BB50-34DBC4F5E400}"/>
              </a:ext>
            </a:extLst>
          </p:cNvPr>
          <p:cNvPicPr>
            <a:picLocks noChangeAspect="1"/>
          </p:cNvPicPr>
          <p:nvPr userDrawn="1"/>
        </p:nvPicPr>
        <p:blipFill>
          <a:blip r:embed="rId2"/>
          <a:srcRect l="22" r="22"/>
          <a:stretch/>
        </p:blipFill>
        <p:spPr>
          <a:xfrm>
            <a:off x="7348785" y="236900"/>
            <a:ext cx="1581914" cy="548640"/>
          </a:xfrm>
          <a:prstGeom prst="rect">
            <a:avLst/>
          </a:prstGeom>
        </p:spPr>
      </p:pic>
      <p:pic>
        <p:nvPicPr>
          <p:cNvPr id="8" name="Graphic 7">
            <a:extLst>
              <a:ext uri="{FF2B5EF4-FFF2-40B4-BE49-F238E27FC236}">
                <a16:creationId xmlns:a16="http://schemas.microsoft.com/office/drawing/2014/main" id="{0FF942FA-E8D8-7F73-B508-F9761FA55B3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63552" y="4720399"/>
            <a:ext cx="2181368" cy="246888"/>
          </a:xfrm>
          <a:prstGeom prst="rect">
            <a:avLst/>
          </a:prstGeom>
        </p:spPr>
      </p:pic>
      <p:sp>
        <p:nvSpPr>
          <p:cNvPr id="2" name="Title 1"/>
          <p:cNvSpPr>
            <a:spLocks noGrp="1"/>
          </p:cNvSpPr>
          <p:nvPr>
            <p:ph type="ctrTitle" hasCustomPrompt="1"/>
          </p:nvPr>
        </p:nvSpPr>
        <p:spPr>
          <a:xfrm>
            <a:off x="227329" y="914400"/>
            <a:ext cx="5002306" cy="2057400"/>
          </a:xfrm>
          <a:solidFill>
            <a:schemeClr val="accent2"/>
          </a:solidFill>
        </p:spPr>
        <p:txBody>
          <a:bodyPr lIns="228600" rIns="182880" bIns="0" anchor="ctr" anchorCtr="0"/>
          <a:lstStyle>
            <a:lvl1pPr marL="0" marR="0" indent="0" algn="l" defTabSz="685800" rtl="0" eaLnBrk="1" fontAlgn="auto" latinLnBrk="0" hangingPunct="1">
              <a:lnSpc>
                <a:spcPct val="90000"/>
              </a:lnSpc>
              <a:spcBef>
                <a:spcPct val="0"/>
              </a:spcBef>
              <a:spcAft>
                <a:spcPts val="0"/>
              </a:spcAft>
              <a:buClrTx/>
              <a:buSzTx/>
              <a:buFontTx/>
              <a:buNone/>
              <a:tabLst/>
              <a:defRPr sz="2800">
                <a:solidFill>
                  <a:schemeClr val="bg1"/>
                </a:solidFill>
              </a:defRPr>
            </a:lvl1pPr>
          </a:lstStyle>
          <a:p>
            <a:r>
              <a:rPr lang="en-US" dirty="0"/>
              <a:t>presentation title Cover option B </a:t>
            </a:r>
            <a:br>
              <a:rPr lang="en-US" dirty="0"/>
            </a:br>
            <a:r>
              <a:rPr lang="en-US" dirty="0"/>
              <a:t>can be up to four </a:t>
            </a:r>
            <a:br>
              <a:rPr lang="en-US" dirty="0"/>
            </a:br>
            <a:r>
              <a:rPr lang="en-US" dirty="0"/>
              <a:t>or five lines of text</a:t>
            </a:r>
          </a:p>
        </p:txBody>
      </p:sp>
      <p:sp>
        <p:nvSpPr>
          <p:cNvPr id="11" name="Rectangle 10">
            <a:extLst>
              <a:ext uri="{FF2B5EF4-FFF2-40B4-BE49-F238E27FC236}">
                <a16:creationId xmlns:a16="http://schemas.microsoft.com/office/drawing/2014/main" id="{17B593A0-1381-9E08-C43E-02227E369EC8}"/>
              </a:ext>
            </a:extLst>
          </p:cNvPr>
          <p:cNvSpPr/>
          <p:nvPr userDrawn="1"/>
        </p:nvSpPr>
        <p:spPr>
          <a:xfrm>
            <a:off x="-1271" y="914400"/>
            <a:ext cx="228600" cy="2057400"/>
          </a:xfrm>
          <a:prstGeom prst="rect">
            <a:avLst/>
          </a:prstGeom>
          <a:solidFill>
            <a:schemeClr val="tx2"/>
          </a:solidFill>
          <a:ln>
            <a:noFill/>
          </a:ln>
        </p:spPr>
        <p:txBody>
          <a:bodyPr vert="horz" wrap="square" lIns="91440" tIns="45720" rIns="91440" bIns="0" numCol="1" anchor="b" anchorCtr="0" compatLnSpc="1">
            <a:prstTxWarp prst="textNoShape">
              <a:avLst/>
            </a:prstTxWarp>
          </a:bodyPr>
          <a:lstStyle/>
          <a:p>
            <a:pPr lvl="0"/>
            <a:endParaRPr lang="en-US" sz="100">
              <a:solidFill>
                <a:schemeClr val="accent1"/>
              </a:solidFill>
            </a:endParaRPr>
          </a:p>
        </p:txBody>
      </p:sp>
      <p:sp>
        <p:nvSpPr>
          <p:cNvPr id="13" name="Picture Placeholder 12">
            <a:extLst>
              <a:ext uri="{FF2B5EF4-FFF2-40B4-BE49-F238E27FC236}">
                <a16:creationId xmlns:a16="http://schemas.microsoft.com/office/drawing/2014/main" id="{1F840A56-6BA9-8FE9-4544-1F2426DC0701}"/>
              </a:ext>
            </a:extLst>
          </p:cNvPr>
          <p:cNvSpPr>
            <a:spLocks noGrp="1"/>
          </p:cNvSpPr>
          <p:nvPr>
            <p:ph type="pic" sz="quarter" idx="10" hasCustomPrompt="1"/>
          </p:nvPr>
        </p:nvSpPr>
        <p:spPr>
          <a:xfrm>
            <a:off x="5229542" y="914400"/>
            <a:ext cx="3911600" cy="2057400"/>
          </a:xfrm>
          <a:solidFill>
            <a:schemeClr val="bg1">
              <a:lumMod val="75000"/>
            </a:schemeClr>
          </a:solidFill>
        </p:spPr>
        <p:txBody>
          <a:bodyPr tIns="182880"/>
          <a:lstStyle>
            <a:lvl1pPr marL="0" indent="0" algn="ctr">
              <a:buFontTx/>
              <a:buNone/>
              <a:defRPr/>
            </a:lvl1pPr>
          </a:lstStyle>
          <a:p>
            <a:r>
              <a:rPr lang="en-US" dirty="0"/>
              <a:t>Click icon to insert an image</a:t>
            </a:r>
          </a:p>
        </p:txBody>
      </p:sp>
      <p:sp>
        <p:nvSpPr>
          <p:cNvPr id="3" name="Subtitle 2"/>
          <p:cNvSpPr>
            <a:spLocks noGrp="1"/>
          </p:cNvSpPr>
          <p:nvPr>
            <p:ph type="subTitle" idx="1" hasCustomPrompt="1"/>
          </p:nvPr>
        </p:nvSpPr>
        <p:spPr>
          <a:xfrm>
            <a:off x="463552" y="238125"/>
            <a:ext cx="4765990" cy="676275"/>
          </a:xfrm>
          <a:prstGeom prst="rect">
            <a:avLst/>
          </a:prstGeom>
        </p:spPr>
        <p:txBody>
          <a:bodyPr anchor="ctr" anchorCtr="0">
            <a:noAutofit/>
          </a:bodyPr>
          <a:lstStyle>
            <a:lvl1pPr marL="0" marR="0" indent="0" algn="l" defTabSz="685800" rtl="0" eaLnBrk="1" fontAlgn="auto" latinLnBrk="0" hangingPunct="1">
              <a:lnSpc>
                <a:spcPct val="100000"/>
              </a:lnSpc>
              <a:spcBef>
                <a:spcPts val="1200"/>
              </a:spcBef>
              <a:spcAft>
                <a:spcPts val="0"/>
              </a:spcAft>
              <a:buClrTx/>
              <a:buSzTx/>
              <a:buFont typeface="Wingdings" pitchFamily="2" charset="2"/>
              <a:buNone/>
              <a:tabLst/>
              <a:defRPr sz="1600" b="1" cap="all" baseline="0">
                <a:solidFill>
                  <a:schemeClr val="tx1"/>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Optional one line subhead, </a:t>
            </a:r>
            <a:r>
              <a:rPr lang="en-US" dirty="0" err="1"/>
              <a:t>url</a:t>
            </a:r>
            <a:r>
              <a:rPr lang="en-US" dirty="0"/>
              <a:t> or date</a:t>
            </a:r>
          </a:p>
        </p:txBody>
      </p:sp>
      <p:sp>
        <p:nvSpPr>
          <p:cNvPr id="14" name="Text Placeholder 9">
            <a:extLst>
              <a:ext uri="{FF2B5EF4-FFF2-40B4-BE49-F238E27FC236}">
                <a16:creationId xmlns:a16="http://schemas.microsoft.com/office/drawing/2014/main" id="{1B8C1237-9E9A-A9B9-D997-F971E7E403B5}"/>
              </a:ext>
            </a:extLst>
          </p:cNvPr>
          <p:cNvSpPr>
            <a:spLocks noGrp="1"/>
          </p:cNvSpPr>
          <p:nvPr>
            <p:ph type="body" sz="quarter" idx="17" hasCustomPrompt="1"/>
          </p:nvPr>
        </p:nvSpPr>
        <p:spPr>
          <a:xfrm>
            <a:off x="469901" y="3229520"/>
            <a:ext cx="2692871" cy="295275"/>
          </a:xfrm>
        </p:spPr>
        <p:txBody>
          <a:bodyPr lIns="0" bIns="0" anchor="b">
            <a:normAutofit/>
          </a:bodyPr>
          <a:lstStyle>
            <a:lvl1pPr marL="0" indent="0">
              <a:spcBef>
                <a:spcPts val="0"/>
              </a:spcBef>
              <a:buNone/>
              <a:defRPr sz="1400" b="1" cap="all" baseline="0">
                <a:solidFill>
                  <a:schemeClr val="tx1"/>
                </a:solidFill>
              </a:defRPr>
            </a:lvl1pPr>
            <a:lvl2pPr marL="0" indent="0">
              <a:buNone/>
              <a:defRPr/>
            </a:lvl2pPr>
            <a:lvl3pPr marL="0" indent="0">
              <a:spcBef>
                <a:spcPts val="1800"/>
              </a:spcBef>
              <a:buNone/>
              <a:defRPr/>
            </a:lvl3pPr>
          </a:lstStyle>
          <a:p>
            <a:pPr lvl="0"/>
            <a:r>
              <a:rPr lang="en-US" dirty="0"/>
              <a:t>presenter name</a:t>
            </a:r>
          </a:p>
        </p:txBody>
      </p:sp>
      <p:sp>
        <p:nvSpPr>
          <p:cNvPr id="15" name="Text Placeholder 45">
            <a:extLst>
              <a:ext uri="{FF2B5EF4-FFF2-40B4-BE49-F238E27FC236}">
                <a16:creationId xmlns:a16="http://schemas.microsoft.com/office/drawing/2014/main" id="{F23F5504-504E-35E3-02E6-1E4869CD6AFC}"/>
              </a:ext>
            </a:extLst>
          </p:cNvPr>
          <p:cNvSpPr>
            <a:spLocks noGrp="1"/>
          </p:cNvSpPr>
          <p:nvPr>
            <p:ph type="body" sz="quarter" idx="18" hasCustomPrompt="1"/>
          </p:nvPr>
        </p:nvSpPr>
        <p:spPr>
          <a:xfrm>
            <a:off x="469901" y="3533777"/>
            <a:ext cx="2692871" cy="685800"/>
          </a:xfrm>
        </p:spPr>
        <p:txBody>
          <a:bodyPr lIns="0">
            <a:normAutofit/>
          </a:bodyPr>
          <a:lstStyle>
            <a:lvl1pPr marL="0" indent="0">
              <a:lnSpc>
                <a:spcPct val="95000"/>
              </a:lnSpc>
              <a:spcBef>
                <a:spcPts val="0"/>
              </a:spcBef>
              <a:buNone/>
              <a:defRPr sz="1400">
                <a:solidFill>
                  <a:schemeClr val="tx1"/>
                </a:solidFill>
              </a:defRPr>
            </a:lvl1pPr>
            <a:lvl2pPr marL="0" indent="0">
              <a:spcBef>
                <a:spcPts val="1800"/>
              </a:spcBef>
              <a:buNone/>
              <a:defRPr/>
            </a:lvl2pPr>
          </a:lstStyle>
          <a:p>
            <a:r>
              <a:rPr lang="en-US" dirty="0"/>
              <a:t>Add Presenter Title</a:t>
            </a:r>
            <a:br>
              <a:rPr lang="en-US" dirty="0"/>
            </a:br>
            <a:r>
              <a:rPr lang="en-US" dirty="0"/>
              <a:t>Optional Line 2</a:t>
            </a:r>
            <a:br>
              <a:rPr lang="en-US" dirty="0"/>
            </a:br>
            <a:r>
              <a:rPr lang="en-US" dirty="0"/>
              <a:t>Optional Line 3</a:t>
            </a:r>
          </a:p>
        </p:txBody>
      </p:sp>
      <p:sp>
        <p:nvSpPr>
          <p:cNvPr id="16" name="Text Placeholder 9">
            <a:extLst>
              <a:ext uri="{FF2B5EF4-FFF2-40B4-BE49-F238E27FC236}">
                <a16:creationId xmlns:a16="http://schemas.microsoft.com/office/drawing/2014/main" id="{864C7D51-4165-B55A-4253-6B2637C720C5}"/>
              </a:ext>
            </a:extLst>
          </p:cNvPr>
          <p:cNvSpPr>
            <a:spLocks noGrp="1"/>
          </p:cNvSpPr>
          <p:nvPr>
            <p:ph type="body" sz="quarter" idx="19" hasCustomPrompt="1"/>
          </p:nvPr>
        </p:nvSpPr>
        <p:spPr>
          <a:xfrm>
            <a:off x="3315651" y="3229520"/>
            <a:ext cx="2692871" cy="295275"/>
          </a:xfrm>
        </p:spPr>
        <p:txBody>
          <a:bodyPr lIns="0" bIns="0" anchor="b">
            <a:normAutofit/>
          </a:bodyPr>
          <a:lstStyle>
            <a:lvl1pPr marL="0" indent="0">
              <a:spcBef>
                <a:spcPts val="0"/>
              </a:spcBef>
              <a:buNone/>
              <a:defRPr sz="1400" b="1" cap="all" baseline="0">
                <a:solidFill>
                  <a:schemeClr val="tx1"/>
                </a:solidFill>
              </a:defRPr>
            </a:lvl1pPr>
            <a:lvl2pPr marL="0" indent="0">
              <a:buNone/>
              <a:defRPr/>
            </a:lvl2pPr>
            <a:lvl3pPr marL="0" indent="0">
              <a:spcBef>
                <a:spcPts val="1800"/>
              </a:spcBef>
              <a:buNone/>
              <a:defRPr/>
            </a:lvl3pPr>
          </a:lstStyle>
          <a:p>
            <a:pPr lvl="0"/>
            <a:r>
              <a:rPr lang="en-US" dirty="0"/>
              <a:t>presenter name</a:t>
            </a:r>
          </a:p>
        </p:txBody>
      </p:sp>
      <p:sp>
        <p:nvSpPr>
          <p:cNvPr id="17" name="Text Placeholder 45">
            <a:extLst>
              <a:ext uri="{FF2B5EF4-FFF2-40B4-BE49-F238E27FC236}">
                <a16:creationId xmlns:a16="http://schemas.microsoft.com/office/drawing/2014/main" id="{F0DE6988-954D-993F-40F1-7BB0D8A8E065}"/>
              </a:ext>
            </a:extLst>
          </p:cNvPr>
          <p:cNvSpPr>
            <a:spLocks noGrp="1"/>
          </p:cNvSpPr>
          <p:nvPr>
            <p:ph type="body" sz="quarter" idx="20" hasCustomPrompt="1"/>
          </p:nvPr>
        </p:nvSpPr>
        <p:spPr>
          <a:xfrm>
            <a:off x="3315651" y="3533777"/>
            <a:ext cx="2692871" cy="685800"/>
          </a:xfrm>
        </p:spPr>
        <p:txBody>
          <a:bodyPr lIns="0">
            <a:normAutofit/>
          </a:bodyPr>
          <a:lstStyle>
            <a:lvl1pPr marL="0" indent="0">
              <a:lnSpc>
                <a:spcPct val="95000"/>
              </a:lnSpc>
              <a:spcBef>
                <a:spcPts val="0"/>
              </a:spcBef>
              <a:buNone/>
              <a:defRPr sz="1400">
                <a:solidFill>
                  <a:schemeClr val="tx1"/>
                </a:solidFill>
              </a:defRPr>
            </a:lvl1pPr>
            <a:lvl2pPr marL="0" indent="0">
              <a:spcBef>
                <a:spcPts val="1800"/>
              </a:spcBef>
              <a:buNone/>
              <a:defRPr/>
            </a:lvl2pPr>
          </a:lstStyle>
          <a:p>
            <a:r>
              <a:rPr lang="en-US" dirty="0"/>
              <a:t>Add Presenter Title</a:t>
            </a:r>
            <a:br>
              <a:rPr lang="en-US" dirty="0"/>
            </a:br>
            <a:r>
              <a:rPr lang="en-US" dirty="0"/>
              <a:t>Optional Line 2</a:t>
            </a:r>
            <a:br>
              <a:rPr lang="en-US" dirty="0"/>
            </a:br>
            <a:r>
              <a:rPr lang="en-US" dirty="0"/>
              <a:t>Optional Line 3</a:t>
            </a:r>
          </a:p>
        </p:txBody>
      </p:sp>
      <p:sp>
        <p:nvSpPr>
          <p:cNvPr id="18" name="Text Placeholder 9">
            <a:extLst>
              <a:ext uri="{FF2B5EF4-FFF2-40B4-BE49-F238E27FC236}">
                <a16:creationId xmlns:a16="http://schemas.microsoft.com/office/drawing/2014/main" id="{5BBA2D86-84B3-B15A-ACC9-771B8BA77913}"/>
              </a:ext>
            </a:extLst>
          </p:cNvPr>
          <p:cNvSpPr>
            <a:spLocks noGrp="1"/>
          </p:cNvSpPr>
          <p:nvPr>
            <p:ph type="body" sz="quarter" idx="21" hasCustomPrompt="1"/>
          </p:nvPr>
        </p:nvSpPr>
        <p:spPr>
          <a:xfrm>
            <a:off x="6118671" y="3229520"/>
            <a:ext cx="2692871" cy="295275"/>
          </a:xfrm>
        </p:spPr>
        <p:txBody>
          <a:bodyPr lIns="0" bIns="0" anchor="b">
            <a:normAutofit/>
          </a:bodyPr>
          <a:lstStyle>
            <a:lvl1pPr marL="0" indent="0">
              <a:spcBef>
                <a:spcPts val="0"/>
              </a:spcBef>
              <a:buNone/>
              <a:defRPr sz="1400" b="1" cap="all" baseline="0">
                <a:solidFill>
                  <a:schemeClr val="tx1"/>
                </a:solidFill>
              </a:defRPr>
            </a:lvl1pPr>
            <a:lvl2pPr marL="0" indent="0">
              <a:buNone/>
              <a:defRPr/>
            </a:lvl2pPr>
            <a:lvl3pPr marL="0" indent="0">
              <a:spcBef>
                <a:spcPts val="1800"/>
              </a:spcBef>
              <a:buNone/>
              <a:defRPr/>
            </a:lvl3pPr>
          </a:lstStyle>
          <a:p>
            <a:pPr lvl="0"/>
            <a:r>
              <a:rPr lang="en-US" dirty="0"/>
              <a:t>presenter name</a:t>
            </a:r>
          </a:p>
        </p:txBody>
      </p:sp>
      <p:sp>
        <p:nvSpPr>
          <p:cNvPr id="19" name="Text Placeholder 45">
            <a:extLst>
              <a:ext uri="{FF2B5EF4-FFF2-40B4-BE49-F238E27FC236}">
                <a16:creationId xmlns:a16="http://schemas.microsoft.com/office/drawing/2014/main" id="{9F09511A-BF35-DDA5-9473-7AD4769E5BDE}"/>
              </a:ext>
            </a:extLst>
          </p:cNvPr>
          <p:cNvSpPr>
            <a:spLocks noGrp="1"/>
          </p:cNvSpPr>
          <p:nvPr>
            <p:ph type="body" sz="quarter" idx="22" hasCustomPrompt="1"/>
          </p:nvPr>
        </p:nvSpPr>
        <p:spPr>
          <a:xfrm>
            <a:off x="6118671" y="3533777"/>
            <a:ext cx="2692871" cy="685800"/>
          </a:xfrm>
        </p:spPr>
        <p:txBody>
          <a:bodyPr lIns="0">
            <a:normAutofit/>
          </a:bodyPr>
          <a:lstStyle>
            <a:lvl1pPr marL="0" indent="0">
              <a:lnSpc>
                <a:spcPct val="95000"/>
              </a:lnSpc>
              <a:spcBef>
                <a:spcPts val="0"/>
              </a:spcBef>
              <a:buNone/>
              <a:defRPr sz="1400">
                <a:solidFill>
                  <a:schemeClr val="tx1"/>
                </a:solidFill>
              </a:defRPr>
            </a:lvl1pPr>
            <a:lvl2pPr marL="0" indent="0">
              <a:spcBef>
                <a:spcPts val="1800"/>
              </a:spcBef>
              <a:buNone/>
              <a:defRPr/>
            </a:lvl2pPr>
          </a:lstStyle>
          <a:p>
            <a:r>
              <a:rPr lang="en-US" dirty="0"/>
              <a:t>Add Presenter Title</a:t>
            </a:r>
            <a:br>
              <a:rPr lang="en-US" dirty="0"/>
            </a:br>
            <a:r>
              <a:rPr lang="en-US" dirty="0"/>
              <a:t>Optional Line 2</a:t>
            </a:r>
            <a:br>
              <a:rPr lang="en-US" dirty="0"/>
            </a:br>
            <a:r>
              <a:rPr lang="en-US" dirty="0"/>
              <a:t>Optional Line 3</a:t>
            </a:r>
          </a:p>
        </p:txBody>
      </p:sp>
      <p:sp>
        <p:nvSpPr>
          <p:cNvPr id="5" name="Text Placeholder 4">
            <a:extLst>
              <a:ext uri="{FF2B5EF4-FFF2-40B4-BE49-F238E27FC236}">
                <a16:creationId xmlns:a16="http://schemas.microsoft.com/office/drawing/2014/main" id="{7D434AD4-28D0-93A6-9DF2-B7249F6616B6}"/>
              </a:ext>
            </a:extLst>
          </p:cNvPr>
          <p:cNvSpPr>
            <a:spLocks noGrp="1"/>
          </p:cNvSpPr>
          <p:nvPr>
            <p:ph type="body" sz="quarter" idx="23" hasCustomPrompt="1"/>
          </p:nvPr>
        </p:nvSpPr>
        <p:spPr>
          <a:xfrm>
            <a:off x="6118671" y="4298950"/>
            <a:ext cx="2720529" cy="420688"/>
          </a:xfrm>
        </p:spPr>
        <p:txBody>
          <a:bodyPr>
            <a:noAutofit/>
          </a:bodyPr>
          <a:lstStyle>
            <a:lvl1pPr marL="0" indent="0">
              <a:spcBef>
                <a:spcPts val="0"/>
              </a:spcBef>
              <a:buFontTx/>
              <a:buNone/>
              <a:defRPr sz="1400"/>
            </a:lvl1pPr>
          </a:lstStyle>
          <a:p>
            <a:pPr lvl="0"/>
            <a:r>
              <a:rPr lang="en-US" dirty="0"/>
              <a:t>Presentation Date</a:t>
            </a:r>
          </a:p>
          <a:p>
            <a:pPr lvl="0"/>
            <a:r>
              <a:rPr lang="en-US" dirty="0"/>
              <a:t>City, State (presentation location</a:t>
            </a:r>
          </a:p>
        </p:txBody>
      </p:sp>
    </p:spTree>
    <p:extLst>
      <p:ext uri="{BB962C8B-B14F-4D97-AF65-F5344CB8AC3E}">
        <p14:creationId xmlns:p14="http://schemas.microsoft.com/office/powerpoint/2010/main" val="18417841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Brea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836F8CE-690E-37F4-56F1-3C259538995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63552" y="4720399"/>
            <a:ext cx="2181368" cy="246888"/>
          </a:xfrm>
          <a:prstGeom prst="rect">
            <a:avLst/>
          </a:prstGeom>
        </p:spPr>
      </p:pic>
      <p:pic>
        <p:nvPicPr>
          <p:cNvPr id="8" name="Picture 7">
            <a:extLst>
              <a:ext uri="{FF2B5EF4-FFF2-40B4-BE49-F238E27FC236}">
                <a16:creationId xmlns:a16="http://schemas.microsoft.com/office/drawing/2014/main" id="{FA3DEC59-F5CF-CEAA-802E-33C6505C449D}"/>
              </a:ext>
            </a:extLst>
          </p:cNvPr>
          <p:cNvPicPr>
            <a:picLocks noChangeAspect="1"/>
          </p:cNvPicPr>
          <p:nvPr userDrawn="1"/>
        </p:nvPicPr>
        <p:blipFill rotWithShape="1">
          <a:blip r:embed="rId3"/>
          <a:srcRect l="4900" t="26978" r="8429" b="9296"/>
          <a:stretch/>
        </p:blipFill>
        <p:spPr>
          <a:xfrm>
            <a:off x="0" y="0"/>
            <a:ext cx="9142729" cy="4488688"/>
          </a:xfrm>
          <a:prstGeom prst="rect">
            <a:avLst/>
          </a:prstGeom>
        </p:spPr>
      </p:pic>
      <p:pic>
        <p:nvPicPr>
          <p:cNvPr id="9" name="Picture 8">
            <a:extLst>
              <a:ext uri="{FF2B5EF4-FFF2-40B4-BE49-F238E27FC236}">
                <a16:creationId xmlns:a16="http://schemas.microsoft.com/office/drawing/2014/main" id="{B80802B6-4722-244C-B8A6-46B69A03D820}"/>
              </a:ext>
            </a:extLst>
          </p:cNvPr>
          <p:cNvPicPr>
            <a:picLocks noChangeAspect="1"/>
          </p:cNvPicPr>
          <p:nvPr userDrawn="1"/>
        </p:nvPicPr>
        <p:blipFill rotWithShape="1">
          <a:blip r:embed="rId4" cstate="hqprint">
            <a:alphaModFix amt="80000"/>
            <a:extLst>
              <a:ext uri="{28A0092B-C50C-407E-A947-70E740481C1C}">
                <a14:useLocalDpi xmlns:a14="http://schemas.microsoft.com/office/drawing/2010/main"/>
              </a:ext>
            </a:extLst>
          </a:blip>
          <a:srcRect l="7274" t="-203" r="7262" b="14537"/>
          <a:stretch/>
        </p:blipFill>
        <p:spPr>
          <a:xfrm>
            <a:off x="0" y="-10684"/>
            <a:ext cx="9144000" cy="4499372"/>
          </a:xfrm>
          <a:prstGeom prst="rect">
            <a:avLst/>
          </a:prstGeom>
        </p:spPr>
      </p:pic>
      <p:sp>
        <p:nvSpPr>
          <p:cNvPr id="11" name="Title 10">
            <a:extLst>
              <a:ext uri="{FF2B5EF4-FFF2-40B4-BE49-F238E27FC236}">
                <a16:creationId xmlns:a16="http://schemas.microsoft.com/office/drawing/2014/main" id="{6CA2449B-096C-80E6-9654-D9E3FA712D94}"/>
              </a:ext>
            </a:extLst>
          </p:cNvPr>
          <p:cNvSpPr>
            <a:spLocks noGrp="1"/>
          </p:cNvSpPr>
          <p:nvPr>
            <p:ph type="title" hasCustomPrompt="1"/>
          </p:nvPr>
        </p:nvSpPr>
        <p:spPr>
          <a:xfrm>
            <a:off x="-1271" y="0"/>
            <a:ext cx="8840471" cy="4488688"/>
          </a:xfrm>
        </p:spPr>
        <p:txBody>
          <a:bodyPr lIns="457200" bIns="182880" anchor="ctr" anchorCtr="0"/>
          <a:lstStyle>
            <a:lvl1pPr>
              <a:defRPr>
                <a:solidFill>
                  <a:schemeClr val="bg1"/>
                </a:solidFill>
              </a:defRPr>
            </a:lvl1pPr>
          </a:lstStyle>
          <a:p>
            <a:r>
              <a:rPr lang="en-US" dirty="0"/>
              <a:t>Type in section break title</a:t>
            </a:r>
          </a:p>
        </p:txBody>
      </p:sp>
      <p:pic>
        <p:nvPicPr>
          <p:cNvPr id="2" name="Graphic 1">
            <a:extLst>
              <a:ext uri="{FF2B5EF4-FFF2-40B4-BE49-F238E27FC236}">
                <a16:creationId xmlns:a16="http://schemas.microsoft.com/office/drawing/2014/main" id="{4FB3E30E-2B22-CE97-1F6D-EFD55575A7C3}"/>
              </a:ext>
            </a:extLst>
          </p:cNvPr>
          <p:cNvPicPr>
            <a:picLocks noChangeAspect="1"/>
          </p:cNvPicPr>
          <p:nvPr userDrawn="1"/>
        </p:nvPicPr>
        <p:blipFill>
          <a:blip r:embed="rId5"/>
          <a:srcRect l="22" r="22"/>
          <a:stretch/>
        </p:blipFill>
        <p:spPr>
          <a:xfrm>
            <a:off x="7348785" y="4566547"/>
            <a:ext cx="1581914" cy="548640"/>
          </a:xfrm>
          <a:prstGeom prst="rect">
            <a:avLst/>
          </a:prstGeom>
        </p:spPr>
      </p:pic>
    </p:spTree>
    <p:extLst>
      <p:ext uri="{BB962C8B-B14F-4D97-AF65-F5344CB8AC3E}">
        <p14:creationId xmlns:p14="http://schemas.microsoft.com/office/powerpoint/2010/main" val="21616756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marL="0" marR="0" indent="0" algn="l" defTabSz="685800" rtl="0" eaLnBrk="1" fontAlgn="auto" latinLnBrk="0" hangingPunct="1">
              <a:lnSpc>
                <a:spcPct val="90000"/>
              </a:lnSpc>
              <a:spcBef>
                <a:spcPct val="0"/>
              </a:spcBef>
              <a:spcAft>
                <a:spcPts val="0"/>
              </a:spcAft>
              <a:buClrTx/>
              <a:buSzTx/>
              <a:buFontTx/>
              <a:buNone/>
              <a:tabLst/>
              <a:defRPr/>
            </a:lvl1pPr>
          </a:lstStyle>
          <a:p>
            <a:r>
              <a:rPr lang="en-US" dirty="0"/>
              <a:t>BASIC CONTENT SLIDE</a:t>
            </a:r>
            <a:br>
              <a:rPr lang="en-US" dirty="0"/>
            </a:br>
            <a:r>
              <a:rPr lang="en-US" dirty="0"/>
              <a:t>one or two lines for headline</a:t>
            </a:r>
          </a:p>
        </p:txBody>
      </p:sp>
      <p:sp>
        <p:nvSpPr>
          <p:cNvPr id="6" name="Slide Number Placeholder 5"/>
          <p:cNvSpPr>
            <a:spLocks noGrp="1"/>
          </p:cNvSpPr>
          <p:nvPr>
            <p:ph type="sldNum" sz="quarter" idx="12"/>
          </p:nvPr>
        </p:nvSpPr>
        <p:spPr/>
        <p:txBody>
          <a:bodyPr/>
          <a:lstStyle/>
          <a:p>
            <a:fld id="{9CF5EF28-261C-FD41-A360-1A380056DD17}" type="slidenum">
              <a:rPr lang="en-US" smtClean="0"/>
              <a:t>‹#›</a:t>
            </a:fld>
            <a:endParaRPr lang="en-US"/>
          </a:p>
        </p:txBody>
      </p:sp>
      <p:sp>
        <p:nvSpPr>
          <p:cNvPr id="16" name="Text Placeholder 15">
            <a:extLst>
              <a:ext uri="{FF2B5EF4-FFF2-40B4-BE49-F238E27FC236}">
                <a16:creationId xmlns:a16="http://schemas.microsoft.com/office/drawing/2014/main" id="{5E61F04F-3CF4-D566-EF9D-9CDCD0B98108}"/>
              </a:ext>
            </a:extLst>
          </p:cNvPr>
          <p:cNvSpPr>
            <a:spLocks noGrp="1"/>
          </p:cNvSpPr>
          <p:nvPr>
            <p:ph type="body" sz="quarter" idx="13" hasCustomPrompt="1"/>
          </p:nvPr>
        </p:nvSpPr>
        <p:spPr>
          <a:xfrm>
            <a:off x="457200" y="993775"/>
            <a:ext cx="8382000" cy="438150"/>
          </a:xfrm>
        </p:spPr>
        <p:txBody>
          <a:bodyPr>
            <a:noAutofit/>
          </a:bodyPr>
          <a:lstStyle>
            <a:lvl1pPr marL="0" indent="0">
              <a:buNone/>
              <a:defRPr sz="2000" b="1" i="0" baseline="0">
                <a:solidFill>
                  <a:schemeClr val="accent2"/>
                </a:solidFill>
                <a:latin typeface="Arial" panose="020B0604020202020204" pitchFamily="34" charset="0"/>
              </a:defRPr>
            </a:lvl1pPr>
          </a:lstStyle>
          <a:p>
            <a:pPr lvl="0"/>
            <a:r>
              <a:rPr lang="en-US" dirty="0"/>
              <a:t>Slide subtitle sentence case. Optional: delete as needed</a:t>
            </a:r>
          </a:p>
        </p:txBody>
      </p:sp>
      <p:sp>
        <p:nvSpPr>
          <p:cNvPr id="18" name="Content Placeholder 17">
            <a:extLst>
              <a:ext uri="{FF2B5EF4-FFF2-40B4-BE49-F238E27FC236}">
                <a16:creationId xmlns:a16="http://schemas.microsoft.com/office/drawing/2014/main" id="{E476E8C9-921B-17FC-9AEA-348F1AA2B0FF}"/>
              </a:ext>
            </a:extLst>
          </p:cNvPr>
          <p:cNvSpPr>
            <a:spLocks noGrp="1"/>
          </p:cNvSpPr>
          <p:nvPr>
            <p:ph sz="quarter" idx="14" hasCustomPrompt="1"/>
          </p:nvPr>
        </p:nvSpPr>
        <p:spPr>
          <a:xfrm>
            <a:off x="457200" y="1431925"/>
            <a:ext cx="7315200" cy="3273425"/>
          </a:xfrm>
        </p:spPr>
        <p:txBody>
          <a:bodyPr/>
          <a:lstStyle/>
          <a:p>
            <a:pPr lvl="0"/>
            <a:r>
              <a:rPr lang="en-US" dirty="0"/>
              <a:t>Click to add 1st-level bullet. Click an icon below to add table, graph or other imagery.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582857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CB122-5B65-991A-2FDE-AF2758034EBF}"/>
              </a:ext>
            </a:extLst>
          </p:cNvPr>
          <p:cNvSpPr>
            <a:spLocks noGrp="1"/>
          </p:cNvSpPr>
          <p:nvPr>
            <p:ph type="title" hasCustomPrompt="1"/>
          </p:nvPr>
        </p:nvSpPr>
        <p:spPr/>
        <p:txBody>
          <a:bodyPr/>
          <a:lstStyle>
            <a:lvl1pPr marL="0" marR="0" indent="0" algn="l" defTabSz="685800" rtl="0" eaLnBrk="1" fontAlgn="auto" latinLnBrk="0" hangingPunct="1">
              <a:lnSpc>
                <a:spcPct val="90000"/>
              </a:lnSpc>
              <a:spcBef>
                <a:spcPct val="0"/>
              </a:spcBef>
              <a:spcAft>
                <a:spcPts val="0"/>
              </a:spcAft>
              <a:buClrTx/>
              <a:buSzTx/>
              <a:buFontTx/>
              <a:buNone/>
              <a:tabLst/>
              <a:defRPr/>
            </a:lvl1pPr>
          </a:lstStyle>
          <a:p>
            <a:r>
              <a:rPr lang="en-US" dirty="0"/>
              <a:t>BASIC CONTENT SLIDE</a:t>
            </a:r>
            <a:br>
              <a:rPr lang="en-US" dirty="0"/>
            </a:br>
            <a:r>
              <a:rPr lang="en-US" dirty="0"/>
              <a:t>one or two lines for headline</a:t>
            </a:r>
          </a:p>
        </p:txBody>
      </p:sp>
      <p:sp>
        <p:nvSpPr>
          <p:cNvPr id="3" name="Slide Number Placeholder 2">
            <a:extLst>
              <a:ext uri="{FF2B5EF4-FFF2-40B4-BE49-F238E27FC236}">
                <a16:creationId xmlns:a16="http://schemas.microsoft.com/office/drawing/2014/main" id="{3DD784A4-5319-59E0-E107-C337A45DEF92}"/>
              </a:ext>
            </a:extLst>
          </p:cNvPr>
          <p:cNvSpPr>
            <a:spLocks noGrp="1"/>
          </p:cNvSpPr>
          <p:nvPr>
            <p:ph type="sldNum" sz="quarter" idx="10"/>
          </p:nvPr>
        </p:nvSpPr>
        <p:spPr/>
        <p:txBody>
          <a:bodyPr/>
          <a:lstStyle/>
          <a:p>
            <a:fld id="{9CF5EF28-261C-FD41-A360-1A380056DD17}" type="slidenum">
              <a:rPr lang="en-US" smtClean="0"/>
              <a:pPr/>
              <a:t>‹#›</a:t>
            </a:fld>
            <a:endParaRPr lang="en-US" dirty="0"/>
          </a:p>
        </p:txBody>
      </p:sp>
      <p:sp>
        <p:nvSpPr>
          <p:cNvPr id="4" name="Text Placeholder 15">
            <a:extLst>
              <a:ext uri="{FF2B5EF4-FFF2-40B4-BE49-F238E27FC236}">
                <a16:creationId xmlns:a16="http://schemas.microsoft.com/office/drawing/2014/main" id="{C70634C6-3CF5-6F27-C809-D042DA00CCA7}"/>
              </a:ext>
            </a:extLst>
          </p:cNvPr>
          <p:cNvSpPr>
            <a:spLocks noGrp="1"/>
          </p:cNvSpPr>
          <p:nvPr>
            <p:ph type="body" sz="quarter" idx="13" hasCustomPrompt="1"/>
          </p:nvPr>
        </p:nvSpPr>
        <p:spPr>
          <a:xfrm>
            <a:off x="457200" y="993775"/>
            <a:ext cx="8382000" cy="438150"/>
          </a:xfrm>
        </p:spPr>
        <p:txBody>
          <a:bodyPr>
            <a:noAutofit/>
          </a:bodyPr>
          <a:lstStyle>
            <a:lvl1pPr marL="0" indent="0">
              <a:buNone/>
              <a:defRPr sz="2000" b="1" i="0" baseline="0">
                <a:solidFill>
                  <a:schemeClr val="accent2"/>
                </a:solidFill>
                <a:latin typeface="Arial" panose="020B0604020202020204" pitchFamily="34" charset="0"/>
              </a:defRPr>
            </a:lvl1pPr>
          </a:lstStyle>
          <a:p>
            <a:pPr lvl="0"/>
            <a:r>
              <a:rPr lang="en-US" dirty="0"/>
              <a:t>Slide subtitle sentence case. Optional: delete as needed</a:t>
            </a:r>
          </a:p>
        </p:txBody>
      </p:sp>
    </p:spTree>
    <p:extLst>
      <p:ext uri="{BB962C8B-B14F-4D97-AF65-F5344CB8AC3E}">
        <p14:creationId xmlns:p14="http://schemas.microsoft.com/office/powerpoint/2010/main" val="14332118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Subtitle: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CB122-5B65-991A-2FDE-AF2758034EBF}"/>
              </a:ext>
            </a:extLst>
          </p:cNvPr>
          <p:cNvSpPr>
            <a:spLocks noGrp="1"/>
          </p:cNvSpPr>
          <p:nvPr>
            <p:ph type="title" hasCustomPrompt="1"/>
          </p:nvPr>
        </p:nvSpPr>
        <p:spPr/>
        <p:txBody>
          <a:bodyPr/>
          <a:lstStyle>
            <a:lvl1pPr marL="0" marR="0" indent="0" algn="l" defTabSz="685800" rtl="0" eaLnBrk="1" fontAlgn="auto" latinLnBrk="0" hangingPunct="1">
              <a:lnSpc>
                <a:spcPct val="90000"/>
              </a:lnSpc>
              <a:spcBef>
                <a:spcPct val="0"/>
              </a:spcBef>
              <a:spcAft>
                <a:spcPts val="0"/>
              </a:spcAft>
              <a:buClrTx/>
              <a:buSzTx/>
              <a:buFontTx/>
              <a:buNone/>
              <a:tabLst/>
              <a:defRPr/>
            </a:lvl1pPr>
          </a:lstStyle>
          <a:p>
            <a:r>
              <a:rPr lang="en-US" dirty="0"/>
              <a:t>BASIC CONTENT SLIDE</a:t>
            </a:r>
            <a:br>
              <a:rPr lang="en-US" dirty="0"/>
            </a:br>
            <a:r>
              <a:rPr lang="en-US" dirty="0"/>
              <a:t>one or two lines for headline</a:t>
            </a:r>
          </a:p>
        </p:txBody>
      </p:sp>
      <p:sp>
        <p:nvSpPr>
          <p:cNvPr id="3" name="Slide Number Placeholder 2">
            <a:extLst>
              <a:ext uri="{FF2B5EF4-FFF2-40B4-BE49-F238E27FC236}">
                <a16:creationId xmlns:a16="http://schemas.microsoft.com/office/drawing/2014/main" id="{3DD784A4-5319-59E0-E107-C337A45DEF92}"/>
              </a:ext>
            </a:extLst>
          </p:cNvPr>
          <p:cNvSpPr>
            <a:spLocks noGrp="1"/>
          </p:cNvSpPr>
          <p:nvPr>
            <p:ph type="sldNum" sz="quarter" idx="10"/>
          </p:nvPr>
        </p:nvSpPr>
        <p:spPr/>
        <p:txBody>
          <a:bodyPr/>
          <a:lstStyle/>
          <a:p>
            <a:fld id="{9CF5EF28-261C-FD41-A360-1A380056DD17}" type="slidenum">
              <a:rPr lang="en-US" smtClean="0"/>
              <a:pPr/>
              <a:t>‹#›</a:t>
            </a:fld>
            <a:endParaRPr lang="en-US" dirty="0"/>
          </a:p>
        </p:txBody>
      </p:sp>
      <p:sp>
        <p:nvSpPr>
          <p:cNvPr id="4" name="Text Placeholder 15">
            <a:extLst>
              <a:ext uri="{FF2B5EF4-FFF2-40B4-BE49-F238E27FC236}">
                <a16:creationId xmlns:a16="http://schemas.microsoft.com/office/drawing/2014/main" id="{C70634C6-3CF5-6F27-C809-D042DA00CCA7}"/>
              </a:ext>
            </a:extLst>
          </p:cNvPr>
          <p:cNvSpPr>
            <a:spLocks noGrp="1"/>
          </p:cNvSpPr>
          <p:nvPr>
            <p:ph type="body" sz="quarter" idx="13" hasCustomPrompt="1"/>
          </p:nvPr>
        </p:nvSpPr>
        <p:spPr>
          <a:xfrm>
            <a:off x="457200" y="993775"/>
            <a:ext cx="8382000" cy="438150"/>
          </a:xfrm>
        </p:spPr>
        <p:txBody>
          <a:bodyPr>
            <a:noAutofit/>
          </a:bodyPr>
          <a:lstStyle>
            <a:lvl1pPr marL="0" indent="0">
              <a:buNone/>
              <a:defRPr sz="2000" b="1" i="0" baseline="0">
                <a:solidFill>
                  <a:schemeClr val="accent2"/>
                </a:solidFill>
                <a:latin typeface="Arial" panose="020B0604020202020204" pitchFamily="34" charset="0"/>
              </a:defRPr>
            </a:lvl1pPr>
          </a:lstStyle>
          <a:p>
            <a:pPr lvl="0"/>
            <a:r>
              <a:rPr lang="en-US" dirty="0"/>
              <a:t>Slide subtitle sentence case. Optional: delete as needed</a:t>
            </a:r>
          </a:p>
        </p:txBody>
      </p:sp>
      <p:sp>
        <p:nvSpPr>
          <p:cNvPr id="6" name="Text Placeholder 5">
            <a:extLst>
              <a:ext uri="{FF2B5EF4-FFF2-40B4-BE49-F238E27FC236}">
                <a16:creationId xmlns:a16="http://schemas.microsoft.com/office/drawing/2014/main" id="{6FC0DE28-2C3E-0EAF-93C5-37D6D8C0CD54}"/>
              </a:ext>
            </a:extLst>
          </p:cNvPr>
          <p:cNvSpPr>
            <a:spLocks noGrp="1"/>
          </p:cNvSpPr>
          <p:nvPr>
            <p:ph type="body" sz="quarter" idx="14"/>
          </p:nvPr>
        </p:nvSpPr>
        <p:spPr>
          <a:xfrm>
            <a:off x="457200" y="1984334"/>
            <a:ext cx="4085546" cy="2721016"/>
          </a:xfrm>
          <a:solidFill>
            <a:schemeClr val="bg1">
              <a:lumMod val="85000"/>
            </a:schemeClr>
          </a:solidFill>
        </p:spPr>
        <p:txBody>
          <a:bodyPr lIns="137160" tIns="91440" rIns="91440" bIns="45720">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5">
            <a:extLst>
              <a:ext uri="{FF2B5EF4-FFF2-40B4-BE49-F238E27FC236}">
                <a16:creationId xmlns:a16="http://schemas.microsoft.com/office/drawing/2014/main" id="{27E01C83-966B-62F9-D4BF-6F48E204A567}"/>
              </a:ext>
            </a:extLst>
          </p:cNvPr>
          <p:cNvSpPr>
            <a:spLocks noGrp="1"/>
          </p:cNvSpPr>
          <p:nvPr>
            <p:ph type="body" sz="quarter" idx="15"/>
          </p:nvPr>
        </p:nvSpPr>
        <p:spPr>
          <a:xfrm>
            <a:off x="4728673" y="1984334"/>
            <a:ext cx="4110527" cy="2721016"/>
          </a:xfrm>
          <a:solidFill>
            <a:schemeClr val="bg1">
              <a:lumMod val="85000"/>
            </a:schemeClr>
          </a:solidFill>
        </p:spPr>
        <p:txBody>
          <a:bodyPr lIns="137160" tIns="91440" rIns="91440" bIns="45720">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a:extLst>
              <a:ext uri="{FF2B5EF4-FFF2-40B4-BE49-F238E27FC236}">
                <a16:creationId xmlns:a16="http://schemas.microsoft.com/office/drawing/2014/main" id="{E51BF1D2-8C7B-AE42-B2C5-BF7A4CD559B5}"/>
              </a:ext>
            </a:extLst>
          </p:cNvPr>
          <p:cNvSpPr>
            <a:spLocks noGrp="1"/>
          </p:cNvSpPr>
          <p:nvPr>
            <p:ph type="body" sz="quarter" idx="16" hasCustomPrompt="1"/>
          </p:nvPr>
        </p:nvSpPr>
        <p:spPr>
          <a:xfrm>
            <a:off x="457200" y="1435694"/>
            <a:ext cx="4085546" cy="548640"/>
          </a:xfrm>
          <a:solidFill>
            <a:schemeClr val="tx2"/>
          </a:solidFill>
        </p:spPr>
        <p:txBody>
          <a:bodyPr lIns="137160" bIns="91440" anchor="b" anchorCtr="0">
            <a:noAutofit/>
          </a:bodyPr>
          <a:lstStyle>
            <a:lvl1pPr marL="0" indent="0">
              <a:buNone/>
              <a:defRPr sz="1800" b="1">
                <a:solidFill>
                  <a:schemeClr val="bg1"/>
                </a:solidFill>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lvl="0"/>
            <a:r>
              <a:rPr lang="en-US" dirty="0"/>
              <a:t>Headline/Topic</a:t>
            </a:r>
          </a:p>
        </p:txBody>
      </p:sp>
      <p:sp>
        <p:nvSpPr>
          <p:cNvPr id="9" name="Text Placeholder 5">
            <a:extLst>
              <a:ext uri="{FF2B5EF4-FFF2-40B4-BE49-F238E27FC236}">
                <a16:creationId xmlns:a16="http://schemas.microsoft.com/office/drawing/2014/main" id="{9CC8EC55-CB52-3EB0-0CD2-2FD334FE87CE}"/>
              </a:ext>
            </a:extLst>
          </p:cNvPr>
          <p:cNvSpPr>
            <a:spLocks noGrp="1"/>
          </p:cNvSpPr>
          <p:nvPr>
            <p:ph type="body" sz="quarter" idx="17" hasCustomPrompt="1"/>
          </p:nvPr>
        </p:nvSpPr>
        <p:spPr>
          <a:xfrm>
            <a:off x="4728673" y="1435694"/>
            <a:ext cx="4110527" cy="548640"/>
          </a:xfrm>
          <a:solidFill>
            <a:schemeClr val="tx2"/>
          </a:solidFill>
        </p:spPr>
        <p:txBody>
          <a:bodyPr lIns="137160" bIns="91440" anchor="b" anchorCtr="0">
            <a:noAutofit/>
          </a:bodyPr>
          <a:lstStyle>
            <a:lvl1pPr marL="0" indent="0">
              <a:buNone/>
              <a:defRPr sz="1800" b="1">
                <a:solidFill>
                  <a:schemeClr val="bg1"/>
                </a:solidFill>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lvl="0"/>
            <a:r>
              <a:rPr lang="en-US" dirty="0"/>
              <a:t>Headline/Topic</a:t>
            </a:r>
          </a:p>
        </p:txBody>
      </p:sp>
    </p:spTree>
    <p:extLst>
      <p:ext uri="{BB962C8B-B14F-4D97-AF65-F5344CB8AC3E}">
        <p14:creationId xmlns:p14="http://schemas.microsoft.com/office/powerpoint/2010/main" val="1258844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CB122-5B65-991A-2FDE-AF2758034EBF}"/>
              </a:ext>
            </a:extLst>
          </p:cNvPr>
          <p:cNvSpPr>
            <a:spLocks noGrp="1"/>
          </p:cNvSpPr>
          <p:nvPr>
            <p:ph type="title" hasCustomPrompt="1"/>
          </p:nvPr>
        </p:nvSpPr>
        <p:spPr/>
        <p:txBody>
          <a:bodyPr/>
          <a:lstStyle>
            <a:lvl1pPr marL="0" marR="0" indent="0" algn="l" defTabSz="685800" rtl="0" eaLnBrk="1" fontAlgn="auto" latinLnBrk="0" hangingPunct="1">
              <a:lnSpc>
                <a:spcPct val="90000"/>
              </a:lnSpc>
              <a:spcBef>
                <a:spcPct val="0"/>
              </a:spcBef>
              <a:spcAft>
                <a:spcPts val="0"/>
              </a:spcAft>
              <a:buClrTx/>
              <a:buSzTx/>
              <a:buFontTx/>
              <a:buNone/>
              <a:tabLst/>
              <a:defRPr/>
            </a:lvl1pPr>
          </a:lstStyle>
          <a:p>
            <a:r>
              <a:rPr lang="en-US" dirty="0"/>
              <a:t>BASIC CONTENT SLIDE</a:t>
            </a:r>
            <a:br>
              <a:rPr lang="en-US" dirty="0"/>
            </a:br>
            <a:r>
              <a:rPr lang="en-US" dirty="0"/>
              <a:t>one or two lines for headline</a:t>
            </a:r>
          </a:p>
        </p:txBody>
      </p:sp>
      <p:sp>
        <p:nvSpPr>
          <p:cNvPr id="3" name="Slide Number Placeholder 2">
            <a:extLst>
              <a:ext uri="{FF2B5EF4-FFF2-40B4-BE49-F238E27FC236}">
                <a16:creationId xmlns:a16="http://schemas.microsoft.com/office/drawing/2014/main" id="{3DD784A4-5319-59E0-E107-C337A45DEF92}"/>
              </a:ext>
            </a:extLst>
          </p:cNvPr>
          <p:cNvSpPr>
            <a:spLocks noGrp="1"/>
          </p:cNvSpPr>
          <p:nvPr>
            <p:ph type="sldNum" sz="quarter" idx="10"/>
          </p:nvPr>
        </p:nvSpPr>
        <p:spPr/>
        <p:txBody>
          <a:bodyPr/>
          <a:lstStyle/>
          <a:p>
            <a:fld id="{9CF5EF28-261C-FD41-A360-1A380056DD17}" type="slidenum">
              <a:rPr lang="en-US" smtClean="0"/>
              <a:pPr/>
              <a:t>‹#›</a:t>
            </a:fld>
            <a:endParaRPr lang="en-US" dirty="0"/>
          </a:p>
        </p:txBody>
      </p:sp>
      <p:sp>
        <p:nvSpPr>
          <p:cNvPr id="4" name="Text Placeholder 15">
            <a:extLst>
              <a:ext uri="{FF2B5EF4-FFF2-40B4-BE49-F238E27FC236}">
                <a16:creationId xmlns:a16="http://schemas.microsoft.com/office/drawing/2014/main" id="{C70634C6-3CF5-6F27-C809-D042DA00CCA7}"/>
              </a:ext>
            </a:extLst>
          </p:cNvPr>
          <p:cNvSpPr>
            <a:spLocks noGrp="1"/>
          </p:cNvSpPr>
          <p:nvPr>
            <p:ph type="body" sz="quarter" idx="13" hasCustomPrompt="1"/>
          </p:nvPr>
        </p:nvSpPr>
        <p:spPr>
          <a:xfrm>
            <a:off x="457200" y="993775"/>
            <a:ext cx="8382000" cy="438150"/>
          </a:xfrm>
        </p:spPr>
        <p:txBody>
          <a:bodyPr>
            <a:noAutofit/>
          </a:bodyPr>
          <a:lstStyle>
            <a:lvl1pPr marL="0" indent="0">
              <a:buNone/>
              <a:defRPr sz="2000" b="1" i="0" baseline="0">
                <a:solidFill>
                  <a:schemeClr val="accent2"/>
                </a:solidFill>
                <a:latin typeface="Arial" panose="020B0604020202020204" pitchFamily="34" charset="0"/>
              </a:defRPr>
            </a:lvl1pPr>
          </a:lstStyle>
          <a:p>
            <a:pPr lvl="0"/>
            <a:r>
              <a:rPr lang="en-US" dirty="0"/>
              <a:t>Slide subtitle sentence case. Optional: delete as needed</a:t>
            </a:r>
          </a:p>
        </p:txBody>
      </p:sp>
      <p:sp>
        <p:nvSpPr>
          <p:cNvPr id="6" name="Text Placeholder 5">
            <a:extLst>
              <a:ext uri="{FF2B5EF4-FFF2-40B4-BE49-F238E27FC236}">
                <a16:creationId xmlns:a16="http://schemas.microsoft.com/office/drawing/2014/main" id="{6FC0DE28-2C3E-0EAF-93C5-37D6D8C0CD54}"/>
              </a:ext>
            </a:extLst>
          </p:cNvPr>
          <p:cNvSpPr>
            <a:spLocks noGrp="1"/>
          </p:cNvSpPr>
          <p:nvPr>
            <p:ph type="body" sz="quarter" idx="14"/>
          </p:nvPr>
        </p:nvSpPr>
        <p:spPr>
          <a:xfrm>
            <a:off x="457199" y="1984334"/>
            <a:ext cx="2670048" cy="2721016"/>
          </a:xfrm>
          <a:solidFill>
            <a:schemeClr val="bg1">
              <a:lumMod val="85000"/>
            </a:schemeClr>
          </a:solidFill>
        </p:spPr>
        <p:txBody>
          <a:bodyPr lIns="137160" tIns="91440" rIns="91440" bIns="45720">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5">
            <a:extLst>
              <a:ext uri="{FF2B5EF4-FFF2-40B4-BE49-F238E27FC236}">
                <a16:creationId xmlns:a16="http://schemas.microsoft.com/office/drawing/2014/main" id="{27E01C83-966B-62F9-D4BF-6F48E204A567}"/>
              </a:ext>
            </a:extLst>
          </p:cNvPr>
          <p:cNvSpPr>
            <a:spLocks noGrp="1"/>
          </p:cNvSpPr>
          <p:nvPr>
            <p:ph type="body" sz="quarter" idx="15"/>
          </p:nvPr>
        </p:nvSpPr>
        <p:spPr>
          <a:xfrm>
            <a:off x="3313175" y="1984334"/>
            <a:ext cx="2670048" cy="2721016"/>
          </a:xfrm>
          <a:solidFill>
            <a:schemeClr val="bg1">
              <a:lumMod val="85000"/>
            </a:schemeClr>
          </a:solidFill>
        </p:spPr>
        <p:txBody>
          <a:bodyPr lIns="137160" tIns="91440" rIns="91440" bIns="45720">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a:extLst>
              <a:ext uri="{FF2B5EF4-FFF2-40B4-BE49-F238E27FC236}">
                <a16:creationId xmlns:a16="http://schemas.microsoft.com/office/drawing/2014/main" id="{E51BF1D2-8C7B-AE42-B2C5-BF7A4CD559B5}"/>
              </a:ext>
            </a:extLst>
          </p:cNvPr>
          <p:cNvSpPr>
            <a:spLocks noGrp="1"/>
          </p:cNvSpPr>
          <p:nvPr>
            <p:ph type="body" sz="quarter" idx="16" hasCustomPrompt="1"/>
          </p:nvPr>
        </p:nvSpPr>
        <p:spPr>
          <a:xfrm>
            <a:off x="457199" y="1435694"/>
            <a:ext cx="2670048" cy="548640"/>
          </a:xfrm>
          <a:solidFill>
            <a:schemeClr val="tx2"/>
          </a:solidFill>
        </p:spPr>
        <p:txBody>
          <a:bodyPr lIns="137160" bIns="91440" anchor="b" anchorCtr="0">
            <a:noAutofit/>
          </a:bodyPr>
          <a:lstStyle>
            <a:lvl1pPr marL="0" indent="0">
              <a:buNone/>
              <a:defRPr sz="1600" b="1">
                <a:solidFill>
                  <a:schemeClr val="bg1"/>
                </a:solidFill>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lvl="0"/>
            <a:r>
              <a:rPr lang="en-US" dirty="0"/>
              <a:t>Headline/Topic</a:t>
            </a:r>
          </a:p>
        </p:txBody>
      </p:sp>
      <p:sp>
        <p:nvSpPr>
          <p:cNvPr id="9" name="Text Placeholder 5">
            <a:extLst>
              <a:ext uri="{FF2B5EF4-FFF2-40B4-BE49-F238E27FC236}">
                <a16:creationId xmlns:a16="http://schemas.microsoft.com/office/drawing/2014/main" id="{9CC8EC55-CB52-3EB0-0CD2-2FD334FE87CE}"/>
              </a:ext>
            </a:extLst>
          </p:cNvPr>
          <p:cNvSpPr>
            <a:spLocks noGrp="1"/>
          </p:cNvSpPr>
          <p:nvPr>
            <p:ph type="body" sz="quarter" idx="17" hasCustomPrompt="1"/>
          </p:nvPr>
        </p:nvSpPr>
        <p:spPr>
          <a:xfrm>
            <a:off x="3313175" y="1435694"/>
            <a:ext cx="2670048" cy="548640"/>
          </a:xfrm>
          <a:solidFill>
            <a:schemeClr val="tx2"/>
          </a:solidFill>
        </p:spPr>
        <p:txBody>
          <a:bodyPr lIns="137160" bIns="91440" anchor="b" anchorCtr="0">
            <a:noAutofit/>
          </a:bodyPr>
          <a:lstStyle>
            <a:lvl1pPr marL="0" indent="0">
              <a:buNone/>
              <a:defRPr sz="1600" b="1">
                <a:solidFill>
                  <a:schemeClr val="bg1"/>
                </a:solidFill>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lvl="0"/>
            <a:r>
              <a:rPr lang="en-US" dirty="0"/>
              <a:t>Headline/Topic</a:t>
            </a:r>
          </a:p>
        </p:txBody>
      </p:sp>
      <p:sp>
        <p:nvSpPr>
          <p:cNvPr id="5" name="Text Placeholder 5">
            <a:extLst>
              <a:ext uri="{FF2B5EF4-FFF2-40B4-BE49-F238E27FC236}">
                <a16:creationId xmlns:a16="http://schemas.microsoft.com/office/drawing/2014/main" id="{AD342F2D-DDFA-2AD9-2E71-9106C802294F}"/>
              </a:ext>
            </a:extLst>
          </p:cNvPr>
          <p:cNvSpPr>
            <a:spLocks noGrp="1"/>
          </p:cNvSpPr>
          <p:nvPr>
            <p:ph type="body" sz="quarter" idx="18"/>
          </p:nvPr>
        </p:nvSpPr>
        <p:spPr>
          <a:xfrm>
            <a:off x="6169152" y="1984334"/>
            <a:ext cx="2670048" cy="2721016"/>
          </a:xfrm>
          <a:solidFill>
            <a:schemeClr val="bg1">
              <a:lumMod val="85000"/>
            </a:schemeClr>
          </a:solidFill>
        </p:spPr>
        <p:txBody>
          <a:bodyPr lIns="137160" tIns="91440" rIns="91440" bIns="45720">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5">
            <a:extLst>
              <a:ext uri="{FF2B5EF4-FFF2-40B4-BE49-F238E27FC236}">
                <a16:creationId xmlns:a16="http://schemas.microsoft.com/office/drawing/2014/main" id="{B7534E44-91EA-211B-EF04-8BE09DECD70F}"/>
              </a:ext>
            </a:extLst>
          </p:cNvPr>
          <p:cNvSpPr>
            <a:spLocks noGrp="1"/>
          </p:cNvSpPr>
          <p:nvPr>
            <p:ph type="body" sz="quarter" idx="19" hasCustomPrompt="1"/>
          </p:nvPr>
        </p:nvSpPr>
        <p:spPr>
          <a:xfrm>
            <a:off x="6169152" y="1435694"/>
            <a:ext cx="2670048" cy="548640"/>
          </a:xfrm>
          <a:solidFill>
            <a:schemeClr val="tx2"/>
          </a:solidFill>
        </p:spPr>
        <p:txBody>
          <a:bodyPr lIns="137160" bIns="91440" anchor="b" anchorCtr="0">
            <a:noAutofit/>
          </a:bodyPr>
          <a:lstStyle>
            <a:lvl1pPr marL="0" indent="0">
              <a:buNone/>
              <a:defRPr sz="1600" b="1">
                <a:solidFill>
                  <a:schemeClr val="bg1"/>
                </a:solidFill>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lvl="0"/>
            <a:r>
              <a:rPr lang="en-US" dirty="0"/>
              <a:t>Headline/Topic</a:t>
            </a:r>
          </a:p>
        </p:txBody>
      </p:sp>
    </p:spTree>
    <p:extLst>
      <p:ext uri="{BB962C8B-B14F-4D97-AF65-F5344CB8AC3E}">
        <p14:creationId xmlns:p14="http://schemas.microsoft.com/office/powerpoint/2010/main" val="3633295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4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CB122-5B65-991A-2FDE-AF2758034EBF}"/>
              </a:ext>
            </a:extLst>
          </p:cNvPr>
          <p:cNvSpPr>
            <a:spLocks noGrp="1"/>
          </p:cNvSpPr>
          <p:nvPr>
            <p:ph type="title" hasCustomPrompt="1"/>
          </p:nvPr>
        </p:nvSpPr>
        <p:spPr/>
        <p:txBody>
          <a:bodyPr/>
          <a:lstStyle>
            <a:lvl1pPr marL="0" marR="0" indent="0" algn="l" defTabSz="685800" rtl="0" eaLnBrk="1" fontAlgn="auto" latinLnBrk="0" hangingPunct="1">
              <a:lnSpc>
                <a:spcPct val="90000"/>
              </a:lnSpc>
              <a:spcBef>
                <a:spcPct val="0"/>
              </a:spcBef>
              <a:spcAft>
                <a:spcPts val="0"/>
              </a:spcAft>
              <a:buClrTx/>
              <a:buSzTx/>
              <a:buFontTx/>
              <a:buNone/>
              <a:tabLst/>
              <a:defRPr/>
            </a:lvl1pPr>
          </a:lstStyle>
          <a:p>
            <a:r>
              <a:rPr lang="en-US" dirty="0"/>
              <a:t>BASIC CONTENT SLIDE</a:t>
            </a:r>
            <a:br>
              <a:rPr lang="en-US" dirty="0"/>
            </a:br>
            <a:r>
              <a:rPr lang="en-US" dirty="0"/>
              <a:t>one or two lines for headline</a:t>
            </a:r>
          </a:p>
        </p:txBody>
      </p:sp>
      <p:sp>
        <p:nvSpPr>
          <p:cNvPr id="3" name="Slide Number Placeholder 2">
            <a:extLst>
              <a:ext uri="{FF2B5EF4-FFF2-40B4-BE49-F238E27FC236}">
                <a16:creationId xmlns:a16="http://schemas.microsoft.com/office/drawing/2014/main" id="{3DD784A4-5319-59E0-E107-C337A45DEF92}"/>
              </a:ext>
            </a:extLst>
          </p:cNvPr>
          <p:cNvSpPr>
            <a:spLocks noGrp="1"/>
          </p:cNvSpPr>
          <p:nvPr>
            <p:ph type="sldNum" sz="quarter" idx="10"/>
          </p:nvPr>
        </p:nvSpPr>
        <p:spPr/>
        <p:txBody>
          <a:bodyPr/>
          <a:lstStyle/>
          <a:p>
            <a:fld id="{9CF5EF28-261C-FD41-A360-1A380056DD17}" type="slidenum">
              <a:rPr lang="en-US" smtClean="0"/>
              <a:pPr/>
              <a:t>‹#›</a:t>
            </a:fld>
            <a:endParaRPr lang="en-US" dirty="0"/>
          </a:p>
        </p:txBody>
      </p:sp>
      <p:sp>
        <p:nvSpPr>
          <p:cNvPr id="4" name="Text Placeholder 15">
            <a:extLst>
              <a:ext uri="{FF2B5EF4-FFF2-40B4-BE49-F238E27FC236}">
                <a16:creationId xmlns:a16="http://schemas.microsoft.com/office/drawing/2014/main" id="{C70634C6-3CF5-6F27-C809-D042DA00CCA7}"/>
              </a:ext>
            </a:extLst>
          </p:cNvPr>
          <p:cNvSpPr>
            <a:spLocks noGrp="1"/>
          </p:cNvSpPr>
          <p:nvPr>
            <p:ph type="body" sz="quarter" idx="13" hasCustomPrompt="1"/>
          </p:nvPr>
        </p:nvSpPr>
        <p:spPr>
          <a:xfrm>
            <a:off x="457200" y="993775"/>
            <a:ext cx="8382000" cy="438150"/>
          </a:xfrm>
        </p:spPr>
        <p:txBody>
          <a:bodyPr>
            <a:noAutofit/>
          </a:bodyPr>
          <a:lstStyle>
            <a:lvl1pPr marL="0" indent="0">
              <a:buNone/>
              <a:defRPr sz="2000" b="1" i="0" baseline="0">
                <a:solidFill>
                  <a:schemeClr val="accent2"/>
                </a:solidFill>
                <a:latin typeface="Arial" panose="020B0604020202020204" pitchFamily="34" charset="0"/>
              </a:defRPr>
            </a:lvl1pPr>
          </a:lstStyle>
          <a:p>
            <a:pPr lvl="0"/>
            <a:r>
              <a:rPr lang="en-US" dirty="0"/>
              <a:t>Slide subtitle sentence case. Optional: delete as needed</a:t>
            </a:r>
          </a:p>
        </p:txBody>
      </p:sp>
      <p:sp>
        <p:nvSpPr>
          <p:cNvPr id="6" name="Text Placeholder 5">
            <a:extLst>
              <a:ext uri="{FF2B5EF4-FFF2-40B4-BE49-F238E27FC236}">
                <a16:creationId xmlns:a16="http://schemas.microsoft.com/office/drawing/2014/main" id="{6FC0DE28-2C3E-0EAF-93C5-37D6D8C0CD54}"/>
              </a:ext>
            </a:extLst>
          </p:cNvPr>
          <p:cNvSpPr>
            <a:spLocks noGrp="1"/>
          </p:cNvSpPr>
          <p:nvPr>
            <p:ph type="body" sz="quarter" idx="14"/>
          </p:nvPr>
        </p:nvSpPr>
        <p:spPr>
          <a:xfrm>
            <a:off x="457199" y="1984334"/>
            <a:ext cx="2029968" cy="2721016"/>
          </a:xfrm>
          <a:solidFill>
            <a:schemeClr val="bg1">
              <a:lumMod val="85000"/>
            </a:schemeClr>
          </a:solidFill>
        </p:spPr>
        <p:txBody>
          <a:bodyPr lIns="137160" tIns="91440" rIns="91440" bIns="45720">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5">
            <a:extLst>
              <a:ext uri="{FF2B5EF4-FFF2-40B4-BE49-F238E27FC236}">
                <a16:creationId xmlns:a16="http://schemas.microsoft.com/office/drawing/2014/main" id="{27E01C83-966B-62F9-D4BF-6F48E204A567}"/>
              </a:ext>
            </a:extLst>
          </p:cNvPr>
          <p:cNvSpPr>
            <a:spLocks noGrp="1"/>
          </p:cNvSpPr>
          <p:nvPr>
            <p:ph type="body" sz="quarter" idx="15"/>
          </p:nvPr>
        </p:nvSpPr>
        <p:spPr>
          <a:xfrm>
            <a:off x="2575559" y="1984334"/>
            <a:ext cx="2029968" cy="2721016"/>
          </a:xfrm>
          <a:solidFill>
            <a:schemeClr val="bg1">
              <a:lumMod val="85000"/>
            </a:schemeClr>
          </a:solidFill>
        </p:spPr>
        <p:txBody>
          <a:bodyPr lIns="137160" tIns="91440" rIns="91440" bIns="45720">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5">
            <a:extLst>
              <a:ext uri="{FF2B5EF4-FFF2-40B4-BE49-F238E27FC236}">
                <a16:creationId xmlns:a16="http://schemas.microsoft.com/office/drawing/2014/main" id="{E51BF1D2-8C7B-AE42-B2C5-BF7A4CD559B5}"/>
              </a:ext>
            </a:extLst>
          </p:cNvPr>
          <p:cNvSpPr>
            <a:spLocks noGrp="1"/>
          </p:cNvSpPr>
          <p:nvPr>
            <p:ph type="body" sz="quarter" idx="16" hasCustomPrompt="1"/>
          </p:nvPr>
        </p:nvSpPr>
        <p:spPr>
          <a:xfrm>
            <a:off x="457199" y="1435694"/>
            <a:ext cx="2029968" cy="548640"/>
          </a:xfrm>
          <a:solidFill>
            <a:schemeClr val="tx2"/>
          </a:solidFill>
        </p:spPr>
        <p:txBody>
          <a:bodyPr lIns="137160" bIns="91440" anchor="b" anchorCtr="0">
            <a:noAutofit/>
          </a:bodyPr>
          <a:lstStyle>
            <a:lvl1pPr marL="0" indent="0">
              <a:buNone/>
              <a:defRPr sz="1600" b="1">
                <a:solidFill>
                  <a:schemeClr val="bg1"/>
                </a:solidFill>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lvl="0"/>
            <a:r>
              <a:rPr lang="en-US" dirty="0"/>
              <a:t>Headline/Topic</a:t>
            </a:r>
          </a:p>
        </p:txBody>
      </p:sp>
      <p:sp>
        <p:nvSpPr>
          <p:cNvPr id="9" name="Text Placeholder 5">
            <a:extLst>
              <a:ext uri="{FF2B5EF4-FFF2-40B4-BE49-F238E27FC236}">
                <a16:creationId xmlns:a16="http://schemas.microsoft.com/office/drawing/2014/main" id="{9CC8EC55-CB52-3EB0-0CD2-2FD334FE87CE}"/>
              </a:ext>
            </a:extLst>
          </p:cNvPr>
          <p:cNvSpPr>
            <a:spLocks noGrp="1"/>
          </p:cNvSpPr>
          <p:nvPr>
            <p:ph type="body" sz="quarter" idx="17" hasCustomPrompt="1"/>
          </p:nvPr>
        </p:nvSpPr>
        <p:spPr>
          <a:xfrm>
            <a:off x="2575559" y="1435694"/>
            <a:ext cx="2029968" cy="548640"/>
          </a:xfrm>
          <a:solidFill>
            <a:schemeClr val="tx2"/>
          </a:solidFill>
        </p:spPr>
        <p:txBody>
          <a:bodyPr lIns="137160" bIns="91440" anchor="b" anchorCtr="0">
            <a:noAutofit/>
          </a:bodyPr>
          <a:lstStyle>
            <a:lvl1pPr marL="0" indent="0">
              <a:buNone/>
              <a:defRPr sz="1600" b="1">
                <a:solidFill>
                  <a:schemeClr val="bg1"/>
                </a:solidFill>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lvl="0"/>
            <a:r>
              <a:rPr lang="en-US" dirty="0"/>
              <a:t>Headline/Topic</a:t>
            </a:r>
          </a:p>
        </p:txBody>
      </p:sp>
      <p:sp>
        <p:nvSpPr>
          <p:cNvPr id="5" name="Text Placeholder 5">
            <a:extLst>
              <a:ext uri="{FF2B5EF4-FFF2-40B4-BE49-F238E27FC236}">
                <a16:creationId xmlns:a16="http://schemas.microsoft.com/office/drawing/2014/main" id="{AD342F2D-DDFA-2AD9-2E71-9106C802294F}"/>
              </a:ext>
            </a:extLst>
          </p:cNvPr>
          <p:cNvSpPr>
            <a:spLocks noGrp="1"/>
          </p:cNvSpPr>
          <p:nvPr>
            <p:ph type="body" sz="quarter" idx="18"/>
          </p:nvPr>
        </p:nvSpPr>
        <p:spPr>
          <a:xfrm>
            <a:off x="4693919" y="1984334"/>
            <a:ext cx="2029968" cy="2721016"/>
          </a:xfrm>
          <a:solidFill>
            <a:schemeClr val="bg1">
              <a:lumMod val="85000"/>
            </a:schemeClr>
          </a:solidFill>
        </p:spPr>
        <p:txBody>
          <a:bodyPr lIns="137160" tIns="91440" rIns="91440" bIns="45720">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5">
            <a:extLst>
              <a:ext uri="{FF2B5EF4-FFF2-40B4-BE49-F238E27FC236}">
                <a16:creationId xmlns:a16="http://schemas.microsoft.com/office/drawing/2014/main" id="{B7534E44-91EA-211B-EF04-8BE09DECD70F}"/>
              </a:ext>
            </a:extLst>
          </p:cNvPr>
          <p:cNvSpPr>
            <a:spLocks noGrp="1"/>
          </p:cNvSpPr>
          <p:nvPr>
            <p:ph type="body" sz="quarter" idx="19" hasCustomPrompt="1"/>
          </p:nvPr>
        </p:nvSpPr>
        <p:spPr>
          <a:xfrm>
            <a:off x="4693919" y="1435694"/>
            <a:ext cx="2029968" cy="548640"/>
          </a:xfrm>
          <a:solidFill>
            <a:schemeClr val="tx2"/>
          </a:solidFill>
        </p:spPr>
        <p:txBody>
          <a:bodyPr lIns="137160" bIns="91440" anchor="b" anchorCtr="0">
            <a:noAutofit/>
          </a:bodyPr>
          <a:lstStyle>
            <a:lvl1pPr marL="0" indent="0">
              <a:buNone/>
              <a:defRPr sz="1600" b="1">
                <a:solidFill>
                  <a:schemeClr val="bg1"/>
                </a:solidFill>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lvl="0"/>
            <a:r>
              <a:rPr lang="en-US" dirty="0"/>
              <a:t>Headline/Topic</a:t>
            </a:r>
          </a:p>
        </p:txBody>
      </p:sp>
      <p:sp>
        <p:nvSpPr>
          <p:cNvPr id="11" name="Text Placeholder 5">
            <a:extLst>
              <a:ext uri="{FF2B5EF4-FFF2-40B4-BE49-F238E27FC236}">
                <a16:creationId xmlns:a16="http://schemas.microsoft.com/office/drawing/2014/main" id="{8E8AC771-2E8E-7334-4620-6CED5E4A62C8}"/>
              </a:ext>
            </a:extLst>
          </p:cNvPr>
          <p:cNvSpPr>
            <a:spLocks noGrp="1"/>
          </p:cNvSpPr>
          <p:nvPr>
            <p:ph type="body" sz="quarter" idx="20"/>
          </p:nvPr>
        </p:nvSpPr>
        <p:spPr>
          <a:xfrm>
            <a:off x="6812280" y="1984334"/>
            <a:ext cx="2029968" cy="2721016"/>
          </a:xfrm>
          <a:solidFill>
            <a:schemeClr val="bg1">
              <a:lumMod val="85000"/>
            </a:schemeClr>
          </a:solidFill>
        </p:spPr>
        <p:txBody>
          <a:bodyPr lIns="137160" tIns="91440" rIns="91440" bIns="45720">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5">
            <a:extLst>
              <a:ext uri="{FF2B5EF4-FFF2-40B4-BE49-F238E27FC236}">
                <a16:creationId xmlns:a16="http://schemas.microsoft.com/office/drawing/2014/main" id="{9E75F18B-928B-D8CD-3AFB-13FF334E04B6}"/>
              </a:ext>
            </a:extLst>
          </p:cNvPr>
          <p:cNvSpPr>
            <a:spLocks noGrp="1"/>
          </p:cNvSpPr>
          <p:nvPr>
            <p:ph type="body" sz="quarter" idx="21" hasCustomPrompt="1"/>
          </p:nvPr>
        </p:nvSpPr>
        <p:spPr>
          <a:xfrm>
            <a:off x="6812280" y="1435694"/>
            <a:ext cx="2029968" cy="548640"/>
          </a:xfrm>
          <a:solidFill>
            <a:schemeClr val="tx2"/>
          </a:solidFill>
        </p:spPr>
        <p:txBody>
          <a:bodyPr lIns="137160" bIns="91440" anchor="b" anchorCtr="0">
            <a:noAutofit/>
          </a:bodyPr>
          <a:lstStyle>
            <a:lvl1pPr marL="0" indent="0">
              <a:buNone/>
              <a:defRPr sz="1600" b="1">
                <a:solidFill>
                  <a:schemeClr val="bg1"/>
                </a:solidFill>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lvl="0"/>
            <a:r>
              <a:rPr lang="en-US" dirty="0"/>
              <a:t>Headline/Topic</a:t>
            </a:r>
          </a:p>
        </p:txBody>
      </p:sp>
    </p:spTree>
    <p:extLst>
      <p:ext uri="{BB962C8B-B14F-4D97-AF65-F5344CB8AC3E}">
        <p14:creationId xmlns:p14="http://schemas.microsoft.com/office/powerpoint/2010/main" val="2472224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Subtitle: 5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CB122-5B65-991A-2FDE-AF2758034EBF}"/>
              </a:ext>
            </a:extLst>
          </p:cNvPr>
          <p:cNvSpPr>
            <a:spLocks noGrp="1"/>
          </p:cNvSpPr>
          <p:nvPr>
            <p:ph type="title" hasCustomPrompt="1"/>
          </p:nvPr>
        </p:nvSpPr>
        <p:spPr/>
        <p:txBody>
          <a:bodyPr/>
          <a:lstStyle>
            <a:lvl1pPr marL="0" marR="0" indent="0" algn="l" defTabSz="685800" rtl="0" eaLnBrk="1" fontAlgn="auto" latinLnBrk="0" hangingPunct="1">
              <a:lnSpc>
                <a:spcPct val="90000"/>
              </a:lnSpc>
              <a:spcBef>
                <a:spcPct val="0"/>
              </a:spcBef>
              <a:spcAft>
                <a:spcPts val="0"/>
              </a:spcAft>
              <a:buClrTx/>
              <a:buSzTx/>
              <a:buFontTx/>
              <a:buNone/>
              <a:tabLst/>
              <a:defRPr/>
            </a:lvl1pPr>
          </a:lstStyle>
          <a:p>
            <a:r>
              <a:rPr lang="en-US" dirty="0"/>
              <a:t>BASIC CONTENT SLIDE</a:t>
            </a:r>
            <a:br>
              <a:rPr lang="en-US" dirty="0"/>
            </a:br>
            <a:r>
              <a:rPr lang="en-US" dirty="0"/>
              <a:t>one or two lines for headline</a:t>
            </a:r>
          </a:p>
        </p:txBody>
      </p:sp>
      <p:sp>
        <p:nvSpPr>
          <p:cNvPr id="3" name="Slide Number Placeholder 2">
            <a:extLst>
              <a:ext uri="{FF2B5EF4-FFF2-40B4-BE49-F238E27FC236}">
                <a16:creationId xmlns:a16="http://schemas.microsoft.com/office/drawing/2014/main" id="{3DD784A4-5319-59E0-E107-C337A45DEF92}"/>
              </a:ext>
            </a:extLst>
          </p:cNvPr>
          <p:cNvSpPr>
            <a:spLocks noGrp="1"/>
          </p:cNvSpPr>
          <p:nvPr>
            <p:ph type="sldNum" sz="quarter" idx="10"/>
          </p:nvPr>
        </p:nvSpPr>
        <p:spPr/>
        <p:txBody>
          <a:bodyPr/>
          <a:lstStyle/>
          <a:p>
            <a:fld id="{9CF5EF28-261C-FD41-A360-1A380056DD17}" type="slidenum">
              <a:rPr lang="en-US" smtClean="0"/>
              <a:pPr/>
              <a:t>‹#›</a:t>
            </a:fld>
            <a:endParaRPr lang="en-US" dirty="0"/>
          </a:p>
        </p:txBody>
      </p:sp>
      <p:sp>
        <p:nvSpPr>
          <p:cNvPr id="4" name="Text Placeholder 15">
            <a:extLst>
              <a:ext uri="{FF2B5EF4-FFF2-40B4-BE49-F238E27FC236}">
                <a16:creationId xmlns:a16="http://schemas.microsoft.com/office/drawing/2014/main" id="{C70634C6-3CF5-6F27-C809-D042DA00CCA7}"/>
              </a:ext>
            </a:extLst>
          </p:cNvPr>
          <p:cNvSpPr>
            <a:spLocks noGrp="1"/>
          </p:cNvSpPr>
          <p:nvPr>
            <p:ph type="body" sz="quarter" idx="13" hasCustomPrompt="1"/>
          </p:nvPr>
        </p:nvSpPr>
        <p:spPr>
          <a:xfrm>
            <a:off x="457200" y="993775"/>
            <a:ext cx="8382000" cy="438150"/>
          </a:xfrm>
        </p:spPr>
        <p:txBody>
          <a:bodyPr>
            <a:noAutofit/>
          </a:bodyPr>
          <a:lstStyle>
            <a:lvl1pPr marL="0" indent="0">
              <a:buNone/>
              <a:defRPr sz="2000" b="1" i="0" baseline="0">
                <a:solidFill>
                  <a:schemeClr val="accent2"/>
                </a:solidFill>
                <a:latin typeface="Arial" panose="020B0604020202020204" pitchFamily="34" charset="0"/>
              </a:defRPr>
            </a:lvl1pPr>
          </a:lstStyle>
          <a:p>
            <a:pPr lvl="0"/>
            <a:r>
              <a:rPr lang="en-US" dirty="0"/>
              <a:t>Slide subtitle sentence case. Optional: delete as needed</a:t>
            </a:r>
          </a:p>
        </p:txBody>
      </p:sp>
      <p:sp>
        <p:nvSpPr>
          <p:cNvPr id="23" name="Text Placeholder 5">
            <a:extLst>
              <a:ext uri="{FF2B5EF4-FFF2-40B4-BE49-F238E27FC236}">
                <a16:creationId xmlns:a16="http://schemas.microsoft.com/office/drawing/2014/main" id="{5D3E177C-05C2-2929-E159-59F77C2B050C}"/>
              </a:ext>
            </a:extLst>
          </p:cNvPr>
          <p:cNvSpPr>
            <a:spLocks noGrp="1"/>
          </p:cNvSpPr>
          <p:nvPr>
            <p:ph type="body" sz="quarter" idx="14"/>
          </p:nvPr>
        </p:nvSpPr>
        <p:spPr>
          <a:xfrm>
            <a:off x="457199" y="2163445"/>
            <a:ext cx="1600200" cy="2541905"/>
          </a:xfrm>
          <a:solidFill>
            <a:schemeClr val="bg1">
              <a:lumMod val="85000"/>
            </a:schemeClr>
          </a:solidFill>
        </p:spPr>
        <p:txBody>
          <a:bodyPr lIns="137160" tIns="91440" rIns="91440" bIns="45720">
            <a:normAutofit/>
          </a:bodyPr>
          <a:lstStyle>
            <a:lvl1pPr marL="0" indent="0">
              <a:buNone/>
              <a:defRPr sz="1400" b="0"/>
            </a:lvl1pPr>
            <a:lvl2pPr marL="207518" indent="0">
              <a:buNone/>
              <a:defRPr sz="1400" b="1"/>
            </a:lvl2pPr>
            <a:lvl3pPr marL="434975" indent="0">
              <a:buNone/>
              <a:defRPr sz="1400" b="1"/>
            </a:lvl3pPr>
            <a:lvl4pPr marL="605981" indent="0">
              <a:buNone/>
              <a:defRPr sz="1400" b="1"/>
            </a:lvl4pPr>
            <a:lvl5pPr marL="867283" indent="0">
              <a:buNone/>
              <a:defRPr sz="1400" b="1"/>
            </a:lvl5pPr>
          </a:lstStyle>
          <a:p>
            <a:pPr lvl="0"/>
            <a:r>
              <a:rPr lang="en-US" dirty="0"/>
              <a:t>Click to edit Master text styles</a:t>
            </a:r>
          </a:p>
        </p:txBody>
      </p:sp>
      <p:sp>
        <p:nvSpPr>
          <p:cNvPr id="24" name="Text Placeholder 5">
            <a:extLst>
              <a:ext uri="{FF2B5EF4-FFF2-40B4-BE49-F238E27FC236}">
                <a16:creationId xmlns:a16="http://schemas.microsoft.com/office/drawing/2014/main" id="{85BD39A8-85FE-CB4E-DA30-754FE0F059BC}"/>
              </a:ext>
            </a:extLst>
          </p:cNvPr>
          <p:cNvSpPr>
            <a:spLocks noGrp="1"/>
          </p:cNvSpPr>
          <p:nvPr>
            <p:ph type="body" sz="quarter" idx="15"/>
          </p:nvPr>
        </p:nvSpPr>
        <p:spPr>
          <a:xfrm>
            <a:off x="2151459" y="2163445"/>
            <a:ext cx="1600200" cy="2541905"/>
          </a:xfrm>
          <a:solidFill>
            <a:schemeClr val="bg1">
              <a:lumMod val="85000"/>
            </a:schemeClr>
          </a:solidFill>
        </p:spPr>
        <p:txBody>
          <a:bodyPr lIns="137160" tIns="91440" rIns="91440" bIns="45720">
            <a:normAutofit/>
          </a:bodyPr>
          <a:lstStyle>
            <a:lvl1pPr marL="0" indent="0">
              <a:buNone/>
              <a:defRPr sz="1400" b="0"/>
            </a:lvl1pPr>
            <a:lvl2pPr marL="207518" indent="0">
              <a:buNone/>
              <a:defRPr sz="1400" b="1"/>
            </a:lvl2pPr>
            <a:lvl3pPr marL="434975" indent="0">
              <a:buNone/>
              <a:defRPr sz="1400" b="1"/>
            </a:lvl3pPr>
            <a:lvl4pPr marL="605981" indent="0">
              <a:buNone/>
              <a:defRPr sz="1400" b="1"/>
            </a:lvl4pPr>
            <a:lvl5pPr marL="867283" indent="0">
              <a:buNone/>
              <a:defRPr sz="1400" b="1"/>
            </a:lvl5pPr>
          </a:lstStyle>
          <a:p>
            <a:pPr lvl="0"/>
            <a:r>
              <a:rPr lang="en-US" dirty="0"/>
              <a:t>Click to edit Master text styles</a:t>
            </a:r>
          </a:p>
        </p:txBody>
      </p:sp>
      <p:sp>
        <p:nvSpPr>
          <p:cNvPr id="25" name="Text Placeholder 5">
            <a:extLst>
              <a:ext uri="{FF2B5EF4-FFF2-40B4-BE49-F238E27FC236}">
                <a16:creationId xmlns:a16="http://schemas.microsoft.com/office/drawing/2014/main" id="{36BFCC75-DA07-6A20-4D5D-105B7F301FD1}"/>
              </a:ext>
            </a:extLst>
          </p:cNvPr>
          <p:cNvSpPr>
            <a:spLocks noGrp="1"/>
          </p:cNvSpPr>
          <p:nvPr>
            <p:ph type="body" sz="quarter" idx="16" hasCustomPrompt="1"/>
          </p:nvPr>
        </p:nvSpPr>
        <p:spPr>
          <a:xfrm>
            <a:off x="457199" y="1435693"/>
            <a:ext cx="1600200" cy="727751"/>
          </a:xfrm>
          <a:solidFill>
            <a:schemeClr val="tx2"/>
          </a:solidFill>
        </p:spPr>
        <p:txBody>
          <a:bodyPr lIns="137160" rIns="91440" bIns="64008" anchor="b" anchorCtr="0">
            <a:noAutofit/>
          </a:bodyPr>
          <a:lstStyle>
            <a:lvl1pPr marL="0" indent="0">
              <a:buNone/>
              <a:defRPr sz="1600" b="1">
                <a:solidFill>
                  <a:schemeClr val="bg1"/>
                </a:solidFill>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lvl="0"/>
            <a:r>
              <a:rPr lang="en-US" dirty="0"/>
              <a:t>Headline/ Topic</a:t>
            </a:r>
          </a:p>
        </p:txBody>
      </p:sp>
      <p:sp>
        <p:nvSpPr>
          <p:cNvPr id="26" name="Text Placeholder 5">
            <a:extLst>
              <a:ext uri="{FF2B5EF4-FFF2-40B4-BE49-F238E27FC236}">
                <a16:creationId xmlns:a16="http://schemas.microsoft.com/office/drawing/2014/main" id="{AE55B475-E521-6A8A-893B-8CC38F9BE338}"/>
              </a:ext>
            </a:extLst>
          </p:cNvPr>
          <p:cNvSpPr>
            <a:spLocks noGrp="1"/>
          </p:cNvSpPr>
          <p:nvPr>
            <p:ph type="body" sz="quarter" idx="17" hasCustomPrompt="1"/>
          </p:nvPr>
        </p:nvSpPr>
        <p:spPr>
          <a:xfrm>
            <a:off x="2151459" y="1435693"/>
            <a:ext cx="1600200" cy="727751"/>
          </a:xfrm>
          <a:solidFill>
            <a:schemeClr val="tx2"/>
          </a:solidFill>
        </p:spPr>
        <p:txBody>
          <a:bodyPr lIns="137160" rIns="91440" bIns="64008" anchor="b" anchorCtr="0">
            <a:noAutofit/>
          </a:bodyPr>
          <a:lstStyle>
            <a:lvl1pPr marL="0" indent="0">
              <a:buNone/>
              <a:defRPr sz="1600" b="1">
                <a:solidFill>
                  <a:schemeClr val="bg1"/>
                </a:solidFill>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lvl="0"/>
            <a:r>
              <a:rPr lang="en-US" dirty="0"/>
              <a:t>Headline/ Topic</a:t>
            </a:r>
          </a:p>
        </p:txBody>
      </p:sp>
      <p:sp>
        <p:nvSpPr>
          <p:cNvPr id="27" name="Text Placeholder 5">
            <a:extLst>
              <a:ext uri="{FF2B5EF4-FFF2-40B4-BE49-F238E27FC236}">
                <a16:creationId xmlns:a16="http://schemas.microsoft.com/office/drawing/2014/main" id="{DFB5CAF5-E85F-409D-2880-F0B6067F61B3}"/>
              </a:ext>
            </a:extLst>
          </p:cNvPr>
          <p:cNvSpPr>
            <a:spLocks noGrp="1"/>
          </p:cNvSpPr>
          <p:nvPr>
            <p:ph type="body" sz="quarter" idx="18"/>
          </p:nvPr>
        </p:nvSpPr>
        <p:spPr>
          <a:xfrm>
            <a:off x="3845718" y="2163445"/>
            <a:ext cx="1600200" cy="2541905"/>
          </a:xfrm>
          <a:solidFill>
            <a:schemeClr val="bg1">
              <a:lumMod val="85000"/>
            </a:schemeClr>
          </a:solidFill>
        </p:spPr>
        <p:txBody>
          <a:bodyPr lIns="137160" tIns="91440" rIns="91440" bIns="45720">
            <a:normAutofit/>
          </a:bodyPr>
          <a:lstStyle>
            <a:lvl1pPr marL="0" indent="0">
              <a:buNone/>
              <a:defRPr sz="1400" b="0"/>
            </a:lvl1pPr>
            <a:lvl2pPr marL="207518" indent="0">
              <a:buNone/>
              <a:defRPr sz="1400" b="1"/>
            </a:lvl2pPr>
            <a:lvl3pPr marL="434975" indent="0">
              <a:buNone/>
              <a:defRPr sz="1400" b="1"/>
            </a:lvl3pPr>
            <a:lvl4pPr marL="605981" indent="0">
              <a:buNone/>
              <a:defRPr sz="1400" b="1"/>
            </a:lvl4pPr>
            <a:lvl5pPr marL="867283" indent="0">
              <a:buNone/>
              <a:defRPr sz="1400" b="1"/>
            </a:lvl5pPr>
          </a:lstStyle>
          <a:p>
            <a:pPr lvl="0"/>
            <a:r>
              <a:rPr lang="en-US" dirty="0"/>
              <a:t>Click to edit Master text styles</a:t>
            </a:r>
          </a:p>
        </p:txBody>
      </p:sp>
      <p:sp>
        <p:nvSpPr>
          <p:cNvPr id="28" name="Text Placeholder 5">
            <a:extLst>
              <a:ext uri="{FF2B5EF4-FFF2-40B4-BE49-F238E27FC236}">
                <a16:creationId xmlns:a16="http://schemas.microsoft.com/office/drawing/2014/main" id="{17E8E80F-1B5F-5D3E-2409-0CF04DE318F9}"/>
              </a:ext>
            </a:extLst>
          </p:cNvPr>
          <p:cNvSpPr>
            <a:spLocks noGrp="1"/>
          </p:cNvSpPr>
          <p:nvPr>
            <p:ph type="body" sz="quarter" idx="19" hasCustomPrompt="1"/>
          </p:nvPr>
        </p:nvSpPr>
        <p:spPr>
          <a:xfrm>
            <a:off x="3845718" y="1435693"/>
            <a:ext cx="1600200" cy="727751"/>
          </a:xfrm>
          <a:solidFill>
            <a:schemeClr val="tx2"/>
          </a:solidFill>
        </p:spPr>
        <p:txBody>
          <a:bodyPr lIns="137160" rIns="91440" bIns="64008" anchor="b" anchorCtr="0">
            <a:noAutofit/>
          </a:bodyPr>
          <a:lstStyle>
            <a:lvl1pPr marL="0" indent="0">
              <a:buNone/>
              <a:defRPr sz="1600" b="1">
                <a:solidFill>
                  <a:schemeClr val="bg1"/>
                </a:solidFill>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lvl="0"/>
            <a:r>
              <a:rPr lang="en-US" dirty="0"/>
              <a:t>Headline/ Topic</a:t>
            </a:r>
          </a:p>
        </p:txBody>
      </p:sp>
      <p:sp>
        <p:nvSpPr>
          <p:cNvPr id="29" name="Text Placeholder 5">
            <a:extLst>
              <a:ext uri="{FF2B5EF4-FFF2-40B4-BE49-F238E27FC236}">
                <a16:creationId xmlns:a16="http://schemas.microsoft.com/office/drawing/2014/main" id="{A66346B3-56E4-FB00-E652-E796F6986D95}"/>
              </a:ext>
            </a:extLst>
          </p:cNvPr>
          <p:cNvSpPr>
            <a:spLocks noGrp="1"/>
          </p:cNvSpPr>
          <p:nvPr>
            <p:ph type="body" sz="quarter" idx="20"/>
          </p:nvPr>
        </p:nvSpPr>
        <p:spPr>
          <a:xfrm>
            <a:off x="5537786" y="2163445"/>
            <a:ext cx="1600200" cy="2541905"/>
          </a:xfrm>
          <a:solidFill>
            <a:schemeClr val="bg1">
              <a:lumMod val="85000"/>
            </a:schemeClr>
          </a:solidFill>
        </p:spPr>
        <p:txBody>
          <a:bodyPr lIns="137160" tIns="91440" rIns="91440" bIns="45720">
            <a:normAutofit/>
          </a:bodyPr>
          <a:lstStyle>
            <a:lvl1pPr marL="0" indent="0">
              <a:buNone/>
              <a:defRPr sz="1400" b="0"/>
            </a:lvl1pPr>
            <a:lvl2pPr marL="207518" indent="0">
              <a:buNone/>
              <a:defRPr sz="1400" b="1"/>
            </a:lvl2pPr>
            <a:lvl3pPr marL="434975" indent="0">
              <a:buNone/>
              <a:defRPr sz="1400" b="1"/>
            </a:lvl3pPr>
            <a:lvl4pPr marL="605981" indent="0">
              <a:buNone/>
              <a:defRPr sz="1400" b="1"/>
            </a:lvl4pPr>
            <a:lvl5pPr marL="867283" indent="0">
              <a:buNone/>
              <a:defRPr sz="1400" b="1"/>
            </a:lvl5pPr>
          </a:lstStyle>
          <a:p>
            <a:pPr lvl="0"/>
            <a:r>
              <a:rPr lang="en-US" dirty="0"/>
              <a:t>Click to edit Master text styles</a:t>
            </a:r>
          </a:p>
        </p:txBody>
      </p:sp>
      <p:sp>
        <p:nvSpPr>
          <p:cNvPr id="30" name="Text Placeholder 5">
            <a:extLst>
              <a:ext uri="{FF2B5EF4-FFF2-40B4-BE49-F238E27FC236}">
                <a16:creationId xmlns:a16="http://schemas.microsoft.com/office/drawing/2014/main" id="{8A2202FD-33BC-0BA1-F754-345C59A68C4A}"/>
              </a:ext>
            </a:extLst>
          </p:cNvPr>
          <p:cNvSpPr>
            <a:spLocks noGrp="1"/>
          </p:cNvSpPr>
          <p:nvPr>
            <p:ph type="body" sz="quarter" idx="21" hasCustomPrompt="1"/>
          </p:nvPr>
        </p:nvSpPr>
        <p:spPr>
          <a:xfrm>
            <a:off x="5537786" y="1435693"/>
            <a:ext cx="1600200" cy="727751"/>
          </a:xfrm>
          <a:solidFill>
            <a:schemeClr val="tx2"/>
          </a:solidFill>
        </p:spPr>
        <p:txBody>
          <a:bodyPr lIns="137160" rIns="91440" bIns="64008" anchor="b" anchorCtr="0">
            <a:noAutofit/>
          </a:bodyPr>
          <a:lstStyle>
            <a:lvl1pPr marL="0" indent="0">
              <a:buNone/>
              <a:defRPr sz="1600" b="1">
                <a:solidFill>
                  <a:schemeClr val="bg1"/>
                </a:solidFill>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lvl="0"/>
            <a:r>
              <a:rPr lang="en-US" dirty="0"/>
              <a:t>Headline/ Topic</a:t>
            </a:r>
          </a:p>
        </p:txBody>
      </p:sp>
      <p:sp>
        <p:nvSpPr>
          <p:cNvPr id="31" name="Text Placeholder 5">
            <a:extLst>
              <a:ext uri="{FF2B5EF4-FFF2-40B4-BE49-F238E27FC236}">
                <a16:creationId xmlns:a16="http://schemas.microsoft.com/office/drawing/2014/main" id="{5EB459E5-6A74-A385-F343-520C27E1C2CA}"/>
              </a:ext>
            </a:extLst>
          </p:cNvPr>
          <p:cNvSpPr>
            <a:spLocks noGrp="1"/>
          </p:cNvSpPr>
          <p:nvPr>
            <p:ph type="body" sz="quarter" idx="22"/>
          </p:nvPr>
        </p:nvSpPr>
        <p:spPr>
          <a:xfrm>
            <a:off x="7238399" y="2163445"/>
            <a:ext cx="1600200" cy="2541905"/>
          </a:xfrm>
          <a:solidFill>
            <a:schemeClr val="bg1">
              <a:lumMod val="85000"/>
            </a:schemeClr>
          </a:solidFill>
        </p:spPr>
        <p:txBody>
          <a:bodyPr lIns="137160" tIns="91440" rIns="91440" bIns="45720">
            <a:normAutofit/>
          </a:bodyPr>
          <a:lstStyle>
            <a:lvl1pPr marL="0" indent="0">
              <a:buNone/>
              <a:defRPr sz="1400" b="0"/>
            </a:lvl1pPr>
            <a:lvl2pPr marL="207518" indent="0">
              <a:buNone/>
              <a:defRPr sz="1400" b="1"/>
            </a:lvl2pPr>
            <a:lvl3pPr marL="434975" indent="0">
              <a:buNone/>
              <a:defRPr sz="1400" b="1"/>
            </a:lvl3pPr>
            <a:lvl4pPr marL="605981" indent="0">
              <a:buNone/>
              <a:defRPr sz="1400" b="1"/>
            </a:lvl4pPr>
            <a:lvl5pPr marL="867283" indent="0">
              <a:buNone/>
              <a:defRPr sz="1400" b="1"/>
            </a:lvl5pPr>
          </a:lstStyle>
          <a:p>
            <a:pPr lvl="0"/>
            <a:r>
              <a:rPr lang="en-US" dirty="0"/>
              <a:t>Click to edit Master text styles</a:t>
            </a:r>
          </a:p>
        </p:txBody>
      </p:sp>
      <p:sp>
        <p:nvSpPr>
          <p:cNvPr id="32" name="Text Placeholder 5">
            <a:extLst>
              <a:ext uri="{FF2B5EF4-FFF2-40B4-BE49-F238E27FC236}">
                <a16:creationId xmlns:a16="http://schemas.microsoft.com/office/drawing/2014/main" id="{50070C8D-6CB9-4F0F-A4BF-CBB734703C90}"/>
              </a:ext>
            </a:extLst>
          </p:cNvPr>
          <p:cNvSpPr>
            <a:spLocks noGrp="1"/>
          </p:cNvSpPr>
          <p:nvPr>
            <p:ph type="body" sz="quarter" idx="23" hasCustomPrompt="1"/>
          </p:nvPr>
        </p:nvSpPr>
        <p:spPr>
          <a:xfrm>
            <a:off x="7238399" y="1435693"/>
            <a:ext cx="1600200" cy="727751"/>
          </a:xfrm>
          <a:solidFill>
            <a:schemeClr val="tx2"/>
          </a:solidFill>
        </p:spPr>
        <p:txBody>
          <a:bodyPr lIns="137160" rIns="91440" bIns="64008" anchor="b" anchorCtr="0">
            <a:noAutofit/>
          </a:bodyPr>
          <a:lstStyle>
            <a:lvl1pPr marL="0" indent="0">
              <a:buNone/>
              <a:defRPr sz="1600" b="1">
                <a:solidFill>
                  <a:schemeClr val="bg1"/>
                </a:solidFill>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lvl="0"/>
            <a:r>
              <a:rPr lang="en-US" dirty="0"/>
              <a:t>Headline/ Topic</a:t>
            </a:r>
          </a:p>
        </p:txBody>
      </p:sp>
    </p:spTree>
    <p:extLst>
      <p:ext uri="{BB962C8B-B14F-4D97-AF65-F5344CB8AC3E}">
        <p14:creationId xmlns:p14="http://schemas.microsoft.com/office/powerpoint/2010/main" val="32737741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Subtitle: 4 block big ide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CB122-5B65-991A-2FDE-AF2758034EBF}"/>
              </a:ext>
            </a:extLst>
          </p:cNvPr>
          <p:cNvSpPr>
            <a:spLocks noGrp="1"/>
          </p:cNvSpPr>
          <p:nvPr>
            <p:ph type="title" hasCustomPrompt="1"/>
          </p:nvPr>
        </p:nvSpPr>
        <p:spPr/>
        <p:txBody>
          <a:bodyPr/>
          <a:lstStyle>
            <a:lvl1pPr marL="0" marR="0" indent="0" algn="l" defTabSz="685800" rtl="0" eaLnBrk="1" fontAlgn="auto" latinLnBrk="0" hangingPunct="1">
              <a:lnSpc>
                <a:spcPct val="90000"/>
              </a:lnSpc>
              <a:spcBef>
                <a:spcPct val="0"/>
              </a:spcBef>
              <a:spcAft>
                <a:spcPts val="0"/>
              </a:spcAft>
              <a:buClrTx/>
              <a:buSzTx/>
              <a:buFontTx/>
              <a:buNone/>
              <a:tabLst/>
              <a:defRPr/>
            </a:lvl1pPr>
          </a:lstStyle>
          <a:p>
            <a:r>
              <a:rPr lang="en-US" dirty="0"/>
              <a:t>BASIC CONTENT SLIDE</a:t>
            </a:r>
            <a:br>
              <a:rPr lang="en-US" dirty="0"/>
            </a:br>
            <a:r>
              <a:rPr lang="en-US" dirty="0"/>
              <a:t>one or two lines for headline</a:t>
            </a:r>
          </a:p>
        </p:txBody>
      </p:sp>
      <p:sp>
        <p:nvSpPr>
          <p:cNvPr id="3" name="Slide Number Placeholder 2">
            <a:extLst>
              <a:ext uri="{FF2B5EF4-FFF2-40B4-BE49-F238E27FC236}">
                <a16:creationId xmlns:a16="http://schemas.microsoft.com/office/drawing/2014/main" id="{3DD784A4-5319-59E0-E107-C337A45DEF92}"/>
              </a:ext>
            </a:extLst>
          </p:cNvPr>
          <p:cNvSpPr>
            <a:spLocks noGrp="1"/>
          </p:cNvSpPr>
          <p:nvPr>
            <p:ph type="sldNum" sz="quarter" idx="10"/>
          </p:nvPr>
        </p:nvSpPr>
        <p:spPr/>
        <p:txBody>
          <a:bodyPr/>
          <a:lstStyle/>
          <a:p>
            <a:fld id="{9CF5EF28-261C-FD41-A360-1A380056DD17}" type="slidenum">
              <a:rPr lang="en-US" smtClean="0"/>
              <a:pPr/>
              <a:t>‹#›</a:t>
            </a:fld>
            <a:endParaRPr lang="en-US" dirty="0"/>
          </a:p>
        </p:txBody>
      </p:sp>
      <p:sp>
        <p:nvSpPr>
          <p:cNvPr id="4" name="Text Placeholder 15">
            <a:extLst>
              <a:ext uri="{FF2B5EF4-FFF2-40B4-BE49-F238E27FC236}">
                <a16:creationId xmlns:a16="http://schemas.microsoft.com/office/drawing/2014/main" id="{C70634C6-3CF5-6F27-C809-D042DA00CCA7}"/>
              </a:ext>
            </a:extLst>
          </p:cNvPr>
          <p:cNvSpPr>
            <a:spLocks noGrp="1"/>
          </p:cNvSpPr>
          <p:nvPr>
            <p:ph type="body" sz="quarter" idx="13" hasCustomPrompt="1"/>
          </p:nvPr>
        </p:nvSpPr>
        <p:spPr>
          <a:xfrm>
            <a:off x="457200" y="993775"/>
            <a:ext cx="8382000" cy="438150"/>
          </a:xfrm>
        </p:spPr>
        <p:txBody>
          <a:bodyPr>
            <a:noAutofit/>
          </a:bodyPr>
          <a:lstStyle>
            <a:lvl1pPr marL="0" indent="0">
              <a:buNone/>
              <a:defRPr sz="2000" b="1" i="0" baseline="0">
                <a:solidFill>
                  <a:schemeClr val="accent2"/>
                </a:solidFill>
                <a:latin typeface="Arial" panose="020B0604020202020204" pitchFamily="34" charset="0"/>
              </a:defRPr>
            </a:lvl1pPr>
          </a:lstStyle>
          <a:p>
            <a:pPr lvl="0"/>
            <a:r>
              <a:rPr lang="en-US" dirty="0"/>
              <a:t>Slide subtitle sentence case. Optional: delete as needed</a:t>
            </a:r>
          </a:p>
        </p:txBody>
      </p:sp>
      <p:sp>
        <p:nvSpPr>
          <p:cNvPr id="8" name="Text Placeholder 5">
            <a:extLst>
              <a:ext uri="{FF2B5EF4-FFF2-40B4-BE49-F238E27FC236}">
                <a16:creationId xmlns:a16="http://schemas.microsoft.com/office/drawing/2014/main" id="{E51BF1D2-8C7B-AE42-B2C5-BF7A4CD559B5}"/>
              </a:ext>
            </a:extLst>
          </p:cNvPr>
          <p:cNvSpPr>
            <a:spLocks noGrp="1"/>
          </p:cNvSpPr>
          <p:nvPr>
            <p:ph type="body" sz="quarter" idx="16" hasCustomPrompt="1"/>
          </p:nvPr>
        </p:nvSpPr>
        <p:spPr>
          <a:xfrm>
            <a:off x="819628" y="1657348"/>
            <a:ext cx="3723118" cy="1426464"/>
          </a:xfrm>
          <a:solidFill>
            <a:schemeClr val="tx2"/>
          </a:solidFill>
        </p:spPr>
        <p:txBody>
          <a:bodyPr lIns="182880" tIns="182880" rIns="91440" bIns="91440" anchor="t" anchorCtr="0">
            <a:noAutofit/>
          </a:bodyPr>
          <a:lstStyle>
            <a:lvl1pPr marL="0" indent="0">
              <a:buNone/>
              <a:defRPr sz="2400" b="1">
                <a:solidFill>
                  <a:schemeClr val="bg1"/>
                </a:solidFill>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lvl="0"/>
            <a:r>
              <a:rPr lang="en-US" dirty="0"/>
              <a:t>Big idea/Topic</a:t>
            </a:r>
          </a:p>
        </p:txBody>
      </p:sp>
      <p:sp>
        <p:nvSpPr>
          <p:cNvPr id="9" name="Text Placeholder 5">
            <a:extLst>
              <a:ext uri="{FF2B5EF4-FFF2-40B4-BE49-F238E27FC236}">
                <a16:creationId xmlns:a16="http://schemas.microsoft.com/office/drawing/2014/main" id="{9CC8EC55-CB52-3EB0-0CD2-2FD334FE87CE}"/>
              </a:ext>
            </a:extLst>
          </p:cNvPr>
          <p:cNvSpPr>
            <a:spLocks noGrp="1"/>
          </p:cNvSpPr>
          <p:nvPr>
            <p:ph type="body" sz="quarter" idx="17" hasCustomPrompt="1"/>
          </p:nvPr>
        </p:nvSpPr>
        <p:spPr>
          <a:xfrm>
            <a:off x="4631138" y="1657349"/>
            <a:ext cx="3723118" cy="1426464"/>
          </a:xfrm>
          <a:solidFill>
            <a:schemeClr val="tx2"/>
          </a:solidFill>
        </p:spPr>
        <p:txBody>
          <a:bodyPr lIns="182880" tIns="182880" rIns="91440" bIns="91440" anchor="t" anchorCtr="0">
            <a:noAutofit/>
          </a:bodyPr>
          <a:lstStyle>
            <a:lvl1pPr marL="0" indent="0">
              <a:buNone/>
              <a:defRPr sz="2400" b="1">
                <a:solidFill>
                  <a:schemeClr val="bg1"/>
                </a:solidFill>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lvl="0"/>
            <a:r>
              <a:rPr lang="en-US" dirty="0"/>
              <a:t>Big idea/Topic</a:t>
            </a:r>
          </a:p>
        </p:txBody>
      </p:sp>
      <p:sp>
        <p:nvSpPr>
          <p:cNvPr id="11" name="Text Placeholder 5">
            <a:extLst>
              <a:ext uri="{FF2B5EF4-FFF2-40B4-BE49-F238E27FC236}">
                <a16:creationId xmlns:a16="http://schemas.microsoft.com/office/drawing/2014/main" id="{74492F8F-BB13-4522-9262-D3D4E3E35851}"/>
              </a:ext>
            </a:extLst>
          </p:cNvPr>
          <p:cNvSpPr>
            <a:spLocks noGrp="1"/>
          </p:cNvSpPr>
          <p:nvPr>
            <p:ph type="body" sz="quarter" idx="18" hasCustomPrompt="1"/>
          </p:nvPr>
        </p:nvSpPr>
        <p:spPr>
          <a:xfrm>
            <a:off x="819628" y="3174781"/>
            <a:ext cx="3723118" cy="1426464"/>
          </a:xfrm>
          <a:solidFill>
            <a:schemeClr val="tx2"/>
          </a:solidFill>
        </p:spPr>
        <p:txBody>
          <a:bodyPr lIns="182880" tIns="182880" rIns="91440" bIns="91440" anchor="t" anchorCtr="0">
            <a:noAutofit/>
          </a:bodyPr>
          <a:lstStyle>
            <a:lvl1pPr marL="0" indent="0">
              <a:buNone/>
              <a:defRPr sz="2400" b="1">
                <a:solidFill>
                  <a:schemeClr val="bg1"/>
                </a:solidFill>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lvl="0"/>
            <a:r>
              <a:rPr lang="en-US" dirty="0"/>
              <a:t>Big idea/Topic</a:t>
            </a:r>
          </a:p>
        </p:txBody>
      </p:sp>
      <p:sp>
        <p:nvSpPr>
          <p:cNvPr id="12" name="Text Placeholder 5">
            <a:extLst>
              <a:ext uri="{FF2B5EF4-FFF2-40B4-BE49-F238E27FC236}">
                <a16:creationId xmlns:a16="http://schemas.microsoft.com/office/drawing/2014/main" id="{59A5E982-F2D5-FC63-C9EC-95A25009EEB2}"/>
              </a:ext>
            </a:extLst>
          </p:cNvPr>
          <p:cNvSpPr>
            <a:spLocks noGrp="1"/>
          </p:cNvSpPr>
          <p:nvPr>
            <p:ph type="body" sz="quarter" idx="19" hasCustomPrompt="1"/>
          </p:nvPr>
        </p:nvSpPr>
        <p:spPr>
          <a:xfrm>
            <a:off x="4631138" y="3174781"/>
            <a:ext cx="3723118" cy="1426464"/>
          </a:xfrm>
          <a:solidFill>
            <a:schemeClr val="tx2"/>
          </a:solidFill>
        </p:spPr>
        <p:txBody>
          <a:bodyPr lIns="182880" tIns="182880" rIns="91440" bIns="91440" anchor="t" anchorCtr="0">
            <a:noAutofit/>
          </a:bodyPr>
          <a:lstStyle>
            <a:lvl1pPr marL="0" indent="0">
              <a:buNone/>
              <a:defRPr sz="2400" b="1">
                <a:solidFill>
                  <a:schemeClr val="bg1"/>
                </a:solidFill>
              </a:defRPr>
            </a:lvl1pPr>
            <a:lvl2pPr>
              <a:defRPr sz="1600" b="1">
                <a:solidFill>
                  <a:schemeClr val="bg1"/>
                </a:solidFill>
              </a:defRPr>
            </a:lvl2pPr>
            <a:lvl3pPr>
              <a:defRPr sz="1600" b="1">
                <a:solidFill>
                  <a:schemeClr val="bg1"/>
                </a:solidFill>
              </a:defRPr>
            </a:lvl3pPr>
            <a:lvl4pPr>
              <a:defRPr sz="1600" b="1">
                <a:solidFill>
                  <a:schemeClr val="bg1"/>
                </a:solidFill>
              </a:defRPr>
            </a:lvl4pPr>
            <a:lvl5pPr>
              <a:defRPr sz="1600" b="1">
                <a:solidFill>
                  <a:schemeClr val="bg1"/>
                </a:solidFill>
              </a:defRPr>
            </a:lvl5pPr>
          </a:lstStyle>
          <a:p>
            <a:pPr lvl="0"/>
            <a:r>
              <a:rPr lang="en-US" dirty="0"/>
              <a:t>Big idea/Topic</a:t>
            </a:r>
          </a:p>
        </p:txBody>
      </p:sp>
    </p:spTree>
    <p:extLst>
      <p:ext uri="{BB962C8B-B14F-4D97-AF65-F5344CB8AC3E}">
        <p14:creationId xmlns:p14="http://schemas.microsoft.com/office/powerpoint/2010/main" val="40088913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Subtitle: 3 column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CB122-5B65-991A-2FDE-AF2758034EBF}"/>
              </a:ext>
            </a:extLst>
          </p:cNvPr>
          <p:cNvSpPr>
            <a:spLocks noGrp="1"/>
          </p:cNvSpPr>
          <p:nvPr>
            <p:ph type="title" hasCustomPrompt="1"/>
          </p:nvPr>
        </p:nvSpPr>
        <p:spPr/>
        <p:txBody>
          <a:bodyPr/>
          <a:lstStyle>
            <a:lvl1pPr marL="0" marR="0" indent="0" algn="l" defTabSz="685800" rtl="0" eaLnBrk="1" fontAlgn="auto" latinLnBrk="0" hangingPunct="1">
              <a:lnSpc>
                <a:spcPct val="90000"/>
              </a:lnSpc>
              <a:spcBef>
                <a:spcPct val="0"/>
              </a:spcBef>
              <a:spcAft>
                <a:spcPts val="0"/>
              </a:spcAft>
              <a:buClrTx/>
              <a:buSzTx/>
              <a:buFontTx/>
              <a:buNone/>
              <a:tabLst/>
              <a:defRPr/>
            </a:lvl1pPr>
          </a:lstStyle>
          <a:p>
            <a:r>
              <a:rPr lang="en-US" dirty="0"/>
              <a:t>BASIC CONTENT SLIDE</a:t>
            </a:r>
            <a:br>
              <a:rPr lang="en-US" dirty="0"/>
            </a:br>
            <a:r>
              <a:rPr lang="en-US" dirty="0"/>
              <a:t>one or two lines for headline</a:t>
            </a:r>
          </a:p>
        </p:txBody>
      </p:sp>
      <p:sp>
        <p:nvSpPr>
          <p:cNvPr id="3" name="Slide Number Placeholder 2">
            <a:extLst>
              <a:ext uri="{FF2B5EF4-FFF2-40B4-BE49-F238E27FC236}">
                <a16:creationId xmlns:a16="http://schemas.microsoft.com/office/drawing/2014/main" id="{3DD784A4-5319-59E0-E107-C337A45DEF92}"/>
              </a:ext>
            </a:extLst>
          </p:cNvPr>
          <p:cNvSpPr>
            <a:spLocks noGrp="1"/>
          </p:cNvSpPr>
          <p:nvPr>
            <p:ph type="sldNum" sz="quarter" idx="10"/>
          </p:nvPr>
        </p:nvSpPr>
        <p:spPr/>
        <p:txBody>
          <a:bodyPr/>
          <a:lstStyle/>
          <a:p>
            <a:fld id="{9CF5EF28-261C-FD41-A360-1A380056DD17}" type="slidenum">
              <a:rPr lang="en-US" smtClean="0"/>
              <a:pPr/>
              <a:t>‹#›</a:t>
            </a:fld>
            <a:endParaRPr lang="en-US" dirty="0"/>
          </a:p>
        </p:txBody>
      </p:sp>
      <p:sp>
        <p:nvSpPr>
          <p:cNvPr id="4" name="Text Placeholder 15">
            <a:extLst>
              <a:ext uri="{FF2B5EF4-FFF2-40B4-BE49-F238E27FC236}">
                <a16:creationId xmlns:a16="http://schemas.microsoft.com/office/drawing/2014/main" id="{C70634C6-3CF5-6F27-C809-D042DA00CCA7}"/>
              </a:ext>
            </a:extLst>
          </p:cNvPr>
          <p:cNvSpPr>
            <a:spLocks noGrp="1"/>
          </p:cNvSpPr>
          <p:nvPr>
            <p:ph type="body" sz="quarter" idx="13" hasCustomPrompt="1"/>
          </p:nvPr>
        </p:nvSpPr>
        <p:spPr>
          <a:xfrm>
            <a:off x="457200" y="993775"/>
            <a:ext cx="8382000" cy="438150"/>
          </a:xfrm>
        </p:spPr>
        <p:txBody>
          <a:bodyPr>
            <a:noAutofit/>
          </a:bodyPr>
          <a:lstStyle>
            <a:lvl1pPr marL="0" indent="0">
              <a:buNone/>
              <a:defRPr sz="2000" b="1" i="0" baseline="0">
                <a:solidFill>
                  <a:schemeClr val="accent2"/>
                </a:solidFill>
                <a:latin typeface="Arial" panose="020B0604020202020204" pitchFamily="34" charset="0"/>
              </a:defRPr>
            </a:lvl1pPr>
          </a:lstStyle>
          <a:p>
            <a:pPr lvl="0"/>
            <a:r>
              <a:rPr lang="en-US" dirty="0"/>
              <a:t>Slide subtitle sentence case. Optional: delete as needed</a:t>
            </a:r>
          </a:p>
        </p:txBody>
      </p:sp>
      <p:sp>
        <p:nvSpPr>
          <p:cNvPr id="6" name="Text Placeholder 5">
            <a:extLst>
              <a:ext uri="{FF2B5EF4-FFF2-40B4-BE49-F238E27FC236}">
                <a16:creationId xmlns:a16="http://schemas.microsoft.com/office/drawing/2014/main" id="{6FC0DE28-2C3E-0EAF-93C5-37D6D8C0CD54}"/>
              </a:ext>
            </a:extLst>
          </p:cNvPr>
          <p:cNvSpPr>
            <a:spLocks noGrp="1"/>
          </p:cNvSpPr>
          <p:nvPr>
            <p:ph type="body" sz="quarter" idx="14"/>
          </p:nvPr>
        </p:nvSpPr>
        <p:spPr>
          <a:xfrm>
            <a:off x="457199" y="3711575"/>
            <a:ext cx="2679698" cy="993775"/>
          </a:xfrm>
          <a:noFill/>
        </p:spPr>
        <p:txBody>
          <a:bodyPr lIns="0" tIns="91440" rIns="45720" bIns="45720">
            <a:normAutofit/>
          </a:bodyPr>
          <a:lstStyle>
            <a:lvl1pPr>
              <a:defRPr sz="1400"/>
            </a:lvl1pPr>
            <a:lvl2pPr>
              <a:defRPr sz="1400"/>
            </a:lvl2pPr>
            <a:lvl3pPr>
              <a:defRPr sz="1600"/>
            </a:lvl3pPr>
            <a:lvl4pPr>
              <a:defRPr sz="1600"/>
            </a:lvl4pPr>
            <a:lvl5pPr>
              <a:defRPr sz="1600"/>
            </a:lvl5pPr>
          </a:lstStyle>
          <a:p>
            <a:pPr lvl="0"/>
            <a:r>
              <a:rPr lang="en-US" dirty="0"/>
              <a:t>Click to edit Master text styles</a:t>
            </a:r>
          </a:p>
        </p:txBody>
      </p:sp>
      <p:sp>
        <p:nvSpPr>
          <p:cNvPr id="7" name="Text Placeholder 5">
            <a:extLst>
              <a:ext uri="{FF2B5EF4-FFF2-40B4-BE49-F238E27FC236}">
                <a16:creationId xmlns:a16="http://schemas.microsoft.com/office/drawing/2014/main" id="{27E01C83-966B-62F9-D4BF-6F48E204A567}"/>
              </a:ext>
            </a:extLst>
          </p:cNvPr>
          <p:cNvSpPr>
            <a:spLocks noGrp="1"/>
          </p:cNvSpPr>
          <p:nvPr>
            <p:ph type="body" sz="quarter" idx="15"/>
          </p:nvPr>
        </p:nvSpPr>
        <p:spPr>
          <a:xfrm>
            <a:off x="3302949" y="3711575"/>
            <a:ext cx="2679695" cy="993775"/>
          </a:xfrm>
          <a:noFill/>
        </p:spPr>
        <p:txBody>
          <a:bodyPr lIns="0" tIns="91440" rIns="45720" bIns="45720">
            <a:normAutofit/>
          </a:bodyPr>
          <a:lstStyle>
            <a:lvl1pPr>
              <a:defRPr sz="1400"/>
            </a:lvl1pPr>
            <a:lvl2pPr>
              <a:defRPr sz="1400"/>
            </a:lvl2pPr>
            <a:lvl3pPr>
              <a:defRPr sz="1600"/>
            </a:lvl3pPr>
            <a:lvl4pPr>
              <a:defRPr sz="1600"/>
            </a:lvl4pPr>
            <a:lvl5pPr>
              <a:defRPr sz="1600"/>
            </a:lvl5pPr>
          </a:lstStyle>
          <a:p>
            <a:pPr lvl="0"/>
            <a:r>
              <a:rPr lang="en-US" dirty="0"/>
              <a:t>Click to edit Master text styles</a:t>
            </a:r>
          </a:p>
        </p:txBody>
      </p:sp>
      <p:sp>
        <p:nvSpPr>
          <p:cNvPr id="5" name="Text Placeholder 5">
            <a:extLst>
              <a:ext uri="{FF2B5EF4-FFF2-40B4-BE49-F238E27FC236}">
                <a16:creationId xmlns:a16="http://schemas.microsoft.com/office/drawing/2014/main" id="{AD342F2D-DDFA-2AD9-2E71-9106C802294F}"/>
              </a:ext>
            </a:extLst>
          </p:cNvPr>
          <p:cNvSpPr>
            <a:spLocks noGrp="1"/>
          </p:cNvSpPr>
          <p:nvPr>
            <p:ph type="body" sz="quarter" idx="18"/>
          </p:nvPr>
        </p:nvSpPr>
        <p:spPr>
          <a:xfrm>
            <a:off x="6159500" y="3711575"/>
            <a:ext cx="2679700" cy="993775"/>
          </a:xfrm>
          <a:noFill/>
        </p:spPr>
        <p:txBody>
          <a:bodyPr lIns="0" tIns="91440" rIns="45720" bIns="45720">
            <a:normAutofit/>
          </a:bodyPr>
          <a:lstStyle>
            <a:lvl1pPr>
              <a:defRPr sz="1400"/>
            </a:lvl1pPr>
            <a:lvl2pPr>
              <a:defRPr sz="1400"/>
            </a:lvl2pPr>
            <a:lvl3pPr>
              <a:defRPr sz="1600"/>
            </a:lvl3pPr>
            <a:lvl4pPr>
              <a:defRPr sz="1600"/>
            </a:lvl4pPr>
            <a:lvl5pPr>
              <a:defRPr sz="1600"/>
            </a:lvl5pPr>
          </a:lstStyle>
          <a:p>
            <a:pPr lvl="0"/>
            <a:r>
              <a:rPr lang="en-US" dirty="0"/>
              <a:t>Click to edit Master text styles</a:t>
            </a:r>
          </a:p>
        </p:txBody>
      </p:sp>
      <p:sp>
        <p:nvSpPr>
          <p:cNvPr id="14" name="Picture Placeholder 13">
            <a:extLst>
              <a:ext uri="{FF2B5EF4-FFF2-40B4-BE49-F238E27FC236}">
                <a16:creationId xmlns:a16="http://schemas.microsoft.com/office/drawing/2014/main" id="{2117CC75-B838-68D6-2E0E-876246E59A71}"/>
              </a:ext>
            </a:extLst>
          </p:cNvPr>
          <p:cNvSpPr>
            <a:spLocks noGrp="1"/>
          </p:cNvSpPr>
          <p:nvPr>
            <p:ph type="pic" sz="quarter" idx="19"/>
          </p:nvPr>
        </p:nvSpPr>
        <p:spPr>
          <a:xfrm>
            <a:off x="457199" y="1657349"/>
            <a:ext cx="2679700" cy="2054225"/>
          </a:xfrm>
          <a:solidFill>
            <a:schemeClr val="bg1">
              <a:lumMod val="75000"/>
            </a:schemeClr>
          </a:solidFill>
        </p:spPr>
        <p:txBody>
          <a:bodyPr tIns="365760"/>
          <a:lstStyle>
            <a:lvl1pPr marL="0" indent="0" algn="ctr">
              <a:buFontTx/>
              <a:buNone/>
              <a:defRPr/>
            </a:lvl1pPr>
          </a:lstStyle>
          <a:p>
            <a:endParaRPr lang="en-US"/>
          </a:p>
        </p:txBody>
      </p:sp>
      <p:sp>
        <p:nvSpPr>
          <p:cNvPr id="15" name="Picture Placeholder 13">
            <a:extLst>
              <a:ext uri="{FF2B5EF4-FFF2-40B4-BE49-F238E27FC236}">
                <a16:creationId xmlns:a16="http://schemas.microsoft.com/office/drawing/2014/main" id="{44614E93-F67D-FFB0-1593-0C05E96A4FFD}"/>
              </a:ext>
            </a:extLst>
          </p:cNvPr>
          <p:cNvSpPr>
            <a:spLocks noGrp="1"/>
          </p:cNvSpPr>
          <p:nvPr>
            <p:ph type="pic" sz="quarter" idx="20"/>
          </p:nvPr>
        </p:nvSpPr>
        <p:spPr>
          <a:xfrm>
            <a:off x="3302950" y="1657349"/>
            <a:ext cx="2679700" cy="2054225"/>
          </a:xfrm>
          <a:solidFill>
            <a:schemeClr val="bg1">
              <a:lumMod val="75000"/>
            </a:schemeClr>
          </a:solidFill>
        </p:spPr>
        <p:txBody>
          <a:bodyPr tIns="365760"/>
          <a:lstStyle>
            <a:lvl1pPr marL="0" indent="0" algn="ctr">
              <a:buFontTx/>
              <a:buNone/>
              <a:defRPr/>
            </a:lvl1pPr>
          </a:lstStyle>
          <a:p>
            <a:endParaRPr lang="en-US"/>
          </a:p>
        </p:txBody>
      </p:sp>
      <p:sp>
        <p:nvSpPr>
          <p:cNvPr id="16" name="Picture Placeholder 13">
            <a:extLst>
              <a:ext uri="{FF2B5EF4-FFF2-40B4-BE49-F238E27FC236}">
                <a16:creationId xmlns:a16="http://schemas.microsoft.com/office/drawing/2014/main" id="{FF202DA5-E559-E016-1658-76A0FFD0A7A9}"/>
              </a:ext>
            </a:extLst>
          </p:cNvPr>
          <p:cNvSpPr>
            <a:spLocks noGrp="1"/>
          </p:cNvSpPr>
          <p:nvPr>
            <p:ph type="pic" sz="quarter" idx="21"/>
          </p:nvPr>
        </p:nvSpPr>
        <p:spPr>
          <a:xfrm>
            <a:off x="6159500" y="1657349"/>
            <a:ext cx="2679700" cy="2054225"/>
          </a:xfrm>
          <a:solidFill>
            <a:schemeClr val="bg1">
              <a:lumMod val="75000"/>
            </a:schemeClr>
          </a:solidFill>
        </p:spPr>
        <p:txBody>
          <a:bodyPr tIns="365760"/>
          <a:lstStyle>
            <a:lvl1pPr marL="0" indent="0" algn="ctr">
              <a:buFontTx/>
              <a:buNone/>
              <a:defRPr/>
            </a:lvl1pPr>
          </a:lstStyle>
          <a:p>
            <a:endParaRPr lang="en-US"/>
          </a:p>
        </p:txBody>
      </p:sp>
      <p:cxnSp>
        <p:nvCxnSpPr>
          <p:cNvPr id="18" name="Straight Connector 17">
            <a:extLst>
              <a:ext uri="{FF2B5EF4-FFF2-40B4-BE49-F238E27FC236}">
                <a16:creationId xmlns:a16="http://schemas.microsoft.com/office/drawing/2014/main" id="{B59A614F-1746-5E7E-6E40-C0C352E3B87C}"/>
              </a:ext>
            </a:extLst>
          </p:cNvPr>
          <p:cNvCxnSpPr/>
          <p:nvPr userDrawn="1"/>
        </p:nvCxnSpPr>
        <p:spPr>
          <a:xfrm>
            <a:off x="3219924" y="1521151"/>
            <a:ext cx="0" cy="327304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F24D771-DA9F-AFF7-8014-770E6875CD71}"/>
              </a:ext>
            </a:extLst>
          </p:cNvPr>
          <p:cNvCxnSpPr/>
          <p:nvPr userDrawn="1"/>
        </p:nvCxnSpPr>
        <p:spPr>
          <a:xfrm>
            <a:off x="6078494" y="1521151"/>
            <a:ext cx="0" cy="327304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57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5" name="Media Placeholder 4">
            <a:extLst>
              <a:ext uri="{FF2B5EF4-FFF2-40B4-BE49-F238E27FC236}">
                <a16:creationId xmlns:a16="http://schemas.microsoft.com/office/drawing/2014/main" id="{4BDB185A-767C-30D3-5FC4-487AEE46B025}"/>
              </a:ext>
            </a:extLst>
          </p:cNvPr>
          <p:cNvSpPr>
            <a:spLocks noGrp="1"/>
          </p:cNvSpPr>
          <p:nvPr>
            <p:ph type="media" sz="quarter" idx="11" hasCustomPrompt="1"/>
          </p:nvPr>
        </p:nvSpPr>
        <p:spPr>
          <a:xfrm>
            <a:off x="0" y="0"/>
            <a:ext cx="9144000" cy="5143500"/>
          </a:xfrm>
          <a:solidFill>
            <a:schemeClr val="tx1"/>
          </a:solidFill>
        </p:spPr>
        <p:txBody>
          <a:bodyPr lIns="0" tIns="1371600"/>
          <a:lstStyle>
            <a:lvl1pPr marL="0" indent="0" algn="ctr">
              <a:buFontTx/>
              <a:buNone/>
              <a:defRPr>
                <a:solidFill>
                  <a:schemeClr val="bg1"/>
                </a:solidFill>
              </a:defRPr>
            </a:lvl1pPr>
          </a:lstStyle>
          <a:p>
            <a:r>
              <a:rPr lang="en-US" dirty="0"/>
              <a:t>CLICK ICON TO INSERT VIDEO</a:t>
            </a:r>
          </a:p>
        </p:txBody>
      </p:sp>
      <p:sp>
        <p:nvSpPr>
          <p:cNvPr id="2" name="Title 1">
            <a:extLst>
              <a:ext uri="{FF2B5EF4-FFF2-40B4-BE49-F238E27FC236}">
                <a16:creationId xmlns:a16="http://schemas.microsoft.com/office/drawing/2014/main" id="{A5D9493A-47CC-919A-B438-67612BC54B04}"/>
              </a:ext>
            </a:extLst>
          </p:cNvPr>
          <p:cNvSpPr>
            <a:spLocks noGrp="1"/>
          </p:cNvSpPr>
          <p:nvPr>
            <p:ph type="title" hasCustomPrompt="1"/>
          </p:nvPr>
        </p:nvSpPr>
        <p:spPr/>
        <p:txBody>
          <a:bodyPr/>
          <a:lstStyle>
            <a:lvl1pPr marL="0" marR="0" indent="0" algn="l" defTabSz="685800" rtl="0" eaLnBrk="1" fontAlgn="auto" latinLnBrk="0" hangingPunct="1">
              <a:lnSpc>
                <a:spcPct val="90000"/>
              </a:lnSpc>
              <a:spcBef>
                <a:spcPct val="0"/>
              </a:spcBef>
              <a:spcAft>
                <a:spcPts val="0"/>
              </a:spcAft>
              <a:buClrTx/>
              <a:buSzTx/>
              <a:buFontTx/>
              <a:buNone/>
              <a:tabLst/>
              <a:defRPr>
                <a:solidFill>
                  <a:schemeClr val="bg1"/>
                </a:solidFill>
              </a:defRPr>
            </a:lvl1pPr>
          </a:lstStyle>
          <a:p>
            <a:r>
              <a:rPr lang="en-US" dirty="0"/>
              <a:t>Headline in all caps 28pt </a:t>
            </a:r>
            <a:br>
              <a:rPr lang="en-US" dirty="0"/>
            </a:br>
            <a:r>
              <a:rPr lang="en-US" dirty="0"/>
              <a:t>preferred as one or two lines</a:t>
            </a:r>
          </a:p>
        </p:txBody>
      </p:sp>
    </p:spTree>
    <p:extLst>
      <p:ext uri="{BB962C8B-B14F-4D97-AF65-F5344CB8AC3E}">
        <p14:creationId xmlns:p14="http://schemas.microsoft.com/office/powerpoint/2010/main" val="225037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losing slide Argonn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A3DEC59-F5CF-CEAA-802E-33C6505C449D}"/>
              </a:ext>
            </a:extLst>
          </p:cNvPr>
          <p:cNvPicPr>
            <a:picLocks noChangeAspect="1"/>
          </p:cNvPicPr>
          <p:nvPr userDrawn="1"/>
        </p:nvPicPr>
        <p:blipFill rotWithShape="1">
          <a:blip r:embed="rId2"/>
          <a:srcRect l="4900" t="26977" r="8429" b="1"/>
          <a:stretch/>
        </p:blipFill>
        <p:spPr>
          <a:xfrm>
            <a:off x="0" y="0"/>
            <a:ext cx="9142729" cy="5143500"/>
          </a:xfrm>
          <a:prstGeom prst="rect">
            <a:avLst/>
          </a:prstGeom>
        </p:spPr>
      </p:pic>
      <p:pic>
        <p:nvPicPr>
          <p:cNvPr id="9" name="Picture 8">
            <a:extLst>
              <a:ext uri="{FF2B5EF4-FFF2-40B4-BE49-F238E27FC236}">
                <a16:creationId xmlns:a16="http://schemas.microsoft.com/office/drawing/2014/main" id="{B80802B6-4722-244C-B8A6-46B69A03D820}"/>
              </a:ext>
            </a:extLst>
          </p:cNvPr>
          <p:cNvPicPr>
            <a:picLocks noChangeAspect="1"/>
          </p:cNvPicPr>
          <p:nvPr userDrawn="1"/>
        </p:nvPicPr>
        <p:blipFill rotWithShape="1">
          <a:blip r:embed="rId3" cstate="hqprint">
            <a:alphaModFix amt="80000"/>
            <a:extLst>
              <a:ext uri="{28A0092B-C50C-407E-A947-70E740481C1C}">
                <a14:useLocalDpi xmlns:a14="http://schemas.microsoft.com/office/drawing/2010/main"/>
              </a:ext>
            </a:extLst>
          </a:blip>
          <a:srcRect l="7274" t="-204" r="7262" b="2069"/>
          <a:stretch/>
        </p:blipFill>
        <p:spPr>
          <a:xfrm>
            <a:off x="0" y="-10684"/>
            <a:ext cx="9144000" cy="5154184"/>
          </a:xfrm>
          <a:prstGeom prst="rect">
            <a:avLst/>
          </a:prstGeom>
        </p:spPr>
      </p:pic>
      <p:grpSp>
        <p:nvGrpSpPr>
          <p:cNvPr id="2" name="Group 1">
            <a:extLst>
              <a:ext uri="{FF2B5EF4-FFF2-40B4-BE49-F238E27FC236}">
                <a16:creationId xmlns:a16="http://schemas.microsoft.com/office/drawing/2014/main" id="{51AD80AF-1545-2888-DC5C-2ACBBB58F56B}"/>
              </a:ext>
            </a:extLst>
          </p:cNvPr>
          <p:cNvGrpSpPr>
            <a:grpSpLocks noChangeAspect="1"/>
          </p:cNvGrpSpPr>
          <p:nvPr userDrawn="1"/>
        </p:nvGrpSpPr>
        <p:grpSpPr bwMode="auto">
          <a:xfrm>
            <a:off x="1586265" y="1304924"/>
            <a:ext cx="5971470" cy="2336662"/>
            <a:chOff x="4398" y="-378"/>
            <a:chExt cx="1104" cy="432"/>
          </a:xfrm>
        </p:grpSpPr>
        <p:sp>
          <p:nvSpPr>
            <p:cNvPr id="3" name="Rectangle 2">
              <a:extLst>
                <a:ext uri="{FF2B5EF4-FFF2-40B4-BE49-F238E27FC236}">
                  <a16:creationId xmlns:a16="http://schemas.microsoft.com/office/drawing/2014/main" id="{76CD385B-D85D-B64D-C7C5-0741D4FDA11F}"/>
                </a:ext>
              </a:extLst>
            </p:cNvPr>
            <p:cNvSpPr>
              <a:spLocks noChangeArrowheads="1"/>
            </p:cNvSpPr>
            <p:nvPr/>
          </p:nvSpPr>
          <p:spPr bwMode="auto">
            <a:xfrm>
              <a:off x="4398" y="-378"/>
              <a:ext cx="1104" cy="432"/>
            </a:xfrm>
            <a:prstGeom prst="rect">
              <a:avLst/>
            </a:prstGeom>
            <a:noFill/>
            <a:ln w="0">
              <a:no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dirty="0"/>
            </a:p>
          </p:txBody>
        </p:sp>
        <p:sp>
          <p:nvSpPr>
            <p:cNvPr id="6" name="Freeform 5">
              <a:extLst>
                <a:ext uri="{FF2B5EF4-FFF2-40B4-BE49-F238E27FC236}">
                  <a16:creationId xmlns:a16="http://schemas.microsoft.com/office/drawing/2014/main" id="{5565DEB9-167C-3795-A7E1-78040F365E4B}"/>
                </a:ext>
              </a:extLst>
            </p:cNvPr>
            <p:cNvSpPr>
              <a:spLocks noEditPoints="1"/>
            </p:cNvSpPr>
            <p:nvPr/>
          </p:nvSpPr>
          <p:spPr bwMode="auto">
            <a:xfrm>
              <a:off x="5198" y="-264"/>
              <a:ext cx="194" cy="168"/>
            </a:xfrm>
            <a:custGeom>
              <a:avLst/>
              <a:gdLst>
                <a:gd name="T0" fmla="*/ 405 w 580"/>
                <a:gd name="T1" fmla="*/ 360 h 502"/>
                <a:gd name="T2" fmla="*/ 441 w 580"/>
                <a:gd name="T3" fmla="*/ 422 h 502"/>
                <a:gd name="T4" fmla="*/ 473 w 580"/>
                <a:gd name="T5" fmla="*/ 478 h 502"/>
                <a:gd name="T6" fmla="*/ 485 w 580"/>
                <a:gd name="T7" fmla="*/ 478 h 502"/>
                <a:gd name="T8" fmla="*/ 518 w 580"/>
                <a:gd name="T9" fmla="*/ 422 h 502"/>
                <a:gd name="T10" fmla="*/ 554 w 580"/>
                <a:gd name="T11" fmla="*/ 360 h 502"/>
                <a:gd name="T12" fmla="*/ 392 w 580"/>
                <a:gd name="T13" fmla="*/ 338 h 502"/>
                <a:gd name="T14" fmla="*/ 186 w 580"/>
                <a:gd name="T15" fmla="*/ 357 h 502"/>
                <a:gd name="T16" fmla="*/ 153 w 580"/>
                <a:gd name="T17" fmla="*/ 415 h 502"/>
                <a:gd name="T18" fmla="*/ 119 w 580"/>
                <a:gd name="T19" fmla="*/ 473 h 502"/>
                <a:gd name="T20" fmla="*/ 471 w 580"/>
                <a:gd name="T21" fmla="*/ 493 h 502"/>
                <a:gd name="T22" fmla="*/ 452 w 580"/>
                <a:gd name="T23" fmla="*/ 461 h 502"/>
                <a:gd name="T24" fmla="*/ 416 w 580"/>
                <a:gd name="T25" fmla="*/ 399 h 502"/>
                <a:gd name="T26" fmla="*/ 387 w 580"/>
                <a:gd name="T27" fmla="*/ 347 h 502"/>
                <a:gd name="T28" fmla="*/ 13 w 580"/>
                <a:gd name="T29" fmla="*/ 338 h 502"/>
                <a:gd name="T30" fmla="*/ 33 w 580"/>
                <a:gd name="T31" fmla="*/ 373 h 502"/>
                <a:gd name="T32" fmla="*/ 71 w 580"/>
                <a:gd name="T33" fmla="*/ 438 h 502"/>
                <a:gd name="T34" fmla="*/ 98 w 580"/>
                <a:gd name="T35" fmla="*/ 485 h 502"/>
                <a:gd name="T36" fmla="*/ 112 w 580"/>
                <a:gd name="T37" fmla="*/ 467 h 502"/>
                <a:gd name="T38" fmla="*/ 148 w 580"/>
                <a:gd name="T39" fmla="*/ 405 h 502"/>
                <a:gd name="T40" fmla="*/ 180 w 580"/>
                <a:gd name="T41" fmla="*/ 349 h 502"/>
                <a:gd name="T42" fmla="*/ 290 w 580"/>
                <a:gd name="T43" fmla="*/ 178 h 502"/>
                <a:gd name="T44" fmla="*/ 270 w 580"/>
                <a:gd name="T45" fmla="*/ 213 h 502"/>
                <a:gd name="T46" fmla="*/ 232 w 580"/>
                <a:gd name="T47" fmla="*/ 278 h 502"/>
                <a:gd name="T48" fmla="*/ 204 w 580"/>
                <a:gd name="T49" fmla="*/ 326 h 502"/>
                <a:gd name="T50" fmla="*/ 370 w 580"/>
                <a:gd name="T51" fmla="*/ 319 h 502"/>
                <a:gd name="T52" fmla="*/ 338 w 580"/>
                <a:gd name="T53" fmla="*/ 262 h 502"/>
                <a:gd name="T54" fmla="*/ 302 w 580"/>
                <a:gd name="T55" fmla="*/ 200 h 502"/>
                <a:gd name="T56" fmla="*/ 384 w 580"/>
                <a:gd name="T57" fmla="*/ 14 h 502"/>
                <a:gd name="T58" fmla="*/ 366 w 580"/>
                <a:gd name="T59" fmla="*/ 47 h 502"/>
                <a:gd name="T60" fmla="*/ 330 w 580"/>
                <a:gd name="T61" fmla="*/ 109 h 502"/>
                <a:gd name="T62" fmla="*/ 300 w 580"/>
                <a:gd name="T63" fmla="*/ 160 h 502"/>
                <a:gd name="T64" fmla="*/ 301 w 580"/>
                <a:gd name="T65" fmla="*/ 178 h 502"/>
                <a:gd name="T66" fmla="*/ 331 w 580"/>
                <a:gd name="T67" fmla="*/ 232 h 502"/>
                <a:gd name="T68" fmla="*/ 369 w 580"/>
                <a:gd name="T69" fmla="*/ 296 h 502"/>
                <a:gd name="T70" fmla="*/ 387 w 580"/>
                <a:gd name="T71" fmla="*/ 329 h 502"/>
                <a:gd name="T72" fmla="*/ 554 w 580"/>
                <a:gd name="T73" fmla="*/ 307 h 502"/>
                <a:gd name="T74" fmla="*/ 510 w 580"/>
                <a:gd name="T75" fmla="*/ 231 h 502"/>
                <a:gd name="T76" fmla="*/ 454 w 580"/>
                <a:gd name="T77" fmla="*/ 135 h 502"/>
                <a:gd name="T78" fmla="*/ 406 w 580"/>
                <a:gd name="T79" fmla="*/ 52 h 502"/>
                <a:gd name="T80" fmla="*/ 384 w 580"/>
                <a:gd name="T81" fmla="*/ 14 h 502"/>
                <a:gd name="T82" fmla="*/ 182 w 580"/>
                <a:gd name="T83" fmla="*/ 36 h 502"/>
                <a:gd name="T84" fmla="*/ 138 w 580"/>
                <a:gd name="T85" fmla="*/ 112 h 502"/>
                <a:gd name="T86" fmla="*/ 83 w 580"/>
                <a:gd name="T87" fmla="*/ 208 h 502"/>
                <a:gd name="T88" fmla="*/ 35 w 580"/>
                <a:gd name="T89" fmla="*/ 291 h 502"/>
                <a:gd name="T90" fmla="*/ 13 w 580"/>
                <a:gd name="T91" fmla="*/ 329 h 502"/>
                <a:gd name="T92" fmla="*/ 203 w 580"/>
                <a:gd name="T93" fmla="*/ 310 h 502"/>
                <a:gd name="T94" fmla="*/ 239 w 580"/>
                <a:gd name="T95" fmla="*/ 249 h 502"/>
                <a:gd name="T96" fmla="*/ 273 w 580"/>
                <a:gd name="T97" fmla="*/ 188 h 502"/>
                <a:gd name="T98" fmla="*/ 283 w 580"/>
                <a:gd name="T99" fmla="*/ 167 h 502"/>
                <a:gd name="T100" fmla="*/ 259 w 580"/>
                <a:gd name="T101" fmla="*/ 124 h 502"/>
                <a:gd name="T102" fmla="*/ 222 w 580"/>
                <a:gd name="T103" fmla="*/ 61 h 502"/>
                <a:gd name="T104" fmla="*/ 196 w 580"/>
                <a:gd name="T105" fmla="*/ 17 h 502"/>
                <a:gd name="T106" fmla="*/ 209 w 580"/>
                <a:gd name="T107" fmla="*/ 20 h 502"/>
                <a:gd name="T108" fmla="*/ 242 w 580"/>
                <a:gd name="T109" fmla="*/ 77 h 502"/>
                <a:gd name="T110" fmla="*/ 277 w 580"/>
                <a:gd name="T111" fmla="*/ 138 h 502"/>
                <a:gd name="T112" fmla="*/ 292 w 580"/>
                <a:gd name="T113" fmla="*/ 157 h 502"/>
                <a:gd name="T114" fmla="*/ 319 w 580"/>
                <a:gd name="T115" fmla="*/ 110 h 502"/>
                <a:gd name="T116" fmla="*/ 356 w 580"/>
                <a:gd name="T117" fmla="*/ 44 h 502"/>
                <a:gd name="T118" fmla="*/ 376 w 580"/>
                <a:gd name="T119" fmla="*/ 9 h 502"/>
                <a:gd name="T120" fmla="*/ 580 w 580"/>
                <a:gd name="T121" fmla="*/ 334 h 502"/>
                <a:gd name="T122" fmla="*/ 192 w 580"/>
                <a:gd name="T123" fmla="*/ 0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0" h="502">
                  <a:moveTo>
                    <a:pt x="392" y="338"/>
                  </a:moveTo>
                  <a:lnTo>
                    <a:pt x="394" y="342"/>
                  </a:lnTo>
                  <a:lnTo>
                    <a:pt x="399" y="349"/>
                  </a:lnTo>
                  <a:lnTo>
                    <a:pt x="405" y="360"/>
                  </a:lnTo>
                  <a:lnTo>
                    <a:pt x="413" y="373"/>
                  </a:lnTo>
                  <a:lnTo>
                    <a:pt x="421" y="389"/>
                  </a:lnTo>
                  <a:lnTo>
                    <a:pt x="431" y="405"/>
                  </a:lnTo>
                  <a:lnTo>
                    <a:pt x="441" y="422"/>
                  </a:lnTo>
                  <a:lnTo>
                    <a:pt x="450" y="438"/>
                  </a:lnTo>
                  <a:lnTo>
                    <a:pt x="459" y="453"/>
                  </a:lnTo>
                  <a:lnTo>
                    <a:pt x="467" y="467"/>
                  </a:lnTo>
                  <a:lnTo>
                    <a:pt x="473" y="478"/>
                  </a:lnTo>
                  <a:lnTo>
                    <a:pt x="477" y="485"/>
                  </a:lnTo>
                  <a:lnTo>
                    <a:pt x="479" y="488"/>
                  </a:lnTo>
                  <a:lnTo>
                    <a:pt x="481" y="485"/>
                  </a:lnTo>
                  <a:lnTo>
                    <a:pt x="485" y="478"/>
                  </a:lnTo>
                  <a:lnTo>
                    <a:pt x="491" y="467"/>
                  </a:lnTo>
                  <a:lnTo>
                    <a:pt x="500" y="453"/>
                  </a:lnTo>
                  <a:lnTo>
                    <a:pt x="509" y="438"/>
                  </a:lnTo>
                  <a:lnTo>
                    <a:pt x="518" y="422"/>
                  </a:lnTo>
                  <a:lnTo>
                    <a:pt x="528" y="405"/>
                  </a:lnTo>
                  <a:lnTo>
                    <a:pt x="538" y="389"/>
                  </a:lnTo>
                  <a:lnTo>
                    <a:pt x="546" y="373"/>
                  </a:lnTo>
                  <a:lnTo>
                    <a:pt x="554" y="360"/>
                  </a:lnTo>
                  <a:lnTo>
                    <a:pt x="560" y="349"/>
                  </a:lnTo>
                  <a:lnTo>
                    <a:pt x="565" y="342"/>
                  </a:lnTo>
                  <a:lnTo>
                    <a:pt x="567" y="338"/>
                  </a:lnTo>
                  <a:lnTo>
                    <a:pt x="392" y="338"/>
                  </a:lnTo>
                  <a:close/>
                  <a:moveTo>
                    <a:pt x="197" y="338"/>
                  </a:moveTo>
                  <a:lnTo>
                    <a:pt x="196" y="341"/>
                  </a:lnTo>
                  <a:lnTo>
                    <a:pt x="192" y="347"/>
                  </a:lnTo>
                  <a:lnTo>
                    <a:pt x="186" y="357"/>
                  </a:lnTo>
                  <a:lnTo>
                    <a:pt x="179" y="369"/>
                  </a:lnTo>
                  <a:lnTo>
                    <a:pt x="171" y="383"/>
                  </a:lnTo>
                  <a:lnTo>
                    <a:pt x="162" y="399"/>
                  </a:lnTo>
                  <a:lnTo>
                    <a:pt x="153" y="415"/>
                  </a:lnTo>
                  <a:lnTo>
                    <a:pt x="144" y="431"/>
                  </a:lnTo>
                  <a:lnTo>
                    <a:pt x="135" y="446"/>
                  </a:lnTo>
                  <a:lnTo>
                    <a:pt x="126" y="461"/>
                  </a:lnTo>
                  <a:lnTo>
                    <a:pt x="119" y="473"/>
                  </a:lnTo>
                  <a:lnTo>
                    <a:pt x="114" y="483"/>
                  </a:lnTo>
                  <a:lnTo>
                    <a:pt x="110" y="490"/>
                  </a:lnTo>
                  <a:lnTo>
                    <a:pt x="108" y="493"/>
                  </a:lnTo>
                  <a:lnTo>
                    <a:pt x="471" y="493"/>
                  </a:lnTo>
                  <a:lnTo>
                    <a:pt x="469" y="490"/>
                  </a:lnTo>
                  <a:lnTo>
                    <a:pt x="465" y="483"/>
                  </a:lnTo>
                  <a:lnTo>
                    <a:pt x="460" y="473"/>
                  </a:lnTo>
                  <a:lnTo>
                    <a:pt x="452" y="461"/>
                  </a:lnTo>
                  <a:lnTo>
                    <a:pt x="444" y="446"/>
                  </a:lnTo>
                  <a:lnTo>
                    <a:pt x="435" y="431"/>
                  </a:lnTo>
                  <a:lnTo>
                    <a:pt x="426" y="415"/>
                  </a:lnTo>
                  <a:lnTo>
                    <a:pt x="416" y="399"/>
                  </a:lnTo>
                  <a:lnTo>
                    <a:pt x="408" y="383"/>
                  </a:lnTo>
                  <a:lnTo>
                    <a:pt x="399" y="369"/>
                  </a:lnTo>
                  <a:lnTo>
                    <a:pt x="392" y="357"/>
                  </a:lnTo>
                  <a:lnTo>
                    <a:pt x="387" y="347"/>
                  </a:lnTo>
                  <a:lnTo>
                    <a:pt x="383" y="341"/>
                  </a:lnTo>
                  <a:lnTo>
                    <a:pt x="382" y="338"/>
                  </a:lnTo>
                  <a:lnTo>
                    <a:pt x="197" y="338"/>
                  </a:lnTo>
                  <a:close/>
                  <a:moveTo>
                    <a:pt x="13" y="338"/>
                  </a:moveTo>
                  <a:lnTo>
                    <a:pt x="15" y="342"/>
                  </a:lnTo>
                  <a:lnTo>
                    <a:pt x="19" y="349"/>
                  </a:lnTo>
                  <a:lnTo>
                    <a:pt x="25" y="359"/>
                  </a:lnTo>
                  <a:lnTo>
                    <a:pt x="33" y="373"/>
                  </a:lnTo>
                  <a:lnTo>
                    <a:pt x="42" y="388"/>
                  </a:lnTo>
                  <a:lnTo>
                    <a:pt x="51" y="405"/>
                  </a:lnTo>
                  <a:lnTo>
                    <a:pt x="61" y="421"/>
                  </a:lnTo>
                  <a:lnTo>
                    <a:pt x="71" y="438"/>
                  </a:lnTo>
                  <a:lnTo>
                    <a:pt x="80" y="453"/>
                  </a:lnTo>
                  <a:lnTo>
                    <a:pt x="87" y="467"/>
                  </a:lnTo>
                  <a:lnTo>
                    <a:pt x="94" y="478"/>
                  </a:lnTo>
                  <a:lnTo>
                    <a:pt x="98" y="485"/>
                  </a:lnTo>
                  <a:lnTo>
                    <a:pt x="100" y="488"/>
                  </a:lnTo>
                  <a:lnTo>
                    <a:pt x="102" y="485"/>
                  </a:lnTo>
                  <a:lnTo>
                    <a:pt x="106" y="478"/>
                  </a:lnTo>
                  <a:lnTo>
                    <a:pt x="112" y="467"/>
                  </a:lnTo>
                  <a:lnTo>
                    <a:pt x="120" y="453"/>
                  </a:lnTo>
                  <a:lnTo>
                    <a:pt x="129" y="438"/>
                  </a:lnTo>
                  <a:lnTo>
                    <a:pt x="138" y="422"/>
                  </a:lnTo>
                  <a:lnTo>
                    <a:pt x="148" y="405"/>
                  </a:lnTo>
                  <a:lnTo>
                    <a:pt x="157" y="389"/>
                  </a:lnTo>
                  <a:lnTo>
                    <a:pt x="166" y="373"/>
                  </a:lnTo>
                  <a:lnTo>
                    <a:pt x="174" y="360"/>
                  </a:lnTo>
                  <a:lnTo>
                    <a:pt x="180" y="349"/>
                  </a:lnTo>
                  <a:lnTo>
                    <a:pt x="184" y="342"/>
                  </a:lnTo>
                  <a:lnTo>
                    <a:pt x="186" y="338"/>
                  </a:lnTo>
                  <a:lnTo>
                    <a:pt x="13" y="338"/>
                  </a:lnTo>
                  <a:close/>
                  <a:moveTo>
                    <a:pt x="290" y="178"/>
                  </a:moveTo>
                  <a:lnTo>
                    <a:pt x="288" y="182"/>
                  </a:lnTo>
                  <a:lnTo>
                    <a:pt x="284" y="189"/>
                  </a:lnTo>
                  <a:lnTo>
                    <a:pt x="277" y="200"/>
                  </a:lnTo>
                  <a:lnTo>
                    <a:pt x="270" y="213"/>
                  </a:lnTo>
                  <a:lnTo>
                    <a:pt x="261" y="229"/>
                  </a:lnTo>
                  <a:lnTo>
                    <a:pt x="251" y="245"/>
                  </a:lnTo>
                  <a:lnTo>
                    <a:pt x="242" y="262"/>
                  </a:lnTo>
                  <a:lnTo>
                    <a:pt x="232" y="278"/>
                  </a:lnTo>
                  <a:lnTo>
                    <a:pt x="224" y="293"/>
                  </a:lnTo>
                  <a:lnTo>
                    <a:pt x="215" y="308"/>
                  </a:lnTo>
                  <a:lnTo>
                    <a:pt x="209" y="319"/>
                  </a:lnTo>
                  <a:lnTo>
                    <a:pt x="204" y="326"/>
                  </a:lnTo>
                  <a:lnTo>
                    <a:pt x="202" y="329"/>
                  </a:lnTo>
                  <a:lnTo>
                    <a:pt x="376" y="329"/>
                  </a:lnTo>
                  <a:lnTo>
                    <a:pt x="375" y="326"/>
                  </a:lnTo>
                  <a:lnTo>
                    <a:pt x="370" y="319"/>
                  </a:lnTo>
                  <a:lnTo>
                    <a:pt x="364" y="308"/>
                  </a:lnTo>
                  <a:lnTo>
                    <a:pt x="356" y="293"/>
                  </a:lnTo>
                  <a:lnTo>
                    <a:pt x="347" y="278"/>
                  </a:lnTo>
                  <a:lnTo>
                    <a:pt x="338" y="262"/>
                  </a:lnTo>
                  <a:lnTo>
                    <a:pt x="328" y="245"/>
                  </a:lnTo>
                  <a:lnTo>
                    <a:pt x="319" y="229"/>
                  </a:lnTo>
                  <a:lnTo>
                    <a:pt x="310" y="213"/>
                  </a:lnTo>
                  <a:lnTo>
                    <a:pt x="302" y="200"/>
                  </a:lnTo>
                  <a:lnTo>
                    <a:pt x="296" y="189"/>
                  </a:lnTo>
                  <a:lnTo>
                    <a:pt x="292" y="182"/>
                  </a:lnTo>
                  <a:lnTo>
                    <a:pt x="290" y="178"/>
                  </a:lnTo>
                  <a:close/>
                  <a:moveTo>
                    <a:pt x="384" y="14"/>
                  </a:moveTo>
                  <a:lnTo>
                    <a:pt x="383" y="17"/>
                  </a:lnTo>
                  <a:lnTo>
                    <a:pt x="379" y="23"/>
                  </a:lnTo>
                  <a:lnTo>
                    <a:pt x="373" y="33"/>
                  </a:lnTo>
                  <a:lnTo>
                    <a:pt x="366" y="47"/>
                  </a:lnTo>
                  <a:lnTo>
                    <a:pt x="358" y="61"/>
                  </a:lnTo>
                  <a:lnTo>
                    <a:pt x="349" y="77"/>
                  </a:lnTo>
                  <a:lnTo>
                    <a:pt x="339" y="93"/>
                  </a:lnTo>
                  <a:lnTo>
                    <a:pt x="330" y="109"/>
                  </a:lnTo>
                  <a:lnTo>
                    <a:pt x="321" y="124"/>
                  </a:lnTo>
                  <a:lnTo>
                    <a:pt x="313" y="139"/>
                  </a:lnTo>
                  <a:lnTo>
                    <a:pt x="306" y="151"/>
                  </a:lnTo>
                  <a:lnTo>
                    <a:pt x="300" y="160"/>
                  </a:lnTo>
                  <a:lnTo>
                    <a:pt x="297" y="167"/>
                  </a:lnTo>
                  <a:lnTo>
                    <a:pt x="295" y="169"/>
                  </a:lnTo>
                  <a:lnTo>
                    <a:pt x="297" y="172"/>
                  </a:lnTo>
                  <a:lnTo>
                    <a:pt x="301" y="178"/>
                  </a:lnTo>
                  <a:lnTo>
                    <a:pt x="306" y="188"/>
                  </a:lnTo>
                  <a:lnTo>
                    <a:pt x="314" y="201"/>
                  </a:lnTo>
                  <a:lnTo>
                    <a:pt x="322" y="216"/>
                  </a:lnTo>
                  <a:lnTo>
                    <a:pt x="331" y="232"/>
                  </a:lnTo>
                  <a:lnTo>
                    <a:pt x="341" y="249"/>
                  </a:lnTo>
                  <a:lnTo>
                    <a:pt x="351" y="265"/>
                  </a:lnTo>
                  <a:lnTo>
                    <a:pt x="360" y="282"/>
                  </a:lnTo>
                  <a:lnTo>
                    <a:pt x="369" y="296"/>
                  </a:lnTo>
                  <a:lnTo>
                    <a:pt x="376" y="310"/>
                  </a:lnTo>
                  <a:lnTo>
                    <a:pt x="382" y="320"/>
                  </a:lnTo>
                  <a:lnTo>
                    <a:pt x="386" y="327"/>
                  </a:lnTo>
                  <a:lnTo>
                    <a:pt x="387" y="329"/>
                  </a:lnTo>
                  <a:lnTo>
                    <a:pt x="567" y="329"/>
                  </a:lnTo>
                  <a:lnTo>
                    <a:pt x="565" y="326"/>
                  </a:lnTo>
                  <a:lnTo>
                    <a:pt x="560" y="319"/>
                  </a:lnTo>
                  <a:lnTo>
                    <a:pt x="554" y="307"/>
                  </a:lnTo>
                  <a:lnTo>
                    <a:pt x="545" y="291"/>
                  </a:lnTo>
                  <a:lnTo>
                    <a:pt x="535" y="273"/>
                  </a:lnTo>
                  <a:lnTo>
                    <a:pt x="523" y="253"/>
                  </a:lnTo>
                  <a:lnTo>
                    <a:pt x="510" y="231"/>
                  </a:lnTo>
                  <a:lnTo>
                    <a:pt x="496" y="208"/>
                  </a:lnTo>
                  <a:lnTo>
                    <a:pt x="482" y="184"/>
                  </a:lnTo>
                  <a:lnTo>
                    <a:pt x="468" y="159"/>
                  </a:lnTo>
                  <a:lnTo>
                    <a:pt x="454" y="135"/>
                  </a:lnTo>
                  <a:lnTo>
                    <a:pt x="441" y="112"/>
                  </a:lnTo>
                  <a:lnTo>
                    <a:pt x="428" y="90"/>
                  </a:lnTo>
                  <a:lnTo>
                    <a:pt x="416" y="70"/>
                  </a:lnTo>
                  <a:lnTo>
                    <a:pt x="406" y="52"/>
                  </a:lnTo>
                  <a:lnTo>
                    <a:pt x="397" y="36"/>
                  </a:lnTo>
                  <a:lnTo>
                    <a:pt x="391" y="24"/>
                  </a:lnTo>
                  <a:lnTo>
                    <a:pt x="386" y="17"/>
                  </a:lnTo>
                  <a:lnTo>
                    <a:pt x="384" y="14"/>
                  </a:lnTo>
                  <a:close/>
                  <a:moveTo>
                    <a:pt x="194" y="14"/>
                  </a:moveTo>
                  <a:lnTo>
                    <a:pt x="193" y="17"/>
                  </a:lnTo>
                  <a:lnTo>
                    <a:pt x="188" y="24"/>
                  </a:lnTo>
                  <a:lnTo>
                    <a:pt x="182" y="36"/>
                  </a:lnTo>
                  <a:lnTo>
                    <a:pt x="173" y="52"/>
                  </a:lnTo>
                  <a:lnTo>
                    <a:pt x="163" y="70"/>
                  </a:lnTo>
                  <a:lnTo>
                    <a:pt x="151" y="90"/>
                  </a:lnTo>
                  <a:lnTo>
                    <a:pt x="138" y="112"/>
                  </a:lnTo>
                  <a:lnTo>
                    <a:pt x="125" y="135"/>
                  </a:lnTo>
                  <a:lnTo>
                    <a:pt x="111" y="159"/>
                  </a:lnTo>
                  <a:lnTo>
                    <a:pt x="97" y="184"/>
                  </a:lnTo>
                  <a:lnTo>
                    <a:pt x="83" y="208"/>
                  </a:lnTo>
                  <a:lnTo>
                    <a:pt x="69" y="231"/>
                  </a:lnTo>
                  <a:lnTo>
                    <a:pt x="57" y="253"/>
                  </a:lnTo>
                  <a:lnTo>
                    <a:pt x="45" y="273"/>
                  </a:lnTo>
                  <a:lnTo>
                    <a:pt x="35" y="291"/>
                  </a:lnTo>
                  <a:lnTo>
                    <a:pt x="26" y="307"/>
                  </a:lnTo>
                  <a:lnTo>
                    <a:pt x="19" y="319"/>
                  </a:lnTo>
                  <a:lnTo>
                    <a:pt x="15" y="326"/>
                  </a:lnTo>
                  <a:lnTo>
                    <a:pt x="13" y="329"/>
                  </a:lnTo>
                  <a:lnTo>
                    <a:pt x="192" y="329"/>
                  </a:lnTo>
                  <a:lnTo>
                    <a:pt x="193" y="327"/>
                  </a:lnTo>
                  <a:lnTo>
                    <a:pt x="197" y="320"/>
                  </a:lnTo>
                  <a:lnTo>
                    <a:pt x="203" y="310"/>
                  </a:lnTo>
                  <a:lnTo>
                    <a:pt x="210" y="296"/>
                  </a:lnTo>
                  <a:lnTo>
                    <a:pt x="219" y="282"/>
                  </a:lnTo>
                  <a:lnTo>
                    <a:pt x="229" y="265"/>
                  </a:lnTo>
                  <a:lnTo>
                    <a:pt x="239" y="249"/>
                  </a:lnTo>
                  <a:lnTo>
                    <a:pt x="248" y="232"/>
                  </a:lnTo>
                  <a:lnTo>
                    <a:pt x="258" y="216"/>
                  </a:lnTo>
                  <a:lnTo>
                    <a:pt x="266" y="201"/>
                  </a:lnTo>
                  <a:lnTo>
                    <a:pt x="273" y="188"/>
                  </a:lnTo>
                  <a:lnTo>
                    <a:pt x="279" y="178"/>
                  </a:lnTo>
                  <a:lnTo>
                    <a:pt x="283" y="172"/>
                  </a:lnTo>
                  <a:lnTo>
                    <a:pt x="285" y="169"/>
                  </a:lnTo>
                  <a:lnTo>
                    <a:pt x="283" y="167"/>
                  </a:lnTo>
                  <a:lnTo>
                    <a:pt x="280" y="160"/>
                  </a:lnTo>
                  <a:lnTo>
                    <a:pt x="274" y="151"/>
                  </a:lnTo>
                  <a:lnTo>
                    <a:pt x="267" y="139"/>
                  </a:lnTo>
                  <a:lnTo>
                    <a:pt x="259" y="124"/>
                  </a:lnTo>
                  <a:lnTo>
                    <a:pt x="250" y="109"/>
                  </a:lnTo>
                  <a:lnTo>
                    <a:pt x="241" y="93"/>
                  </a:lnTo>
                  <a:lnTo>
                    <a:pt x="231" y="77"/>
                  </a:lnTo>
                  <a:lnTo>
                    <a:pt x="222" y="61"/>
                  </a:lnTo>
                  <a:lnTo>
                    <a:pt x="213" y="47"/>
                  </a:lnTo>
                  <a:lnTo>
                    <a:pt x="206" y="33"/>
                  </a:lnTo>
                  <a:lnTo>
                    <a:pt x="200" y="23"/>
                  </a:lnTo>
                  <a:lnTo>
                    <a:pt x="196" y="17"/>
                  </a:lnTo>
                  <a:lnTo>
                    <a:pt x="194" y="14"/>
                  </a:lnTo>
                  <a:close/>
                  <a:moveTo>
                    <a:pt x="202" y="9"/>
                  </a:moveTo>
                  <a:lnTo>
                    <a:pt x="204" y="12"/>
                  </a:lnTo>
                  <a:lnTo>
                    <a:pt x="209" y="20"/>
                  </a:lnTo>
                  <a:lnTo>
                    <a:pt x="215" y="30"/>
                  </a:lnTo>
                  <a:lnTo>
                    <a:pt x="224" y="44"/>
                  </a:lnTo>
                  <a:lnTo>
                    <a:pt x="232" y="60"/>
                  </a:lnTo>
                  <a:lnTo>
                    <a:pt x="242" y="77"/>
                  </a:lnTo>
                  <a:lnTo>
                    <a:pt x="251" y="93"/>
                  </a:lnTo>
                  <a:lnTo>
                    <a:pt x="261" y="110"/>
                  </a:lnTo>
                  <a:lnTo>
                    <a:pt x="270" y="125"/>
                  </a:lnTo>
                  <a:lnTo>
                    <a:pt x="277" y="138"/>
                  </a:lnTo>
                  <a:lnTo>
                    <a:pt x="284" y="149"/>
                  </a:lnTo>
                  <a:lnTo>
                    <a:pt x="288" y="157"/>
                  </a:lnTo>
                  <a:lnTo>
                    <a:pt x="290" y="160"/>
                  </a:lnTo>
                  <a:lnTo>
                    <a:pt x="292" y="157"/>
                  </a:lnTo>
                  <a:lnTo>
                    <a:pt x="296" y="149"/>
                  </a:lnTo>
                  <a:lnTo>
                    <a:pt x="302" y="138"/>
                  </a:lnTo>
                  <a:lnTo>
                    <a:pt x="310" y="125"/>
                  </a:lnTo>
                  <a:lnTo>
                    <a:pt x="319" y="110"/>
                  </a:lnTo>
                  <a:lnTo>
                    <a:pt x="328" y="93"/>
                  </a:lnTo>
                  <a:lnTo>
                    <a:pt x="338" y="77"/>
                  </a:lnTo>
                  <a:lnTo>
                    <a:pt x="347" y="60"/>
                  </a:lnTo>
                  <a:lnTo>
                    <a:pt x="356" y="44"/>
                  </a:lnTo>
                  <a:lnTo>
                    <a:pt x="364" y="30"/>
                  </a:lnTo>
                  <a:lnTo>
                    <a:pt x="370" y="20"/>
                  </a:lnTo>
                  <a:lnTo>
                    <a:pt x="375" y="12"/>
                  </a:lnTo>
                  <a:lnTo>
                    <a:pt x="376" y="9"/>
                  </a:lnTo>
                  <a:lnTo>
                    <a:pt x="202" y="9"/>
                  </a:lnTo>
                  <a:close/>
                  <a:moveTo>
                    <a:pt x="192" y="0"/>
                  </a:moveTo>
                  <a:lnTo>
                    <a:pt x="387" y="0"/>
                  </a:lnTo>
                  <a:lnTo>
                    <a:pt x="580" y="334"/>
                  </a:lnTo>
                  <a:lnTo>
                    <a:pt x="482" y="502"/>
                  </a:lnTo>
                  <a:lnTo>
                    <a:pt x="97" y="502"/>
                  </a:lnTo>
                  <a:lnTo>
                    <a:pt x="0" y="334"/>
                  </a:lnTo>
                  <a:lnTo>
                    <a:pt x="192"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7" name="Freeform 6">
              <a:extLst>
                <a:ext uri="{FF2B5EF4-FFF2-40B4-BE49-F238E27FC236}">
                  <a16:creationId xmlns:a16="http://schemas.microsoft.com/office/drawing/2014/main" id="{8FE0E757-FE52-0454-B46D-2E78143B3057}"/>
                </a:ext>
              </a:extLst>
            </p:cNvPr>
            <p:cNvSpPr>
              <a:spLocks/>
            </p:cNvSpPr>
            <p:nvPr/>
          </p:nvSpPr>
          <p:spPr bwMode="auto">
            <a:xfrm>
              <a:off x="4791" y="-60"/>
              <a:ext cx="28" cy="34"/>
            </a:xfrm>
            <a:custGeom>
              <a:avLst/>
              <a:gdLst>
                <a:gd name="T0" fmla="*/ 0 w 84"/>
                <a:gd name="T1" fmla="*/ 0 h 101"/>
                <a:gd name="T2" fmla="*/ 25 w 84"/>
                <a:gd name="T3" fmla="*/ 0 h 101"/>
                <a:gd name="T4" fmla="*/ 53 w 84"/>
                <a:gd name="T5" fmla="*/ 48 h 101"/>
                <a:gd name="T6" fmla="*/ 66 w 84"/>
                <a:gd name="T7" fmla="*/ 72 h 101"/>
                <a:gd name="T8" fmla="*/ 66 w 84"/>
                <a:gd name="T9" fmla="*/ 60 h 101"/>
                <a:gd name="T10" fmla="*/ 65 w 84"/>
                <a:gd name="T11" fmla="*/ 45 h 101"/>
                <a:gd name="T12" fmla="*/ 65 w 84"/>
                <a:gd name="T13" fmla="*/ 32 h 101"/>
                <a:gd name="T14" fmla="*/ 65 w 84"/>
                <a:gd name="T15" fmla="*/ 0 h 101"/>
                <a:gd name="T16" fmla="*/ 84 w 84"/>
                <a:gd name="T17" fmla="*/ 0 h 101"/>
                <a:gd name="T18" fmla="*/ 84 w 84"/>
                <a:gd name="T19" fmla="*/ 101 h 101"/>
                <a:gd name="T20" fmla="*/ 58 w 84"/>
                <a:gd name="T21" fmla="*/ 101 h 101"/>
                <a:gd name="T22" fmla="*/ 29 w 84"/>
                <a:gd name="T23" fmla="*/ 50 h 101"/>
                <a:gd name="T24" fmla="*/ 23 w 84"/>
                <a:gd name="T25" fmla="*/ 39 h 101"/>
                <a:gd name="T26" fmla="*/ 18 w 84"/>
                <a:gd name="T27" fmla="*/ 28 h 101"/>
                <a:gd name="T28" fmla="*/ 18 w 84"/>
                <a:gd name="T29" fmla="*/ 39 h 101"/>
                <a:gd name="T30" fmla="*/ 19 w 84"/>
                <a:gd name="T31" fmla="*/ 52 h 101"/>
                <a:gd name="T32" fmla="*/ 19 w 84"/>
                <a:gd name="T33" fmla="*/ 65 h 101"/>
                <a:gd name="T34" fmla="*/ 19 w 84"/>
                <a:gd name="T35" fmla="*/ 101 h 101"/>
                <a:gd name="T36" fmla="*/ 0 w 84"/>
                <a:gd name="T37" fmla="*/ 101 h 101"/>
                <a:gd name="T38" fmla="*/ 0 w 84"/>
                <a:gd name="T3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01">
                  <a:moveTo>
                    <a:pt x="0" y="0"/>
                  </a:moveTo>
                  <a:lnTo>
                    <a:pt x="25" y="0"/>
                  </a:lnTo>
                  <a:lnTo>
                    <a:pt x="53" y="48"/>
                  </a:lnTo>
                  <a:lnTo>
                    <a:pt x="66" y="72"/>
                  </a:lnTo>
                  <a:lnTo>
                    <a:pt x="66" y="60"/>
                  </a:lnTo>
                  <a:lnTo>
                    <a:pt x="65" y="45"/>
                  </a:lnTo>
                  <a:lnTo>
                    <a:pt x="65" y="32"/>
                  </a:lnTo>
                  <a:lnTo>
                    <a:pt x="65" y="0"/>
                  </a:lnTo>
                  <a:lnTo>
                    <a:pt x="84" y="0"/>
                  </a:lnTo>
                  <a:lnTo>
                    <a:pt x="84" y="101"/>
                  </a:lnTo>
                  <a:lnTo>
                    <a:pt x="58" y="101"/>
                  </a:lnTo>
                  <a:lnTo>
                    <a:pt x="29" y="50"/>
                  </a:lnTo>
                  <a:lnTo>
                    <a:pt x="23" y="39"/>
                  </a:lnTo>
                  <a:lnTo>
                    <a:pt x="18" y="28"/>
                  </a:lnTo>
                  <a:lnTo>
                    <a:pt x="18" y="39"/>
                  </a:lnTo>
                  <a:lnTo>
                    <a:pt x="19" y="52"/>
                  </a:lnTo>
                  <a:lnTo>
                    <a:pt x="19" y="65"/>
                  </a:lnTo>
                  <a:lnTo>
                    <a:pt x="19" y="101"/>
                  </a:lnTo>
                  <a:lnTo>
                    <a:pt x="0" y="101"/>
                  </a:lnTo>
                  <a:lnTo>
                    <a:pt x="0"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10" name="Freeform 9">
              <a:extLst>
                <a:ext uri="{FF2B5EF4-FFF2-40B4-BE49-F238E27FC236}">
                  <a16:creationId xmlns:a16="http://schemas.microsoft.com/office/drawing/2014/main" id="{B232BC4C-7669-EF14-BF72-E10264276B2B}"/>
                </a:ext>
              </a:extLst>
            </p:cNvPr>
            <p:cNvSpPr>
              <a:spLocks noEditPoints="1"/>
            </p:cNvSpPr>
            <p:nvPr/>
          </p:nvSpPr>
          <p:spPr bwMode="auto">
            <a:xfrm>
              <a:off x="4826" y="-60"/>
              <a:ext cx="31" cy="34"/>
            </a:xfrm>
            <a:custGeom>
              <a:avLst/>
              <a:gdLst>
                <a:gd name="T0" fmla="*/ 45 w 92"/>
                <a:gd name="T1" fmla="*/ 22 h 101"/>
                <a:gd name="T2" fmla="*/ 40 w 92"/>
                <a:gd name="T3" fmla="*/ 39 h 101"/>
                <a:gd name="T4" fmla="*/ 31 w 92"/>
                <a:gd name="T5" fmla="*/ 65 h 101"/>
                <a:gd name="T6" fmla="*/ 59 w 92"/>
                <a:gd name="T7" fmla="*/ 65 h 101"/>
                <a:gd name="T8" fmla="*/ 49 w 92"/>
                <a:gd name="T9" fmla="*/ 39 h 101"/>
                <a:gd name="T10" fmla="*/ 45 w 92"/>
                <a:gd name="T11" fmla="*/ 22 h 101"/>
                <a:gd name="T12" fmla="*/ 45 w 92"/>
                <a:gd name="T13" fmla="*/ 22 h 101"/>
                <a:gd name="T14" fmla="*/ 35 w 92"/>
                <a:gd name="T15" fmla="*/ 0 h 101"/>
                <a:gd name="T16" fmla="*/ 56 w 92"/>
                <a:gd name="T17" fmla="*/ 0 h 101"/>
                <a:gd name="T18" fmla="*/ 92 w 92"/>
                <a:gd name="T19" fmla="*/ 101 h 101"/>
                <a:gd name="T20" fmla="*/ 71 w 92"/>
                <a:gd name="T21" fmla="*/ 101 h 101"/>
                <a:gd name="T22" fmla="*/ 64 w 92"/>
                <a:gd name="T23" fmla="*/ 80 h 101"/>
                <a:gd name="T24" fmla="*/ 26 w 92"/>
                <a:gd name="T25" fmla="*/ 80 h 101"/>
                <a:gd name="T26" fmla="*/ 19 w 92"/>
                <a:gd name="T27" fmla="*/ 101 h 101"/>
                <a:gd name="T28" fmla="*/ 0 w 92"/>
                <a:gd name="T29" fmla="*/ 101 h 101"/>
                <a:gd name="T30" fmla="*/ 35 w 92"/>
                <a:gd name="T3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 h="101">
                  <a:moveTo>
                    <a:pt x="45" y="22"/>
                  </a:moveTo>
                  <a:lnTo>
                    <a:pt x="40" y="39"/>
                  </a:lnTo>
                  <a:lnTo>
                    <a:pt x="31" y="65"/>
                  </a:lnTo>
                  <a:lnTo>
                    <a:pt x="59" y="65"/>
                  </a:lnTo>
                  <a:lnTo>
                    <a:pt x="49" y="39"/>
                  </a:lnTo>
                  <a:lnTo>
                    <a:pt x="45" y="22"/>
                  </a:lnTo>
                  <a:lnTo>
                    <a:pt x="45" y="22"/>
                  </a:lnTo>
                  <a:close/>
                  <a:moveTo>
                    <a:pt x="35" y="0"/>
                  </a:moveTo>
                  <a:lnTo>
                    <a:pt x="56" y="0"/>
                  </a:lnTo>
                  <a:lnTo>
                    <a:pt x="92" y="101"/>
                  </a:lnTo>
                  <a:lnTo>
                    <a:pt x="71" y="101"/>
                  </a:lnTo>
                  <a:lnTo>
                    <a:pt x="64" y="80"/>
                  </a:lnTo>
                  <a:lnTo>
                    <a:pt x="26" y="80"/>
                  </a:lnTo>
                  <a:lnTo>
                    <a:pt x="19" y="101"/>
                  </a:lnTo>
                  <a:lnTo>
                    <a:pt x="0" y="101"/>
                  </a:lnTo>
                  <a:lnTo>
                    <a:pt x="35"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12" name="Freeform 11">
              <a:extLst>
                <a:ext uri="{FF2B5EF4-FFF2-40B4-BE49-F238E27FC236}">
                  <a16:creationId xmlns:a16="http://schemas.microsoft.com/office/drawing/2014/main" id="{D9CB1566-3B6F-D974-B99B-98362F89B5B5}"/>
                </a:ext>
              </a:extLst>
            </p:cNvPr>
            <p:cNvSpPr>
              <a:spLocks/>
            </p:cNvSpPr>
            <p:nvPr/>
          </p:nvSpPr>
          <p:spPr bwMode="auto">
            <a:xfrm>
              <a:off x="4859" y="-60"/>
              <a:ext cx="24" cy="34"/>
            </a:xfrm>
            <a:custGeom>
              <a:avLst/>
              <a:gdLst>
                <a:gd name="T0" fmla="*/ 0 w 71"/>
                <a:gd name="T1" fmla="*/ 0 h 101"/>
                <a:gd name="T2" fmla="*/ 71 w 71"/>
                <a:gd name="T3" fmla="*/ 0 h 101"/>
                <a:gd name="T4" fmla="*/ 71 w 71"/>
                <a:gd name="T5" fmla="*/ 17 h 101"/>
                <a:gd name="T6" fmla="*/ 46 w 71"/>
                <a:gd name="T7" fmla="*/ 17 h 101"/>
                <a:gd name="T8" fmla="*/ 46 w 71"/>
                <a:gd name="T9" fmla="*/ 101 h 101"/>
                <a:gd name="T10" fmla="*/ 26 w 71"/>
                <a:gd name="T11" fmla="*/ 101 h 101"/>
                <a:gd name="T12" fmla="*/ 26 w 71"/>
                <a:gd name="T13" fmla="*/ 17 h 101"/>
                <a:gd name="T14" fmla="*/ 0 w 71"/>
                <a:gd name="T15" fmla="*/ 17 h 101"/>
                <a:gd name="T16" fmla="*/ 0 w 71"/>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1">
                  <a:moveTo>
                    <a:pt x="0" y="0"/>
                  </a:moveTo>
                  <a:lnTo>
                    <a:pt x="71" y="0"/>
                  </a:lnTo>
                  <a:lnTo>
                    <a:pt x="71" y="17"/>
                  </a:lnTo>
                  <a:lnTo>
                    <a:pt x="46" y="17"/>
                  </a:lnTo>
                  <a:lnTo>
                    <a:pt x="46" y="101"/>
                  </a:lnTo>
                  <a:lnTo>
                    <a:pt x="26" y="101"/>
                  </a:lnTo>
                  <a:lnTo>
                    <a:pt x="26" y="17"/>
                  </a:lnTo>
                  <a:lnTo>
                    <a:pt x="0" y="17"/>
                  </a:lnTo>
                  <a:lnTo>
                    <a:pt x="0"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13" name="Rectangle 12">
              <a:extLst>
                <a:ext uri="{FF2B5EF4-FFF2-40B4-BE49-F238E27FC236}">
                  <a16:creationId xmlns:a16="http://schemas.microsoft.com/office/drawing/2014/main" id="{FF8EB310-A2A0-95FF-5EA7-C095B7DE66D2}"/>
                </a:ext>
              </a:extLst>
            </p:cNvPr>
            <p:cNvSpPr>
              <a:spLocks noChangeArrowheads="1"/>
            </p:cNvSpPr>
            <p:nvPr/>
          </p:nvSpPr>
          <p:spPr bwMode="auto">
            <a:xfrm>
              <a:off x="4890" y="-60"/>
              <a:ext cx="7" cy="34"/>
            </a:xfrm>
            <a:prstGeom prst="rect">
              <a:avLst/>
            </a:prstGeom>
            <a:solidFill>
              <a:srgbClr val="FFFFFF"/>
            </a:solidFill>
            <a:ln w="0">
              <a:noFill/>
              <a:prstDash val="solid"/>
              <a:miter lim="800000"/>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14" name="Freeform 13">
              <a:extLst>
                <a:ext uri="{FF2B5EF4-FFF2-40B4-BE49-F238E27FC236}">
                  <a16:creationId xmlns:a16="http://schemas.microsoft.com/office/drawing/2014/main" id="{B66B2319-5837-09EE-F1F7-D88A4F5475D3}"/>
                </a:ext>
              </a:extLst>
            </p:cNvPr>
            <p:cNvSpPr>
              <a:spLocks noEditPoints="1"/>
            </p:cNvSpPr>
            <p:nvPr/>
          </p:nvSpPr>
          <p:spPr bwMode="auto">
            <a:xfrm>
              <a:off x="4905" y="-60"/>
              <a:ext cx="31" cy="34"/>
            </a:xfrm>
            <a:custGeom>
              <a:avLst/>
              <a:gdLst>
                <a:gd name="T0" fmla="*/ 47 w 94"/>
                <a:gd name="T1" fmla="*/ 17 h 104"/>
                <a:gd name="T2" fmla="*/ 39 w 94"/>
                <a:gd name="T3" fmla="*/ 18 h 104"/>
                <a:gd name="T4" fmla="*/ 32 w 94"/>
                <a:gd name="T5" fmla="*/ 22 h 104"/>
                <a:gd name="T6" fmla="*/ 26 w 94"/>
                <a:gd name="T7" fmla="*/ 29 h 104"/>
                <a:gd name="T8" fmla="*/ 22 w 94"/>
                <a:gd name="T9" fmla="*/ 39 h 104"/>
                <a:gd name="T10" fmla="*/ 21 w 94"/>
                <a:gd name="T11" fmla="*/ 51 h 104"/>
                <a:gd name="T12" fmla="*/ 22 w 94"/>
                <a:gd name="T13" fmla="*/ 63 h 104"/>
                <a:gd name="T14" fmla="*/ 25 w 94"/>
                <a:gd name="T15" fmla="*/ 72 h 104"/>
                <a:gd name="T16" fmla="*/ 30 w 94"/>
                <a:gd name="T17" fmla="*/ 80 h 104"/>
                <a:gd name="T18" fmla="*/ 37 w 94"/>
                <a:gd name="T19" fmla="*/ 84 h 104"/>
                <a:gd name="T20" fmla="*/ 47 w 94"/>
                <a:gd name="T21" fmla="*/ 86 h 104"/>
                <a:gd name="T22" fmla="*/ 55 w 94"/>
                <a:gd name="T23" fmla="*/ 85 h 104"/>
                <a:gd name="T24" fmla="*/ 62 w 94"/>
                <a:gd name="T25" fmla="*/ 81 h 104"/>
                <a:gd name="T26" fmla="*/ 68 w 94"/>
                <a:gd name="T27" fmla="*/ 74 h 104"/>
                <a:gd name="T28" fmla="*/ 72 w 94"/>
                <a:gd name="T29" fmla="*/ 65 h 104"/>
                <a:gd name="T30" fmla="*/ 74 w 94"/>
                <a:gd name="T31" fmla="*/ 52 h 104"/>
                <a:gd name="T32" fmla="*/ 72 w 94"/>
                <a:gd name="T33" fmla="*/ 37 h 104"/>
                <a:gd name="T34" fmla="*/ 67 w 94"/>
                <a:gd name="T35" fmla="*/ 26 h 104"/>
                <a:gd name="T36" fmla="*/ 59 w 94"/>
                <a:gd name="T37" fmla="*/ 19 h 104"/>
                <a:gd name="T38" fmla="*/ 47 w 94"/>
                <a:gd name="T39" fmla="*/ 17 h 104"/>
                <a:gd name="T40" fmla="*/ 49 w 94"/>
                <a:gd name="T41" fmla="*/ 0 h 104"/>
                <a:gd name="T42" fmla="*/ 62 w 94"/>
                <a:gd name="T43" fmla="*/ 1 h 104"/>
                <a:gd name="T44" fmla="*/ 73 w 94"/>
                <a:gd name="T45" fmla="*/ 5 h 104"/>
                <a:gd name="T46" fmla="*/ 82 w 94"/>
                <a:gd name="T47" fmla="*/ 12 h 104"/>
                <a:gd name="T48" fmla="*/ 89 w 94"/>
                <a:gd name="T49" fmla="*/ 22 h 104"/>
                <a:gd name="T50" fmla="*/ 93 w 94"/>
                <a:gd name="T51" fmla="*/ 34 h 104"/>
                <a:gd name="T52" fmla="*/ 94 w 94"/>
                <a:gd name="T53" fmla="*/ 50 h 104"/>
                <a:gd name="T54" fmla="*/ 93 w 94"/>
                <a:gd name="T55" fmla="*/ 66 h 104"/>
                <a:gd name="T56" fmla="*/ 88 w 94"/>
                <a:gd name="T57" fmla="*/ 79 h 104"/>
                <a:gd name="T58" fmla="*/ 80 w 94"/>
                <a:gd name="T59" fmla="*/ 89 h 104"/>
                <a:gd name="T60" fmla="*/ 70 w 94"/>
                <a:gd name="T61" fmla="*/ 97 h 104"/>
                <a:gd name="T62" fmla="*/ 59 w 94"/>
                <a:gd name="T63" fmla="*/ 102 h 104"/>
                <a:gd name="T64" fmla="*/ 46 w 94"/>
                <a:gd name="T65" fmla="*/ 104 h 104"/>
                <a:gd name="T66" fmla="*/ 32 w 94"/>
                <a:gd name="T67" fmla="*/ 102 h 104"/>
                <a:gd name="T68" fmla="*/ 20 w 94"/>
                <a:gd name="T69" fmla="*/ 97 h 104"/>
                <a:gd name="T70" fmla="*/ 11 w 94"/>
                <a:gd name="T71" fmla="*/ 90 h 104"/>
                <a:gd name="T72" fmla="*/ 5 w 94"/>
                <a:gd name="T73" fmla="*/ 80 h 104"/>
                <a:gd name="T74" fmla="*/ 1 w 94"/>
                <a:gd name="T75" fmla="*/ 67 h 104"/>
                <a:gd name="T76" fmla="*/ 0 w 94"/>
                <a:gd name="T77" fmla="*/ 53 h 104"/>
                <a:gd name="T78" fmla="*/ 2 w 94"/>
                <a:gd name="T79" fmla="*/ 37 h 104"/>
                <a:gd name="T80" fmla="*/ 7 w 94"/>
                <a:gd name="T81" fmla="*/ 24 h 104"/>
                <a:gd name="T82" fmla="*/ 15 w 94"/>
                <a:gd name="T83" fmla="*/ 14 h 104"/>
                <a:gd name="T84" fmla="*/ 24 w 94"/>
                <a:gd name="T85" fmla="*/ 6 h 104"/>
                <a:gd name="T86" fmla="*/ 36 w 94"/>
                <a:gd name="T87" fmla="*/ 1 h 104"/>
                <a:gd name="T88" fmla="*/ 49 w 94"/>
                <a:gd name="T8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4" h="104">
                  <a:moveTo>
                    <a:pt x="47" y="17"/>
                  </a:moveTo>
                  <a:lnTo>
                    <a:pt x="39" y="18"/>
                  </a:lnTo>
                  <a:lnTo>
                    <a:pt x="32" y="22"/>
                  </a:lnTo>
                  <a:lnTo>
                    <a:pt x="26" y="29"/>
                  </a:lnTo>
                  <a:lnTo>
                    <a:pt x="22" y="39"/>
                  </a:lnTo>
                  <a:lnTo>
                    <a:pt x="21" y="51"/>
                  </a:lnTo>
                  <a:lnTo>
                    <a:pt x="22" y="63"/>
                  </a:lnTo>
                  <a:lnTo>
                    <a:pt x="25" y="72"/>
                  </a:lnTo>
                  <a:lnTo>
                    <a:pt x="30" y="80"/>
                  </a:lnTo>
                  <a:lnTo>
                    <a:pt x="37" y="84"/>
                  </a:lnTo>
                  <a:lnTo>
                    <a:pt x="47" y="86"/>
                  </a:lnTo>
                  <a:lnTo>
                    <a:pt x="55" y="85"/>
                  </a:lnTo>
                  <a:lnTo>
                    <a:pt x="62" y="81"/>
                  </a:lnTo>
                  <a:lnTo>
                    <a:pt x="68" y="74"/>
                  </a:lnTo>
                  <a:lnTo>
                    <a:pt x="72" y="65"/>
                  </a:lnTo>
                  <a:lnTo>
                    <a:pt x="74" y="52"/>
                  </a:lnTo>
                  <a:lnTo>
                    <a:pt x="72" y="37"/>
                  </a:lnTo>
                  <a:lnTo>
                    <a:pt x="67" y="26"/>
                  </a:lnTo>
                  <a:lnTo>
                    <a:pt x="59" y="19"/>
                  </a:lnTo>
                  <a:lnTo>
                    <a:pt x="47" y="17"/>
                  </a:lnTo>
                  <a:close/>
                  <a:moveTo>
                    <a:pt x="49" y="0"/>
                  </a:moveTo>
                  <a:lnTo>
                    <a:pt x="62" y="1"/>
                  </a:lnTo>
                  <a:lnTo>
                    <a:pt x="73" y="5"/>
                  </a:lnTo>
                  <a:lnTo>
                    <a:pt x="82" y="12"/>
                  </a:lnTo>
                  <a:lnTo>
                    <a:pt x="89" y="22"/>
                  </a:lnTo>
                  <a:lnTo>
                    <a:pt x="93" y="34"/>
                  </a:lnTo>
                  <a:lnTo>
                    <a:pt x="94" y="50"/>
                  </a:lnTo>
                  <a:lnTo>
                    <a:pt x="93" y="66"/>
                  </a:lnTo>
                  <a:lnTo>
                    <a:pt x="88" y="79"/>
                  </a:lnTo>
                  <a:lnTo>
                    <a:pt x="80" y="89"/>
                  </a:lnTo>
                  <a:lnTo>
                    <a:pt x="70" y="97"/>
                  </a:lnTo>
                  <a:lnTo>
                    <a:pt x="59" y="102"/>
                  </a:lnTo>
                  <a:lnTo>
                    <a:pt x="46" y="104"/>
                  </a:lnTo>
                  <a:lnTo>
                    <a:pt x="32" y="102"/>
                  </a:lnTo>
                  <a:lnTo>
                    <a:pt x="20" y="97"/>
                  </a:lnTo>
                  <a:lnTo>
                    <a:pt x="11" y="90"/>
                  </a:lnTo>
                  <a:lnTo>
                    <a:pt x="5" y="80"/>
                  </a:lnTo>
                  <a:lnTo>
                    <a:pt x="1" y="67"/>
                  </a:lnTo>
                  <a:lnTo>
                    <a:pt x="0" y="53"/>
                  </a:lnTo>
                  <a:lnTo>
                    <a:pt x="2" y="37"/>
                  </a:lnTo>
                  <a:lnTo>
                    <a:pt x="7" y="24"/>
                  </a:lnTo>
                  <a:lnTo>
                    <a:pt x="15" y="14"/>
                  </a:lnTo>
                  <a:lnTo>
                    <a:pt x="24" y="6"/>
                  </a:lnTo>
                  <a:lnTo>
                    <a:pt x="36" y="1"/>
                  </a:lnTo>
                  <a:lnTo>
                    <a:pt x="49"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15" name="Freeform 14">
              <a:extLst>
                <a:ext uri="{FF2B5EF4-FFF2-40B4-BE49-F238E27FC236}">
                  <a16:creationId xmlns:a16="http://schemas.microsoft.com/office/drawing/2014/main" id="{AE3CE8EC-1722-1CDF-4233-5020330DE765}"/>
                </a:ext>
              </a:extLst>
            </p:cNvPr>
            <p:cNvSpPr>
              <a:spLocks/>
            </p:cNvSpPr>
            <p:nvPr/>
          </p:nvSpPr>
          <p:spPr bwMode="auto">
            <a:xfrm>
              <a:off x="4943" y="-60"/>
              <a:ext cx="28" cy="34"/>
            </a:xfrm>
            <a:custGeom>
              <a:avLst/>
              <a:gdLst>
                <a:gd name="T0" fmla="*/ 0 w 83"/>
                <a:gd name="T1" fmla="*/ 0 h 101"/>
                <a:gd name="T2" fmla="*/ 25 w 83"/>
                <a:gd name="T3" fmla="*/ 0 h 101"/>
                <a:gd name="T4" fmla="*/ 53 w 83"/>
                <a:gd name="T5" fmla="*/ 48 h 101"/>
                <a:gd name="T6" fmla="*/ 65 w 83"/>
                <a:gd name="T7" fmla="*/ 72 h 101"/>
                <a:gd name="T8" fmla="*/ 65 w 83"/>
                <a:gd name="T9" fmla="*/ 60 h 101"/>
                <a:gd name="T10" fmla="*/ 64 w 83"/>
                <a:gd name="T11" fmla="*/ 45 h 101"/>
                <a:gd name="T12" fmla="*/ 64 w 83"/>
                <a:gd name="T13" fmla="*/ 32 h 101"/>
                <a:gd name="T14" fmla="*/ 64 w 83"/>
                <a:gd name="T15" fmla="*/ 0 h 101"/>
                <a:gd name="T16" fmla="*/ 83 w 83"/>
                <a:gd name="T17" fmla="*/ 0 h 101"/>
                <a:gd name="T18" fmla="*/ 83 w 83"/>
                <a:gd name="T19" fmla="*/ 101 h 101"/>
                <a:gd name="T20" fmla="*/ 58 w 83"/>
                <a:gd name="T21" fmla="*/ 101 h 101"/>
                <a:gd name="T22" fmla="*/ 29 w 83"/>
                <a:gd name="T23" fmla="*/ 50 h 101"/>
                <a:gd name="T24" fmla="*/ 18 w 83"/>
                <a:gd name="T25" fmla="*/ 28 h 101"/>
                <a:gd name="T26" fmla="*/ 18 w 83"/>
                <a:gd name="T27" fmla="*/ 39 h 101"/>
                <a:gd name="T28" fmla="*/ 19 w 83"/>
                <a:gd name="T29" fmla="*/ 52 h 101"/>
                <a:gd name="T30" fmla="*/ 19 w 83"/>
                <a:gd name="T31" fmla="*/ 65 h 101"/>
                <a:gd name="T32" fmla="*/ 19 w 83"/>
                <a:gd name="T33" fmla="*/ 101 h 101"/>
                <a:gd name="T34" fmla="*/ 0 w 83"/>
                <a:gd name="T35" fmla="*/ 101 h 101"/>
                <a:gd name="T36" fmla="*/ 0 w 83"/>
                <a:gd name="T3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 h="101">
                  <a:moveTo>
                    <a:pt x="0" y="0"/>
                  </a:moveTo>
                  <a:lnTo>
                    <a:pt x="25" y="0"/>
                  </a:lnTo>
                  <a:lnTo>
                    <a:pt x="53" y="48"/>
                  </a:lnTo>
                  <a:lnTo>
                    <a:pt x="65" y="72"/>
                  </a:lnTo>
                  <a:lnTo>
                    <a:pt x="65" y="60"/>
                  </a:lnTo>
                  <a:lnTo>
                    <a:pt x="64" y="45"/>
                  </a:lnTo>
                  <a:lnTo>
                    <a:pt x="64" y="32"/>
                  </a:lnTo>
                  <a:lnTo>
                    <a:pt x="64" y="0"/>
                  </a:lnTo>
                  <a:lnTo>
                    <a:pt x="83" y="0"/>
                  </a:lnTo>
                  <a:lnTo>
                    <a:pt x="83" y="101"/>
                  </a:lnTo>
                  <a:lnTo>
                    <a:pt x="58" y="101"/>
                  </a:lnTo>
                  <a:lnTo>
                    <a:pt x="29" y="50"/>
                  </a:lnTo>
                  <a:lnTo>
                    <a:pt x="18" y="28"/>
                  </a:lnTo>
                  <a:lnTo>
                    <a:pt x="18" y="39"/>
                  </a:lnTo>
                  <a:lnTo>
                    <a:pt x="19" y="52"/>
                  </a:lnTo>
                  <a:lnTo>
                    <a:pt x="19" y="65"/>
                  </a:lnTo>
                  <a:lnTo>
                    <a:pt x="19" y="101"/>
                  </a:lnTo>
                  <a:lnTo>
                    <a:pt x="0" y="101"/>
                  </a:lnTo>
                  <a:lnTo>
                    <a:pt x="0"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16" name="Freeform 15">
              <a:extLst>
                <a:ext uri="{FF2B5EF4-FFF2-40B4-BE49-F238E27FC236}">
                  <a16:creationId xmlns:a16="http://schemas.microsoft.com/office/drawing/2014/main" id="{EE8FFFD1-62A4-349B-CC3F-92AB9CA1C941}"/>
                </a:ext>
              </a:extLst>
            </p:cNvPr>
            <p:cNvSpPr>
              <a:spLocks noEditPoints="1"/>
            </p:cNvSpPr>
            <p:nvPr/>
          </p:nvSpPr>
          <p:spPr bwMode="auto">
            <a:xfrm>
              <a:off x="4978" y="-60"/>
              <a:ext cx="31" cy="34"/>
            </a:xfrm>
            <a:custGeom>
              <a:avLst/>
              <a:gdLst>
                <a:gd name="T0" fmla="*/ 45 w 93"/>
                <a:gd name="T1" fmla="*/ 22 h 101"/>
                <a:gd name="T2" fmla="*/ 40 w 93"/>
                <a:gd name="T3" fmla="*/ 39 h 101"/>
                <a:gd name="T4" fmla="*/ 31 w 93"/>
                <a:gd name="T5" fmla="*/ 65 h 101"/>
                <a:gd name="T6" fmla="*/ 60 w 93"/>
                <a:gd name="T7" fmla="*/ 65 h 101"/>
                <a:gd name="T8" fmla="*/ 49 w 93"/>
                <a:gd name="T9" fmla="*/ 39 h 101"/>
                <a:gd name="T10" fmla="*/ 45 w 93"/>
                <a:gd name="T11" fmla="*/ 22 h 101"/>
                <a:gd name="T12" fmla="*/ 45 w 93"/>
                <a:gd name="T13" fmla="*/ 22 h 101"/>
                <a:gd name="T14" fmla="*/ 35 w 93"/>
                <a:gd name="T15" fmla="*/ 0 h 101"/>
                <a:gd name="T16" fmla="*/ 57 w 93"/>
                <a:gd name="T17" fmla="*/ 0 h 101"/>
                <a:gd name="T18" fmla="*/ 93 w 93"/>
                <a:gd name="T19" fmla="*/ 101 h 101"/>
                <a:gd name="T20" fmla="*/ 72 w 93"/>
                <a:gd name="T21" fmla="*/ 101 h 101"/>
                <a:gd name="T22" fmla="*/ 65 w 93"/>
                <a:gd name="T23" fmla="*/ 80 h 101"/>
                <a:gd name="T24" fmla="*/ 26 w 93"/>
                <a:gd name="T25" fmla="*/ 80 h 101"/>
                <a:gd name="T26" fmla="*/ 19 w 93"/>
                <a:gd name="T27" fmla="*/ 101 h 101"/>
                <a:gd name="T28" fmla="*/ 0 w 93"/>
                <a:gd name="T29" fmla="*/ 101 h 101"/>
                <a:gd name="T30" fmla="*/ 35 w 93"/>
                <a:gd name="T3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3" h="101">
                  <a:moveTo>
                    <a:pt x="45" y="22"/>
                  </a:moveTo>
                  <a:lnTo>
                    <a:pt x="40" y="39"/>
                  </a:lnTo>
                  <a:lnTo>
                    <a:pt x="31" y="65"/>
                  </a:lnTo>
                  <a:lnTo>
                    <a:pt x="60" y="65"/>
                  </a:lnTo>
                  <a:lnTo>
                    <a:pt x="49" y="39"/>
                  </a:lnTo>
                  <a:lnTo>
                    <a:pt x="45" y="22"/>
                  </a:lnTo>
                  <a:lnTo>
                    <a:pt x="45" y="22"/>
                  </a:lnTo>
                  <a:close/>
                  <a:moveTo>
                    <a:pt x="35" y="0"/>
                  </a:moveTo>
                  <a:lnTo>
                    <a:pt x="57" y="0"/>
                  </a:lnTo>
                  <a:lnTo>
                    <a:pt x="93" y="101"/>
                  </a:lnTo>
                  <a:lnTo>
                    <a:pt x="72" y="101"/>
                  </a:lnTo>
                  <a:lnTo>
                    <a:pt x="65" y="80"/>
                  </a:lnTo>
                  <a:lnTo>
                    <a:pt x="26" y="80"/>
                  </a:lnTo>
                  <a:lnTo>
                    <a:pt x="19" y="101"/>
                  </a:lnTo>
                  <a:lnTo>
                    <a:pt x="0" y="101"/>
                  </a:lnTo>
                  <a:lnTo>
                    <a:pt x="35"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17" name="Freeform 16">
              <a:extLst>
                <a:ext uri="{FF2B5EF4-FFF2-40B4-BE49-F238E27FC236}">
                  <a16:creationId xmlns:a16="http://schemas.microsoft.com/office/drawing/2014/main" id="{5E84AAD6-D7E3-BA42-F46F-C703A1E120EF}"/>
                </a:ext>
              </a:extLst>
            </p:cNvPr>
            <p:cNvSpPr>
              <a:spLocks/>
            </p:cNvSpPr>
            <p:nvPr/>
          </p:nvSpPr>
          <p:spPr bwMode="auto">
            <a:xfrm>
              <a:off x="5016" y="-60"/>
              <a:ext cx="18" cy="34"/>
            </a:xfrm>
            <a:custGeom>
              <a:avLst/>
              <a:gdLst>
                <a:gd name="T0" fmla="*/ 0 w 52"/>
                <a:gd name="T1" fmla="*/ 0 h 101"/>
                <a:gd name="T2" fmla="*/ 19 w 52"/>
                <a:gd name="T3" fmla="*/ 0 h 101"/>
                <a:gd name="T4" fmla="*/ 19 w 52"/>
                <a:gd name="T5" fmla="*/ 84 h 101"/>
                <a:gd name="T6" fmla="*/ 52 w 52"/>
                <a:gd name="T7" fmla="*/ 84 h 101"/>
                <a:gd name="T8" fmla="*/ 52 w 52"/>
                <a:gd name="T9" fmla="*/ 101 h 101"/>
                <a:gd name="T10" fmla="*/ 0 w 52"/>
                <a:gd name="T11" fmla="*/ 101 h 101"/>
                <a:gd name="T12" fmla="*/ 0 w 52"/>
                <a:gd name="T13" fmla="*/ 0 h 101"/>
              </a:gdLst>
              <a:ahLst/>
              <a:cxnLst>
                <a:cxn ang="0">
                  <a:pos x="T0" y="T1"/>
                </a:cxn>
                <a:cxn ang="0">
                  <a:pos x="T2" y="T3"/>
                </a:cxn>
                <a:cxn ang="0">
                  <a:pos x="T4" y="T5"/>
                </a:cxn>
                <a:cxn ang="0">
                  <a:pos x="T6" y="T7"/>
                </a:cxn>
                <a:cxn ang="0">
                  <a:pos x="T8" y="T9"/>
                </a:cxn>
                <a:cxn ang="0">
                  <a:pos x="T10" y="T11"/>
                </a:cxn>
                <a:cxn ang="0">
                  <a:pos x="T12" y="T13"/>
                </a:cxn>
              </a:cxnLst>
              <a:rect l="0" t="0" r="r" b="b"/>
              <a:pathLst>
                <a:path w="52" h="101">
                  <a:moveTo>
                    <a:pt x="0" y="0"/>
                  </a:moveTo>
                  <a:lnTo>
                    <a:pt x="19" y="0"/>
                  </a:lnTo>
                  <a:lnTo>
                    <a:pt x="19" y="84"/>
                  </a:lnTo>
                  <a:lnTo>
                    <a:pt x="52" y="84"/>
                  </a:lnTo>
                  <a:lnTo>
                    <a:pt x="52" y="101"/>
                  </a:lnTo>
                  <a:lnTo>
                    <a:pt x="0" y="101"/>
                  </a:lnTo>
                  <a:lnTo>
                    <a:pt x="0"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18" name="Freeform 17">
              <a:extLst>
                <a:ext uri="{FF2B5EF4-FFF2-40B4-BE49-F238E27FC236}">
                  <a16:creationId xmlns:a16="http://schemas.microsoft.com/office/drawing/2014/main" id="{437E8A8B-0E42-BBAB-948B-135BA959A7D9}"/>
                </a:ext>
              </a:extLst>
            </p:cNvPr>
            <p:cNvSpPr>
              <a:spLocks/>
            </p:cNvSpPr>
            <p:nvPr/>
          </p:nvSpPr>
          <p:spPr bwMode="auto">
            <a:xfrm>
              <a:off x="5054" y="-60"/>
              <a:ext cx="18" cy="34"/>
            </a:xfrm>
            <a:custGeom>
              <a:avLst/>
              <a:gdLst>
                <a:gd name="T0" fmla="*/ 0 w 52"/>
                <a:gd name="T1" fmla="*/ 0 h 101"/>
                <a:gd name="T2" fmla="*/ 19 w 52"/>
                <a:gd name="T3" fmla="*/ 0 h 101"/>
                <a:gd name="T4" fmla="*/ 19 w 52"/>
                <a:gd name="T5" fmla="*/ 84 h 101"/>
                <a:gd name="T6" fmla="*/ 52 w 52"/>
                <a:gd name="T7" fmla="*/ 84 h 101"/>
                <a:gd name="T8" fmla="*/ 52 w 52"/>
                <a:gd name="T9" fmla="*/ 101 h 101"/>
                <a:gd name="T10" fmla="*/ 0 w 52"/>
                <a:gd name="T11" fmla="*/ 101 h 101"/>
                <a:gd name="T12" fmla="*/ 0 w 52"/>
                <a:gd name="T13" fmla="*/ 0 h 101"/>
              </a:gdLst>
              <a:ahLst/>
              <a:cxnLst>
                <a:cxn ang="0">
                  <a:pos x="T0" y="T1"/>
                </a:cxn>
                <a:cxn ang="0">
                  <a:pos x="T2" y="T3"/>
                </a:cxn>
                <a:cxn ang="0">
                  <a:pos x="T4" y="T5"/>
                </a:cxn>
                <a:cxn ang="0">
                  <a:pos x="T6" y="T7"/>
                </a:cxn>
                <a:cxn ang="0">
                  <a:pos x="T8" y="T9"/>
                </a:cxn>
                <a:cxn ang="0">
                  <a:pos x="T10" y="T11"/>
                </a:cxn>
                <a:cxn ang="0">
                  <a:pos x="T12" y="T13"/>
                </a:cxn>
              </a:cxnLst>
              <a:rect l="0" t="0" r="r" b="b"/>
              <a:pathLst>
                <a:path w="52" h="101">
                  <a:moveTo>
                    <a:pt x="0" y="0"/>
                  </a:moveTo>
                  <a:lnTo>
                    <a:pt x="19" y="0"/>
                  </a:lnTo>
                  <a:lnTo>
                    <a:pt x="19" y="84"/>
                  </a:lnTo>
                  <a:lnTo>
                    <a:pt x="52" y="84"/>
                  </a:lnTo>
                  <a:lnTo>
                    <a:pt x="52" y="101"/>
                  </a:lnTo>
                  <a:lnTo>
                    <a:pt x="0" y="101"/>
                  </a:lnTo>
                  <a:lnTo>
                    <a:pt x="0"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19" name="Freeform 18">
              <a:extLst>
                <a:ext uri="{FF2B5EF4-FFF2-40B4-BE49-F238E27FC236}">
                  <a16:creationId xmlns:a16="http://schemas.microsoft.com/office/drawing/2014/main" id="{3CB36C56-30D2-744F-C850-901ED90BE86C}"/>
                </a:ext>
              </a:extLst>
            </p:cNvPr>
            <p:cNvSpPr>
              <a:spLocks noEditPoints="1"/>
            </p:cNvSpPr>
            <p:nvPr/>
          </p:nvSpPr>
          <p:spPr bwMode="auto">
            <a:xfrm>
              <a:off x="5079" y="-60"/>
              <a:ext cx="31" cy="34"/>
            </a:xfrm>
            <a:custGeom>
              <a:avLst/>
              <a:gdLst>
                <a:gd name="T0" fmla="*/ 46 w 93"/>
                <a:gd name="T1" fmla="*/ 22 h 101"/>
                <a:gd name="T2" fmla="*/ 41 w 93"/>
                <a:gd name="T3" fmla="*/ 39 h 101"/>
                <a:gd name="T4" fmla="*/ 32 w 93"/>
                <a:gd name="T5" fmla="*/ 65 h 101"/>
                <a:gd name="T6" fmla="*/ 60 w 93"/>
                <a:gd name="T7" fmla="*/ 65 h 101"/>
                <a:gd name="T8" fmla="*/ 50 w 93"/>
                <a:gd name="T9" fmla="*/ 39 h 101"/>
                <a:gd name="T10" fmla="*/ 46 w 93"/>
                <a:gd name="T11" fmla="*/ 22 h 101"/>
                <a:gd name="T12" fmla="*/ 46 w 93"/>
                <a:gd name="T13" fmla="*/ 22 h 101"/>
                <a:gd name="T14" fmla="*/ 35 w 93"/>
                <a:gd name="T15" fmla="*/ 0 h 101"/>
                <a:gd name="T16" fmla="*/ 57 w 93"/>
                <a:gd name="T17" fmla="*/ 0 h 101"/>
                <a:gd name="T18" fmla="*/ 93 w 93"/>
                <a:gd name="T19" fmla="*/ 101 h 101"/>
                <a:gd name="T20" fmla="*/ 72 w 93"/>
                <a:gd name="T21" fmla="*/ 101 h 101"/>
                <a:gd name="T22" fmla="*/ 65 w 93"/>
                <a:gd name="T23" fmla="*/ 80 h 101"/>
                <a:gd name="T24" fmla="*/ 26 w 93"/>
                <a:gd name="T25" fmla="*/ 80 h 101"/>
                <a:gd name="T26" fmla="*/ 19 w 93"/>
                <a:gd name="T27" fmla="*/ 101 h 101"/>
                <a:gd name="T28" fmla="*/ 0 w 93"/>
                <a:gd name="T29" fmla="*/ 101 h 101"/>
                <a:gd name="T30" fmla="*/ 35 w 93"/>
                <a:gd name="T3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3" h="101">
                  <a:moveTo>
                    <a:pt x="46" y="22"/>
                  </a:moveTo>
                  <a:lnTo>
                    <a:pt x="41" y="39"/>
                  </a:lnTo>
                  <a:lnTo>
                    <a:pt x="32" y="65"/>
                  </a:lnTo>
                  <a:lnTo>
                    <a:pt x="60" y="65"/>
                  </a:lnTo>
                  <a:lnTo>
                    <a:pt x="50" y="39"/>
                  </a:lnTo>
                  <a:lnTo>
                    <a:pt x="46" y="22"/>
                  </a:lnTo>
                  <a:lnTo>
                    <a:pt x="46" y="22"/>
                  </a:lnTo>
                  <a:close/>
                  <a:moveTo>
                    <a:pt x="35" y="0"/>
                  </a:moveTo>
                  <a:lnTo>
                    <a:pt x="57" y="0"/>
                  </a:lnTo>
                  <a:lnTo>
                    <a:pt x="93" y="101"/>
                  </a:lnTo>
                  <a:lnTo>
                    <a:pt x="72" y="101"/>
                  </a:lnTo>
                  <a:lnTo>
                    <a:pt x="65" y="80"/>
                  </a:lnTo>
                  <a:lnTo>
                    <a:pt x="26" y="80"/>
                  </a:lnTo>
                  <a:lnTo>
                    <a:pt x="19" y="101"/>
                  </a:lnTo>
                  <a:lnTo>
                    <a:pt x="0" y="101"/>
                  </a:lnTo>
                  <a:lnTo>
                    <a:pt x="35"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20" name="Freeform 19">
              <a:extLst>
                <a:ext uri="{FF2B5EF4-FFF2-40B4-BE49-F238E27FC236}">
                  <a16:creationId xmlns:a16="http://schemas.microsoft.com/office/drawing/2014/main" id="{B40A1785-166A-8C92-FEC2-E6E478BBF6AF}"/>
                </a:ext>
              </a:extLst>
            </p:cNvPr>
            <p:cNvSpPr>
              <a:spLocks noEditPoints="1"/>
            </p:cNvSpPr>
            <p:nvPr/>
          </p:nvSpPr>
          <p:spPr bwMode="auto">
            <a:xfrm>
              <a:off x="5117" y="-60"/>
              <a:ext cx="23" cy="34"/>
            </a:xfrm>
            <a:custGeom>
              <a:avLst/>
              <a:gdLst>
                <a:gd name="T0" fmla="*/ 28 w 70"/>
                <a:gd name="T1" fmla="*/ 56 h 101"/>
                <a:gd name="T2" fmla="*/ 26 w 70"/>
                <a:gd name="T3" fmla="*/ 56 h 101"/>
                <a:gd name="T4" fmla="*/ 24 w 70"/>
                <a:gd name="T5" fmla="*/ 56 h 101"/>
                <a:gd name="T6" fmla="*/ 22 w 70"/>
                <a:gd name="T7" fmla="*/ 57 h 101"/>
                <a:gd name="T8" fmla="*/ 20 w 70"/>
                <a:gd name="T9" fmla="*/ 57 h 101"/>
                <a:gd name="T10" fmla="*/ 20 w 70"/>
                <a:gd name="T11" fmla="*/ 85 h 101"/>
                <a:gd name="T12" fmla="*/ 22 w 70"/>
                <a:gd name="T13" fmla="*/ 85 h 101"/>
                <a:gd name="T14" fmla="*/ 26 w 70"/>
                <a:gd name="T15" fmla="*/ 85 h 101"/>
                <a:gd name="T16" fmla="*/ 30 w 70"/>
                <a:gd name="T17" fmla="*/ 85 h 101"/>
                <a:gd name="T18" fmla="*/ 38 w 70"/>
                <a:gd name="T19" fmla="*/ 84 h 101"/>
                <a:gd name="T20" fmla="*/ 44 w 70"/>
                <a:gd name="T21" fmla="*/ 81 h 101"/>
                <a:gd name="T22" fmla="*/ 48 w 70"/>
                <a:gd name="T23" fmla="*/ 77 h 101"/>
                <a:gd name="T24" fmla="*/ 49 w 70"/>
                <a:gd name="T25" fmla="*/ 70 h 101"/>
                <a:gd name="T26" fmla="*/ 47 w 70"/>
                <a:gd name="T27" fmla="*/ 64 h 101"/>
                <a:gd name="T28" fmla="*/ 43 w 70"/>
                <a:gd name="T29" fmla="*/ 60 h 101"/>
                <a:gd name="T30" fmla="*/ 37 w 70"/>
                <a:gd name="T31" fmla="*/ 57 h 101"/>
                <a:gd name="T32" fmla="*/ 28 w 70"/>
                <a:gd name="T33" fmla="*/ 56 h 101"/>
                <a:gd name="T34" fmla="*/ 31 w 70"/>
                <a:gd name="T35" fmla="*/ 15 h 101"/>
                <a:gd name="T36" fmla="*/ 25 w 70"/>
                <a:gd name="T37" fmla="*/ 15 h 101"/>
                <a:gd name="T38" fmla="*/ 20 w 70"/>
                <a:gd name="T39" fmla="*/ 16 h 101"/>
                <a:gd name="T40" fmla="*/ 20 w 70"/>
                <a:gd name="T41" fmla="*/ 42 h 101"/>
                <a:gd name="T42" fmla="*/ 23 w 70"/>
                <a:gd name="T43" fmla="*/ 42 h 101"/>
                <a:gd name="T44" fmla="*/ 27 w 70"/>
                <a:gd name="T45" fmla="*/ 42 h 101"/>
                <a:gd name="T46" fmla="*/ 38 w 70"/>
                <a:gd name="T47" fmla="*/ 40 h 101"/>
                <a:gd name="T48" fmla="*/ 45 w 70"/>
                <a:gd name="T49" fmla="*/ 35 h 101"/>
                <a:gd name="T50" fmla="*/ 47 w 70"/>
                <a:gd name="T51" fmla="*/ 28 h 101"/>
                <a:gd name="T52" fmla="*/ 46 w 70"/>
                <a:gd name="T53" fmla="*/ 23 h 101"/>
                <a:gd name="T54" fmla="*/ 44 w 70"/>
                <a:gd name="T55" fmla="*/ 19 h 101"/>
                <a:gd name="T56" fmla="*/ 39 w 70"/>
                <a:gd name="T57" fmla="*/ 16 h 101"/>
                <a:gd name="T58" fmla="*/ 31 w 70"/>
                <a:gd name="T59" fmla="*/ 15 h 101"/>
                <a:gd name="T60" fmla="*/ 34 w 70"/>
                <a:gd name="T61" fmla="*/ 0 h 101"/>
                <a:gd name="T62" fmla="*/ 48 w 70"/>
                <a:gd name="T63" fmla="*/ 1 h 101"/>
                <a:gd name="T64" fmla="*/ 59 w 70"/>
                <a:gd name="T65" fmla="*/ 6 h 101"/>
                <a:gd name="T66" fmla="*/ 65 w 70"/>
                <a:gd name="T67" fmla="*/ 14 h 101"/>
                <a:gd name="T68" fmla="*/ 68 w 70"/>
                <a:gd name="T69" fmla="*/ 25 h 101"/>
                <a:gd name="T70" fmla="*/ 66 w 70"/>
                <a:gd name="T71" fmla="*/ 34 h 101"/>
                <a:gd name="T72" fmla="*/ 60 w 70"/>
                <a:gd name="T73" fmla="*/ 42 h 101"/>
                <a:gd name="T74" fmla="*/ 52 w 70"/>
                <a:gd name="T75" fmla="*/ 47 h 101"/>
                <a:gd name="T76" fmla="*/ 52 w 70"/>
                <a:gd name="T77" fmla="*/ 47 h 101"/>
                <a:gd name="T78" fmla="*/ 60 w 70"/>
                <a:gd name="T79" fmla="*/ 51 h 101"/>
                <a:gd name="T80" fmla="*/ 65 w 70"/>
                <a:gd name="T81" fmla="*/ 56 h 101"/>
                <a:gd name="T82" fmla="*/ 68 w 70"/>
                <a:gd name="T83" fmla="*/ 62 h 101"/>
                <a:gd name="T84" fmla="*/ 70 w 70"/>
                <a:gd name="T85" fmla="*/ 70 h 101"/>
                <a:gd name="T86" fmla="*/ 69 w 70"/>
                <a:gd name="T87" fmla="*/ 77 h 101"/>
                <a:gd name="T88" fmla="*/ 66 w 70"/>
                <a:gd name="T89" fmla="*/ 85 h 101"/>
                <a:gd name="T90" fmla="*/ 61 w 70"/>
                <a:gd name="T91" fmla="*/ 91 h 101"/>
                <a:gd name="T92" fmla="*/ 53 w 70"/>
                <a:gd name="T93" fmla="*/ 96 h 101"/>
                <a:gd name="T94" fmla="*/ 43 w 70"/>
                <a:gd name="T95" fmla="*/ 100 h 101"/>
                <a:gd name="T96" fmla="*/ 29 w 70"/>
                <a:gd name="T97" fmla="*/ 101 h 101"/>
                <a:gd name="T98" fmla="*/ 17 w 70"/>
                <a:gd name="T99" fmla="*/ 101 h 101"/>
                <a:gd name="T100" fmla="*/ 0 w 70"/>
                <a:gd name="T101" fmla="*/ 101 h 101"/>
                <a:gd name="T102" fmla="*/ 0 w 70"/>
                <a:gd name="T103" fmla="*/ 0 h 101"/>
                <a:gd name="T104" fmla="*/ 16 w 70"/>
                <a:gd name="T105" fmla="*/ 0 h 101"/>
                <a:gd name="T106" fmla="*/ 34 w 70"/>
                <a:gd name="T10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0" h="101">
                  <a:moveTo>
                    <a:pt x="28" y="56"/>
                  </a:moveTo>
                  <a:lnTo>
                    <a:pt x="26" y="56"/>
                  </a:lnTo>
                  <a:lnTo>
                    <a:pt x="24" y="56"/>
                  </a:lnTo>
                  <a:lnTo>
                    <a:pt x="22" y="57"/>
                  </a:lnTo>
                  <a:lnTo>
                    <a:pt x="20" y="57"/>
                  </a:lnTo>
                  <a:lnTo>
                    <a:pt x="20" y="85"/>
                  </a:lnTo>
                  <a:lnTo>
                    <a:pt x="22" y="85"/>
                  </a:lnTo>
                  <a:lnTo>
                    <a:pt x="26" y="85"/>
                  </a:lnTo>
                  <a:lnTo>
                    <a:pt x="30" y="85"/>
                  </a:lnTo>
                  <a:lnTo>
                    <a:pt x="38" y="84"/>
                  </a:lnTo>
                  <a:lnTo>
                    <a:pt x="44" y="81"/>
                  </a:lnTo>
                  <a:lnTo>
                    <a:pt x="48" y="77"/>
                  </a:lnTo>
                  <a:lnTo>
                    <a:pt x="49" y="70"/>
                  </a:lnTo>
                  <a:lnTo>
                    <a:pt x="47" y="64"/>
                  </a:lnTo>
                  <a:lnTo>
                    <a:pt x="43" y="60"/>
                  </a:lnTo>
                  <a:lnTo>
                    <a:pt x="37" y="57"/>
                  </a:lnTo>
                  <a:lnTo>
                    <a:pt x="28" y="56"/>
                  </a:lnTo>
                  <a:close/>
                  <a:moveTo>
                    <a:pt x="31" y="15"/>
                  </a:moveTo>
                  <a:lnTo>
                    <a:pt x="25" y="15"/>
                  </a:lnTo>
                  <a:lnTo>
                    <a:pt x="20" y="16"/>
                  </a:lnTo>
                  <a:lnTo>
                    <a:pt x="20" y="42"/>
                  </a:lnTo>
                  <a:lnTo>
                    <a:pt x="23" y="42"/>
                  </a:lnTo>
                  <a:lnTo>
                    <a:pt x="27" y="42"/>
                  </a:lnTo>
                  <a:lnTo>
                    <a:pt x="38" y="40"/>
                  </a:lnTo>
                  <a:lnTo>
                    <a:pt x="45" y="35"/>
                  </a:lnTo>
                  <a:lnTo>
                    <a:pt x="47" y="28"/>
                  </a:lnTo>
                  <a:lnTo>
                    <a:pt x="46" y="23"/>
                  </a:lnTo>
                  <a:lnTo>
                    <a:pt x="44" y="19"/>
                  </a:lnTo>
                  <a:lnTo>
                    <a:pt x="39" y="16"/>
                  </a:lnTo>
                  <a:lnTo>
                    <a:pt x="31" y="15"/>
                  </a:lnTo>
                  <a:close/>
                  <a:moveTo>
                    <a:pt x="34" y="0"/>
                  </a:moveTo>
                  <a:lnTo>
                    <a:pt x="48" y="1"/>
                  </a:lnTo>
                  <a:lnTo>
                    <a:pt x="59" y="6"/>
                  </a:lnTo>
                  <a:lnTo>
                    <a:pt x="65" y="14"/>
                  </a:lnTo>
                  <a:lnTo>
                    <a:pt x="68" y="25"/>
                  </a:lnTo>
                  <a:lnTo>
                    <a:pt x="66" y="34"/>
                  </a:lnTo>
                  <a:lnTo>
                    <a:pt x="60" y="42"/>
                  </a:lnTo>
                  <a:lnTo>
                    <a:pt x="52" y="47"/>
                  </a:lnTo>
                  <a:lnTo>
                    <a:pt x="52" y="47"/>
                  </a:lnTo>
                  <a:lnTo>
                    <a:pt x="60" y="51"/>
                  </a:lnTo>
                  <a:lnTo>
                    <a:pt x="65" y="56"/>
                  </a:lnTo>
                  <a:lnTo>
                    <a:pt x="68" y="62"/>
                  </a:lnTo>
                  <a:lnTo>
                    <a:pt x="70" y="70"/>
                  </a:lnTo>
                  <a:lnTo>
                    <a:pt x="69" y="77"/>
                  </a:lnTo>
                  <a:lnTo>
                    <a:pt x="66" y="85"/>
                  </a:lnTo>
                  <a:lnTo>
                    <a:pt x="61" y="91"/>
                  </a:lnTo>
                  <a:lnTo>
                    <a:pt x="53" y="96"/>
                  </a:lnTo>
                  <a:lnTo>
                    <a:pt x="43" y="100"/>
                  </a:lnTo>
                  <a:lnTo>
                    <a:pt x="29" y="101"/>
                  </a:lnTo>
                  <a:lnTo>
                    <a:pt x="17" y="101"/>
                  </a:lnTo>
                  <a:lnTo>
                    <a:pt x="0" y="101"/>
                  </a:lnTo>
                  <a:lnTo>
                    <a:pt x="0" y="0"/>
                  </a:lnTo>
                  <a:lnTo>
                    <a:pt x="16" y="0"/>
                  </a:lnTo>
                  <a:lnTo>
                    <a:pt x="34"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21" name="Freeform 20">
              <a:extLst>
                <a:ext uri="{FF2B5EF4-FFF2-40B4-BE49-F238E27FC236}">
                  <a16:creationId xmlns:a16="http://schemas.microsoft.com/office/drawing/2014/main" id="{AD14BA40-FA0A-AEE8-AAB4-A326F991367D}"/>
                </a:ext>
              </a:extLst>
            </p:cNvPr>
            <p:cNvSpPr>
              <a:spLocks noEditPoints="1"/>
            </p:cNvSpPr>
            <p:nvPr/>
          </p:nvSpPr>
          <p:spPr bwMode="auto">
            <a:xfrm>
              <a:off x="5147" y="-60"/>
              <a:ext cx="31" cy="34"/>
            </a:xfrm>
            <a:custGeom>
              <a:avLst/>
              <a:gdLst>
                <a:gd name="T0" fmla="*/ 47 w 94"/>
                <a:gd name="T1" fmla="*/ 17 h 104"/>
                <a:gd name="T2" fmla="*/ 39 w 94"/>
                <a:gd name="T3" fmla="*/ 18 h 104"/>
                <a:gd name="T4" fmla="*/ 32 w 94"/>
                <a:gd name="T5" fmla="*/ 22 h 104"/>
                <a:gd name="T6" fmla="*/ 26 w 94"/>
                <a:gd name="T7" fmla="*/ 29 h 104"/>
                <a:gd name="T8" fmla="*/ 22 w 94"/>
                <a:gd name="T9" fmla="*/ 39 h 104"/>
                <a:gd name="T10" fmla="*/ 20 w 94"/>
                <a:gd name="T11" fmla="*/ 51 h 104"/>
                <a:gd name="T12" fmla="*/ 21 w 94"/>
                <a:gd name="T13" fmla="*/ 63 h 104"/>
                <a:gd name="T14" fmla="*/ 25 w 94"/>
                <a:gd name="T15" fmla="*/ 72 h 104"/>
                <a:gd name="T16" fmla="*/ 30 w 94"/>
                <a:gd name="T17" fmla="*/ 80 h 104"/>
                <a:gd name="T18" fmla="*/ 37 w 94"/>
                <a:gd name="T19" fmla="*/ 84 h 104"/>
                <a:gd name="T20" fmla="*/ 47 w 94"/>
                <a:gd name="T21" fmla="*/ 86 h 104"/>
                <a:gd name="T22" fmla="*/ 54 w 94"/>
                <a:gd name="T23" fmla="*/ 85 h 104"/>
                <a:gd name="T24" fmla="*/ 62 w 94"/>
                <a:gd name="T25" fmla="*/ 81 h 104"/>
                <a:gd name="T26" fmla="*/ 68 w 94"/>
                <a:gd name="T27" fmla="*/ 74 h 104"/>
                <a:gd name="T28" fmla="*/ 72 w 94"/>
                <a:gd name="T29" fmla="*/ 65 h 104"/>
                <a:gd name="T30" fmla="*/ 74 w 94"/>
                <a:gd name="T31" fmla="*/ 52 h 104"/>
                <a:gd name="T32" fmla="*/ 72 w 94"/>
                <a:gd name="T33" fmla="*/ 37 h 104"/>
                <a:gd name="T34" fmla="*/ 67 w 94"/>
                <a:gd name="T35" fmla="*/ 26 h 104"/>
                <a:gd name="T36" fmla="*/ 58 w 94"/>
                <a:gd name="T37" fmla="*/ 19 h 104"/>
                <a:gd name="T38" fmla="*/ 47 w 94"/>
                <a:gd name="T39" fmla="*/ 17 h 104"/>
                <a:gd name="T40" fmla="*/ 49 w 94"/>
                <a:gd name="T41" fmla="*/ 0 h 104"/>
                <a:gd name="T42" fmla="*/ 61 w 94"/>
                <a:gd name="T43" fmla="*/ 1 h 104"/>
                <a:gd name="T44" fmla="*/ 72 w 94"/>
                <a:gd name="T45" fmla="*/ 5 h 104"/>
                <a:gd name="T46" fmla="*/ 81 w 94"/>
                <a:gd name="T47" fmla="*/ 12 h 104"/>
                <a:gd name="T48" fmla="*/ 88 w 94"/>
                <a:gd name="T49" fmla="*/ 22 h 104"/>
                <a:gd name="T50" fmla="*/ 93 w 94"/>
                <a:gd name="T51" fmla="*/ 34 h 104"/>
                <a:gd name="T52" fmla="*/ 94 w 94"/>
                <a:gd name="T53" fmla="*/ 50 h 104"/>
                <a:gd name="T54" fmla="*/ 92 w 94"/>
                <a:gd name="T55" fmla="*/ 66 h 104"/>
                <a:gd name="T56" fmla="*/ 88 w 94"/>
                <a:gd name="T57" fmla="*/ 79 h 104"/>
                <a:gd name="T58" fmla="*/ 80 w 94"/>
                <a:gd name="T59" fmla="*/ 89 h 104"/>
                <a:gd name="T60" fmla="*/ 70 w 94"/>
                <a:gd name="T61" fmla="*/ 97 h 104"/>
                <a:gd name="T62" fmla="*/ 58 w 94"/>
                <a:gd name="T63" fmla="*/ 102 h 104"/>
                <a:gd name="T64" fmla="*/ 45 w 94"/>
                <a:gd name="T65" fmla="*/ 104 h 104"/>
                <a:gd name="T66" fmla="*/ 31 w 94"/>
                <a:gd name="T67" fmla="*/ 102 h 104"/>
                <a:gd name="T68" fmla="*/ 20 w 94"/>
                <a:gd name="T69" fmla="*/ 97 h 104"/>
                <a:gd name="T70" fmla="*/ 11 w 94"/>
                <a:gd name="T71" fmla="*/ 90 h 104"/>
                <a:gd name="T72" fmla="*/ 5 w 94"/>
                <a:gd name="T73" fmla="*/ 80 h 104"/>
                <a:gd name="T74" fmla="*/ 1 w 94"/>
                <a:gd name="T75" fmla="*/ 67 h 104"/>
                <a:gd name="T76" fmla="*/ 0 w 94"/>
                <a:gd name="T77" fmla="*/ 53 h 104"/>
                <a:gd name="T78" fmla="*/ 2 w 94"/>
                <a:gd name="T79" fmla="*/ 37 h 104"/>
                <a:gd name="T80" fmla="*/ 7 w 94"/>
                <a:gd name="T81" fmla="*/ 24 h 104"/>
                <a:gd name="T82" fmla="*/ 14 w 94"/>
                <a:gd name="T83" fmla="*/ 14 h 104"/>
                <a:gd name="T84" fmla="*/ 24 w 94"/>
                <a:gd name="T85" fmla="*/ 6 h 104"/>
                <a:gd name="T86" fmla="*/ 36 w 94"/>
                <a:gd name="T87" fmla="*/ 1 h 104"/>
                <a:gd name="T88" fmla="*/ 49 w 94"/>
                <a:gd name="T8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4" h="104">
                  <a:moveTo>
                    <a:pt x="47" y="17"/>
                  </a:moveTo>
                  <a:lnTo>
                    <a:pt x="39" y="18"/>
                  </a:lnTo>
                  <a:lnTo>
                    <a:pt x="32" y="22"/>
                  </a:lnTo>
                  <a:lnTo>
                    <a:pt x="26" y="29"/>
                  </a:lnTo>
                  <a:lnTo>
                    <a:pt x="22" y="39"/>
                  </a:lnTo>
                  <a:lnTo>
                    <a:pt x="20" y="51"/>
                  </a:lnTo>
                  <a:lnTo>
                    <a:pt x="21" y="63"/>
                  </a:lnTo>
                  <a:lnTo>
                    <a:pt x="25" y="72"/>
                  </a:lnTo>
                  <a:lnTo>
                    <a:pt x="30" y="80"/>
                  </a:lnTo>
                  <a:lnTo>
                    <a:pt x="37" y="84"/>
                  </a:lnTo>
                  <a:lnTo>
                    <a:pt x="47" y="86"/>
                  </a:lnTo>
                  <a:lnTo>
                    <a:pt x="54" y="85"/>
                  </a:lnTo>
                  <a:lnTo>
                    <a:pt x="62" y="81"/>
                  </a:lnTo>
                  <a:lnTo>
                    <a:pt x="68" y="74"/>
                  </a:lnTo>
                  <a:lnTo>
                    <a:pt x="72" y="65"/>
                  </a:lnTo>
                  <a:lnTo>
                    <a:pt x="74" y="52"/>
                  </a:lnTo>
                  <a:lnTo>
                    <a:pt x="72" y="37"/>
                  </a:lnTo>
                  <a:lnTo>
                    <a:pt x="67" y="26"/>
                  </a:lnTo>
                  <a:lnTo>
                    <a:pt x="58" y="19"/>
                  </a:lnTo>
                  <a:lnTo>
                    <a:pt x="47" y="17"/>
                  </a:lnTo>
                  <a:close/>
                  <a:moveTo>
                    <a:pt x="49" y="0"/>
                  </a:moveTo>
                  <a:lnTo>
                    <a:pt x="61" y="1"/>
                  </a:lnTo>
                  <a:lnTo>
                    <a:pt x="72" y="5"/>
                  </a:lnTo>
                  <a:lnTo>
                    <a:pt x="81" y="12"/>
                  </a:lnTo>
                  <a:lnTo>
                    <a:pt x="88" y="22"/>
                  </a:lnTo>
                  <a:lnTo>
                    <a:pt x="93" y="34"/>
                  </a:lnTo>
                  <a:lnTo>
                    <a:pt x="94" y="50"/>
                  </a:lnTo>
                  <a:lnTo>
                    <a:pt x="92" y="66"/>
                  </a:lnTo>
                  <a:lnTo>
                    <a:pt x="88" y="79"/>
                  </a:lnTo>
                  <a:lnTo>
                    <a:pt x="80" y="89"/>
                  </a:lnTo>
                  <a:lnTo>
                    <a:pt x="70" y="97"/>
                  </a:lnTo>
                  <a:lnTo>
                    <a:pt x="58" y="102"/>
                  </a:lnTo>
                  <a:lnTo>
                    <a:pt x="45" y="104"/>
                  </a:lnTo>
                  <a:lnTo>
                    <a:pt x="31" y="102"/>
                  </a:lnTo>
                  <a:lnTo>
                    <a:pt x="20" y="97"/>
                  </a:lnTo>
                  <a:lnTo>
                    <a:pt x="11" y="90"/>
                  </a:lnTo>
                  <a:lnTo>
                    <a:pt x="5" y="80"/>
                  </a:lnTo>
                  <a:lnTo>
                    <a:pt x="1" y="67"/>
                  </a:lnTo>
                  <a:lnTo>
                    <a:pt x="0" y="53"/>
                  </a:lnTo>
                  <a:lnTo>
                    <a:pt x="2" y="37"/>
                  </a:lnTo>
                  <a:lnTo>
                    <a:pt x="7" y="24"/>
                  </a:lnTo>
                  <a:lnTo>
                    <a:pt x="14" y="14"/>
                  </a:lnTo>
                  <a:lnTo>
                    <a:pt x="24" y="6"/>
                  </a:lnTo>
                  <a:lnTo>
                    <a:pt x="36" y="1"/>
                  </a:lnTo>
                  <a:lnTo>
                    <a:pt x="49"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22" name="Freeform 21">
              <a:extLst>
                <a:ext uri="{FF2B5EF4-FFF2-40B4-BE49-F238E27FC236}">
                  <a16:creationId xmlns:a16="http://schemas.microsoft.com/office/drawing/2014/main" id="{F53EFE26-AADB-5300-83B9-45257C4CF115}"/>
                </a:ext>
              </a:extLst>
            </p:cNvPr>
            <p:cNvSpPr>
              <a:spLocks noEditPoints="1"/>
            </p:cNvSpPr>
            <p:nvPr/>
          </p:nvSpPr>
          <p:spPr bwMode="auto">
            <a:xfrm>
              <a:off x="5186" y="-60"/>
              <a:ext cx="24" cy="34"/>
            </a:xfrm>
            <a:custGeom>
              <a:avLst/>
              <a:gdLst>
                <a:gd name="T0" fmla="*/ 26 w 71"/>
                <a:gd name="T1" fmla="*/ 15 h 101"/>
                <a:gd name="T2" fmla="*/ 22 w 71"/>
                <a:gd name="T3" fmla="*/ 16 h 101"/>
                <a:gd name="T4" fmla="*/ 19 w 71"/>
                <a:gd name="T5" fmla="*/ 16 h 101"/>
                <a:gd name="T6" fmla="*/ 19 w 71"/>
                <a:gd name="T7" fmla="*/ 45 h 101"/>
                <a:gd name="T8" fmla="*/ 20 w 71"/>
                <a:gd name="T9" fmla="*/ 45 h 101"/>
                <a:gd name="T10" fmla="*/ 23 w 71"/>
                <a:gd name="T11" fmla="*/ 45 h 101"/>
                <a:gd name="T12" fmla="*/ 26 w 71"/>
                <a:gd name="T13" fmla="*/ 45 h 101"/>
                <a:gd name="T14" fmla="*/ 36 w 71"/>
                <a:gd name="T15" fmla="*/ 43 h 101"/>
                <a:gd name="T16" fmla="*/ 42 w 71"/>
                <a:gd name="T17" fmla="*/ 38 h 101"/>
                <a:gd name="T18" fmla="*/ 44 w 71"/>
                <a:gd name="T19" fmla="*/ 30 h 101"/>
                <a:gd name="T20" fmla="*/ 42 w 71"/>
                <a:gd name="T21" fmla="*/ 22 h 101"/>
                <a:gd name="T22" fmla="*/ 36 w 71"/>
                <a:gd name="T23" fmla="*/ 17 h 101"/>
                <a:gd name="T24" fmla="*/ 26 w 71"/>
                <a:gd name="T25" fmla="*/ 15 h 101"/>
                <a:gd name="T26" fmla="*/ 28 w 71"/>
                <a:gd name="T27" fmla="*/ 0 h 101"/>
                <a:gd name="T28" fmla="*/ 40 w 71"/>
                <a:gd name="T29" fmla="*/ 1 h 101"/>
                <a:gd name="T30" fmla="*/ 51 w 71"/>
                <a:gd name="T31" fmla="*/ 4 h 101"/>
                <a:gd name="T32" fmla="*/ 58 w 71"/>
                <a:gd name="T33" fmla="*/ 9 h 101"/>
                <a:gd name="T34" fmla="*/ 63 w 71"/>
                <a:gd name="T35" fmla="*/ 17 h 101"/>
                <a:gd name="T36" fmla="*/ 64 w 71"/>
                <a:gd name="T37" fmla="*/ 28 h 101"/>
                <a:gd name="T38" fmla="*/ 63 w 71"/>
                <a:gd name="T39" fmla="*/ 38 h 101"/>
                <a:gd name="T40" fmla="*/ 57 w 71"/>
                <a:gd name="T41" fmla="*/ 47 h 101"/>
                <a:gd name="T42" fmla="*/ 49 w 71"/>
                <a:gd name="T43" fmla="*/ 53 h 101"/>
                <a:gd name="T44" fmla="*/ 39 w 71"/>
                <a:gd name="T45" fmla="*/ 56 h 101"/>
                <a:gd name="T46" fmla="*/ 43 w 71"/>
                <a:gd name="T47" fmla="*/ 62 h 101"/>
                <a:gd name="T48" fmla="*/ 47 w 71"/>
                <a:gd name="T49" fmla="*/ 67 h 101"/>
                <a:gd name="T50" fmla="*/ 71 w 71"/>
                <a:gd name="T51" fmla="*/ 101 h 101"/>
                <a:gd name="T52" fmla="*/ 47 w 71"/>
                <a:gd name="T53" fmla="*/ 101 h 101"/>
                <a:gd name="T54" fmla="*/ 19 w 71"/>
                <a:gd name="T55" fmla="*/ 59 h 101"/>
                <a:gd name="T56" fmla="*/ 19 w 71"/>
                <a:gd name="T57" fmla="*/ 59 h 101"/>
                <a:gd name="T58" fmla="*/ 19 w 71"/>
                <a:gd name="T59" fmla="*/ 101 h 101"/>
                <a:gd name="T60" fmla="*/ 0 w 71"/>
                <a:gd name="T61" fmla="*/ 101 h 101"/>
                <a:gd name="T62" fmla="*/ 0 w 71"/>
                <a:gd name="T63" fmla="*/ 0 h 101"/>
                <a:gd name="T64" fmla="*/ 12 w 71"/>
                <a:gd name="T65" fmla="*/ 0 h 101"/>
                <a:gd name="T66" fmla="*/ 28 w 71"/>
                <a:gd name="T6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 h="101">
                  <a:moveTo>
                    <a:pt x="26" y="15"/>
                  </a:moveTo>
                  <a:lnTo>
                    <a:pt x="22" y="16"/>
                  </a:lnTo>
                  <a:lnTo>
                    <a:pt x="19" y="16"/>
                  </a:lnTo>
                  <a:lnTo>
                    <a:pt x="19" y="45"/>
                  </a:lnTo>
                  <a:lnTo>
                    <a:pt x="20" y="45"/>
                  </a:lnTo>
                  <a:lnTo>
                    <a:pt x="23" y="45"/>
                  </a:lnTo>
                  <a:lnTo>
                    <a:pt x="26" y="45"/>
                  </a:lnTo>
                  <a:lnTo>
                    <a:pt x="36" y="43"/>
                  </a:lnTo>
                  <a:lnTo>
                    <a:pt x="42" y="38"/>
                  </a:lnTo>
                  <a:lnTo>
                    <a:pt x="44" y="30"/>
                  </a:lnTo>
                  <a:lnTo>
                    <a:pt x="42" y="22"/>
                  </a:lnTo>
                  <a:lnTo>
                    <a:pt x="36" y="17"/>
                  </a:lnTo>
                  <a:lnTo>
                    <a:pt x="26" y="15"/>
                  </a:lnTo>
                  <a:close/>
                  <a:moveTo>
                    <a:pt x="28" y="0"/>
                  </a:moveTo>
                  <a:lnTo>
                    <a:pt x="40" y="1"/>
                  </a:lnTo>
                  <a:lnTo>
                    <a:pt x="51" y="4"/>
                  </a:lnTo>
                  <a:lnTo>
                    <a:pt x="58" y="9"/>
                  </a:lnTo>
                  <a:lnTo>
                    <a:pt x="63" y="17"/>
                  </a:lnTo>
                  <a:lnTo>
                    <a:pt x="64" y="28"/>
                  </a:lnTo>
                  <a:lnTo>
                    <a:pt x="63" y="38"/>
                  </a:lnTo>
                  <a:lnTo>
                    <a:pt x="57" y="47"/>
                  </a:lnTo>
                  <a:lnTo>
                    <a:pt x="49" y="53"/>
                  </a:lnTo>
                  <a:lnTo>
                    <a:pt x="39" y="56"/>
                  </a:lnTo>
                  <a:lnTo>
                    <a:pt x="43" y="62"/>
                  </a:lnTo>
                  <a:lnTo>
                    <a:pt x="47" y="67"/>
                  </a:lnTo>
                  <a:lnTo>
                    <a:pt x="71" y="101"/>
                  </a:lnTo>
                  <a:lnTo>
                    <a:pt x="47" y="101"/>
                  </a:lnTo>
                  <a:lnTo>
                    <a:pt x="19" y="59"/>
                  </a:lnTo>
                  <a:lnTo>
                    <a:pt x="19" y="59"/>
                  </a:lnTo>
                  <a:lnTo>
                    <a:pt x="19" y="101"/>
                  </a:lnTo>
                  <a:lnTo>
                    <a:pt x="0" y="101"/>
                  </a:lnTo>
                  <a:lnTo>
                    <a:pt x="0" y="0"/>
                  </a:lnTo>
                  <a:lnTo>
                    <a:pt x="12" y="0"/>
                  </a:lnTo>
                  <a:lnTo>
                    <a:pt x="28"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23" name="Freeform 22">
              <a:extLst>
                <a:ext uri="{FF2B5EF4-FFF2-40B4-BE49-F238E27FC236}">
                  <a16:creationId xmlns:a16="http://schemas.microsoft.com/office/drawing/2014/main" id="{A9A2957D-AF01-C662-87B7-53C079509D26}"/>
                </a:ext>
              </a:extLst>
            </p:cNvPr>
            <p:cNvSpPr>
              <a:spLocks noEditPoints="1"/>
            </p:cNvSpPr>
            <p:nvPr/>
          </p:nvSpPr>
          <p:spPr bwMode="auto">
            <a:xfrm>
              <a:off x="5275" y="-60"/>
              <a:ext cx="31" cy="34"/>
            </a:xfrm>
            <a:custGeom>
              <a:avLst/>
              <a:gdLst>
                <a:gd name="T0" fmla="*/ 47 w 95"/>
                <a:gd name="T1" fmla="*/ 17 h 104"/>
                <a:gd name="T2" fmla="*/ 39 w 95"/>
                <a:gd name="T3" fmla="*/ 18 h 104"/>
                <a:gd name="T4" fmla="*/ 32 w 95"/>
                <a:gd name="T5" fmla="*/ 22 h 104"/>
                <a:gd name="T6" fmla="*/ 26 w 95"/>
                <a:gd name="T7" fmla="*/ 29 h 104"/>
                <a:gd name="T8" fmla="*/ 22 w 95"/>
                <a:gd name="T9" fmla="*/ 39 h 104"/>
                <a:gd name="T10" fmla="*/ 21 w 95"/>
                <a:gd name="T11" fmla="*/ 51 h 104"/>
                <a:gd name="T12" fmla="*/ 22 w 95"/>
                <a:gd name="T13" fmla="*/ 63 h 104"/>
                <a:gd name="T14" fmla="*/ 25 w 95"/>
                <a:gd name="T15" fmla="*/ 72 h 104"/>
                <a:gd name="T16" fmla="*/ 30 w 95"/>
                <a:gd name="T17" fmla="*/ 80 h 104"/>
                <a:gd name="T18" fmla="*/ 38 w 95"/>
                <a:gd name="T19" fmla="*/ 84 h 104"/>
                <a:gd name="T20" fmla="*/ 47 w 95"/>
                <a:gd name="T21" fmla="*/ 86 h 104"/>
                <a:gd name="T22" fmla="*/ 55 w 95"/>
                <a:gd name="T23" fmla="*/ 85 h 104"/>
                <a:gd name="T24" fmla="*/ 62 w 95"/>
                <a:gd name="T25" fmla="*/ 81 h 104"/>
                <a:gd name="T26" fmla="*/ 68 w 95"/>
                <a:gd name="T27" fmla="*/ 74 h 104"/>
                <a:gd name="T28" fmla="*/ 73 w 95"/>
                <a:gd name="T29" fmla="*/ 65 h 104"/>
                <a:gd name="T30" fmla="*/ 74 w 95"/>
                <a:gd name="T31" fmla="*/ 52 h 104"/>
                <a:gd name="T32" fmla="*/ 72 w 95"/>
                <a:gd name="T33" fmla="*/ 37 h 104"/>
                <a:gd name="T34" fmla="*/ 67 w 95"/>
                <a:gd name="T35" fmla="*/ 26 h 104"/>
                <a:gd name="T36" fmla="*/ 59 w 95"/>
                <a:gd name="T37" fmla="*/ 19 h 104"/>
                <a:gd name="T38" fmla="*/ 47 w 95"/>
                <a:gd name="T39" fmla="*/ 17 h 104"/>
                <a:gd name="T40" fmla="*/ 49 w 95"/>
                <a:gd name="T41" fmla="*/ 0 h 104"/>
                <a:gd name="T42" fmla="*/ 62 w 95"/>
                <a:gd name="T43" fmla="*/ 1 h 104"/>
                <a:gd name="T44" fmla="*/ 73 w 95"/>
                <a:gd name="T45" fmla="*/ 5 h 104"/>
                <a:gd name="T46" fmla="*/ 82 w 95"/>
                <a:gd name="T47" fmla="*/ 12 h 104"/>
                <a:gd name="T48" fmla="*/ 89 w 95"/>
                <a:gd name="T49" fmla="*/ 22 h 104"/>
                <a:gd name="T50" fmla="*/ 93 w 95"/>
                <a:gd name="T51" fmla="*/ 34 h 104"/>
                <a:gd name="T52" fmla="*/ 95 w 95"/>
                <a:gd name="T53" fmla="*/ 50 h 104"/>
                <a:gd name="T54" fmla="*/ 93 w 95"/>
                <a:gd name="T55" fmla="*/ 66 h 104"/>
                <a:gd name="T56" fmla="*/ 88 w 95"/>
                <a:gd name="T57" fmla="*/ 79 h 104"/>
                <a:gd name="T58" fmla="*/ 80 w 95"/>
                <a:gd name="T59" fmla="*/ 89 h 104"/>
                <a:gd name="T60" fmla="*/ 70 w 95"/>
                <a:gd name="T61" fmla="*/ 97 h 104"/>
                <a:gd name="T62" fmla="*/ 59 w 95"/>
                <a:gd name="T63" fmla="*/ 102 h 104"/>
                <a:gd name="T64" fmla="*/ 46 w 95"/>
                <a:gd name="T65" fmla="*/ 104 h 104"/>
                <a:gd name="T66" fmla="*/ 32 w 95"/>
                <a:gd name="T67" fmla="*/ 102 h 104"/>
                <a:gd name="T68" fmla="*/ 20 w 95"/>
                <a:gd name="T69" fmla="*/ 97 h 104"/>
                <a:gd name="T70" fmla="*/ 12 w 95"/>
                <a:gd name="T71" fmla="*/ 90 h 104"/>
                <a:gd name="T72" fmla="*/ 5 w 95"/>
                <a:gd name="T73" fmla="*/ 80 h 104"/>
                <a:gd name="T74" fmla="*/ 2 w 95"/>
                <a:gd name="T75" fmla="*/ 67 h 104"/>
                <a:gd name="T76" fmla="*/ 0 w 95"/>
                <a:gd name="T77" fmla="*/ 53 h 104"/>
                <a:gd name="T78" fmla="*/ 2 w 95"/>
                <a:gd name="T79" fmla="*/ 37 h 104"/>
                <a:gd name="T80" fmla="*/ 7 w 95"/>
                <a:gd name="T81" fmla="*/ 24 h 104"/>
                <a:gd name="T82" fmla="*/ 15 w 95"/>
                <a:gd name="T83" fmla="*/ 14 h 104"/>
                <a:gd name="T84" fmla="*/ 25 w 95"/>
                <a:gd name="T85" fmla="*/ 6 h 104"/>
                <a:gd name="T86" fmla="*/ 36 w 95"/>
                <a:gd name="T87" fmla="*/ 1 h 104"/>
                <a:gd name="T88" fmla="*/ 49 w 95"/>
                <a:gd name="T8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5" h="104">
                  <a:moveTo>
                    <a:pt x="47" y="17"/>
                  </a:moveTo>
                  <a:lnTo>
                    <a:pt x="39" y="18"/>
                  </a:lnTo>
                  <a:lnTo>
                    <a:pt x="32" y="22"/>
                  </a:lnTo>
                  <a:lnTo>
                    <a:pt x="26" y="29"/>
                  </a:lnTo>
                  <a:lnTo>
                    <a:pt x="22" y="39"/>
                  </a:lnTo>
                  <a:lnTo>
                    <a:pt x="21" y="51"/>
                  </a:lnTo>
                  <a:lnTo>
                    <a:pt x="22" y="63"/>
                  </a:lnTo>
                  <a:lnTo>
                    <a:pt x="25" y="72"/>
                  </a:lnTo>
                  <a:lnTo>
                    <a:pt x="30" y="80"/>
                  </a:lnTo>
                  <a:lnTo>
                    <a:pt x="38" y="84"/>
                  </a:lnTo>
                  <a:lnTo>
                    <a:pt x="47" y="86"/>
                  </a:lnTo>
                  <a:lnTo>
                    <a:pt x="55" y="85"/>
                  </a:lnTo>
                  <a:lnTo>
                    <a:pt x="62" y="81"/>
                  </a:lnTo>
                  <a:lnTo>
                    <a:pt x="68" y="74"/>
                  </a:lnTo>
                  <a:lnTo>
                    <a:pt x="73" y="65"/>
                  </a:lnTo>
                  <a:lnTo>
                    <a:pt x="74" y="52"/>
                  </a:lnTo>
                  <a:lnTo>
                    <a:pt x="72" y="37"/>
                  </a:lnTo>
                  <a:lnTo>
                    <a:pt x="67" y="26"/>
                  </a:lnTo>
                  <a:lnTo>
                    <a:pt x="59" y="19"/>
                  </a:lnTo>
                  <a:lnTo>
                    <a:pt x="47" y="17"/>
                  </a:lnTo>
                  <a:close/>
                  <a:moveTo>
                    <a:pt x="49" y="0"/>
                  </a:moveTo>
                  <a:lnTo>
                    <a:pt x="62" y="1"/>
                  </a:lnTo>
                  <a:lnTo>
                    <a:pt x="73" y="5"/>
                  </a:lnTo>
                  <a:lnTo>
                    <a:pt x="82" y="12"/>
                  </a:lnTo>
                  <a:lnTo>
                    <a:pt x="89" y="22"/>
                  </a:lnTo>
                  <a:lnTo>
                    <a:pt x="93" y="34"/>
                  </a:lnTo>
                  <a:lnTo>
                    <a:pt x="95" y="50"/>
                  </a:lnTo>
                  <a:lnTo>
                    <a:pt x="93" y="66"/>
                  </a:lnTo>
                  <a:lnTo>
                    <a:pt x="88" y="79"/>
                  </a:lnTo>
                  <a:lnTo>
                    <a:pt x="80" y="89"/>
                  </a:lnTo>
                  <a:lnTo>
                    <a:pt x="70" y="97"/>
                  </a:lnTo>
                  <a:lnTo>
                    <a:pt x="59" y="102"/>
                  </a:lnTo>
                  <a:lnTo>
                    <a:pt x="46" y="104"/>
                  </a:lnTo>
                  <a:lnTo>
                    <a:pt x="32" y="102"/>
                  </a:lnTo>
                  <a:lnTo>
                    <a:pt x="20" y="97"/>
                  </a:lnTo>
                  <a:lnTo>
                    <a:pt x="12" y="90"/>
                  </a:lnTo>
                  <a:lnTo>
                    <a:pt x="5" y="80"/>
                  </a:lnTo>
                  <a:lnTo>
                    <a:pt x="2" y="67"/>
                  </a:lnTo>
                  <a:lnTo>
                    <a:pt x="0" y="53"/>
                  </a:lnTo>
                  <a:lnTo>
                    <a:pt x="2" y="37"/>
                  </a:lnTo>
                  <a:lnTo>
                    <a:pt x="7" y="24"/>
                  </a:lnTo>
                  <a:lnTo>
                    <a:pt x="15" y="14"/>
                  </a:lnTo>
                  <a:lnTo>
                    <a:pt x="25" y="6"/>
                  </a:lnTo>
                  <a:lnTo>
                    <a:pt x="36" y="1"/>
                  </a:lnTo>
                  <a:lnTo>
                    <a:pt x="49"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24" name="Freeform 23">
              <a:extLst>
                <a:ext uri="{FF2B5EF4-FFF2-40B4-BE49-F238E27FC236}">
                  <a16:creationId xmlns:a16="http://schemas.microsoft.com/office/drawing/2014/main" id="{D4F28FD7-5217-9241-6FC8-3E7395B83626}"/>
                </a:ext>
              </a:extLst>
            </p:cNvPr>
            <p:cNvSpPr>
              <a:spLocks noEditPoints="1"/>
            </p:cNvSpPr>
            <p:nvPr/>
          </p:nvSpPr>
          <p:spPr bwMode="auto">
            <a:xfrm>
              <a:off x="5313" y="-60"/>
              <a:ext cx="24" cy="34"/>
            </a:xfrm>
            <a:custGeom>
              <a:avLst/>
              <a:gdLst>
                <a:gd name="T0" fmla="*/ 27 w 72"/>
                <a:gd name="T1" fmla="*/ 15 h 101"/>
                <a:gd name="T2" fmla="*/ 23 w 72"/>
                <a:gd name="T3" fmla="*/ 16 h 101"/>
                <a:gd name="T4" fmla="*/ 19 w 72"/>
                <a:gd name="T5" fmla="*/ 16 h 101"/>
                <a:gd name="T6" fmla="*/ 19 w 72"/>
                <a:gd name="T7" fmla="*/ 45 h 101"/>
                <a:gd name="T8" fmla="*/ 22 w 72"/>
                <a:gd name="T9" fmla="*/ 45 h 101"/>
                <a:gd name="T10" fmla="*/ 26 w 72"/>
                <a:gd name="T11" fmla="*/ 45 h 101"/>
                <a:gd name="T12" fmla="*/ 36 w 72"/>
                <a:gd name="T13" fmla="*/ 43 h 101"/>
                <a:gd name="T14" fmla="*/ 42 w 72"/>
                <a:gd name="T15" fmla="*/ 38 h 101"/>
                <a:gd name="T16" fmla="*/ 45 w 72"/>
                <a:gd name="T17" fmla="*/ 30 h 101"/>
                <a:gd name="T18" fmla="*/ 43 w 72"/>
                <a:gd name="T19" fmla="*/ 22 h 101"/>
                <a:gd name="T20" fmla="*/ 37 w 72"/>
                <a:gd name="T21" fmla="*/ 17 h 101"/>
                <a:gd name="T22" fmla="*/ 27 w 72"/>
                <a:gd name="T23" fmla="*/ 15 h 101"/>
                <a:gd name="T24" fmla="*/ 29 w 72"/>
                <a:gd name="T25" fmla="*/ 0 h 101"/>
                <a:gd name="T26" fmla="*/ 41 w 72"/>
                <a:gd name="T27" fmla="*/ 1 h 101"/>
                <a:gd name="T28" fmla="*/ 51 w 72"/>
                <a:gd name="T29" fmla="*/ 4 h 101"/>
                <a:gd name="T30" fmla="*/ 58 w 72"/>
                <a:gd name="T31" fmla="*/ 9 h 101"/>
                <a:gd name="T32" fmla="*/ 63 w 72"/>
                <a:gd name="T33" fmla="*/ 17 h 101"/>
                <a:gd name="T34" fmla="*/ 65 w 72"/>
                <a:gd name="T35" fmla="*/ 28 h 101"/>
                <a:gd name="T36" fmla="*/ 63 w 72"/>
                <a:gd name="T37" fmla="*/ 38 h 101"/>
                <a:gd name="T38" fmla="*/ 58 w 72"/>
                <a:gd name="T39" fmla="*/ 47 h 101"/>
                <a:gd name="T40" fmla="*/ 50 w 72"/>
                <a:gd name="T41" fmla="*/ 53 h 101"/>
                <a:gd name="T42" fmla="*/ 39 w 72"/>
                <a:gd name="T43" fmla="*/ 56 h 101"/>
                <a:gd name="T44" fmla="*/ 44 w 72"/>
                <a:gd name="T45" fmla="*/ 62 h 101"/>
                <a:gd name="T46" fmla="*/ 48 w 72"/>
                <a:gd name="T47" fmla="*/ 67 h 101"/>
                <a:gd name="T48" fmla="*/ 72 w 72"/>
                <a:gd name="T49" fmla="*/ 101 h 101"/>
                <a:gd name="T50" fmla="*/ 48 w 72"/>
                <a:gd name="T51" fmla="*/ 101 h 101"/>
                <a:gd name="T52" fmla="*/ 20 w 72"/>
                <a:gd name="T53" fmla="*/ 59 h 101"/>
                <a:gd name="T54" fmla="*/ 19 w 72"/>
                <a:gd name="T55" fmla="*/ 59 h 101"/>
                <a:gd name="T56" fmla="*/ 19 w 72"/>
                <a:gd name="T57" fmla="*/ 101 h 101"/>
                <a:gd name="T58" fmla="*/ 0 w 72"/>
                <a:gd name="T59" fmla="*/ 101 h 101"/>
                <a:gd name="T60" fmla="*/ 0 w 72"/>
                <a:gd name="T61" fmla="*/ 0 h 101"/>
                <a:gd name="T62" fmla="*/ 13 w 72"/>
                <a:gd name="T63" fmla="*/ 0 h 101"/>
                <a:gd name="T64" fmla="*/ 29 w 72"/>
                <a:gd name="T6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101">
                  <a:moveTo>
                    <a:pt x="27" y="15"/>
                  </a:moveTo>
                  <a:lnTo>
                    <a:pt x="23" y="16"/>
                  </a:lnTo>
                  <a:lnTo>
                    <a:pt x="19" y="16"/>
                  </a:lnTo>
                  <a:lnTo>
                    <a:pt x="19" y="45"/>
                  </a:lnTo>
                  <a:lnTo>
                    <a:pt x="22" y="45"/>
                  </a:lnTo>
                  <a:lnTo>
                    <a:pt x="26" y="45"/>
                  </a:lnTo>
                  <a:lnTo>
                    <a:pt x="36" y="43"/>
                  </a:lnTo>
                  <a:lnTo>
                    <a:pt x="42" y="38"/>
                  </a:lnTo>
                  <a:lnTo>
                    <a:pt x="45" y="30"/>
                  </a:lnTo>
                  <a:lnTo>
                    <a:pt x="43" y="22"/>
                  </a:lnTo>
                  <a:lnTo>
                    <a:pt x="37" y="17"/>
                  </a:lnTo>
                  <a:lnTo>
                    <a:pt x="27" y="15"/>
                  </a:lnTo>
                  <a:close/>
                  <a:moveTo>
                    <a:pt x="29" y="0"/>
                  </a:moveTo>
                  <a:lnTo>
                    <a:pt x="41" y="1"/>
                  </a:lnTo>
                  <a:lnTo>
                    <a:pt x="51" y="4"/>
                  </a:lnTo>
                  <a:lnTo>
                    <a:pt x="58" y="9"/>
                  </a:lnTo>
                  <a:lnTo>
                    <a:pt x="63" y="17"/>
                  </a:lnTo>
                  <a:lnTo>
                    <a:pt x="65" y="28"/>
                  </a:lnTo>
                  <a:lnTo>
                    <a:pt x="63" y="38"/>
                  </a:lnTo>
                  <a:lnTo>
                    <a:pt x="58" y="47"/>
                  </a:lnTo>
                  <a:lnTo>
                    <a:pt x="50" y="53"/>
                  </a:lnTo>
                  <a:lnTo>
                    <a:pt x="39" y="56"/>
                  </a:lnTo>
                  <a:lnTo>
                    <a:pt x="44" y="62"/>
                  </a:lnTo>
                  <a:lnTo>
                    <a:pt x="48" y="67"/>
                  </a:lnTo>
                  <a:lnTo>
                    <a:pt x="72" y="101"/>
                  </a:lnTo>
                  <a:lnTo>
                    <a:pt x="48" y="101"/>
                  </a:lnTo>
                  <a:lnTo>
                    <a:pt x="20" y="59"/>
                  </a:lnTo>
                  <a:lnTo>
                    <a:pt x="19" y="59"/>
                  </a:lnTo>
                  <a:lnTo>
                    <a:pt x="19" y="101"/>
                  </a:lnTo>
                  <a:lnTo>
                    <a:pt x="0" y="101"/>
                  </a:lnTo>
                  <a:lnTo>
                    <a:pt x="0" y="0"/>
                  </a:lnTo>
                  <a:lnTo>
                    <a:pt x="13" y="0"/>
                  </a:lnTo>
                  <a:lnTo>
                    <a:pt x="29"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25" name="Freeform 24">
              <a:extLst>
                <a:ext uri="{FF2B5EF4-FFF2-40B4-BE49-F238E27FC236}">
                  <a16:creationId xmlns:a16="http://schemas.microsoft.com/office/drawing/2014/main" id="{99D481BF-CB2D-A7C3-4C4D-511365071394}"/>
                </a:ext>
              </a:extLst>
            </p:cNvPr>
            <p:cNvSpPr>
              <a:spLocks noEditPoints="1"/>
            </p:cNvSpPr>
            <p:nvPr/>
          </p:nvSpPr>
          <p:spPr bwMode="auto">
            <a:xfrm>
              <a:off x="5215" y="-60"/>
              <a:ext cx="30" cy="34"/>
            </a:xfrm>
            <a:custGeom>
              <a:avLst/>
              <a:gdLst>
                <a:gd name="T0" fmla="*/ 45 w 92"/>
                <a:gd name="T1" fmla="*/ 22 h 101"/>
                <a:gd name="T2" fmla="*/ 40 w 92"/>
                <a:gd name="T3" fmla="*/ 39 h 101"/>
                <a:gd name="T4" fmla="*/ 31 w 92"/>
                <a:gd name="T5" fmla="*/ 65 h 101"/>
                <a:gd name="T6" fmla="*/ 59 w 92"/>
                <a:gd name="T7" fmla="*/ 65 h 101"/>
                <a:gd name="T8" fmla="*/ 50 w 92"/>
                <a:gd name="T9" fmla="*/ 39 h 101"/>
                <a:gd name="T10" fmla="*/ 45 w 92"/>
                <a:gd name="T11" fmla="*/ 22 h 101"/>
                <a:gd name="T12" fmla="*/ 45 w 92"/>
                <a:gd name="T13" fmla="*/ 22 h 101"/>
                <a:gd name="T14" fmla="*/ 35 w 92"/>
                <a:gd name="T15" fmla="*/ 0 h 101"/>
                <a:gd name="T16" fmla="*/ 57 w 92"/>
                <a:gd name="T17" fmla="*/ 0 h 101"/>
                <a:gd name="T18" fmla="*/ 92 w 92"/>
                <a:gd name="T19" fmla="*/ 101 h 101"/>
                <a:gd name="T20" fmla="*/ 71 w 92"/>
                <a:gd name="T21" fmla="*/ 101 h 101"/>
                <a:gd name="T22" fmla="*/ 64 w 92"/>
                <a:gd name="T23" fmla="*/ 80 h 101"/>
                <a:gd name="T24" fmla="*/ 26 w 92"/>
                <a:gd name="T25" fmla="*/ 80 h 101"/>
                <a:gd name="T26" fmla="*/ 19 w 92"/>
                <a:gd name="T27" fmla="*/ 101 h 101"/>
                <a:gd name="T28" fmla="*/ 0 w 92"/>
                <a:gd name="T29" fmla="*/ 101 h 101"/>
                <a:gd name="T30" fmla="*/ 35 w 92"/>
                <a:gd name="T3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 h="101">
                  <a:moveTo>
                    <a:pt x="45" y="22"/>
                  </a:moveTo>
                  <a:lnTo>
                    <a:pt x="40" y="39"/>
                  </a:lnTo>
                  <a:lnTo>
                    <a:pt x="31" y="65"/>
                  </a:lnTo>
                  <a:lnTo>
                    <a:pt x="59" y="65"/>
                  </a:lnTo>
                  <a:lnTo>
                    <a:pt x="50" y="39"/>
                  </a:lnTo>
                  <a:lnTo>
                    <a:pt x="45" y="22"/>
                  </a:lnTo>
                  <a:lnTo>
                    <a:pt x="45" y="22"/>
                  </a:lnTo>
                  <a:close/>
                  <a:moveTo>
                    <a:pt x="35" y="0"/>
                  </a:moveTo>
                  <a:lnTo>
                    <a:pt x="57" y="0"/>
                  </a:lnTo>
                  <a:lnTo>
                    <a:pt x="92" y="101"/>
                  </a:lnTo>
                  <a:lnTo>
                    <a:pt x="71" y="101"/>
                  </a:lnTo>
                  <a:lnTo>
                    <a:pt x="64" y="80"/>
                  </a:lnTo>
                  <a:lnTo>
                    <a:pt x="26" y="80"/>
                  </a:lnTo>
                  <a:lnTo>
                    <a:pt x="19" y="101"/>
                  </a:lnTo>
                  <a:lnTo>
                    <a:pt x="0" y="101"/>
                  </a:lnTo>
                  <a:lnTo>
                    <a:pt x="35"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26" name="Freeform 25">
              <a:extLst>
                <a:ext uri="{FF2B5EF4-FFF2-40B4-BE49-F238E27FC236}">
                  <a16:creationId xmlns:a16="http://schemas.microsoft.com/office/drawing/2014/main" id="{AF294EDE-59D8-BED8-7D48-96D6C020185C}"/>
                </a:ext>
              </a:extLst>
            </p:cNvPr>
            <p:cNvSpPr>
              <a:spLocks/>
            </p:cNvSpPr>
            <p:nvPr/>
          </p:nvSpPr>
          <p:spPr bwMode="auto">
            <a:xfrm>
              <a:off x="5247" y="-60"/>
              <a:ext cx="24" cy="34"/>
            </a:xfrm>
            <a:custGeom>
              <a:avLst/>
              <a:gdLst>
                <a:gd name="T0" fmla="*/ 0 w 71"/>
                <a:gd name="T1" fmla="*/ 0 h 101"/>
                <a:gd name="T2" fmla="*/ 71 w 71"/>
                <a:gd name="T3" fmla="*/ 0 h 101"/>
                <a:gd name="T4" fmla="*/ 71 w 71"/>
                <a:gd name="T5" fmla="*/ 17 h 101"/>
                <a:gd name="T6" fmla="*/ 45 w 71"/>
                <a:gd name="T7" fmla="*/ 17 h 101"/>
                <a:gd name="T8" fmla="*/ 45 w 71"/>
                <a:gd name="T9" fmla="*/ 101 h 101"/>
                <a:gd name="T10" fmla="*/ 25 w 71"/>
                <a:gd name="T11" fmla="*/ 101 h 101"/>
                <a:gd name="T12" fmla="*/ 25 w 71"/>
                <a:gd name="T13" fmla="*/ 17 h 101"/>
                <a:gd name="T14" fmla="*/ 0 w 71"/>
                <a:gd name="T15" fmla="*/ 17 h 101"/>
                <a:gd name="T16" fmla="*/ 0 w 71"/>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1">
                  <a:moveTo>
                    <a:pt x="0" y="0"/>
                  </a:moveTo>
                  <a:lnTo>
                    <a:pt x="71" y="0"/>
                  </a:lnTo>
                  <a:lnTo>
                    <a:pt x="71" y="17"/>
                  </a:lnTo>
                  <a:lnTo>
                    <a:pt x="45" y="17"/>
                  </a:lnTo>
                  <a:lnTo>
                    <a:pt x="45" y="101"/>
                  </a:lnTo>
                  <a:lnTo>
                    <a:pt x="25" y="101"/>
                  </a:lnTo>
                  <a:lnTo>
                    <a:pt x="25" y="17"/>
                  </a:lnTo>
                  <a:lnTo>
                    <a:pt x="0" y="17"/>
                  </a:lnTo>
                  <a:lnTo>
                    <a:pt x="0"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27" name="Freeform 26">
              <a:extLst>
                <a:ext uri="{FF2B5EF4-FFF2-40B4-BE49-F238E27FC236}">
                  <a16:creationId xmlns:a16="http://schemas.microsoft.com/office/drawing/2014/main" id="{AA351A76-FF7A-054E-DAC1-AE30A3924D15}"/>
                </a:ext>
              </a:extLst>
            </p:cNvPr>
            <p:cNvSpPr>
              <a:spLocks/>
            </p:cNvSpPr>
            <p:nvPr/>
          </p:nvSpPr>
          <p:spPr bwMode="auto">
            <a:xfrm>
              <a:off x="5341" y="-60"/>
              <a:ext cx="28" cy="34"/>
            </a:xfrm>
            <a:custGeom>
              <a:avLst/>
              <a:gdLst>
                <a:gd name="T0" fmla="*/ 0 w 83"/>
                <a:gd name="T1" fmla="*/ 0 h 101"/>
                <a:gd name="T2" fmla="*/ 21 w 83"/>
                <a:gd name="T3" fmla="*/ 0 h 101"/>
                <a:gd name="T4" fmla="*/ 34 w 83"/>
                <a:gd name="T5" fmla="*/ 29 h 101"/>
                <a:gd name="T6" fmla="*/ 41 w 83"/>
                <a:gd name="T7" fmla="*/ 46 h 101"/>
                <a:gd name="T8" fmla="*/ 41 w 83"/>
                <a:gd name="T9" fmla="*/ 46 h 101"/>
                <a:gd name="T10" fmla="*/ 45 w 83"/>
                <a:gd name="T11" fmla="*/ 37 h 101"/>
                <a:gd name="T12" fmla="*/ 49 w 83"/>
                <a:gd name="T13" fmla="*/ 27 h 101"/>
                <a:gd name="T14" fmla="*/ 62 w 83"/>
                <a:gd name="T15" fmla="*/ 0 h 101"/>
                <a:gd name="T16" fmla="*/ 83 w 83"/>
                <a:gd name="T17" fmla="*/ 0 h 101"/>
                <a:gd name="T18" fmla="*/ 50 w 83"/>
                <a:gd name="T19" fmla="*/ 65 h 101"/>
                <a:gd name="T20" fmla="*/ 50 w 83"/>
                <a:gd name="T21" fmla="*/ 101 h 101"/>
                <a:gd name="T22" fmla="*/ 31 w 83"/>
                <a:gd name="T23" fmla="*/ 101 h 101"/>
                <a:gd name="T24" fmla="*/ 31 w 83"/>
                <a:gd name="T25" fmla="*/ 65 h 101"/>
                <a:gd name="T26" fmla="*/ 0 w 83"/>
                <a:gd name="T2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 h="101">
                  <a:moveTo>
                    <a:pt x="0" y="0"/>
                  </a:moveTo>
                  <a:lnTo>
                    <a:pt x="21" y="0"/>
                  </a:lnTo>
                  <a:lnTo>
                    <a:pt x="34" y="29"/>
                  </a:lnTo>
                  <a:lnTo>
                    <a:pt x="41" y="46"/>
                  </a:lnTo>
                  <a:lnTo>
                    <a:pt x="41" y="46"/>
                  </a:lnTo>
                  <a:lnTo>
                    <a:pt x="45" y="37"/>
                  </a:lnTo>
                  <a:lnTo>
                    <a:pt x="49" y="27"/>
                  </a:lnTo>
                  <a:lnTo>
                    <a:pt x="62" y="0"/>
                  </a:lnTo>
                  <a:lnTo>
                    <a:pt x="83" y="0"/>
                  </a:lnTo>
                  <a:lnTo>
                    <a:pt x="50" y="65"/>
                  </a:lnTo>
                  <a:lnTo>
                    <a:pt x="50" y="101"/>
                  </a:lnTo>
                  <a:lnTo>
                    <a:pt x="31" y="101"/>
                  </a:lnTo>
                  <a:lnTo>
                    <a:pt x="31" y="65"/>
                  </a:lnTo>
                  <a:lnTo>
                    <a:pt x="0"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28" name="Freeform 27">
              <a:extLst>
                <a:ext uri="{FF2B5EF4-FFF2-40B4-BE49-F238E27FC236}">
                  <a16:creationId xmlns:a16="http://schemas.microsoft.com/office/drawing/2014/main" id="{C5153723-E9C0-3E32-FDFC-B9C26DD0CF30}"/>
                </a:ext>
              </a:extLst>
            </p:cNvPr>
            <p:cNvSpPr>
              <a:spLocks noEditPoints="1"/>
            </p:cNvSpPr>
            <p:nvPr/>
          </p:nvSpPr>
          <p:spPr bwMode="auto">
            <a:xfrm>
              <a:off x="4505" y="-230"/>
              <a:ext cx="115" cy="132"/>
            </a:xfrm>
            <a:custGeom>
              <a:avLst/>
              <a:gdLst>
                <a:gd name="T0" fmla="*/ 170 w 345"/>
                <a:gd name="T1" fmla="*/ 48 h 398"/>
                <a:gd name="T2" fmla="*/ 162 w 345"/>
                <a:gd name="T3" fmla="*/ 77 h 398"/>
                <a:gd name="T4" fmla="*/ 152 w 345"/>
                <a:gd name="T5" fmla="*/ 106 h 398"/>
                <a:gd name="T6" fmla="*/ 95 w 345"/>
                <a:gd name="T7" fmla="*/ 264 h 398"/>
                <a:gd name="T8" fmla="*/ 246 w 345"/>
                <a:gd name="T9" fmla="*/ 264 h 398"/>
                <a:gd name="T10" fmla="*/ 189 w 345"/>
                <a:gd name="T11" fmla="*/ 107 h 398"/>
                <a:gd name="T12" fmla="*/ 179 w 345"/>
                <a:gd name="T13" fmla="*/ 78 h 398"/>
                <a:gd name="T14" fmla="*/ 171 w 345"/>
                <a:gd name="T15" fmla="*/ 48 h 398"/>
                <a:gd name="T16" fmla="*/ 170 w 345"/>
                <a:gd name="T17" fmla="*/ 48 h 398"/>
                <a:gd name="T18" fmla="*/ 148 w 345"/>
                <a:gd name="T19" fmla="*/ 0 h 398"/>
                <a:gd name="T20" fmla="*/ 197 w 345"/>
                <a:gd name="T21" fmla="*/ 0 h 398"/>
                <a:gd name="T22" fmla="*/ 345 w 345"/>
                <a:gd name="T23" fmla="*/ 398 h 398"/>
                <a:gd name="T24" fmla="*/ 293 w 345"/>
                <a:gd name="T25" fmla="*/ 398 h 398"/>
                <a:gd name="T26" fmla="*/ 259 w 345"/>
                <a:gd name="T27" fmla="*/ 300 h 398"/>
                <a:gd name="T28" fmla="*/ 81 w 345"/>
                <a:gd name="T29" fmla="*/ 300 h 398"/>
                <a:gd name="T30" fmla="*/ 46 w 345"/>
                <a:gd name="T31" fmla="*/ 398 h 398"/>
                <a:gd name="T32" fmla="*/ 0 w 345"/>
                <a:gd name="T33" fmla="*/ 398 h 398"/>
                <a:gd name="T34" fmla="*/ 148 w 345"/>
                <a:gd name="T35"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5" h="398">
                  <a:moveTo>
                    <a:pt x="170" y="48"/>
                  </a:moveTo>
                  <a:lnTo>
                    <a:pt x="162" y="77"/>
                  </a:lnTo>
                  <a:lnTo>
                    <a:pt x="152" y="106"/>
                  </a:lnTo>
                  <a:lnTo>
                    <a:pt x="95" y="264"/>
                  </a:lnTo>
                  <a:lnTo>
                    <a:pt x="246" y="264"/>
                  </a:lnTo>
                  <a:lnTo>
                    <a:pt x="189" y="107"/>
                  </a:lnTo>
                  <a:lnTo>
                    <a:pt x="179" y="78"/>
                  </a:lnTo>
                  <a:lnTo>
                    <a:pt x="171" y="48"/>
                  </a:lnTo>
                  <a:lnTo>
                    <a:pt x="170" y="48"/>
                  </a:lnTo>
                  <a:close/>
                  <a:moveTo>
                    <a:pt x="148" y="0"/>
                  </a:moveTo>
                  <a:lnTo>
                    <a:pt x="197" y="0"/>
                  </a:lnTo>
                  <a:lnTo>
                    <a:pt x="345" y="398"/>
                  </a:lnTo>
                  <a:lnTo>
                    <a:pt x="293" y="398"/>
                  </a:lnTo>
                  <a:lnTo>
                    <a:pt x="259" y="300"/>
                  </a:lnTo>
                  <a:lnTo>
                    <a:pt x="81" y="300"/>
                  </a:lnTo>
                  <a:lnTo>
                    <a:pt x="46" y="398"/>
                  </a:lnTo>
                  <a:lnTo>
                    <a:pt x="0" y="398"/>
                  </a:lnTo>
                  <a:lnTo>
                    <a:pt x="148"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29" name="Freeform 28">
              <a:extLst>
                <a:ext uri="{FF2B5EF4-FFF2-40B4-BE49-F238E27FC236}">
                  <a16:creationId xmlns:a16="http://schemas.microsoft.com/office/drawing/2014/main" id="{7173713A-E6BD-D8B0-6BA4-46555FEBE18A}"/>
                </a:ext>
              </a:extLst>
            </p:cNvPr>
            <p:cNvSpPr>
              <a:spLocks/>
            </p:cNvSpPr>
            <p:nvPr/>
          </p:nvSpPr>
          <p:spPr bwMode="auto">
            <a:xfrm>
              <a:off x="4633" y="-197"/>
              <a:ext cx="47" cy="99"/>
            </a:xfrm>
            <a:custGeom>
              <a:avLst/>
              <a:gdLst>
                <a:gd name="T0" fmla="*/ 119 w 141"/>
                <a:gd name="T1" fmla="*/ 0 h 299"/>
                <a:gd name="T2" fmla="*/ 141 w 141"/>
                <a:gd name="T3" fmla="*/ 0 h 299"/>
                <a:gd name="T4" fmla="*/ 139 w 141"/>
                <a:gd name="T5" fmla="*/ 44 h 299"/>
                <a:gd name="T6" fmla="*/ 119 w 141"/>
                <a:gd name="T7" fmla="*/ 42 h 299"/>
                <a:gd name="T8" fmla="*/ 101 w 141"/>
                <a:gd name="T9" fmla="*/ 45 h 299"/>
                <a:gd name="T10" fmla="*/ 86 w 141"/>
                <a:gd name="T11" fmla="*/ 53 h 299"/>
                <a:gd name="T12" fmla="*/ 73 w 141"/>
                <a:gd name="T13" fmla="*/ 64 h 299"/>
                <a:gd name="T14" fmla="*/ 62 w 141"/>
                <a:gd name="T15" fmla="*/ 79 h 299"/>
                <a:gd name="T16" fmla="*/ 54 w 141"/>
                <a:gd name="T17" fmla="*/ 99 h 299"/>
                <a:gd name="T18" fmla="*/ 48 w 141"/>
                <a:gd name="T19" fmla="*/ 123 h 299"/>
                <a:gd name="T20" fmla="*/ 45 w 141"/>
                <a:gd name="T21" fmla="*/ 151 h 299"/>
                <a:gd name="T22" fmla="*/ 44 w 141"/>
                <a:gd name="T23" fmla="*/ 182 h 299"/>
                <a:gd name="T24" fmla="*/ 44 w 141"/>
                <a:gd name="T25" fmla="*/ 299 h 299"/>
                <a:gd name="T26" fmla="*/ 0 w 141"/>
                <a:gd name="T27" fmla="*/ 299 h 299"/>
                <a:gd name="T28" fmla="*/ 0 w 141"/>
                <a:gd name="T29" fmla="*/ 5 h 299"/>
                <a:gd name="T30" fmla="*/ 43 w 141"/>
                <a:gd name="T31" fmla="*/ 5 h 299"/>
                <a:gd name="T32" fmla="*/ 43 w 141"/>
                <a:gd name="T33" fmla="*/ 27 h 299"/>
                <a:gd name="T34" fmla="*/ 40 w 141"/>
                <a:gd name="T35" fmla="*/ 53 h 299"/>
                <a:gd name="T36" fmla="*/ 37 w 141"/>
                <a:gd name="T37" fmla="*/ 79 h 299"/>
                <a:gd name="T38" fmla="*/ 37 w 141"/>
                <a:gd name="T39" fmla="*/ 79 h 299"/>
                <a:gd name="T40" fmla="*/ 43 w 141"/>
                <a:gd name="T41" fmla="*/ 63 h 299"/>
                <a:gd name="T42" fmla="*/ 50 w 141"/>
                <a:gd name="T43" fmla="*/ 48 h 299"/>
                <a:gd name="T44" fmla="*/ 59 w 141"/>
                <a:gd name="T45" fmla="*/ 34 h 299"/>
                <a:gd name="T46" fmla="*/ 71 w 141"/>
                <a:gd name="T47" fmla="*/ 21 h 299"/>
                <a:gd name="T48" fmla="*/ 84 w 141"/>
                <a:gd name="T49" fmla="*/ 11 h 299"/>
                <a:gd name="T50" fmla="*/ 101 w 141"/>
                <a:gd name="T51" fmla="*/ 3 h 299"/>
                <a:gd name="T52" fmla="*/ 119 w 141"/>
                <a:gd name="T53"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1" h="299">
                  <a:moveTo>
                    <a:pt x="119" y="0"/>
                  </a:moveTo>
                  <a:lnTo>
                    <a:pt x="141" y="0"/>
                  </a:lnTo>
                  <a:lnTo>
                    <a:pt x="139" y="44"/>
                  </a:lnTo>
                  <a:lnTo>
                    <a:pt x="119" y="42"/>
                  </a:lnTo>
                  <a:lnTo>
                    <a:pt x="101" y="45"/>
                  </a:lnTo>
                  <a:lnTo>
                    <a:pt x="86" y="53"/>
                  </a:lnTo>
                  <a:lnTo>
                    <a:pt x="73" y="64"/>
                  </a:lnTo>
                  <a:lnTo>
                    <a:pt x="62" y="79"/>
                  </a:lnTo>
                  <a:lnTo>
                    <a:pt x="54" y="99"/>
                  </a:lnTo>
                  <a:lnTo>
                    <a:pt x="48" y="123"/>
                  </a:lnTo>
                  <a:lnTo>
                    <a:pt x="45" y="151"/>
                  </a:lnTo>
                  <a:lnTo>
                    <a:pt x="44" y="182"/>
                  </a:lnTo>
                  <a:lnTo>
                    <a:pt x="44" y="299"/>
                  </a:lnTo>
                  <a:lnTo>
                    <a:pt x="0" y="299"/>
                  </a:lnTo>
                  <a:lnTo>
                    <a:pt x="0" y="5"/>
                  </a:lnTo>
                  <a:lnTo>
                    <a:pt x="43" y="5"/>
                  </a:lnTo>
                  <a:lnTo>
                    <a:pt x="43" y="27"/>
                  </a:lnTo>
                  <a:lnTo>
                    <a:pt x="40" y="53"/>
                  </a:lnTo>
                  <a:lnTo>
                    <a:pt x="37" y="79"/>
                  </a:lnTo>
                  <a:lnTo>
                    <a:pt x="37" y="79"/>
                  </a:lnTo>
                  <a:lnTo>
                    <a:pt x="43" y="63"/>
                  </a:lnTo>
                  <a:lnTo>
                    <a:pt x="50" y="48"/>
                  </a:lnTo>
                  <a:lnTo>
                    <a:pt x="59" y="34"/>
                  </a:lnTo>
                  <a:lnTo>
                    <a:pt x="71" y="21"/>
                  </a:lnTo>
                  <a:lnTo>
                    <a:pt x="84" y="11"/>
                  </a:lnTo>
                  <a:lnTo>
                    <a:pt x="101" y="3"/>
                  </a:lnTo>
                  <a:lnTo>
                    <a:pt x="119"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30" name="Freeform 29">
              <a:extLst>
                <a:ext uri="{FF2B5EF4-FFF2-40B4-BE49-F238E27FC236}">
                  <a16:creationId xmlns:a16="http://schemas.microsoft.com/office/drawing/2014/main" id="{EB3DBC03-9BE5-866F-6785-87A56284F35D}"/>
                </a:ext>
              </a:extLst>
            </p:cNvPr>
            <p:cNvSpPr>
              <a:spLocks noEditPoints="1"/>
            </p:cNvSpPr>
            <p:nvPr/>
          </p:nvSpPr>
          <p:spPr bwMode="auto">
            <a:xfrm>
              <a:off x="4684" y="-197"/>
              <a:ext cx="94" cy="151"/>
            </a:xfrm>
            <a:custGeom>
              <a:avLst/>
              <a:gdLst>
                <a:gd name="T0" fmla="*/ 56 w 282"/>
                <a:gd name="T1" fmla="*/ 325 h 453"/>
                <a:gd name="T2" fmla="*/ 47 w 282"/>
                <a:gd name="T3" fmla="*/ 375 h 453"/>
                <a:gd name="T4" fmla="*/ 76 w 282"/>
                <a:gd name="T5" fmla="*/ 406 h 453"/>
                <a:gd name="T6" fmla="*/ 131 w 282"/>
                <a:gd name="T7" fmla="*/ 417 h 453"/>
                <a:gd name="T8" fmla="*/ 198 w 282"/>
                <a:gd name="T9" fmla="*/ 403 h 453"/>
                <a:gd name="T10" fmla="*/ 230 w 282"/>
                <a:gd name="T11" fmla="*/ 367 h 453"/>
                <a:gd name="T12" fmla="*/ 225 w 282"/>
                <a:gd name="T13" fmla="*/ 323 h 453"/>
                <a:gd name="T14" fmla="*/ 186 w 282"/>
                <a:gd name="T15" fmla="*/ 302 h 453"/>
                <a:gd name="T16" fmla="*/ 95 w 282"/>
                <a:gd name="T17" fmla="*/ 300 h 453"/>
                <a:gd name="T18" fmla="*/ 116 w 282"/>
                <a:gd name="T19" fmla="*/ 36 h 453"/>
                <a:gd name="T20" fmla="*/ 70 w 282"/>
                <a:gd name="T21" fmla="*/ 61 h 453"/>
                <a:gd name="T22" fmla="*/ 54 w 282"/>
                <a:gd name="T23" fmla="*/ 109 h 453"/>
                <a:gd name="T24" fmla="*/ 70 w 282"/>
                <a:gd name="T25" fmla="*/ 158 h 453"/>
                <a:gd name="T26" fmla="*/ 114 w 282"/>
                <a:gd name="T27" fmla="*/ 181 h 453"/>
                <a:gd name="T28" fmla="*/ 170 w 282"/>
                <a:gd name="T29" fmla="*/ 176 h 453"/>
                <a:gd name="T30" fmla="*/ 206 w 282"/>
                <a:gd name="T31" fmla="*/ 144 h 453"/>
                <a:gd name="T32" fmla="*/ 211 w 282"/>
                <a:gd name="T33" fmla="*/ 89 h 453"/>
                <a:gd name="T34" fmla="*/ 186 w 282"/>
                <a:gd name="T35" fmla="*/ 48 h 453"/>
                <a:gd name="T36" fmla="*/ 136 w 282"/>
                <a:gd name="T37" fmla="*/ 34 h 453"/>
                <a:gd name="T38" fmla="*/ 168 w 282"/>
                <a:gd name="T39" fmla="*/ 2 h 453"/>
                <a:gd name="T40" fmla="*/ 192 w 282"/>
                <a:gd name="T41" fmla="*/ 4 h 453"/>
                <a:gd name="T42" fmla="*/ 218 w 282"/>
                <a:gd name="T43" fmla="*/ 5 h 453"/>
                <a:gd name="T44" fmla="*/ 247 w 282"/>
                <a:gd name="T45" fmla="*/ 40 h 453"/>
                <a:gd name="T46" fmla="*/ 230 w 282"/>
                <a:gd name="T47" fmla="*/ 39 h 453"/>
                <a:gd name="T48" fmla="*/ 229 w 282"/>
                <a:gd name="T49" fmla="*/ 40 h 453"/>
                <a:gd name="T50" fmla="*/ 255 w 282"/>
                <a:gd name="T51" fmla="*/ 84 h 453"/>
                <a:gd name="T52" fmla="*/ 251 w 282"/>
                <a:gd name="T53" fmla="*/ 144 h 453"/>
                <a:gd name="T54" fmla="*/ 218 w 282"/>
                <a:gd name="T55" fmla="*/ 190 h 453"/>
                <a:gd name="T56" fmla="*/ 157 w 282"/>
                <a:gd name="T57" fmla="*/ 213 h 453"/>
                <a:gd name="T58" fmla="*/ 101 w 282"/>
                <a:gd name="T59" fmla="*/ 213 h 453"/>
                <a:gd name="T60" fmla="*/ 73 w 282"/>
                <a:gd name="T61" fmla="*/ 222 h 453"/>
                <a:gd name="T62" fmla="*/ 69 w 282"/>
                <a:gd name="T63" fmla="*/ 246 h 453"/>
                <a:gd name="T64" fmla="*/ 101 w 282"/>
                <a:gd name="T65" fmla="*/ 261 h 453"/>
                <a:gd name="T66" fmla="*/ 204 w 282"/>
                <a:gd name="T67" fmla="*/ 264 h 453"/>
                <a:gd name="T68" fmla="*/ 258 w 282"/>
                <a:gd name="T69" fmla="*/ 291 h 453"/>
                <a:gd name="T70" fmla="*/ 276 w 282"/>
                <a:gd name="T71" fmla="*/ 344 h 453"/>
                <a:gd name="T72" fmla="*/ 252 w 282"/>
                <a:gd name="T73" fmla="*/ 407 h 453"/>
                <a:gd name="T74" fmla="*/ 185 w 282"/>
                <a:gd name="T75" fmla="*/ 445 h 453"/>
                <a:gd name="T76" fmla="*/ 95 w 282"/>
                <a:gd name="T77" fmla="*/ 452 h 453"/>
                <a:gd name="T78" fmla="*/ 33 w 282"/>
                <a:gd name="T79" fmla="*/ 431 h 453"/>
                <a:gd name="T80" fmla="*/ 2 w 282"/>
                <a:gd name="T81" fmla="*/ 387 h 453"/>
                <a:gd name="T82" fmla="*/ 10 w 282"/>
                <a:gd name="T83" fmla="*/ 327 h 453"/>
                <a:gd name="T84" fmla="*/ 51 w 282"/>
                <a:gd name="T85" fmla="*/ 289 h 453"/>
                <a:gd name="T86" fmla="*/ 23 w 282"/>
                <a:gd name="T87" fmla="*/ 260 h 453"/>
                <a:gd name="T88" fmla="*/ 30 w 282"/>
                <a:gd name="T89" fmla="*/ 218 h 453"/>
                <a:gd name="T90" fmla="*/ 38 w 282"/>
                <a:gd name="T91" fmla="*/ 187 h 453"/>
                <a:gd name="T92" fmla="*/ 12 w 282"/>
                <a:gd name="T93" fmla="*/ 136 h 453"/>
                <a:gd name="T94" fmla="*/ 19 w 282"/>
                <a:gd name="T95" fmla="*/ 69 h 453"/>
                <a:gd name="T96" fmla="*/ 62 w 282"/>
                <a:gd name="T97" fmla="*/ 20 h 453"/>
                <a:gd name="T98" fmla="*/ 138 w 282"/>
                <a:gd name="T99"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2" h="453">
                  <a:moveTo>
                    <a:pt x="86" y="300"/>
                  </a:moveTo>
                  <a:lnTo>
                    <a:pt x="69" y="311"/>
                  </a:lnTo>
                  <a:lnTo>
                    <a:pt x="56" y="325"/>
                  </a:lnTo>
                  <a:lnTo>
                    <a:pt x="47" y="341"/>
                  </a:lnTo>
                  <a:lnTo>
                    <a:pt x="44" y="358"/>
                  </a:lnTo>
                  <a:lnTo>
                    <a:pt x="47" y="375"/>
                  </a:lnTo>
                  <a:lnTo>
                    <a:pt x="53" y="387"/>
                  </a:lnTo>
                  <a:lnTo>
                    <a:pt x="63" y="398"/>
                  </a:lnTo>
                  <a:lnTo>
                    <a:pt x="76" y="406"/>
                  </a:lnTo>
                  <a:lnTo>
                    <a:pt x="91" y="412"/>
                  </a:lnTo>
                  <a:lnTo>
                    <a:pt x="111" y="416"/>
                  </a:lnTo>
                  <a:lnTo>
                    <a:pt x="131" y="417"/>
                  </a:lnTo>
                  <a:lnTo>
                    <a:pt x="156" y="415"/>
                  </a:lnTo>
                  <a:lnTo>
                    <a:pt x="179" y="411"/>
                  </a:lnTo>
                  <a:lnTo>
                    <a:pt x="198" y="403"/>
                  </a:lnTo>
                  <a:lnTo>
                    <a:pt x="212" y="393"/>
                  </a:lnTo>
                  <a:lnTo>
                    <a:pt x="223" y="381"/>
                  </a:lnTo>
                  <a:lnTo>
                    <a:pt x="230" y="367"/>
                  </a:lnTo>
                  <a:lnTo>
                    <a:pt x="232" y="350"/>
                  </a:lnTo>
                  <a:lnTo>
                    <a:pt x="231" y="336"/>
                  </a:lnTo>
                  <a:lnTo>
                    <a:pt x="225" y="323"/>
                  </a:lnTo>
                  <a:lnTo>
                    <a:pt x="216" y="314"/>
                  </a:lnTo>
                  <a:lnTo>
                    <a:pt x="203" y="306"/>
                  </a:lnTo>
                  <a:lnTo>
                    <a:pt x="186" y="302"/>
                  </a:lnTo>
                  <a:lnTo>
                    <a:pt x="166" y="300"/>
                  </a:lnTo>
                  <a:lnTo>
                    <a:pt x="105" y="300"/>
                  </a:lnTo>
                  <a:lnTo>
                    <a:pt x="95" y="300"/>
                  </a:lnTo>
                  <a:lnTo>
                    <a:pt x="86" y="300"/>
                  </a:lnTo>
                  <a:close/>
                  <a:moveTo>
                    <a:pt x="136" y="34"/>
                  </a:moveTo>
                  <a:lnTo>
                    <a:pt x="116" y="36"/>
                  </a:lnTo>
                  <a:lnTo>
                    <a:pt x="97" y="41"/>
                  </a:lnTo>
                  <a:lnTo>
                    <a:pt x="82" y="50"/>
                  </a:lnTo>
                  <a:lnTo>
                    <a:pt x="70" y="61"/>
                  </a:lnTo>
                  <a:lnTo>
                    <a:pt x="61" y="75"/>
                  </a:lnTo>
                  <a:lnTo>
                    <a:pt x="56" y="91"/>
                  </a:lnTo>
                  <a:lnTo>
                    <a:pt x="54" y="109"/>
                  </a:lnTo>
                  <a:lnTo>
                    <a:pt x="56" y="128"/>
                  </a:lnTo>
                  <a:lnTo>
                    <a:pt x="61" y="144"/>
                  </a:lnTo>
                  <a:lnTo>
                    <a:pt x="70" y="158"/>
                  </a:lnTo>
                  <a:lnTo>
                    <a:pt x="81" y="168"/>
                  </a:lnTo>
                  <a:lnTo>
                    <a:pt x="95" y="176"/>
                  </a:lnTo>
                  <a:lnTo>
                    <a:pt x="114" y="181"/>
                  </a:lnTo>
                  <a:lnTo>
                    <a:pt x="134" y="182"/>
                  </a:lnTo>
                  <a:lnTo>
                    <a:pt x="153" y="181"/>
                  </a:lnTo>
                  <a:lnTo>
                    <a:pt x="170" y="176"/>
                  </a:lnTo>
                  <a:lnTo>
                    <a:pt x="185" y="168"/>
                  </a:lnTo>
                  <a:lnTo>
                    <a:pt x="197" y="158"/>
                  </a:lnTo>
                  <a:lnTo>
                    <a:pt x="206" y="144"/>
                  </a:lnTo>
                  <a:lnTo>
                    <a:pt x="211" y="128"/>
                  </a:lnTo>
                  <a:lnTo>
                    <a:pt x="213" y="109"/>
                  </a:lnTo>
                  <a:lnTo>
                    <a:pt x="211" y="89"/>
                  </a:lnTo>
                  <a:lnTo>
                    <a:pt x="206" y="73"/>
                  </a:lnTo>
                  <a:lnTo>
                    <a:pt x="198" y="59"/>
                  </a:lnTo>
                  <a:lnTo>
                    <a:pt x="186" y="48"/>
                  </a:lnTo>
                  <a:lnTo>
                    <a:pt x="172" y="41"/>
                  </a:lnTo>
                  <a:lnTo>
                    <a:pt x="155" y="36"/>
                  </a:lnTo>
                  <a:lnTo>
                    <a:pt x="136" y="34"/>
                  </a:lnTo>
                  <a:close/>
                  <a:moveTo>
                    <a:pt x="138" y="0"/>
                  </a:moveTo>
                  <a:lnTo>
                    <a:pt x="154" y="1"/>
                  </a:lnTo>
                  <a:lnTo>
                    <a:pt x="168" y="2"/>
                  </a:lnTo>
                  <a:lnTo>
                    <a:pt x="173" y="3"/>
                  </a:lnTo>
                  <a:lnTo>
                    <a:pt x="181" y="3"/>
                  </a:lnTo>
                  <a:lnTo>
                    <a:pt x="192" y="4"/>
                  </a:lnTo>
                  <a:lnTo>
                    <a:pt x="203" y="5"/>
                  </a:lnTo>
                  <a:lnTo>
                    <a:pt x="212" y="5"/>
                  </a:lnTo>
                  <a:lnTo>
                    <a:pt x="218" y="5"/>
                  </a:lnTo>
                  <a:lnTo>
                    <a:pt x="282" y="5"/>
                  </a:lnTo>
                  <a:lnTo>
                    <a:pt x="282" y="40"/>
                  </a:lnTo>
                  <a:lnTo>
                    <a:pt x="247" y="40"/>
                  </a:lnTo>
                  <a:lnTo>
                    <a:pt x="243" y="40"/>
                  </a:lnTo>
                  <a:lnTo>
                    <a:pt x="236" y="39"/>
                  </a:lnTo>
                  <a:lnTo>
                    <a:pt x="230" y="39"/>
                  </a:lnTo>
                  <a:lnTo>
                    <a:pt x="227" y="39"/>
                  </a:lnTo>
                  <a:lnTo>
                    <a:pt x="228" y="39"/>
                  </a:lnTo>
                  <a:lnTo>
                    <a:pt x="229" y="40"/>
                  </a:lnTo>
                  <a:lnTo>
                    <a:pt x="240" y="52"/>
                  </a:lnTo>
                  <a:lnTo>
                    <a:pt x="249" y="67"/>
                  </a:lnTo>
                  <a:lnTo>
                    <a:pt x="255" y="84"/>
                  </a:lnTo>
                  <a:lnTo>
                    <a:pt x="257" y="104"/>
                  </a:lnTo>
                  <a:lnTo>
                    <a:pt x="255" y="125"/>
                  </a:lnTo>
                  <a:lnTo>
                    <a:pt x="251" y="144"/>
                  </a:lnTo>
                  <a:lnTo>
                    <a:pt x="243" y="161"/>
                  </a:lnTo>
                  <a:lnTo>
                    <a:pt x="232" y="177"/>
                  </a:lnTo>
                  <a:lnTo>
                    <a:pt x="218" y="190"/>
                  </a:lnTo>
                  <a:lnTo>
                    <a:pt x="200" y="200"/>
                  </a:lnTo>
                  <a:lnTo>
                    <a:pt x="180" y="208"/>
                  </a:lnTo>
                  <a:lnTo>
                    <a:pt x="157" y="213"/>
                  </a:lnTo>
                  <a:lnTo>
                    <a:pt x="130" y="215"/>
                  </a:lnTo>
                  <a:lnTo>
                    <a:pt x="116" y="214"/>
                  </a:lnTo>
                  <a:lnTo>
                    <a:pt x="101" y="213"/>
                  </a:lnTo>
                  <a:lnTo>
                    <a:pt x="89" y="211"/>
                  </a:lnTo>
                  <a:lnTo>
                    <a:pt x="79" y="216"/>
                  </a:lnTo>
                  <a:lnTo>
                    <a:pt x="73" y="222"/>
                  </a:lnTo>
                  <a:lnTo>
                    <a:pt x="69" y="230"/>
                  </a:lnTo>
                  <a:lnTo>
                    <a:pt x="67" y="237"/>
                  </a:lnTo>
                  <a:lnTo>
                    <a:pt x="69" y="246"/>
                  </a:lnTo>
                  <a:lnTo>
                    <a:pt x="75" y="253"/>
                  </a:lnTo>
                  <a:lnTo>
                    <a:pt x="86" y="258"/>
                  </a:lnTo>
                  <a:lnTo>
                    <a:pt x="101" y="261"/>
                  </a:lnTo>
                  <a:lnTo>
                    <a:pt x="121" y="262"/>
                  </a:lnTo>
                  <a:lnTo>
                    <a:pt x="178" y="262"/>
                  </a:lnTo>
                  <a:lnTo>
                    <a:pt x="204" y="264"/>
                  </a:lnTo>
                  <a:lnTo>
                    <a:pt x="225" y="269"/>
                  </a:lnTo>
                  <a:lnTo>
                    <a:pt x="244" y="278"/>
                  </a:lnTo>
                  <a:lnTo>
                    <a:pt x="258" y="291"/>
                  </a:lnTo>
                  <a:lnTo>
                    <a:pt x="268" y="306"/>
                  </a:lnTo>
                  <a:lnTo>
                    <a:pt x="274" y="324"/>
                  </a:lnTo>
                  <a:lnTo>
                    <a:pt x="276" y="344"/>
                  </a:lnTo>
                  <a:lnTo>
                    <a:pt x="274" y="368"/>
                  </a:lnTo>
                  <a:lnTo>
                    <a:pt x="265" y="388"/>
                  </a:lnTo>
                  <a:lnTo>
                    <a:pt x="252" y="407"/>
                  </a:lnTo>
                  <a:lnTo>
                    <a:pt x="233" y="422"/>
                  </a:lnTo>
                  <a:lnTo>
                    <a:pt x="211" y="435"/>
                  </a:lnTo>
                  <a:lnTo>
                    <a:pt x="185" y="445"/>
                  </a:lnTo>
                  <a:lnTo>
                    <a:pt x="155" y="451"/>
                  </a:lnTo>
                  <a:lnTo>
                    <a:pt x="123" y="453"/>
                  </a:lnTo>
                  <a:lnTo>
                    <a:pt x="95" y="452"/>
                  </a:lnTo>
                  <a:lnTo>
                    <a:pt x="72" y="447"/>
                  </a:lnTo>
                  <a:lnTo>
                    <a:pt x="51" y="441"/>
                  </a:lnTo>
                  <a:lnTo>
                    <a:pt x="33" y="431"/>
                  </a:lnTo>
                  <a:lnTo>
                    <a:pt x="19" y="419"/>
                  </a:lnTo>
                  <a:lnTo>
                    <a:pt x="9" y="404"/>
                  </a:lnTo>
                  <a:lnTo>
                    <a:pt x="2" y="387"/>
                  </a:lnTo>
                  <a:lnTo>
                    <a:pt x="0" y="367"/>
                  </a:lnTo>
                  <a:lnTo>
                    <a:pt x="3" y="345"/>
                  </a:lnTo>
                  <a:lnTo>
                    <a:pt x="10" y="327"/>
                  </a:lnTo>
                  <a:lnTo>
                    <a:pt x="21" y="311"/>
                  </a:lnTo>
                  <a:lnTo>
                    <a:pt x="35" y="299"/>
                  </a:lnTo>
                  <a:lnTo>
                    <a:pt x="51" y="289"/>
                  </a:lnTo>
                  <a:lnTo>
                    <a:pt x="39" y="281"/>
                  </a:lnTo>
                  <a:lnTo>
                    <a:pt x="29" y="271"/>
                  </a:lnTo>
                  <a:lnTo>
                    <a:pt x="23" y="260"/>
                  </a:lnTo>
                  <a:lnTo>
                    <a:pt x="21" y="246"/>
                  </a:lnTo>
                  <a:lnTo>
                    <a:pt x="24" y="232"/>
                  </a:lnTo>
                  <a:lnTo>
                    <a:pt x="30" y="218"/>
                  </a:lnTo>
                  <a:lnTo>
                    <a:pt x="40" y="207"/>
                  </a:lnTo>
                  <a:lnTo>
                    <a:pt x="54" y="199"/>
                  </a:lnTo>
                  <a:lnTo>
                    <a:pt x="38" y="187"/>
                  </a:lnTo>
                  <a:lnTo>
                    <a:pt x="26" y="172"/>
                  </a:lnTo>
                  <a:lnTo>
                    <a:pt x="17" y="155"/>
                  </a:lnTo>
                  <a:lnTo>
                    <a:pt x="12" y="136"/>
                  </a:lnTo>
                  <a:lnTo>
                    <a:pt x="10" y="114"/>
                  </a:lnTo>
                  <a:lnTo>
                    <a:pt x="12" y="90"/>
                  </a:lnTo>
                  <a:lnTo>
                    <a:pt x="19" y="69"/>
                  </a:lnTo>
                  <a:lnTo>
                    <a:pt x="30" y="50"/>
                  </a:lnTo>
                  <a:lnTo>
                    <a:pt x="44" y="34"/>
                  </a:lnTo>
                  <a:lnTo>
                    <a:pt x="62" y="20"/>
                  </a:lnTo>
                  <a:lnTo>
                    <a:pt x="84" y="9"/>
                  </a:lnTo>
                  <a:lnTo>
                    <a:pt x="110" y="2"/>
                  </a:lnTo>
                  <a:lnTo>
                    <a:pt x="138"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31" name="Freeform 30">
              <a:extLst>
                <a:ext uri="{FF2B5EF4-FFF2-40B4-BE49-F238E27FC236}">
                  <a16:creationId xmlns:a16="http://schemas.microsoft.com/office/drawing/2014/main" id="{94CB488D-89A1-9496-B5EA-6DDDCE7C663B}"/>
                </a:ext>
              </a:extLst>
            </p:cNvPr>
            <p:cNvSpPr>
              <a:spLocks noEditPoints="1"/>
            </p:cNvSpPr>
            <p:nvPr/>
          </p:nvSpPr>
          <p:spPr bwMode="auto">
            <a:xfrm>
              <a:off x="4782" y="-197"/>
              <a:ext cx="90" cy="101"/>
            </a:xfrm>
            <a:custGeom>
              <a:avLst/>
              <a:gdLst>
                <a:gd name="T0" fmla="*/ 121 w 270"/>
                <a:gd name="T1" fmla="*/ 38 h 304"/>
                <a:gd name="T2" fmla="*/ 93 w 270"/>
                <a:gd name="T3" fmla="*/ 48 h 304"/>
                <a:gd name="T4" fmla="*/ 68 w 270"/>
                <a:gd name="T5" fmla="*/ 70 h 304"/>
                <a:gd name="T6" fmla="*/ 52 w 270"/>
                <a:gd name="T7" fmla="*/ 104 h 304"/>
                <a:gd name="T8" fmla="*/ 46 w 270"/>
                <a:gd name="T9" fmla="*/ 150 h 304"/>
                <a:gd name="T10" fmla="*/ 52 w 270"/>
                <a:gd name="T11" fmla="*/ 200 h 304"/>
                <a:gd name="T12" fmla="*/ 69 w 270"/>
                <a:gd name="T13" fmla="*/ 236 h 304"/>
                <a:gd name="T14" fmla="*/ 98 w 270"/>
                <a:gd name="T15" fmla="*/ 259 h 304"/>
                <a:gd name="T16" fmla="*/ 136 w 270"/>
                <a:gd name="T17" fmla="*/ 266 h 304"/>
                <a:gd name="T18" fmla="*/ 166 w 270"/>
                <a:gd name="T19" fmla="*/ 261 h 304"/>
                <a:gd name="T20" fmla="*/ 192 w 270"/>
                <a:gd name="T21" fmla="*/ 244 h 304"/>
                <a:gd name="T22" fmla="*/ 211 w 270"/>
                <a:gd name="T23" fmla="*/ 216 h 304"/>
                <a:gd name="T24" fmla="*/ 222 w 270"/>
                <a:gd name="T25" fmla="*/ 176 h 304"/>
                <a:gd name="T26" fmla="*/ 223 w 270"/>
                <a:gd name="T27" fmla="*/ 125 h 304"/>
                <a:gd name="T28" fmla="*/ 212 w 270"/>
                <a:gd name="T29" fmla="*/ 83 h 304"/>
                <a:gd name="T30" fmla="*/ 190 w 270"/>
                <a:gd name="T31" fmla="*/ 54 h 304"/>
                <a:gd name="T32" fmla="*/ 157 w 270"/>
                <a:gd name="T33" fmla="*/ 38 h 304"/>
                <a:gd name="T34" fmla="*/ 140 w 270"/>
                <a:gd name="T35" fmla="*/ 0 h 304"/>
                <a:gd name="T36" fmla="*/ 181 w 270"/>
                <a:gd name="T37" fmla="*/ 5 h 304"/>
                <a:gd name="T38" fmla="*/ 217 w 270"/>
                <a:gd name="T39" fmla="*/ 21 h 304"/>
                <a:gd name="T40" fmla="*/ 245 w 270"/>
                <a:gd name="T41" fmla="*/ 49 h 304"/>
                <a:gd name="T42" fmla="*/ 263 w 270"/>
                <a:gd name="T43" fmla="*/ 90 h 304"/>
                <a:gd name="T44" fmla="*/ 270 w 270"/>
                <a:gd name="T45" fmla="*/ 147 h 304"/>
                <a:gd name="T46" fmla="*/ 262 w 270"/>
                <a:gd name="T47" fmla="*/ 202 h 304"/>
                <a:gd name="T48" fmla="*/ 240 w 270"/>
                <a:gd name="T49" fmla="*/ 248 h 304"/>
                <a:gd name="T50" fmla="*/ 205 w 270"/>
                <a:gd name="T51" fmla="*/ 283 h 304"/>
                <a:gd name="T52" fmla="*/ 157 w 270"/>
                <a:gd name="T53" fmla="*/ 301 h 304"/>
                <a:gd name="T54" fmla="*/ 105 w 270"/>
                <a:gd name="T55" fmla="*/ 302 h 304"/>
                <a:gd name="T56" fmla="*/ 61 w 270"/>
                <a:gd name="T57" fmla="*/ 288 h 304"/>
                <a:gd name="T58" fmla="*/ 28 w 270"/>
                <a:gd name="T59" fmla="*/ 259 h 304"/>
                <a:gd name="T60" fmla="*/ 7 w 270"/>
                <a:gd name="T61" fmla="*/ 214 h 304"/>
                <a:gd name="T62" fmla="*/ 0 w 270"/>
                <a:gd name="T63" fmla="*/ 154 h 304"/>
                <a:gd name="T64" fmla="*/ 8 w 270"/>
                <a:gd name="T65" fmla="*/ 100 h 304"/>
                <a:gd name="T66" fmla="*/ 29 w 270"/>
                <a:gd name="T67" fmla="*/ 55 h 304"/>
                <a:gd name="T68" fmla="*/ 64 w 270"/>
                <a:gd name="T69" fmla="*/ 21 h 304"/>
                <a:gd name="T70" fmla="*/ 113 w 270"/>
                <a:gd name="T71" fmla="*/ 3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0" h="304">
                  <a:moveTo>
                    <a:pt x="136" y="36"/>
                  </a:moveTo>
                  <a:lnTo>
                    <a:pt x="121" y="38"/>
                  </a:lnTo>
                  <a:lnTo>
                    <a:pt x="107" y="42"/>
                  </a:lnTo>
                  <a:lnTo>
                    <a:pt x="93" y="48"/>
                  </a:lnTo>
                  <a:lnTo>
                    <a:pt x="79" y="58"/>
                  </a:lnTo>
                  <a:lnTo>
                    <a:pt x="68" y="70"/>
                  </a:lnTo>
                  <a:lnTo>
                    <a:pt x="59" y="85"/>
                  </a:lnTo>
                  <a:lnTo>
                    <a:pt x="52" y="104"/>
                  </a:lnTo>
                  <a:lnTo>
                    <a:pt x="48" y="126"/>
                  </a:lnTo>
                  <a:lnTo>
                    <a:pt x="46" y="150"/>
                  </a:lnTo>
                  <a:lnTo>
                    <a:pt x="47" y="177"/>
                  </a:lnTo>
                  <a:lnTo>
                    <a:pt x="52" y="200"/>
                  </a:lnTo>
                  <a:lnTo>
                    <a:pt x="59" y="220"/>
                  </a:lnTo>
                  <a:lnTo>
                    <a:pt x="69" y="236"/>
                  </a:lnTo>
                  <a:lnTo>
                    <a:pt x="82" y="249"/>
                  </a:lnTo>
                  <a:lnTo>
                    <a:pt x="98" y="259"/>
                  </a:lnTo>
                  <a:lnTo>
                    <a:pt x="116" y="264"/>
                  </a:lnTo>
                  <a:lnTo>
                    <a:pt x="136" y="266"/>
                  </a:lnTo>
                  <a:lnTo>
                    <a:pt x="151" y="265"/>
                  </a:lnTo>
                  <a:lnTo>
                    <a:pt x="166" y="261"/>
                  </a:lnTo>
                  <a:lnTo>
                    <a:pt x="179" y="254"/>
                  </a:lnTo>
                  <a:lnTo>
                    <a:pt x="192" y="244"/>
                  </a:lnTo>
                  <a:lnTo>
                    <a:pt x="203" y="232"/>
                  </a:lnTo>
                  <a:lnTo>
                    <a:pt x="211" y="216"/>
                  </a:lnTo>
                  <a:lnTo>
                    <a:pt x="218" y="197"/>
                  </a:lnTo>
                  <a:lnTo>
                    <a:pt x="222" y="176"/>
                  </a:lnTo>
                  <a:lnTo>
                    <a:pt x="224" y="150"/>
                  </a:lnTo>
                  <a:lnTo>
                    <a:pt x="223" y="125"/>
                  </a:lnTo>
                  <a:lnTo>
                    <a:pt x="218" y="102"/>
                  </a:lnTo>
                  <a:lnTo>
                    <a:pt x="212" y="83"/>
                  </a:lnTo>
                  <a:lnTo>
                    <a:pt x="202" y="66"/>
                  </a:lnTo>
                  <a:lnTo>
                    <a:pt x="190" y="54"/>
                  </a:lnTo>
                  <a:lnTo>
                    <a:pt x="175" y="44"/>
                  </a:lnTo>
                  <a:lnTo>
                    <a:pt x="157" y="38"/>
                  </a:lnTo>
                  <a:lnTo>
                    <a:pt x="136" y="36"/>
                  </a:lnTo>
                  <a:close/>
                  <a:moveTo>
                    <a:pt x="140" y="0"/>
                  </a:moveTo>
                  <a:lnTo>
                    <a:pt x="161" y="1"/>
                  </a:lnTo>
                  <a:lnTo>
                    <a:pt x="181" y="5"/>
                  </a:lnTo>
                  <a:lnTo>
                    <a:pt x="200" y="11"/>
                  </a:lnTo>
                  <a:lnTo>
                    <a:pt x="217" y="21"/>
                  </a:lnTo>
                  <a:lnTo>
                    <a:pt x="232" y="33"/>
                  </a:lnTo>
                  <a:lnTo>
                    <a:pt x="245" y="49"/>
                  </a:lnTo>
                  <a:lnTo>
                    <a:pt x="255" y="68"/>
                  </a:lnTo>
                  <a:lnTo>
                    <a:pt x="263" y="90"/>
                  </a:lnTo>
                  <a:lnTo>
                    <a:pt x="268" y="117"/>
                  </a:lnTo>
                  <a:lnTo>
                    <a:pt x="270" y="147"/>
                  </a:lnTo>
                  <a:lnTo>
                    <a:pt x="268" y="176"/>
                  </a:lnTo>
                  <a:lnTo>
                    <a:pt x="262" y="202"/>
                  </a:lnTo>
                  <a:lnTo>
                    <a:pt x="253" y="227"/>
                  </a:lnTo>
                  <a:lnTo>
                    <a:pt x="240" y="248"/>
                  </a:lnTo>
                  <a:lnTo>
                    <a:pt x="224" y="267"/>
                  </a:lnTo>
                  <a:lnTo>
                    <a:pt x="205" y="283"/>
                  </a:lnTo>
                  <a:lnTo>
                    <a:pt x="182" y="294"/>
                  </a:lnTo>
                  <a:lnTo>
                    <a:pt x="157" y="301"/>
                  </a:lnTo>
                  <a:lnTo>
                    <a:pt x="130" y="304"/>
                  </a:lnTo>
                  <a:lnTo>
                    <a:pt x="105" y="302"/>
                  </a:lnTo>
                  <a:lnTo>
                    <a:pt x="81" y="297"/>
                  </a:lnTo>
                  <a:lnTo>
                    <a:pt x="61" y="288"/>
                  </a:lnTo>
                  <a:lnTo>
                    <a:pt x="43" y="275"/>
                  </a:lnTo>
                  <a:lnTo>
                    <a:pt x="28" y="259"/>
                  </a:lnTo>
                  <a:lnTo>
                    <a:pt x="16" y="238"/>
                  </a:lnTo>
                  <a:lnTo>
                    <a:pt x="7" y="214"/>
                  </a:lnTo>
                  <a:lnTo>
                    <a:pt x="2" y="186"/>
                  </a:lnTo>
                  <a:lnTo>
                    <a:pt x="0" y="154"/>
                  </a:lnTo>
                  <a:lnTo>
                    <a:pt x="2" y="127"/>
                  </a:lnTo>
                  <a:lnTo>
                    <a:pt x="8" y="100"/>
                  </a:lnTo>
                  <a:lnTo>
                    <a:pt x="17" y="76"/>
                  </a:lnTo>
                  <a:lnTo>
                    <a:pt x="29" y="55"/>
                  </a:lnTo>
                  <a:lnTo>
                    <a:pt x="45" y="36"/>
                  </a:lnTo>
                  <a:lnTo>
                    <a:pt x="64" y="21"/>
                  </a:lnTo>
                  <a:lnTo>
                    <a:pt x="87" y="10"/>
                  </a:lnTo>
                  <a:lnTo>
                    <a:pt x="113" y="3"/>
                  </a:lnTo>
                  <a:lnTo>
                    <a:pt x="140"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32" name="Freeform 31">
              <a:extLst>
                <a:ext uri="{FF2B5EF4-FFF2-40B4-BE49-F238E27FC236}">
                  <a16:creationId xmlns:a16="http://schemas.microsoft.com/office/drawing/2014/main" id="{F82B6D05-26D1-7D26-324D-082520DB6C84}"/>
                </a:ext>
              </a:extLst>
            </p:cNvPr>
            <p:cNvSpPr>
              <a:spLocks/>
            </p:cNvSpPr>
            <p:nvPr/>
          </p:nvSpPr>
          <p:spPr bwMode="auto">
            <a:xfrm>
              <a:off x="4885" y="-198"/>
              <a:ext cx="78" cy="100"/>
            </a:xfrm>
            <a:custGeom>
              <a:avLst/>
              <a:gdLst>
                <a:gd name="T0" fmla="*/ 146 w 233"/>
                <a:gd name="T1" fmla="*/ 0 h 300"/>
                <a:gd name="T2" fmla="*/ 166 w 233"/>
                <a:gd name="T3" fmla="*/ 2 h 300"/>
                <a:gd name="T4" fmla="*/ 184 w 233"/>
                <a:gd name="T5" fmla="*/ 6 h 300"/>
                <a:gd name="T6" fmla="*/ 198 w 233"/>
                <a:gd name="T7" fmla="*/ 13 h 300"/>
                <a:gd name="T8" fmla="*/ 210 w 233"/>
                <a:gd name="T9" fmla="*/ 23 h 300"/>
                <a:gd name="T10" fmla="*/ 219 w 233"/>
                <a:gd name="T11" fmla="*/ 34 h 300"/>
                <a:gd name="T12" fmla="*/ 225 w 233"/>
                <a:gd name="T13" fmla="*/ 47 h 300"/>
                <a:gd name="T14" fmla="*/ 230 w 233"/>
                <a:gd name="T15" fmla="*/ 62 h 300"/>
                <a:gd name="T16" fmla="*/ 233 w 233"/>
                <a:gd name="T17" fmla="*/ 78 h 300"/>
                <a:gd name="T18" fmla="*/ 233 w 233"/>
                <a:gd name="T19" fmla="*/ 95 h 300"/>
                <a:gd name="T20" fmla="*/ 233 w 233"/>
                <a:gd name="T21" fmla="*/ 300 h 300"/>
                <a:gd name="T22" fmla="*/ 189 w 233"/>
                <a:gd name="T23" fmla="*/ 300 h 300"/>
                <a:gd name="T24" fmla="*/ 189 w 233"/>
                <a:gd name="T25" fmla="*/ 110 h 300"/>
                <a:gd name="T26" fmla="*/ 188 w 233"/>
                <a:gd name="T27" fmla="*/ 91 h 300"/>
                <a:gd name="T28" fmla="*/ 186 w 233"/>
                <a:gd name="T29" fmla="*/ 75 h 300"/>
                <a:gd name="T30" fmla="*/ 181 w 233"/>
                <a:gd name="T31" fmla="*/ 61 h 300"/>
                <a:gd name="T32" fmla="*/ 174 w 233"/>
                <a:gd name="T33" fmla="*/ 51 h 300"/>
                <a:gd name="T34" fmla="*/ 164 w 233"/>
                <a:gd name="T35" fmla="*/ 43 h 300"/>
                <a:gd name="T36" fmla="*/ 151 w 233"/>
                <a:gd name="T37" fmla="*/ 38 h 300"/>
                <a:gd name="T38" fmla="*/ 135 w 233"/>
                <a:gd name="T39" fmla="*/ 37 h 300"/>
                <a:gd name="T40" fmla="*/ 116 w 233"/>
                <a:gd name="T41" fmla="*/ 39 h 300"/>
                <a:gd name="T42" fmla="*/ 98 w 233"/>
                <a:gd name="T43" fmla="*/ 46 h 300"/>
                <a:gd name="T44" fmla="*/ 83 w 233"/>
                <a:gd name="T45" fmla="*/ 57 h 300"/>
                <a:gd name="T46" fmla="*/ 70 w 233"/>
                <a:gd name="T47" fmla="*/ 71 h 300"/>
                <a:gd name="T48" fmla="*/ 60 w 233"/>
                <a:gd name="T49" fmla="*/ 89 h 300"/>
                <a:gd name="T50" fmla="*/ 51 w 233"/>
                <a:gd name="T51" fmla="*/ 111 h 300"/>
                <a:gd name="T52" fmla="*/ 46 w 233"/>
                <a:gd name="T53" fmla="*/ 134 h 300"/>
                <a:gd name="T54" fmla="*/ 44 w 233"/>
                <a:gd name="T55" fmla="*/ 159 h 300"/>
                <a:gd name="T56" fmla="*/ 44 w 233"/>
                <a:gd name="T57" fmla="*/ 300 h 300"/>
                <a:gd name="T58" fmla="*/ 0 w 233"/>
                <a:gd name="T59" fmla="*/ 300 h 300"/>
                <a:gd name="T60" fmla="*/ 0 w 233"/>
                <a:gd name="T61" fmla="*/ 6 h 300"/>
                <a:gd name="T62" fmla="*/ 44 w 233"/>
                <a:gd name="T63" fmla="*/ 6 h 300"/>
                <a:gd name="T64" fmla="*/ 43 w 233"/>
                <a:gd name="T65" fmla="*/ 28 h 300"/>
                <a:gd name="T66" fmla="*/ 41 w 233"/>
                <a:gd name="T67" fmla="*/ 51 h 300"/>
                <a:gd name="T68" fmla="*/ 39 w 233"/>
                <a:gd name="T69" fmla="*/ 71 h 300"/>
                <a:gd name="T70" fmla="*/ 40 w 233"/>
                <a:gd name="T71" fmla="*/ 72 h 300"/>
                <a:gd name="T72" fmla="*/ 50 w 233"/>
                <a:gd name="T73" fmla="*/ 52 h 300"/>
                <a:gd name="T74" fmla="*/ 64 w 233"/>
                <a:gd name="T75" fmla="*/ 34 h 300"/>
                <a:gd name="T76" fmla="*/ 80 w 233"/>
                <a:gd name="T77" fmla="*/ 20 h 300"/>
                <a:gd name="T78" fmla="*/ 99 w 233"/>
                <a:gd name="T79" fmla="*/ 9 h 300"/>
                <a:gd name="T80" fmla="*/ 121 w 233"/>
                <a:gd name="T81" fmla="*/ 3 h 300"/>
                <a:gd name="T82" fmla="*/ 146 w 233"/>
                <a:gd name="T83"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3" h="300">
                  <a:moveTo>
                    <a:pt x="146" y="0"/>
                  </a:moveTo>
                  <a:lnTo>
                    <a:pt x="166" y="2"/>
                  </a:lnTo>
                  <a:lnTo>
                    <a:pt x="184" y="6"/>
                  </a:lnTo>
                  <a:lnTo>
                    <a:pt x="198" y="13"/>
                  </a:lnTo>
                  <a:lnTo>
                    <a:pt x="210" y="23"/>
                  </a:lnTo>
                  <a:lnTo>
                    <a:pt x="219" y="34"/>
                  </a:lnTo>
                  <a:lnTo>
                    <a:pt x="225" y="47"/>
                  </a:lnTo>
                  <a:lnTo>
                    <a:pt x="230" y="62"/>
                  </a:lnTo>
                  <a:lnTo>
                    <a:pt x="233" y="78"/>
                  </a:lnTo>
                  <a:lnTo>
                    <a:pt x="233" y="95"/>
                  </a:lnTo>
                  <a:lnTo>
                    <a:pt x="233" y="300"/>
                  </a:lnTo>
                  <a:lnTo>
                    <a:pt x="189" y="300"/>
                  </a:lnTo>
                  <a:lnTo>
                    <a:pt x="189" y="110"/>
                  </a:lnTo>
                  <a:lnTo>
                    <a:pt x="188" y="91"/>
                  </a:lnTo>
                  <a:lnTo>
                    <a:pt x="186" y="75"/>
                  </a:lnTo>
                  <a:lnTo>
                    <a:pt x="181" y="61"/>
                  </a:lnTo>
                  <a:lnTo>
                    <a:pt x="174" y="51"/>
                  </a:lnTo>
                  <a:lnTo>
                    <a:pt x="164" y="43"/>
                  </a:lnTo>
                  <a:lnTo>
                    <a:pt x="151" y="38"/>
                  </a:lnTo>
                  <a:lnTo>
                    <a:pt x="135" y="37"/>
                  </a:lnTo>
                  <a:lnTo>
                    <a:pt x="116" y="39"/>
                  </a:lnTo>
                  <a:lnTo>
                    <a:pt x="98" y="46"/>
                  </a:lnTo>
                  <a:lnTo>
                    <a:pt x="83" y="57"/>
                  </a:lnTo>
                  <a:lnTo>
                    <a:pt x="70" y="71"/>
                  </a:lnTo>
                  <a:lnTo>
                    <a:pt x="60" y="89"/>
                  </a:lnTo>
                  <a:lnTo>
                    <a:pt x="51" y="111"/>
                  </a:lnTo>
                  <a:lnTo>
                    <a:pt x="46" y="134"/>
                  </a:lnTo>
                  <a:lnTo>
                    <a:pt x="44" y="159"/>
                  </a:lnTo>
                  <a:lnTo>
                    <a:pt x="44" y="300"/>
                  </a:lnTo>
                  <a:lnTo>
                    <a:pt x="0" y="300"/>
                  </a:lnTo>
                  <a:lnTo>
                    <a:pt x="0" y="6"/>
                  </a:lnTo>
                  <a:lnTo>
                    <a:pt x="44" y="6"/>
                  </a:lnTo>
                  <a:lnTo>
                    <a:pt x="43" y="28"/>
                  </a:lnTo>
                  <a:lnTo>
                    <a:pt x="41" y="51"/>
                  </a:lnTo>
                  <a:lnTo>
                    <a:pt x="39" y="71"/>
                  </a:lnTo>
                  <a:lnTo>
                    <a:pt x="40" y="72"/>
                  </a:lnTo>
                  <a:lnTo>
                    <a:pt x="50" y="52"/>
                  </a:lnTo>
                  <a:lnTo>
                    <a:pt x="64" y="34"/>
                  </a:lnTo>
                  <a:lnTo>
                    <a:pt x="80" y="20"/>
                  </a:lnTo>
                  <a:lnTo>
                    <a:pt x="99" y="9"/>
                  </a:lnTo>
                  <a:lnTo>
                    <a:pt x="121" y="3"/>
                  </a:lnTo>
                  <a:lnTo>
                    <a:pt x="146"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33" name="Freeform 32">
              <a:extLst>
                <a:ext uri="{FF2B5EF4-FFF2-40B4-BE49-F238E27FC236}">
                  <a16:creationId xmlns:a16="http://schemas.microsoft.com/office/drawing/2014/main" id="{A7998B92-58EA-387E-5784-4DDD979F477D}"/>
                </a:ext>
              </a:extLst>
            </p:cNvPr>
            <p:cNvSpPr>
              <a:spLocks/>
            </p:cNvSpPr>
            <p:nvPr/>
          </p:nvSpPr>
          <p:spPr bwMode="auto">
            <a:xfrm>
              <a:off x="4988" y="-198"/>
              <a:ext cx="77" cy="100"/>
            </a:xfrm>
            <a:custGeom>
              <a:avLst/>
              <a:gdLst>
                <a:gd name="T0" fmla="*/ 145 w 233"/>
                <a:gd name="T1" fmla="*/ 0 h 300"/>
                <a:gd name="T2" fmla="*/ 166 w 233"/>
                <a:gd name="T3" fmla="*/ 2 h 300"/>
                <a:gd name="T4" fmla="*/ 183 w 233"/>
                <a:gd name="T5" fmla="*/ 6 h 300"/>
                <a:gd name="T6" fmla="*/ 198 w 233"/>
                <a:gd name="T7" fmla="*/ 13 h 300"/>
                <a:gd name="T8" fmla="*/ 209 w 233"/>
                <a:gd name="T9" fmla="*/ 23 h 300"/>
                <a:gd name="T10" fmla="*/ 218 w 233"/>
                <a:gd name="T11" fmla="*/ 34 h 300"/>
                <a:gd name="T12" fmla="*/ 225 w 233"/>
                <a:gd name="T13" fmla="*/ 47 h 300"/>
                <a:gd name="T14" fmla="*/ 230 w 233"/>
                <a:gd name="T15" fmla="*/ 62 h 300"/>
                <a:gd name="T16" fmla="*/ 232 w 233"/>
                <a:gd name="T17" fmla="*/ 78 h 300"/>
                <a:gd name="T18" fmla="*/ 233 w 233"/>
                <a:gd name="T19" fmla="*/ 95 h 300"/>
                <a:gd name="T20" fmla="*/ 233 w 233"/>
                <a:gd name="T21" fmla="*/ 300 h 300"/>
                <a:gd name="T22" fmla="*/ 189 w 233"/>
                <a:gd name="T23" fmla="*/ 300 h 300"/>
                <a:gd name="T24" fmla="*/ 189 w 233"/>
                <a:gd name="T25" fmla="*/ 110 h 300"/>
                <a:gd name="T26" fmla="*/ 188 w 233"/>
                <a:gd name="T27" fmla="*/ 91 h 300"/>
                <a:gd name="T28" fmla="*/ 185 w 233"/>
                <a:gd name="T29" fmla="*/ 75 h 300"/>
                <a:gd name="T30" fmla="*/ 181 w 233"/>
                <a:gd name="T31" fmla="*/ 61 h 300"/>
                <a:gd name="T32" fmla="*/ 173 w 233"/>
                <a:gd name="T33" fmla="*/ 51 h 300"/>
                <a:gd name="T34" fmla="*/ 163 w 233"/>
                <a:gd name="T35" fmla="*/ 43 h 300"/>
                <a:gd name="T36" fmla="*/ 150 w 233"/>
                <a:gd name="T37" fmla="*/ 38 h 300"/>
                <a:gd name="T38" fmla="*/ 134 w 233"/>
                <a:gd name="T39" fmla="*/ 37 h 300"/>
                <a:gd name="T40" fmla="*/ 115 w 233"/>
                <a:gd name="T41" fmla="*/ 39 h 300"/>
                <a:gd name="T42" fmla="*/ 98 w 233"/>
                <a:gd name="T43" fmla="*/ 46 h 300"/>
                <a:gd name="T44" fmla="*/ 83 w 233"/>
                <a:gd name="T45" fmla="*/ 57 h 300"/>
                <a:gd name="T46" fmla="*/ 70 w 233"/>
                <a:gd name="T47" fmla="*/ 71 h 300"/>
                <a:gd name="T48" fmla="*/ 59 w 233"/>
                <a:gd name="T49" fmla="*/ 89 h 300"/>
                <a:gd name="T50" fmla="*/ 51 w 233"/>
                <a:gd name="T51" fmla="*/ 111 h 300"/>
                <a:gd name="T52" fmla="*/ 46 w 233"/>
                <a:gd name="T53" fmla="*/ 134 h 300"/>
                <a:gd name="T54" fmla="*/ 45 w 233"/>
                <a:gd name="T55" fmla="*/ 159 h 300"/>
                <a:gd name="T56" fmla="*/ 45 w 233"/>
                <a:gd name="T57" fmla="*/ 300 h 300"/>
                <a:gd name="T58" fmla="*/ 0 w 233"/>
                <a:gd name="T59" fmla="*/ 300 h 300"/>
                <a:gd name="T60" fmla="*/ 0 w 233"/>
                <a:gd name="T61" fmla="*/ 6 h 300"/>
                <a:gd name="T62" fmla="*/ 44 w 233"/>
                <a:gd name="T63" fmla="*/ 6 h 300"/>
                <a:gd name="T64" fmla="*/ 44 w 233"/>
                <a:gd name="T65" fmla="*/ 28 h 300"/>
                <a:gd name="T66" fmla="*/ 42 w 233"/>
                <a:gd name="T67" fmla="*/ 51 h 300"/>
                <a:gd name="T68" fmla="*/ 39 w 233"/>
                <a:gd name="T69" fmla="*/ 71 h 300"/>
                <a:gd name="T70" fmla="*/ 41 w 233"/>
                <a:gd name="T71" fmla="*/ 72 h 300"/>
                <a:gd name="T72" fmla="*/ 51 w 233"/>
                <a:gd name="T73" fmla="*/ 52 h 300"/>
                <a:gd name="T74" fmla="*/ 64 w 233"/>
                <a:gd name="T75" fmla="*/ 34 h 300"/>
                <a:gd name="T76" fmla="*/ 80 w 233"/>
                <a:gd name="T77" fmla="*/ 20 h 300"/>
                <a:gd name="T78" fmla="*/ 99 w 233"/>
                <a:gd name="T79" fmla="*/ 9 h 300"/>
                <a:gd name="T80" fmla="*/ 121 w 233"/>
                <a:gd name="T81" fmla="*/ 3 h 300"/>
                <a:gd name="T82" fmla="*/ 145 w 233"/>
                <a:gd name="T83"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3" h="300">
                  <a:moveTo>
                    <a:pt x="145" y="0"/>
                  </a:moveTo>
                  <a:lnTo>
                    <a:pt x="166" y="2"/>
                  </a:lnTo>
                  <a:lnTo>
                    <a:pt x="183" y="6"/>
                  </a:lnTo>
                  <a:lnTo>
                    <a:pt x="198" y="13"/>
                  </a:lnTo>
                  <a:lnTo>
                    <a:pt x="209" y="23"/>
                  </a:lnTo>
                  <a:lnTo>
                    <a:pt x="218" y="34"/>
                  </a:lnTo>
                  <a:lnTo>
                    <a:pt x="225" y="47"/>
                  </a:lnTo>
                  <a:lnTo>
                    <a:pt x="230" y="62"/>
                  </a:lnTo>
                  <a:lnTo>
                    <a:pt x="232" y="78"/>
                  </a:lnTo>
                  <a:lnTo>
                    <a:pt x="233" y="95"/>
                  </a:lnTo>
                  <a:lnTo>
                    <a:pt x="233" y="300"/>
                  </a:lnTo>
                  <a:lnTo>
                    <a:pt x="189" y="300"/>
                  </a:lnTo>
                  <a:lnTo>
                    <a:pt x="189" y="110"/>
                  </a:lnTo>
                  <a:lnTo>
                    <a:pt x="188" y="91"/>
                  </a:lnTo>
                  <a:lnTo>
                    <a:pt x="185" y="75"/>
                  </a:lnTo>
                  <a:lnTo>
                    <a:pt x="181" y="61"/>
                  </a:lnTo>
                  <a:lnTo>
                    <a:pt x="173" y="51"/>
                  </a:lnTo>
                  <a:lnTo>
                    <a:pt x="163" y="43"/>
                  </a:lnTo>
                  <a:lnTo>
                    <a:pt x="150" y="38"/>
                  </a:lnTo>
                  <a:lnTo>
                    <a:pt x="134" y="37"/>
                  </a:lnTo>
                  <a:lnTo>
                    <a:pt x="115" y="39"/>
                  </a:lnTo>
                  <a:lnTo>
                    <a:pt x="98" y="46"/>
                  </a:lnTo>
                  <a:lnTo>
                    <a:pt x="83" y="57"/>
                  </a:lnTo>
                  <a:lnTo>
                    <a:pt x="70" y="71"/>
                  </a:lnTo>
                  <a:lnTo>
                    <a:pt x="59" y="89"/>
                  </a:lnTo>
                  <a:lnTo>
                    <a:pt x="51" y="111"/>
                  </a:lnTo>
                  <a:lnTo>
                    <a:pt x="46" y="134"/>
                  </a:lnTo>
                  <a:lnTo>
                    <a:pt x="45" y="159"/>
                  </a:lnTo>
                  <a:lnTo>
                    <a:pt x="45" y="300"/>
                  </a:lnTo>
                  <a:lnTo>
                    <a:pt x="0" y="300"/>
                  </a:lnTo>
                  <a:lnTo>
                    <a:pt x="0" y="6"/>
                  </a:lnTo>
                  <a:lnTo>
                    <a:pt x="44" y="6"/>
                  </a:lnTo>
                  <a:lnTo>
                    <a:pt x="44" y="28"/>
                  </a:lnTo>
                  <a:lnTo>
                    <a:pt x="42" y="51"/>
                  </a:lnTo>
                  <a:lnTo>
                    <a:pt x="39" y="71"/>
                  </a:lnTo>
                  <a:lnTo>
                    <a:pt x="41" y="72"/>
                  </a:lnTo>
                  <a:lnTo>
                    <a:pt x="51" y="52"/>
                  </a:lnTo>
                  <a:lnTo>
                    <a:pt x="64" y="34"/>
                  </a:lnTo>
                  <a:lnTo>
                    <a:pt x="80" y="20"/>
                  </a:lnTo>
                  <a:lnTo>
                    <a:pt x="99" y="9"/>
                  </a:lnTo>
                  <a:lnTo>
                    <a:pt x="121" y="3"/>
                  </a:lnTo>
                  <a:lnTo>
                    <a:pt x="145"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34" name="Freeform 33">
              <a:extLst>
                <a:ext uri="{FF2B5EF4-FFF2-40B4-BE49-F238E27FC236}">
                  <a16:creationId xmlns:a16="http://schemas.microsoft.com/office/drawing/2014/main" id="{B56C46F5-2C31-BDC3-35E1-7087BBFFEDFD}"/>
                </a:ext>
              </a:extLst>
            </p:cNvPr>
            <p:cNvSpPr>
              <a:spLocks noEditPoints="1"/>
            </p:cNvSpPr>
            <p:nvPr/>
          </p:nvSpPr>
          <p:spPr bwMode="auto">
            <a:xfrm>
              <a:off x="5079" y="-197"/>
              <a:ext cx="81" cy="101"/>
            </a:xfrm>
            <a:custGeom>
              <a:avLst/>
              <a:gdLst>
                <a:gd name="T0" fmla="*/ 127 w 243"/>
                <a:gd name="T1" fmla="*/ 34 h 304"/>
                <a:gd name="T2" fmla="*/ 107 w 243"/>
                <a:gd name="T3" fmla="*/ 36 h 304"/>
                <a:gd name="T4" fmla="*/ 90 w 243"/>
                <a:gd name="T5" fmla="*/ 43 h 304"/>
                <a:gd name="T6" fmla="*/ 75 w 243"/>
                <a:gd name="T7" fmla="*/ 54 h 304"/>
                <a:gd name="T8" fmla="*/ 63 w 243"/>
                <a:gd name="T9" fmla="*/ 69 h 304"/>
                <a:gd name="T10" fmla="*/ 54 w 243"/>
                <a:gd name="T11" fmla="*/ 88 h 304"/>
                <a:gd name="T12" fmla="*/ 49 w 243"/>
                <a:gd name="T13" fmla="*/ 110 h 304"/>
                <a:gd name="T14" fmla="*/ 197 w 243"/>
                <a:gd name="T15" fmla="*/ 110 h 304"/>
                <a:gd name="T16" fmla="*/ 196 w 243"/>
                <a:gd name="T17" fmla="*/ 91 h 304"/>
                <a:gd name="T18" fmla="*/ 191 w 243"/>
                <a:gd name="T19" fmla="*/ 75 h 304"/>
                <a:gd name="T20" fmla="*/ 184 w 243"/>
                <a:gd name="T21" fmla="*/ 61 h 304"/>
                <a:gd name="T22" fmla="*/ 173 w 243"/>
                <a:gd name="T23" fmla="*/ 49 h 304"/>
                <a:gd name="T24" fmla="*/ 160 w 243"/>
                <a:gd name="T25" fmla="*/ 41 h 304"/>
                <a:gd name="T26" fmla="*/ 145 w 243"/>
                <a:gd name="T27" fmla="*/ 35 h 304"/>
                <a:gd name="T28" fmla="*/ 127 w 243"/>
                <a:gd name="T29" fmla="*/ 34 h 304"/>
                <a:gd name="T30" fmla="*/ 129 w 243"/>
                <a:gd name="T31" fmla="*/ 0 h 304"/>
                <a:gd name="T32" fmla="*/ 154 w 243"/>
                <a:gd name="T33" fmla="*/ 2 h 304"/>
                <a:gd name="T34" fmla="*/ 176 w 243"/>
                <a:gd name="T35" fmla="*/ 8 h 304"/>
                <a:gd name="T36" fmla="*/ 194 w 243"/>
                <a:gd name="T37" fmla="*/ 17 h 304"/>
                <a:gd name="T38" fmla="*/ 210 w 243"/>
                <a:gd name="T39" fmla="*/ 29 h 304"/>
                <a:gd name="T40" fmla="*/ 222 w 243"/>
                <a:gd name="T41" fmla="*/ 44 h 304"/>
                <a:gd name="T42" fmla="*/ 231 w 243"/>
                <a:gd name="T43" fmla="*/ 61 h 304"/>
                <a:gd name="T44" fmla="*/ 238 w 243"/>
                <a:gd name="T45" fmla="*/ 79 h 304"/>
                <a:gd name="T46" fmla="*/ 242 w 243"/>
                <a:gd name="T47" fmla="*/ 99 h 304"/>
                <a:gd name="T48" fmla="*/ 243 w 243"/>
                <a:gd name="T49" fmla="*/ 122 h 304"/>
                <a:gd name="T50" fmla="*/ 243 w 243"/>
                <a:gd name="T51" fmla="*/ 131 h 304"/>
                <a:gd name="T52" fmla="*/ 242 w 243"/>
                <a:gd name="T53" fmla="*/ 143 h 304"/>
                <a:gd name="T54" fmla="*/ 47 w 243"/>
                <a:gd name="T55" fmla="*/ 143 h 304"/>
                <a:gd name="T56" fmla="*/ 47 w 243"/>
                <a:gd name="T57" fmla="*/ 171 h 304"/>
                <a:gd name="T58" fmla="*/ 50 w 243"/>
                <a:gd name="T59" fmla="*/ 194 h 304"/>
                <a:gd name="T60" fmla="*/ 56 w 243"/>
                <a:gd name="T61" fmla="*/ 214 h 304"/>
                <a:gd name="T62" fmla="*/ 64 w 243"/>
                <a:gd name="T63" fmla="*/ 231 h 304"/>
                <a:gd name="T64" fmla="*/ 75 w 243"/>
                <a:gd name="T65" fmla="*/ 244 h 304"/>
                <a:gd name="T66" fmla="*/ 89 w 243"/>
                <a:gd name="T67" fmla="*/ 255 h 304"/>
                <a:gd name="T68" fmla="*/ 105 w 243"/>
                <a:gd name="T69" fmla="*/ 262 h 304"/>
                <a:gd name="T70" fmla="*/ 123 w 243"/>
                <a:gd name="T71" fmla="*/ 266 h 304"/>
                <a:gd name="T72" fmla="*/ 144 w 243"/>
                <a:gd name="T73" fmla="*/ 267 h 304"/>
                <a:gd name="T74" fmla="*/ 167 w 243"/>
                <a:gd name="T75" fmla="*/ 266 h 304"/>
                <a:gd name="T76" fmla="*/ 189 w 243"/>
                <a:gd name="T77" fmla="*/ 262 h 304"/>
                <a:gd name="T78" fmla="*/ 210 w 243"/>
                <a:gd name="T79" fmla="*/ 256 h 304"/>
                <a:gd name="T80" fmla="*/ 228 w 243"/>
                <a:gd name="T81" fmla="*/ 249 h 304"/>
                <a:gd name="T82" fmla="*/ 232 w 243"/>
                <a:gd name="T83" fmla="*/ 286 h 304"/>
                <a:gd name="T84" fmla="*/ 203 w 243"/>
                <a:gd name="T85" fmla="*/ 296 h 304"/>
                <a:gd name="T86" fmla="*/ 171 w 243"/>
                <a:gd name="T87" fmla="*/ 302 h 304"/>
                <a:gd name="T88" fmla="*/ 136 w 243"/>
                <a:gd name="T89" fmla="*/ 304 h 304"/>
                <a:gd name="T90" fmla="*/ 108 w 243"/>
                <a:gd name="T91" fmla="*/ 302 h 304"/>
                <a:gd name="T92" fmla="*/ 83 w 243"/>
                <a:gd name="T93" fmla="*/ 297 h 304"/>
                <a:gd name="T94" fmla="*/ 62 w 243"/>
                <a:gd name="T95" fmla="*/ 288 h 304"/>
                <a:gd name="T96" fmla="*/ 43 w 243"/>
                <a:gd name="T97" fmla="*/ 275 h 304"/>
                <a:gd name="T98" fmla="*/ 28 w 243"/>
                <a:gd name="T99" fmla="*/ 259 h 304"/>
                <a:gd name="T100" fmla="*/ 15 w 243"/>
                <a:gd name="T101" fmla="*/ 238 h 304"/>
                <a:gd name="T102" fmla="*/ 7 w 243"/>
                <a:gd name="T103" fmla="*/ 214 h 304"/>
                <a:gd name="T104" fmla="*/ 1 w 243"/>
                <a:gd name="T105" fmla="*/ 186 h 304"/>
                <a:gd name="T106" fmla="*/ 0 w 243"/>
                <a:gd name="T107" fmla="*/ 154 h 304"/>
                <a:gd name="T108" fmla="*/ 1 w 243"/>
                <a:gd name="T109" fmla="*/ 126 h 304"/>
                <a:gd name="T110" fmla="*/ 7 w 243"/>
                <a:gd name="T111" fmla="*/ 98 h 304"/>
                <a:gd name="T112" fmla="*/ 15 w 243"/>
                <a:gd name="T113" fmla="*/ 74 h 304"/>
                <a:gd name="T114" fmla="*/ 27 w 243"/>
                <a:gd name="T115" fmla="*/ 53 h 304"/>
                <a:gd name="T116" fmla="*/ 42 w 243"/>
                <a:gd name="T117" fmla="*/ 35 h 304"/>
                <a:gd name="T118" fmla="*/ 60 w 243"/>
                <a:gd name="T119" fmla="*/ 20 h 304"/>
                <a:gd name="T120" fmla="*/ 80 w 243"/>
                <a:gd name="T121" fmla="*/ 9 h 304"/>
                <a:gd name="T122" fmla="*/ 103 w 243"/>
                <a:gd name="T123" fmla="*/ 2 h 304"/>
                <a:gd name="T124" fmla="*/ 129 w 243"/>
                <a:gd name="T125"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 h="304">
                  <a:moveTo>
                    <a:pt x="127" y="34"/>
                  </a:moveTo>
                  <a:lnTo>
                    <a:pt x="107" y="36"/>
                  </a:lnTo>
                  <a:lnTo>
                    <a:pt x="90" y="43"/>
                  </a:lnTo>
                  <a:lnTo>
                    <a:pt x="75" y="54"/>
                  </a:lnTo>
                  <a:lnTo>
                    <a:pt x="63" y="69"/>
                  </a:lnTo>
                  <a:lnTo>
                    <a:pt x="54" y="88"/>
                  </a:lnTo>
                  <a:lnTo>
                    <a:pt x="49" y="110"/>
                  </a:lnTo>
                  <a:lnTo>
                    <a:pt x="197" y="110"/>
                  </a:lnTo>
                  <a:lnTo>
                    <a:pt x="196" y="91"/>
                  </a:lnTo>
                  <a:lnTo>
                    <a:pt x="191" y="75"/>
                  </a:lnTo>
                  <a:lnTo>
                    <a:pt x="184" y="61"/>
                  </a:lnTo>
                  <a:lnTo>
                    <a:pt x="173" y="49"/>
                  </a:lnTo>
                  <a:lnTo>
                    <a:pt x="160" y="41"/>
                  </a:lnTo>
                  <a:lnTo>
                    <a:pt x="145" y="35"/>
                  </a:lnTo>
                  <a:lnTo>
                    <a:pt x="127" y="34"/>
                  </a:lnTo>
                  <a:close/>
                  <a:moveTo>
                    <a:pt x="129" y="0"/>
                  </a:moveTo>
                  <a:lnTo>
                    <a:pt x="154" y="2"/>
                  </a:lnTo>
                  <a:lnTo>
                    <a:pt x="176" y="8"/>
                  </a:lnTo>
                  <a:lnTo>
                    <a:pt x="194" y="17"/>
                  </a:lnTo>
                  <a:lnTo>
                    <a:pt x="210" y="29"/>
                  </a:lnTo>
                  <a:lnTo>
                    <a:pt x="222" y="44"/>
                  </a:lnTo>
                  <a:lnTo>
                    <a:pt x="231" y="61"/>
                  </a:lnTo>
                  <a:lnTo>
                    <a:pt x="238" y="79"/>
                  </a:lnTo>
                  <a:lnTo>
                    <a:pt x="242" y="99"/>
                  </a:lnTo>
                  <a:lnTo>
                    <a:pt x="243" y="122"/>
                  </a:lnTo>
                  <a:lnTo>
                    <a:pt x="243" y="131"/>
                  </a:lnTo>
                  <a:lnTo>
                    <a:pt x="242" y="143"/>
                  </a:lnTo>
                  <a:lnTo>
                    <a:pt x="47" y="143"/>
                  </a:lnTo>
                  <a:lnTo>
                    <a:pt x="47" y="171"/>
                  </a:lnTo>
                  <a:lnTo>
                    <a:pt x="50" y="194"/>
                  </a:lnTo>
                  <a:lnTo>
                    <a:pt x="56" y="214"/>
                  </a:lnTo>
                  <a:lnTo>
                    <a:pt x="64" y="231"/>
                  </a:lnTo>
                  <a:lnTo>
                    <a:pt x="75" y="244"/>
                  </a:lnTo>
                  <a:lnTo>
                    <a:pt x="89" y="255"/>
                  </a:lnTo>
                  <a:lnTo>
                    <a:pt x="105" y="262"/>
                  </a:lnTo>
                  <a:lnTo>
                    <a:pt x="123" y="266"/>
                  </a:lnTo>
                  <a:lnTo>
                    <a:pt x="144" y="267"/>
                  </a:lnTo>
                  <a:lnTo>
                    <a:pt x="167" y="266"/>
                  </a:lnTo>
                  <a:lnTo>
                    <a:pt x="189" y="262"/>
                  </a:lnTo>
                  <a:lnTo>
                    <a:pt x="210" y="256"/>
                  </a:lnTo>
                  <a:lnTo>
                    <a:pt x="228" y="249"/>
                  </a:lnTo>
                  <a:lnTo>
                    <a:pt x="232" y="286"/>
                  </a:lnTo>
                  <a:lnTo>
                    <a:pt x="203" y="296"/>
                  </a:lnTo>
                  <a:lnTo>
                    <a:pt x="171" y="302"/>
                  </a:lnTo>
                  <a:lnTo>
                    <a:pt x="136" y="304"/>
                  </a:lnTo>
                  <a:lnTo>
                    <a:pt x="108" y="302"/>
                  </a:lnTo>
                  <a:lnTo>
                    <a:pt x="83" y="297"/>
                  </a:lnTo>
                  <a:lnTo>
                    <a:pt x="62" y="288"/>
                  </a:lnTo>
                  <a:lnTo>
                    <a:pt x="43" y="275"/>
                  </a:lnTo>
                  <a:lnTo>
                    <a:pt x="28" y="259"/>
                  </a:lnTo>
                  <a:lnTo>
                    <a:pt x="15" y="238"/>
                  </a:lnTo>
                  <a:lnTo>
                    <a:pt x="7" y="214"/>
                  </a:lnTo>
                  <a:lnTo>
                    <a:pt x="1" y="186"/>
                  </a:lnTo>
                  <a:lnTo>
                    <a:pt x="0" y="154"/>
                  </a:lnTo>
                  <a:lnTo>
                    <a:pt x="1" y="126"/>
                  </a:lnTo>
                  <a:lnTo>
                    <a:pt x="7" y="98"/>
                  </a:lnTo>
                  <a:lnTo>
                    <a:pt x="15" y="74"/>
                  </a:lnTo>
                  <a:lnTo>
                    <a:pt x="27" y="53"/>
                  </a:lnTo>
                  <a:lnTo>
                    <a:pt x="42" y="35"/>
                  </a:lnTo>
                  <a:lnTo>
                    <a:pt x="60" y="20"/>
                  </a:lnTo>
                  <a:lnTo>
                    <a:pt x="80" y="9"/>
                  </a:lnTo>
                  <a:lnTo>
                    <a:pt x="103" y="2"/>
                  </a:lnTo>
                  <a:lnTo>
                    <a:pt x="129" y="0"/>
                  </a:lnTo>
                  <a:close/>
                </a:path>
              </a:pathLst>
            </a:custGeom>
            <a:solidFill>
              <a:srgbClr val="FFFFFF"/>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grpSp>
    </p:spTree>
    <p:extLst>
      <p:ext uri="{BB962C8B-B14F-4D97-AF65-F5344CB8AC3E}">
        <p14:creationId xmlns:p14="http://schemas.microsoft.com/office/powerpoint/2010/main" val="34761368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losing slide Argonne DO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A3DEC59-F5CF-CEAA-802E-33C6505C449D}"/>
              </a:ext>
            </a:extLst>
          </p:cNvPr>
          <p:cNvPicPr>
            <a:picLocks noChangeAspect="1"/>
          </p:cNvPicPr>
          <p:nvPr userDrawn="1"/>
        </p:nvPicPr>
        <p:blipFill rotWithShape="1">
          <a:blip r:embed="rId2"/>
          <a:srcRect l="4900" t="26977" r="8429" b="1"/>
          <a:stretch/>
        </p:blipFill>
        <p:spPr>
          <a:xfrm>
            <a:off x="0" y="0"/>
            <a:ext cx="9142729" cy="5143500"/>
          </a:xfrm>
          <a:prstGeom prst="rect">
            <a:avLst/>
          </a:prstGeom>
        </p:spPr>
      </p:pic>
      <p:pic>
        <p:nvPicPr>
          <p:cNvPr id="9" name="Picture 8">
            <a:extLst>
              <a:ext uri="{FF2B5EF4-FFF2-40B4-BE49-F238E27FC236}">
                <a16:creationId xmlns:a16="http://schemas.microsoft.com/office/drawing/2014/main" id="{B80802B6-4722-244C-B8A6-46B69A03D820}"/>
              </a:ext>
            </a:extLst>
          </p:cNvPr>
          <p:cNvPicPr>
            <a:picLocks noChangeAspect="1"/>
          </p:cNvPicPr>
          <p:nvPr userDrawn="1"/>
        </p:nvPicPr>
        <p:blipFill rotWithShape="1">
          <a:blip r:embed="rId3" cstate="hqprint">
            <a:alphaModFix amt="80000"/>
            <a:extLst>
              <a:ext uri="{28A0092B-C50C-407E-A947-70E740481C1C}">
                <a14:useLocalDpi xmlns:a14="http://schemas.microsoft.com/office/drawing/2010/main"/>
              </a:ext>
            </a:extLst>
          </a:blip>
          <a:srcRect l="7274" t="-204" r="7262" b="2069"/>
          <a:stretch/>
        </p:blipFill>
        <p:spPr>
          <a:xfrm>
            <a:off x="0" y="-10684"/>
            <a:ext cx="9144000" cy="5154184"/>
          </a:xfrm>
          <a:prstGeom prst="rect">
            <a:avLst/>
          </a:prstGeom>
        </p:spPr>
      </p:pic>
      <p:pic>
        <p:nvPicPr>
          <p:cNvPr id="4" name="Picture 3">
            <a:extLst>
              <a:ext uri="{FF2B5EF4-FFF2-40B4-BE49-F238E27FC236}">
                <a16:creationId xmlns:a16="http://schemas.microsoft.com/office/drawing/2014/main" id="{E5C3EFED-6AB1-6CD2-BB88-649D0449AB5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9168" y="2217548"/>
            <a:ext cx="3025121" cy="777190"/>
          </a:xfrm>
          <a:prstGeom prst="rect">
            <a:avLst/>
          </a:prstGeom>
        </p:spPr>
      </p:pic>
      <p:grpSp>
        <p:nvGrpSpPr>
          <p:cNvPr id="5" name="Group 4">
            <a:extLst>
              <a:ext uri="{FF2B5EF4-FFF2-40B4-BE49-F238E27FC236}">
                <a16:creationId xmlns:a16="http://schemas.microsoft.com/office/drawing/2014/main" id="{916EAD72-ACE3-58B2-05E0-199FBEA355E2}"/>
              </a:ext>
            </a:extLst>
          </p:cNvPr>
          <p:cNvGrpSpPr/>
          <p:nvPr userDrawn="1"/>
        </p:nvGrpSpPr>
        <p:grpSpPr>
          <a:xfrm>
            <a:off x="1107589" y="2179943"/>
            <a:ext cx="3176801" cy="852400"/>
            <a:chOff x="921159" y="2169231"/>
            <a:chExt cx="2098944" cy="563189"/>
          </a:xfrm>
        </p:grpSpPr>
        <p:sp>
          <p:nvSpPr>
            <p:cNvPr id="11" name="Freeform 10">
              <a:extLst>
                <a:ext uri="{FF2B5EF4-FFF2-40B4-BE49-F238E27FC236}">
                  <a16:creationId xmlns:a16="http://schemas.microsoft.com/office/drawing/2014/main" id="{692F3FF0-EF03-9DDD-3A6F-6752ED1603AB}"/>
                </a:ext>
              </a:extLst>
            </p:cNvPr>
            <p:cNvSpPr>
              <a:spLocks noEditPoints="1"/>
            </p:cNvSpPr>
            <p:nvPr/>
          </p:nvSpPr>
          <p:spPr bwMode="auto">
            <a:xfrm>
              <a:off x="2561033" y="2169231"/>
              <a:ext cx="459070" cy="397545"/>
            </a:xfrm>
            <a:custGeom>
              <a:avLst/>
              <a:gdLst>
                <a:gd name="T0" fmla="*/ 405 w 580"/>
                <a:gd name="T1" fmla="*/ 360 h 502"/>
                <a:gd name="T2" fmla="*/ 441 w 580"/>
                <a:gd name="T3" fmla="*/ 422 h 502"/>
                <a:gd name="T4" fmla="*/ 473 w 580"/>
                <a:gd name="T5" fmla="*/ 478 h 502"/>
                <a:gd name="T6" fmla="*/ 485 w 580"/>
                <a:gd name="T7" fmla="*/ 478 h 502"/>
                <a:gd name="T8" fmla="*/ 518 w 580"/>
                <a:gd name="T9" fmla="*/ 422 h 502"/>
                <a:gd name="T10" fmla="*/ 554 w 580"/>
                <a:gd name="T11" fmla="*/ 360 h 502"/>
                <a:gd name="T12" fmla="*/ 392 w 580"/>
                <a:gd name="T13" fmla="*/ 338 h 502"/>
                <a:gd name="T14" fmla="*/ 186 w 580"/>
                <a:gd name="T15" fmla="*/ 357 h 502"/>
                <a:gd name="T16" fmla="*/ 153 w 580"/>
                <a:gd name="T17" fmla="*/ 415 h 502"/>
                <a:gd name="T18" fmla="*/ 119 w 580"/>
                <a:gd name="T19" fmla="*/ 473 h 502"/>
                <a:gd name="T20" fmla="*/ 471 w 580"/>
                <a:gd name="T21" fmla="*/ 493 h 502"/>
                <a:gd name="T22" fmla="*/ 452 w 580"/>
                <a:gd name="T23" fmla="*/ 461 h 502"/>
                <a:gd name="T24" fmla="*/ 416 w 580"/>
                <a:gd name="T25" fmla="*/ 399 h 502"/>
                <a:gd name="T26" fmla="*/ 387 w 580"/>
                <a:gd name="T27" fmla="*/ 347 h 502"/>
                <a:gd name="T28" fmla="*/ 13 w 580"/>
                <a:gd name="T29" fmla="*/ 338 h 502"/>
                <a:gd name="T30" fmla="*/ 33 w 580"/>
                <a:gd name="T31" fmla="*/ 373 h 502"/>
                <a:gd name="T32" fmla="*/ 71 w 580"/>
                <a:gd name="T33" fmla="*/ 438 h 502"/>
                <a:gd name="T34" fmla="*/ 98 w 580"/>
                <a:gd name="T35" fmla="*/ 485 h 502"/>
                <a:gd name="T36" fmla="*/ 112 w 580"/>
                <a:gd name="T37" fmla="*/ 467 h 502"/>
                <a:gd name="T38" fmla="*/ 148 w 580"/>
                <a:gd name="T39" fmla="*/ 405 h 502"/>
                <a:gd name="T40" fmla="*/ 180 w 580"/>
                <a:gd name="T41" fmla="*/ 349 h 502"/>
                <a:gd name="T42" fmla="*/ 290 w 580"/>
                <a:gd name="T43" fmla="*/ 178 h 502"/>
                <a:gd name="T44" fmla="*/ 270 w 580"/>
                <a:gd name="T45" fmla="*/ 213 h 502"/>
                <a:gd name="T46" fmla="*/ 232 w 580"/>
                <a:gd name="T47" fmla="*/ 278 h 502"/>
                <a:gd name="T48" fmla="*/ 204 w 580"/>
                <a:gd name="T49" fmla="*/ 326 h 502"/>
                <a:gd name="T50" fmla="*/ 370 w 580"/>
                <a:gd name="T51" fmla="*/ 319 h 502"/>
                <a:gd name="T52" fmla="*/ 338 w 580"/>
                <a:gd name="T53" fmla="*/ 262 h 502"/>
                <a:gd name="T54" fmla="*/ 302 w 580"/>
                <a:gd name="T55" fmla="*/ 200 h 502"/>
                <a:gd name="T56" fmla="*/ 384 w 580"/>
                <a:gd name="T57" fmla="*/ 14 h 502"/>
                <a:gd name="T58" fmla="*/ 366 w 580"/>
                <a:gd name="T59" fmla="*/ 47 h 502"/>
                <a:gd name="T60" fmla="*/ 330 w 580"/>
                <a:gd name="T61" fmla="*/ 109 h 502"/>
                <a:gd name="T62" fmla="*/ 300 w 580"/>
                <a:gd name="T63" fmla="*/ 160 h 502"/>
                <a:gd name="T64" fmla="*/ 301 w 580"/>
                <a:gd name="T65" fmla="*/ 178 h 502"/>
                <a:gd name="T66" fmla="*/ 331 w 580"/>
                <a:gd name="T67" fmla="*/ 232 h 502"/>
                <a:gd name="T68" fmla="*/ 369 w 580"/>
                <a:gd name="T69" fmla="*/ 296 h 502"/>
                <a:gd name="T70" fmla="*/ 387 w 580"/>
                <a:gd name="T71" fmla="*/ 329 h 502"/>
                <a:gd name="T72" fmla="*/ 554 w 580"/>
                <a:gd name="T73" fmla="*/ 307 h 502"/>
                <a:gd name="T74" fmla="*/ 510 w 580"/>
                <a:gd name="T75" fmla="*/ 231 h 502"/>
                <a:gd name="T76" fmla="*/ 454 w 580"/>
                <a:gd name="T77" fmla="*/ 135 h 502"/>
                <a:gd name="T78" fmla="*/ 406 w 580"/>
                <a:gd name="T79" fmla="*/ 52 h 502"/>
                <a:gd name="T80" fmla="*/ 384 w 580"/>
                <a:gd name="T81" fmla="*/ 14 h 502"/>
                <a:gd name="T82" fmla="*/ 182 w 580"/>
                <a:gd name="T83" fmla="*/ 36 h 502"/>
                <a:gd name="T84" fmla="*/ 138 w 580"/>
                <a:gd name="T85" fmla="*/ 112 h 502"/>
                <a:gd name="T86" fmla="*/ 83 w 580"/>
                <a:gd name="T87" fmla="*/ 208 h 502"/>
                <a:gd name="T88" fmla="*/ 35 w 580"/>
                <a:gd name="T89" fmla="*/ 291 h 502"/>
                <a:gd name="T90" fmla="*/ 13 w 580"/>
                <a:gd name="T91" fmla="*/ 329 h 502"/>
                <a:gd name="T92" fmla="*/ 203 w 580"/>
                <a:gd name="T93" fmla="*/ 310 h 502"/>
                <a:gd name="T94" fmla="*/ 239 w 580"/>
                <a:gd name="T95" fmla="*/ 249 h 502"/>
                <a:gd name="T96" fmla="*/ 273 w 580"/>
                <a:gd name="T97" fmla="*/ 188 h 502"/>
                <a:gd name="T98" fmla="*/ 283 w 580"/>
                <a:gd name="T99" fmla="*/ 167 h 502"/>
                <a:gd name="T100" fmla="*/ 259 w 580"/>
                <a:gd name="T101" fmla="*/ 124 h 502"/>
                <a:gd name="T102" fmla="*/ 222 w 580"/>
                <a:gd name="T103" fmla="*/ 61 h 502"/>
                <a:gd name="T104" fmla="*/ 196 w 580"/>
                <a:gd name="T105" fmla="*/ 17 h 502"/>
                <a:gd name="T106" fmla="*/ 209 w 580"/>
                <a:gd name="T107" fmla="*/ 20 h 502"/>
                <a:gd name="T108" fmla="*/ 242 w 580"/>
                <a:gd name="T109" fmla="*/ 77 h 502"/>
                <a:gd name="T110" fmla="*/ 277 w 580"/>
                <a:gd name="T111" fmla="*/ 138 h 502"/>
                <a:gd name="T112" fmla="*/ 292 w 580"/>
                <a:gd name="T113" fmla="*/ 157 h 502"/>
                <a:gd name="T114" fmla="*/ 319 w 580"/>
                <a:gd name="T115" fmla="*/ 110 h 502"/>
                <a:gd name="T116" fmla="*/ 356 w 580"/>
                <a:gd name="T117" fmla="*/ 44 h 502"/>
                <a:gd name="T118" fmla="*/ 376 w 580"/>
                <a:gd name="T119" fmla="*/ 9 h 502"/>
                <a:gd name="T120" fmla="*/ 580 w 580"/>
                <a:gd name="T121" fmla="*/ 334 h 502"/>
                <a:gd name="T122" fmla="*/ 192 w 580"/>
                <a:gd name="T123" fmla="*/ 0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0" h="502">
                  <a:moveTo>
                    <a:pt x="392" y="338"/>
                  </a:moveTo>
                  <a:lnTo>
                    <a:pt x="394" y="342"/>
                  </a:lnTo>
                  <a:lnTo>
                    <a:pt x="399" y="349"/>
                  </a:lnTo>
                  <a:lnTo>
                    <a:pt x="405" y="360"/>
                  </a:lnTo>
                  <a:lnTo>
                    <a:pt x="413" y="373"/>
                  </a:lnTo>
                  <a:lnTo>
                    <a:pt x="421" y="389"/>
                  </a:lnTo>
                  <a:lnTo>
                    <a:pt x="431" y="405"/>
                  </a:lnTo>
                  <a:lnTo>
                    <a:pt x="441" y="422"/>
                  </a:lnTo>
                  <a:lnTo>
                    <a:pt x="450" y="438"/>
                  </a:lnTo>
                  <a:lnTo>
                    <a:pt x="459" y="453"/>
                  </a:lnTo>
                  <a:lnTo>
                    <a:pt x="467" y="467"/>
                  </a:lnTo>
                  <a:lnTo>
                    <a:pt x="473" y="478"/>
                  </a:lnTo>
                  <a:lnTo>
                    <a:pt x="477" y="485"/>
                  </a:lnTo>
                  <a:lnTo>
                    <a:pt x="479" y="488"/>
                  </a:lnTo>
                  <a:lnTo>
                    <a:pt x="481" y="485"/>
                  </a:lnTo>
                  <a:lnTo>
                    <a:pt x="485" y="478"/>
                  </a:lnTo>
                  <a:lnTo>
                    <a:pt x="491" y="467"/>
                  </a:lnTo>
                  <a:lnTo>
                    <a:pt x="500" y="453"/>
                  </a:lnTo>
                  <a:lnTo>
                    <a:pt x="509" y="438"/>
                  </a:lnTo>
                  <a:lnTo>
                    <a:pt x="518" y="422"/>
                  </a:lnTo>
                  <a:lnTo>
                    <a:pt x="528" y="405"/>
                  </a:lnTo>
                  <a:lnTo>
                    <a:pt x="538" y="389"/>
                  </a:lnTo>
                  <a:lnTo>
                    <a:pt x="546" y="373"/>
                  </a:lnTo>
                  <a:lnTo>
                    <a:pt x="554" y="360"/>
                  </a:lnTo>
                  <a:lnTo>
                    <a:pt x="560" y="349"/>
                  </a:lnTo>
                  <a:lnTo>
                    <a:pt x="565" y="342"/>
                  </a:lnTo>
                  <a:lnTo>
                    <a:pt x="567" y="338"/>
                  </a:lnTo>
                  <a:lnTo>
                    <a:pt x="392" y="338"/>
                  </a:lnTo>
                  <a:close/>
                  <a:moveTo>
                    <a:pt x="197" y="338"/>
                  </a:moveTo>
                  <a:lnTo>
                    <a:pt x="196" y="341"/>
                  </a:lnTo>
                  <a:lnTo>
                    <a:pt x="192" y="347"/>
                  </a:lnTo>
                  <a:lnTo>
                    <a:pt x="186" y="357"/>
                  </a:lnTo>
                  <a:lnTo>
                    <a:pt x="179" y="369"/>
                  </a:lnTo>
                  <a:lnTo>
                    <a:pt x="171" y="383"/>
                  </a:lnTo>
                  <a:lnTo>
                    <a:pt x="162" y="399"/>
                  </a:lnTo>
                  <a:lnTo>
                    <a:pt x="153" y="415"/>
                  </a:lnTo>
                  <a:lnTo>
                    <a:pt x="144" y="431"/>
                  </a:lnTo>
                  <a:lnTo>
                    <a:pt x="135" y="446"/>
                  </a:lnTo>
                  <a:lnTo>
                    <a:pt x="126" y="461"/>
                  </a:lnTo>
                  <a:lnTo>
                    <a:pt x="119" y="473"/>
                  </a:lnTo>
                  <a:lnTo>
                    <a:pt x="114" y="483"/>
                  </a:lnTo>
                  <a:lnTo>
                    <a:pt x="110" y="490"/>
                  </a:lnTo>
                  <a:lnTo>
                    <a:pt x="108" y="493"/>
                  </a:lnTo>
                  <a:lnTo>
                    <a:pt x="471" y="493"/>
                  </a:lnTo>
                  <a:lnTo>
                    <a:pt x="469" y="490"/>
                  </a:lnTo>
                  <a:lnTo>
                    <a:pt x="465" y="483"/>
                  </a:lnTo>
                  <a:lnTo>
                    <a:pt x="460" y="473"/>
                  </a:lnTo>
                  <a:lnTo>
                    <a:pt x="452" y="461"/>
                  </a:lnTo>
                  <a:lnTo>
                    <a:pt x="444" y="446"/>
                  </a:lnTo>
                  <a:lnTo>
                    <a:pt x="435" y="431"/>
                  </a:lnTo>
                  <a:lnTo>
                    <a:pt x="426" y="415"/>
                  </a:lnTo>
                  <a:lnTo>
                    <a:pt x="416" y="399"/>
                  </a:lnTo>
                  <a:lnTo>
                    <a:pt x="408" y="383"/>
                  </a:lnTo>
                  <a:lnTo>
                    <a:pt x="399" y="369"/>
                  </a:lnTo>
                  <a:lnTo>
                    <a:pt x="392" y="357"/>
                  </a:lnTo>
                  <a:lnTo>
                    <a:pt x="387" y="347"/>
                  </a:lnTo>
                  <a:lnTo>
                    <a:pt x="383" y="341"/>
                  </a:lnTo>
                  <a:lnTo>
                    <a:pt x="382" y="338"/>
                  </a:lnTo>
                  <a:lnTo>
                    <a:pt x="197" y="338"/>
                  </a:lnTo>
                  <a:close/>
                  <a:moveTo>
                    <a:pt x="13" y="338"/>
                  </a:moveTo>
                  <a:lnTo>
                    <a:pt x="15" y="342"/>
                  </a:lnTo>
                  <a:lnTo>
                    <a:pt x="19" y="349"/>
                  </a:lnTo>
                  <a:lnTo>
                    <a:pt x="25" y="359"/>
                  </a:lnTo>
                  <a:lnTo>
                    <a:pt x="33" y="373"/>
                  </a:lnTo>
                  <a:lnTo>
                    <a:pt x="42" y="388"/>
                  </a:lnTo>
                  <a:lnTo>
                    <a:pt x="51" y="405"/>
                  </a:lnTo>
                  <a:lnTo>
                    <a:pt x="61" y="421"/>
                  </a:lnTo>
                  <a:lnTo>
                    <a:pt x="71" y="438"/>
                  </a:lnTo>
                  <a:lnTo>
                    <a:pt x="80" y="453"/>
                  </a:lnTo>
                  <a:lnTo>
                    <a:pt x="87" y="467"/>
                  </a:lnTo>
                  <a:lnTo>
                    <a:pt x="94" y="478"/>
                  </a:lnTo>
                  <a:lnTo>
                    <a:pt x="98" y="485"/>
                  </a:lnTo>
                  <a:lnTo>
                    <a:pt x="100" y="488"/>
                  </a:lnTo>
                  <a:lnTo>
                    <a:pt x="102" y="485"/>
                  </a:lnTo>
                  <a:lnTo>
                    <a:pt x="106" y="478"/>
                  </a:lnTo>
                  <a:lnTo>
                    <a:pt x="112" y="467"/>
                  </a:lnTo>
                  <a:lnTo>
                    <a:pt x="120" y="453"/>
                  </a:lnTo>
                  <a:lnTo>
                    <a:pt x="129" y="438"/>
                  </a:lnTo>
                  <a:lnTo>
                    <a:pt x="138" y="422"/>
                  </a:lnTo>
                  <a:lnTo>
                    <a:pt x="148" y="405"/>
                  </a:lnTo>
                  <a:lnTo>
                    <a:pt x="157" y="389"/>
                  </a:lnTo>
                  <a:lnTo>
                    <a:pt x="166" y="373"/>
                  </a:lnTo>
                  <a:lnTo>
                    <a:pt x="174" y="360"/>
                  </a:lnTo>
                  <a:lnTo>
                    <a:pt x="180" y="349"/>
                  </a:lnTo>
                  <a:lnTo>
                    <a:pt x="184" y="342"/>
                  </a:lnTo>
                  <a:lnTo>
                    <a:pt x="186" y="338"/>
                  </a:lnTo>
                  <a:lnTo>
                    <a:pt x="13" y="338"/>
                  </a:lnTo>
                  <a:close/>
                  <a:moveTo>
                    <a:pt x="290" y="178"/>
                  </a:moveTo>
                  <a:lnTo>
                    <a:pt x="288" y="182"/>
                  </a:lnTo>
                  <a:lnTo>
                    <a:pt x="284" y="189"/>
                  </a:lnTo>
                  <a:lnTo>
                    <a:pt x="277" y="200"/>
                  </a:lnTo>
                  <a:lnTo>
                    <a:pt x="270" y="213"/>
                  </a:lnTo>
                  <a:lnTo>
                    <a:pt x="261" y="229"/>
                  </a:lnTo>
                  <a:lnTo>
                    <a:pt x="251" y="245"/>
                  </a:lnTo>
                  <a:lnTo>
                    <a:pt x="242" y="262"/>
                  </a:lnTo>
                  <a:lnTo>
                    <a:pt x="232" y="278"/>
                  </a:lnTo>
                  <a:lnTo>
                    <a:pt x="224" y="293"/>
                  </a:lnTo>
                  <a:lnTo>
                    <a:pt x="215" y="308"/>
                  </a:lnTo>
                  <a:lnTo>
                    <a:pt x="209" y="319"/>
                  </a:lnTo>
                  <a:lnTo>
                    <a:pt x="204" y="326"/>
                  </a:lnTo>
                  <a:lnTo>
                    <a:pt x="202" y="329"/>
                  </a:lnTo>
                  <a:lnTo>
                    <a:pt x="376" y="329"/>
                  </a:lnTo>
                  <a:lnTo>
                    <a:pt x="375" y="326"/>
                  </a:lnTo>
                  <a:lnTo>
                    <a:pt x="370" y="319"/>
                  </a:lnTo>
                  <a:lnTo>
                    <a:pt x="364" y="308"/>
                  </a:lnTo>
                  <a:lnTo>
                    <a:pt x="356" y="293"/>
                  </a:lnTo>
                  <a:lnTo>
                    <a:pt x="347" y="278"/>
                  </a:lnTo>
                  <a:lnTo>
                    <a:pt x="338" y="262"/>
                  </a:lnTo>
                  <a:lnTo>
                    <a:pt x="328" y="245"/>
                  </a:lnTo>
                  <a:lnTo>
                    <a:pt x="319" y="229"/>
                  </a:lnTo>
                  <a:lnTo>
                    <a:pt x="310" y="213"/>
                  </a:lnTo>
                  <a:lnTo>
                    <a:pt x="302" y="200"/>
                  </a:lnTo>
                  <a:lnTo>
                    <a:pt x="296" y="189"/>
                  </a:lnTo>
                  <a:lnTo>
                    <a:pt x="292" y="182"/>
                  </a:lnTo>
                  <a:lnTo>
                    <a:pt x="290" y="178"/>
                  </a:lnTo>
                  <a:close/>
                  <a:moveTo>
                    <a:pt x="384" y="14"/>
                  </a:moveTo>
                  <a:lnTo>
                    <a:pt x="383" y="17"/>
                  </a:lnTo>
                  <a:lnTo>
                    <a:pt x="379" y="23"/>
                  </a:lnTo>
                  <a:lnTo>
                    <a:pt x="373" y="33"/>
                  </a:lnTo>
                  <a:lnTo>
                    <a:pt x="366" y="47"/>
                  </a:lnTo>
                  <a:lnTo>
                    <a:pt x="358" y="61"/>
                  </a:lnTo>
                  <a:lnTo>
                    <a:pt x="349" y="77"/>
                  </a:lnTo>
                  <a:lnTo>
                    <a:pt x="339" y="93"/>
                  </a:lnTo>
                  <a:lnTo>
                    <a:pt x="330" y="109"/>
                  </a:lnTo>
                  <a:lnTo>
                    <a:pt x="321" y="124"/>
                  </a:lnTo>
                  <a:lnTo>
                    <a:pt x="313" y="139"/>
                  </a:lnTo>
                  <a:lnTo>
                    <a:pt x="306" y="151"/>
                  </a:lnTo>
                  <a:lnTo>
                    <a:pt x="300" y="160"/>
                  </a:lnTo>
                  <a:lnTo>
                    <a:pt x="297" y="167"/>
                  </a:lnTo>
                  <a:lnTo>
                    <a:pt x="295" y="169"/>
                  </a:lnTo>
                  <a:lnTo>
                    <a:pt x="297" y="172"/>
                  </a:lnTo>
                  <a:lnTo>
                    <a:pt x="301" y="178"/>
                  </a:lnTo>
                  <a:lnTo>
                    <a:pt x="306" y="188"/>
                  </a:lnTo>
                  <a:lnTo>
                    <a:pt x="314" y="201"/>
                  </a:lnTo>
                  <a:lnTo>
                    <a:pt x="322" y="216"/>
                  </a:lnTo>
                  <a:lnTo>
                    <a:pt x="331" y="232"/>
                  </a:lnTo>
                  <a:lnTo>
                    <a:pt x="341" y="249"/>
                  </a:lnTo>
                  <a:lnTo>
                    <a:pt x="351" y="265"/>
                  </a:lnTo>
                  <a:lnTo>
                    <a:pt x="360" y="282"/>
                  </a:lnTo>
                  <a:lnTo>
                    <a:pt x="369" y="296"/>
                  </a:lnTo>
                  <a:lnTo>
                    <a:pt x="376" y="310"/>
                  </a:lnTo>
                  <a:lnTo>
                    <a:pt x="382" y="320"/>
                  </a:lnTo>
                  <a:lnTo>
                    <a:pt x="386" y="327"/>
                  </a:lnTo>
                  <a:lnTo>
                    <a:pt x="387" y="329"/>
                  </a:lnTo>
                  <a:lnTo>
                    <a:pt x="567" y="329"/>
                  </a:lnTo>
                  <a:lnTo>
                    <a:pt x="565" y="326"/>
                  </a:lnTo>
                  <a:lnTo>
                    <a:pt x="560" y="319"/>
                  </a:lnTo>
                  <a:lnTo>
                    <a:pt x="554" y="307"/>
                  </a:lnTo>
                  <a:lnTo>
                    <a:pt x="545" y="291"/>
                  </a:lnTo>
                  <a:lnTo>
                    <a:pt x="535" y="273"/>
                  </a:lnTo>
                  <a:lnTo>
                    <a:pt x="523" y="253"/>
                  </a:lnTo>
                  <a:lnTo>
                    <a:pt x="510" y="231"/>
                  </a:lnTo>
                  <a:lnTo>
                    <a:pt x="496" y="208"/>
                  </a:lnTo>
                  <a:lnTo>
                    <a:pt x="482" y="184"/>
                  </a:lnTo>
                  <a:lnTo>
                    <a:pt x="468" y="159"/>
                  </a:lnTo>
                  <a:lnTo>
                    <a:pt x="454" y="135"/>
                  </a:lnTo>
                  <a:lnTo>
                    <a:pt x="441" y="112"/>
                  </a:lnTo>
                  <a:lnTo>
                    <a:pt x="428" y="90"/>
                  </a:lnTo>
                  <a:lnTo>
                    <a:pt x="416" y="70"/>
                  </a:lnTo>
                  <a:lnTo>
                    <a:pt x="406" y="52"/>
                  </a:lnTo>
                  <a:lnTo>
                    <a:pt x="397" y="36"/>
                  </a:lnTo>
                  <a:lnTo>
                    <a:pt x="391" y="24"/>
                  </a:lnTo>
                  <a:lnTo>
                    <a:pt x="386" y="17"/>
                  </a:lnTo>
                  <a:lnTo>
                    <a:pt x="384" y="14"/>
                  </a:lnTo>
                  <a:close/>
                  <a:moveTo>
                    <a:pt x="194" y="14"/>
                  </a:moveTo>
                  <a:lnTo>
                    <a:pt x="193" y="17"/>
                  </a:lnTo>
                  <a:lnTo>
                    <a:pt x="188" y="24"/>
                  </a:lnTo>
                  <a:lnTo>
                    <a:pt x="182" y="36"/>
                  </a:lnTo>
                  <a:lnTo>
                    <a:pt x="173" y="52"/>
                  </a:lnTo>
                  <a:lnTo>
                    <a:pt x="163" y="70"/>
                  </a:lnTo>
                  <a:lnTo>
                    <a:pt x="151" y="90"/>
                  </a:lnTo>
                  <a:lnTo>
                    <a:pt x="138" y="112"/>
                  </a:lnTo>
                  <a:lnTo>
                    <a:pt x="125" y="135"/>
                  </a:lnTo>
                  <a:lnTo>
                    <a:pt x="111" y="159"/>
                  </a:lnTo>
                  <a:lnTo>
                    <a:pt x="97" y="184"/>
                  </a:lnTo>
                  <a:lnTo>
                    <a:pt x="83" y="208"/>
                  </a:lnTo>
                  <a:lnTo>
                    <a:pt x="69" y="231"/>
                  </a:lnTo>
                  <a:lnTo>
                    <a:pt x="57" y="253"/>
                  </a:lnTo>
                  <a:lnTo>
                    <a:pt x="45" y="273"/>
                  </a:lnTo>
                  <a:lnTo>
                    <a:pt x="35" y="291"/>
                  </a:lnTo>
                  <a:lnTo>
                    <a:pt x="26" y="307"/>
                  </a:lnTo>
                  <a:lnTo>
                    <a:pt x="19" y="319"/>
                  </a:lnTo>
                  <a:lnTo>
                    <a:pt x="15" y="326"/>
                  </a:lnTo>
                  <a:lnTo>
                    <a:pt x="13" y="329"/>
                  </a:lnTo>
                  <a:lnTo>
                    <a:pt x="192" y="329"/>
                  </a:lnTo>
                  <a:lnTo>
                    <a:pt x="193" y="327"/>
                  </a:lnTo>
                  <a:lnTo>
                    <a:pt x="197" y="320"/>
                  </a:lnTo>
                  <a:lnTo>
                    <a:pt x="203" y="310"/>
                  </a:lnTo>
                  <a:lnTo>
                    <a:pt x="210" y="296"/>
                  </a:lnTo>
                  <a:lnTo>
                    <a:pt x="219" y="282"/>
                  </a:lnTo>
                  <a:lnTo>
                    <a:pt x="229" y="265"/>
                  </a:lnTo>
                  <a:lnTo>
                    <a:pt x="239" y="249"/>
                  </a:lnTo>
                  <a:lnTo>
                    <a:pt x="248" y="232"/>
                  </a:lnTo>
                  <a:lnTo>
                    <a:pt x="258" y="216"/>
                  </a:lnTo>
                  <a:lnTo>
                    <a:pt x="266" y="201"/>
                  </a:lnTo>
                  <a:lnTo>
                    <a:pt x="273" y="188"/>
                  </a:lnTo>
                  <a:lnTo>
                    <a:pt x="279" y="178"/>
                  </a:lnTo>
                  <a:lnTo>
                    <a:pt x="283" y="172"/>
                  </a:lnTo>
                  <a:lnTo>
                    <a:pt x="285" y="169"/>
                  </a:lnTo>
                  <a:lnTo>
                    <a:pt x="283" y="167"/>
                  </a:lnTo>
                  <a:lnTo>
                    <a:pt x="280" y="160"/>
                  </a:lnTo>
                  <a:lnTo>
                    <a:pt x="274" y="151"/>
                  </a:lnTo>
                  <a:lnTo>
                    <a:pt x="267" y="139"/>
                  </a:lnTo>
                  <a:lnTo>
                    <a:pt x="259" y="124"/>
                  </a:lnTo>
                  <a:lnTo>
                    <a:pt x="250" y="109"/>
                  </a:lnTo>
                  <a:lnTo>
                    <a:pt x="241" y="93"/>
                  </a:lnTo>
                  <a:lnTo>
                    <a:pt x="231" y="77"/>
                  </a:lnTo>
                  <a:lnTo>
                    <a:pt x="222" y="61"/>
                  </a:lnTo>
                  <a:lnTo>
                    <a:pt x="213" y="47"/>
                  </a:lnTo>
                  <a:lnTo>
                    <a:pt x="206" y="33"/>
                  </a:lnTo>
                  <a:lnTo>
                    <a:pt x="200" y="23"/>
                  </a:lnTo>
                  <a:lnTo>
                    <a:pt x="196" y="17"/>
                  </a:lnTo>
                  <a:lnTo>
                    <a:pt x="194" y="14"/>
                  </a:lnTo>
                  <a:close/>
                  <a:moveTo>
                    <a:pt x="202" y="9"/>
                  </a:moveTo>
                  <a:lnTo>
                    <a:pt x="204" y="12"/>
                  </a:lnTo>
                  <a:lnTo>
                    <a:pt x="209" y="20"/>
                  </a:lnTo>
                  <a:lnTo>
                    <a:pt x="215" y="30"/>
                  </a:lnTo>
                  <a:lnTo>
                    <a:pt x="224" y="44"/>
                  </a:lnTo>
                  <a:lnTo>
                    <a:pt x="232" y="60"/>
                  </a:lnTo>
                  <a:lnTo>
                    <a:pt x="242" y="77"/>
                  </a:lnTo>
                  <a:lnTo>
                    <a:pt x="251" y="93"/>
                  </a:lnTo>
                  <a:lnTo>
                    <a:pt x="261" y="110"/>
                  </a:lnTo>
                  <a:lnTo>
                    <a:pt x="270" y="125"/>
                  </a:lnTo>
                  <a:lnTo>
                    <a:pt x="277" y="138"/>
                  </a:lnTo>
                  <a:lnTo>
                    <a:pt x="284" y="149"/>
                  </a:lnTo>
                  <a:lnTo>
                    <a:pt x="288" y="157"/>
                  </a:lnTo>
                  <a:lnTo>
                    <a:pt x="290" y="160"/>
                  </a:lnTo>
                  <a:lnTo>
                    <a:pt x="292" y="157"/>
                  </a:lnTo>
                  <a:lnTo>
                    <a:pt x="296" y="149"/>
                  </a:lnTo>
                  <a:lnTo>
                    <a:pt x="302" y="138"/>
                  </a:lnTo>
                  <a:lnTo>
                    <a:pt x="310" y="125"/>
                  </a:lnTo>
                  <a:lnTo>
                    <a:pt x="319" y="110"/>
                  </a:lnTo>
                  <a:lnTo>
                    <a:pt x="328" y="93"/>
                  </a:lnTo>
                  <a:lnTo>
                    <a:pt x="338" y="77"/>
                  </a:lnTo>
                  <a:lnTo>
                    <a:pt x="347" y="60"/>
                  </a:lnTo>
                  <a:lnTo>
                    <a:pt x="356" y="44"/>
                  </a:lnTo>
                  <a:lnTo>
                    <a:pt x="364" y="30"/>
                  </a:lnTo>
                  <a:lnTo>
                    <a:pt x="370" y="20"/>
                  </a:lnTo>
                  <a:lnTo>
                    <a:pt x="375" y="12"/>
                  </a:lnTo>
                  <a:lnTo>
                    <a:pt x="376" y="9"/>
                  </a:lnTo>
                  <a:lnTo>
                    <a:pt x="202" y="9"/>
                  </a:lnTo>
                  <a:close/>
                  <a:moveTo>
                    <a:pt x="192" y="0"/>
                  </a:moveTo>
                  <a:lnTo>
                    <a:pt x="387" y="0"/>
                  </a:lnTo>
                  <a:lnTo>
                    <a:pt x="580" y="334"/>
                  </a:lnTo>
                  <a:lnTo>
                    <a:pt x="482" y="502"/>
                  </a:lnTo>
                  <a:lnTo>
                    <a:pt x="97" y="502"/>
                  </a:lnTo>
                  <a:lnTo>
                    <a:pt x="0" y="334"/>
                  </a:lnTo>
                  <a:lnTo>
                    <a:pt x="192"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 name="Freeform 34">
              <a:extLst>
                <a:ext uri="{FF2B5EF4-FFF2-40B4-BE49-F238E27FC236}">
                  <a16:creationId xmlns:a16="http://schemas.microsoft.com/office/drawing/2014/main" id="{5A9B6C0B-D8E0-FBEC-188A-90B324FB88E7}"/>
                </a:ext>
              </a:extLst>
            </p:cNvPr>
            <p:cNvSpPr>
              <a:spLocks/>
            </p:cNvSpPr>
            <p:nvPr/>
          </p:nvSpPr>
          <p:spPr bwMode="auto">
            <a:xfrm>
              <a:off x="1597932" y="2651964"/>
              <a:ext cx="66258" cy="80456"/>
            </a:xfrm>
            <a:custGeom>
              <a:avLst/>
              <a:gdLst>
                <a:gd name="T0" fmla="*/ 0 w 84"/>
                <a:gd name="T1" fmla="*/ 0 h 101"/>
                <a:gd name="T2" fmla="*/ 25 w 84"/>
                <a:gd name="T3" fmla="*/ 0 h 101"/>
                <a:gd name="T4" fmla="*/ 53 w 84"/>
                <a:gd name="T5" fmla="*/ 48 h 101"/>
                <a:gd name="T6" fmla="*/ 66 w 84"/>
                <a:gd name="T7" fmla="*/ 72 h 101"/>
                <a:gd name="T8" fmla="*/ 66 w 84"/>
                <a:gd name="T9" fmla="*/ 60 h 101"/>
                <a:gd name="T10" fmla="*/ 65 w 84"/>
                <a:gd name="T11" fmla="*/ 45 h 101"/>
                <a:gd name="T12" fmla="*/ 65 w 84"/>
                <a:gd name="T13" fmla="*/ 32 h 101"/>
                <a:gd name="T14" fmla="*/ 65 w 84"/>
                <a:gd name="T15" fmla="*/ 0 h 101"/>
                <a:gd name="T16" fmla="*/ 84 w 84"/>
                <a:gd name="T17" fmla="*/ 0 h 101"/>
                <a:gd name="T18" fmla="*/ 84 w 84"/>
                <a:gd name="T19" fmla="*/ 101 h 101"/>
                <a:gd name="T20" fmla="*/ 58 w 84"/>
                <a:gd name="T21" fmla="*/ 101 h 101"/>
                <a:gd name="T22" fmla="*/ 29 w 84"/>
                <a:gd name="T23" fmla="*/ 50 h 101"/>
                <a:gd name="T24" fmla="*/ 23 w 84"/>
                <a:gd name="T25" fmla="*/ 39 h 101"/>
                <a:gd name="T26" fmla="*/ 18 w 84"/>
                <a:gd name="T27" fmla="*/ 28 h 101"/>
                <a:gd name="T28" fmla="*/ 18 w 84"/>
                <a:gd name="T29" fmla="*/ 39 h 101"/>
                <a:gd name="T30" fmla="*/ 19 w 84"/>
                <a:gd name="T31" fmla="*/ 52 h 101"/>
                <a:gd name="T32" fmla="*/ 19 w 84"/>
                <a:gd name="T33" fmla="*/ 65 h 101"/>
                <a:gd name="T34" fmla="*/ 19 w 84"/>
                <a:gd name="T35" fmla="*/ 101 h 101"/>
                <a:gd name="T36" fmla="*/ 0 w 84"/>
                <a:gd name="T37" fmla="*/ 101 h 101"/>
                <a:gd name="T38" fmla="*/ 0 w 84"/>
                <a:gd name="T3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01">
                  <a:moveTo>
                    <a:pt x="0" y="0"/>
                  </a:moveTo>
                  <a:lnTo>
                    <a:pt x="25" y="0"/>
                  </a:lnTo>
                  <a:lnTo>
                    <a:pt x="53" y="48"/>
                  </a:lnTo>
                  <a:lnTo>
                    <a:pt x="66" y="72"/>
                  </a:lnTo>
                  <a:lnTo>
                    <a:pt x="66" y="60"/>
                  </a:lnTo>
                  <a:lnTo>
                    <a:pt x="65" y="45"/>
                  </a:lnTo>
                  <a:lnTo>
                    <a:pt x="65" y="32"/>
                  </a:lnTo>
                  <a:lnTo>
                    <a:pt x="65" y="0"/>
                  </a:lnTo>
                  <a:lnTo>
                    <a:pt x="84" y="0"/>
                  </a:lnTo>
                  <a:lnTo>
                    <a:pt x="84" y="101"/>
                  </a:lnTo>
                  <a:lnTo>
                    <a:pt x="58" y="101"/>
                  </a:lnTo>
                  <a:lnTo>
                    <a:pt x="29" y="50"/>
                  </a:lnTo>
                  <a:lnTo>
                    <a:pt x="23" y="39"/>
                  </a:lnTo>
                  <a:lnTo>
                    <a:pt x="18" y="28"/>
                  </a:lnTo>
                  <a:lnTo>
                    <a:pt x="18" y="39"/>
                  </a:lnTo>
                  <a:lnTo>
                    <a:pt x="19" y="52"/>
                  </a:lnTo>
                  <a:lnTo>
                    <a:pt x="19" y="65"/>
                  </a:lnTo>
                  <a:lnTo>
                    <a:pt x="19" y="101"/>
                  </a:lnTo>
                  <a:lnTo>
                    <a:pt x="0" y="101"/>
                  </a:lnTo>
                  <a:lnTo>
                    <a:pt x="0"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Freeform 35">
              <a:extLst>
                <a:ext uri="{FF2B5EF4-FFF2-40B4-BE49-F238E27FC236}">
                  <a16:creationId xmlns:a16="http://schemas.microsoft.com/office/drawing/2014/main" id="{8D34245F-91F6-675D-0161-975607FB4EBB}"/>
                </a:ext>
              </a:extLst>
            </p:cNvPr>
            <p:cNvSpPr>
              <a:spLocks noEditPoints="1"/>
            </p:cNvSpPr>
            <p:nvPr/>
          </p:nvSpPr>
          <p:spPr bwMode="auto">
            <a:xfrm>
              <a:off x="1680754" y="2651964"/>
              <a:ext cx="73357" cy="80456"/>
            </a:xfrm>
            <a:custGeom>
              <a:avLst/>
              <a:gdLst>
                <a:gd name="T0" fmla="*/ 45 w 92"/>
                <a:gd name="T1" fmla="*/ 22 h 101"/>
                <a:gd name="T2" fmla="*/ 40 w 92"/>
                <a:gd name="T3" fmla="*/ 39 h 101"/>
                <a:gd name="T4" fmla="*/ 31 w 92"/>
                <a:gd name="T5" fmla="*/ 65 h 101"/>
                <a:gd name="T6" fmla="*/ 59 w 92"/>
                <a:gd name="T7" fmla="*/ 65 h 101"/>
                <a:gd name="T8" fmla="*/ 49 w 92"/>
                <a:gd name="T9" fmla="*/ 39 h 101"/>
                <a:gd name="T10" fmla="*/ 45 w 92"/>
                <a:gd name="T11" fmla="*/ 22 h 101"/>
                <a:gd name="T12" fmla="*/ 45 w 92"/>
                <a:gd name="T13" fmla="*/ 22 h 101"/>
                <a:gd name="T14" fmla="*/ 35 w 92"/>
                <a:gd name="T15" fmla="*/ 0 h 101"/>
                <a:gd name="T16" fmla="*/ 56 w 92"/>
                <a:gd name="T17" fmla="*/ 0 h 101"/>
                <a:gd name="T18" fmla="*/ 92 w 92"/>
                <a:gd name="T19" fmla="*/ 101 h 101"/>
                <a:gd name="T20" fmla="*/ 71 w 92"/>
                <a:gd name="T21" fmla="*/ 101 h 101"/>
                <a:gd name="T22" fmla="*/ 64 w 92"/>
                <a:gd name="T23" fmla="*/ 80 h 101"/>
                <a:gd name="T24" fmla="*/ 26 w 92"/>
                <a:gd name="T25" fmla="*/ 80 h 101"/>
                <a:gd name="T26" fmla="*/ 19 w 92"/>
                <a:gd name="T27" fmla="*/ 101 h 101"/>
                <a:gd name="T28" fmla="*/ 0 w 92"/>
                <a:gd name="T29" fmla="*/ 101 h 101"/>
                <a:gd name="T30" fmla="*/ 35 w 92"/>
                <a:gd name="T3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 h="101">
                  <a:moveTo>
                    <a:pt x="45" y="22"/>
                  </a:moveTo>
                  <a:lnTo>
                    <a:pt x="40" y="39"/>
                  </a:lnTo>
                  <a:lnTo>
                    <a:pt x="31" y="65"/>
                  </a:lnTo>
                  <a:lnTo>
                    <a:pt x="59" y="65"/>
                  </a:lnTo>
                  <a:lnTo>
                    <a:pt x="49" y="39"/>
                  </a:lnTo>
                  <a:lnTo>
                    <a:pt x="45" y="22"/>
                  </a:lnTo>
                  <a:lnTo>
                    <a:pt x="45" y="22"/>
                  </a:lnTo>
                  <a:close/>
                  <a:moveTo>
                    <a:pt x="35" y="0"/>
                  </a:moveTo>
                  <a:lnTo>
                    <a:pt x="56" y="0"/>
                  </a:lnTo>
                  <a:lnTo>
                    <a:pt x="92" y="101"/>
                  </a:lnTo>
                  <a:lnTo>
                    <a:pt x="71" y="101"/>
                  </a:lnTo>
                  <a:lnTo>
                    <a:pt x="64" y="80"/>
                  </a:lnTo>
                  <a:lnTo>
                    <a:pt x="26" y="80"/>
                  </a:lnTo>
                  <a:lnTo>
                    <a:pt x="19" y="101"/>
                  </a:lnTo>
                  <a:lnTo>
                    <a:pt x="0" y="101"/>
                  </a:lnTo>
                  <a:lnTo>
                    <a:pt x="35"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36">
              <a:extLst>
                <a:ext uri="{FF2B5EF4-FFF2-40B4-BE49-F238E27FC236}">
                  <a16:creationId xmlns:a16="http://schemas.microsoft.com/office/drawing/2014/main" id="{8B80F258-676D-38DD-F768-1F70094005DA}"/>
                </a:ext>
              </a:extLst>
            </p:cNvPr>
            <p:cNvSpPr>
              <a:spLocks/>
            </p:cNvSpPr>
            <p:nvPr/>
          </p:nvSpPr>
          <p:spPr bwMode="auto">
            <a:xfrm>
              <a:off x="1758843" y="2651964"/>
              <a:ext cx="56792" cy="80456"/>
            </a:xfrm>
            <a:custGeom>
              <a:avLst/>
              <a:gdLst>
                <a:gd name="T0" fmla="*/ 0 w 71"/>
                <a:gd name="T1" fmla="*/ 0 h 101"/>
                <a:gd name="T2" fmla="*/ 71 w 71"/>
                <a:gd name="T3" fmla="*/ 0 h 101"/>
                <a:gd name="T4" fmla="*/ 71 w 71"/>
                <a:gd name="T5" fmla="*/ 17 h 101"/>
                <a:gd name="T6" fmla="*/ 46 w 71"/>
                <a:gd name="T7" fmla="*/ 17 h 101"/>
                <a:gd name="T8" fmla="*/ 46 w 71"/>
                <a:gd name="T9" fmla="*/ 101 h 101"/>
                <a:gd name="T10" fmla="*/ 26 w 71"/>
                <a:gd name="T11" fmla="*/ 101 h 101"/>
                <a:gd name="T12" fmla="*/ 26 w 71"/>
                <a:gd name="T13" fmla="*/ 17 h 101"/>
                <a:gd name="T14" fmla="*/ 0 w 71"/>
                <a:gd name="T15" fmla="*/ 17 h 101"/>
                <a:gd name="T16" fmla="*/ 0 w 71"/>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1">
                  <a:moveTo>
                    <a:pt x="0" y="0"/>
                  </a:moveTo>
                  <a:lnTo>
                    <a:pt x="71" y="0"/>
                  </a:lnTo>
                  <a:lnTo>
                    <a:pt x="71" y="17"/>
                  </a:lnTo>
                  <a:lnTo>
                    <a:pt x="46" y="17"/>
                  </a:lnTo>
                  <a:lnTo>
                    <a:pt x="46" y="101"/>
                  </a:lnTo>
                  <a:lnTo>
                    <a:pt x="26" y="101"/>
                  </a:lnTo>
                  <a:lnTo>
                    <a:pt x="26" y="17"/>
                  </a:lnTo>
                  <a:lnTo>
                    <a:pt x="0" y="17"/>
                  </a:lnTo>
                  <a:lnTo>
                    <a:pt x="0"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Rectangle 37">
              <a:extLst>
                <a:ext uri="{FF2B5EF4-FFF2-40B4-BE49-F238E27FC236}">
                  <a16:creationId xmlns:a16="http://schemas.microsoft.com/office/drawing/2014/main" id="{993FB4BC-8E86-BF21-E7DB-50A6AD93E44D}"/>
                </a:ext>
              </a:extLst>
            </p:cNvPr>
            <p:cNvSpPr>
              <a:spLocks noChangeArrowheads="1"/>
            </p:cNvSpPr>
            <p:nvPr/>
          </p:nvSpPr>
          <p:spPr bwMode="auto">
            <a:xfrm>
              <a:off x="1832200" y="2651964"/>
              <a:ext cx="16564" cy="80456"/>
            </a:xfrm>
            <a:prstGeom prst="rect">
              <a:avLst/>
            </a:prstGeom>
            <a:solidFill>
              <a:srgbClr val="FFFFFF"/>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38">
              <a:extLst>
                <a:ext uri="{FF2B5EF4-FFF2-40B4-BE49-F238E27FC236}">
                  <a16:creationId xmlns:a16="http://schemas.microsoft.com/office/drawing/2014/main" id="{8558D9F5-8DA3-2C55-EF2C-4E3C8B9372E6}"/>
                </a:ext>
              </a:extLst>
            </p:cNvPr>
            <p:cNvSpPr>
              <a:spLocks noEditPoints="1"/>
            </p:cNvSpPr>
            <p:nvPr/>
          </p:nvSpPr>
          <p:spPr bwMode="auto">
            <a:xfrm>
              <a:off x="1867695" y="2651964"/>
              <a:ext cx="73357" cy="80456"/>
            </a:xfrm>
            <a:custGeom>
              <a:avLst/>
              <a:gdLst>
                <a:gd name="T0" fmla="*/ 47 w 94"/>
                <a:gd name="T1" fmla="*/ 17 h 104"/>
                <a:gd name="T2" fmla="*/ 39 w 94"/>
                <a:gd name="T3" fmla="*/ 18 h 104"/>
                <a:gd name="T4" fmla="*/ 32 w 94"/>
                <a:gd name="T5" fmla="*/ 22 h 104"/>
                <a:gd name="T6" fmla="*/ 26 w 94"/>
                <a:gd name="T7" fmla="*/ 29 h 104"/>
                <a:gd name="T8" fmla="*/ 22 w 94"/>
                <a:gd name="T9" fmla="*/ 39 h 104"/>
                <a:gd name="T10" fmla="*/ 21 w 94"/>
                <a:gd name="T11" fmla="*/ 51 h 104"/>
                <a:gd name="T12" fmla="*/ 22 w 94"/>
                <a:gd name="T13" fmla="*/ 63 h 104"/>
                <a:gd name="T14" fmla="*/ 25 w 94"/>
                <a:gd name="T15" fmla="*/ 72 h 104"/>
                <a:gd name="T16" fmla="*/ 30 w 94"/>
                <a:gd name="T17" fmla="*/ 80 h 104"/>
                <a:gd name="T18" fmla="*/ 37 w 94"/>
                <a:gd name="T19" fmla="*/ 84 h 104"/>
                <a:gd name="T20" fmla="*/ 47 w 94"/>
                <a:gd name="T21" fmla="*/ 86 h 104"/>
                <a:gd name="T22" fmla="*/ 55 w 94"/>
                <a:gd name="T23" fmla="*/ 85 h 104"/>
                <a:gd name="T24" fmla="*/ 62 w 94"/>
                <a:gd name="T25" fmla="*/ 81 h 104"/>
                <a:gd name="T26" fmla="*/ 68 w 94"/>
                <a:gd name="T27" fmla="*/ 74 h 104"/>
                <a:gd name="T28" fmla="*/ 72 w 94"/>
                <a:gd name="T29" fmla="*/ 65 h 104"/>
                <a:gd name="T30" fmla="*/ 74 w 94"/>
                <a:gd name="T31" fmla="*/ 52 h 104"/>
                <a:gd name="T32" fmla="*/ 72 w 94"/>
                <a:gd name="T33" fmla="*/ 37 h 104"/>
                <a:gd name="T34" fmla="*/ 67 w 94"/>
                <a:gd name="T35" fmla="*/ 26 h 104"/>
                <a:gd name="T36" fmla="*/ 59 w 94"/>
                <a:gd name="T37" fmla="*/ 19 h 104"/>
                <a:gd name="T38" fmla="*/ 47 w 94"/>
                <a:gd name="T39" fmla="*/ 17 h 104"/>
                <a:gd name="T40" fmla="*/ 49 w 94"/>
                <a:gd name="T41" fmla="*/ 0 h 104"/>
                <a:gd name="T42" fmla="*/ 62 w 94"/>
                <a:gd name="T43" fmla="*/ 1 h 104"/>
                <a:gd name="T44" fmla="*/ 73 w 94"/>
                <a:gd name="T45" fmla="*/ 5 h 104"/>
                <a:gd name="T46" fmla="*/ 82 w 94"/>
                <a:gd name="T47" fmla="*/ 12 h 104"/>
                <a:gd name="T48" fmla="*/ 89 w 94"/>
                <a:gd name="T49" fmla="*/ 22 h 104"/>
                <a:gd name="T50" fmla="*/ 93 w 94"/>
                <a:gd name="T51" fmla="*/ 34 h 104"/>
                <a:gd name="T52" fmla="*/ 94 w 94"/>
                <a:gd name="T53" fmla="*/ 50 h 104"/>
                <a:gd name="T54" fmla="*/ 93 w 94"/>
                <a:gd name="T55" fmla="*/ 66 h 104"/>
                <a:gd name="T56" fmla="*/ 88 w 94"/>
                <a:gd name="T57" fmla="*/ 79 h 104"/>
                <a:gd name="T58" fmla="*/ 80 w 94"/>
                <a:gd name="T59" fmla="*/ 89 h 104"/>
                <a:gd name="T60" fmla="*/ 70 w 94"/>
                <a:gd name="T61" fmla="*/ 97 h 104"/>
                <a:gd name="T62" fmla="*/ 59 w 94"/>
                <a:gd name="T63" fmla="*/ 102 h 104"/>
                <a:gd name="T64" fmla="*/ 46 w 94"/>
                <a:gd name="T65" fmla="*/ 104 h 104"/>
                <a:gd name="T66" fmla="*/ 32 w 94"/>
                <a:gd name="T67" fmla="*/ 102 h 104"/>
                <a:gd name="T68" fmla="*/ 20 w 94"/>
                <a:gd name="T69" fmla="*/ 97 h 104"/>
                <a:gd name="T70" fmla="*/ 11 w 94"/>
                <a:gd name="T71" fmla="*/ 90 h 104"/>
                <a:gd name="T72" fmla="*/ 5 w 94"/>
                <a:gd name="T73" fmla="*/ 80 h 104"/>
                <a:gd name="T74" fmla="*/ 1 w 94"/>
                <a:gd name="T75" fmla="*/ 67 h 104"/>
                <a:gd name="T76" fmla="*/ 0 w 94"/>
                <a:gd name="T77" fmla="*/ 53 h 104"/>
                <a:gd name="T78" fmla="*/ 2 w 94"/>
                <a:gd name="T79" fmla="*/ 37 h 104"/>
                <a:gd name="T80" fmla="*/ 7 w 94"/>
                <a:gd name="T81" fmla="*/ 24 h 104"/>
                <a:gd name="T82" fmla="*/ 15 w 94"/>
                <a:gd name="T83" fmla="*/ 14 h 104"/>
                <a:gd name="T84" fmla="*/ 24 w 94"/>
                <a:gd name="T85" fmla="*/ 6 h 104"/>
                <a:gd name="T86" fmla="*/ 36 w 94"/>
                <a:gd name="T87" fmla="*/ 1 h 104"/>
                <a:gd name="T88" fmla="*/ 49 w 94"/>
                <a:gd name="T8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4" h="104">
                  <a:moveTo>
                    <a:pt x="47" y="17"/>
                  </a:moveTo>
                  <a:lnTo>
                    <a:pt x="39" y="18"/>
                  </a:lnTo>
                  <a:lnTo>
                    <a:pt x="32" y="22"/>
                  </a:lnTo>
                  <a:lnTo>
                    <a:pt x="26" y="29"/>
                  </a:lnTo>
                  <a:lnTo>
                    <a:pt x="22" y="39"/>
                  </a:lnTo>
                  <a:lnTo>
                    <a:pt x="21" y="51"/>
                  </a:lnTo>
                  <a:lnTo>
                    <a:pt x="22" y="63"/>
                  </a:lnTo>
                  <a:lnTo>
                    <a:pt x="25" y="72"/>
                  </a:lnTo>
                  <a:lnTo>
                    <a:pt x="30" y="80"/>
                  </a:lnTo>
                  <a:lnTo>
                    <a:pt x="37" y="84"/>
                  </a:lnTo>
                  <a:lnTo>
                    <a:pt x="47" y="86"/>
                  </a:lnTo>
                  <a:lnTo>
                    <a:pt x="55" y="85"/>
                  </a:lnTo>
                  <a:lnTo>
                    <a:pt x="62" y="81"/>
                  </a:lnTo>
                  <a:lnTo>
                    <a:pt x="68" y="74"/>
                  </a:lnTo>
                  <a:lnTo>
                    <a:pt x="72" y="65"/>
                  </a:lnTo>
                  <a:lnTo>
                    <a:pt x="74" y="52"/>
                  </a:lnTo>
                  <a:lnTo>
                    <a:pt x="72" y="37"/>
                  </a:lnTo>
                  <a:lnTo>
                    <a:pt x="67" y="26"/>
                  </a:lnTo>
                  <a:lnTo>
                    <a:pt x="59" y="19"/>
                  </a:lnTo>
                  <a:lnTo>
                    <a:pt x="47" y="17"/>
                  </a:lnTo>
                  <a:close/>
                  <a:moveTo>
                    <a:pt x="49" y="0"/>
                  </a:moveTo>
                  <a:lnTo>
                    <a:pt x="62" y="1"/>
                  </a:lnTo>
                  <a:lnTo>
                    <a:pt x="73" y="5"/>
                  </a:lnTo>
                  <a:lnTo>
                    <a:pt x="82" y="12"/>
                  </a:lnTo>
                  <a:lnTo>
                    <a:pt x="89" y="22"/>
                  </a:lnTo>
                  <a:lnTo>
                    <a:pt x="93" y="34"/>
                  </a:lnTo>
                  <a:lnTo>
                    <a:pt x="94" y="50"/>
                  </a:lnTo>
                  <a:lnTo>
                    <a:pt x="93" y="66"/>
                  </a:lnTo>
                  <a:lnTo>
                    <a:pt x="88" y="79"/>
                  </a:lnTo>
                  <a:lnTo>
                    <a:pt x="80" y="89"/>
                  </a:lnTo>
                  <a:lnTo>
                    <a:pt x="70" y="97"/>
                  </a:lnTo>
                  <a:lnTo>
                    <a:pt x="59" y="102"/>
                  </a:lnTo>
                  <a:lnTo>
                    <a:pt x="46" y="104"/>
                  </a:lnTo>
                  <a:lnTo>
                    <a:pt x="32" y="102"/>
                  </a:lnTo>
                  <a:lnTo>
                    <a:pt x="20" y="97"/>
                  </a:lnTo>
                  <a:lnTo>
                    <a:pt x="11" y="90"/>
                  </a:lnTo>
                  <a:lnTo>
                    <a:pt x="5" y="80"/>
                  </a:lnTo>
                  <a:lnTo>
                    <a:pt x="1" y="67"/>
                  </a:lnTo>
                  <a:lnTo>
                    <a:pt x="0" y="53"/>
                  </a:lnTo>
                  <a:lnTo>
                    <a:pt x="2" y="37"/>
                  </a:lnTo>
                  <a:lnTo>
                    <a:pt x="7" y="24"/>
                  </a:lnTo>
                  <a:lnTo>
                    <a:pt x="15" y="14"/>
                  </a:lnTo>
                  <a:lnTo>
                    <a:pt x="24" y="6"/>
                  </a:lnTo>
                  <a:lnTo>
                    <a:pt x="36" y="1"/>
                  </a:lnTo>
                  <a:lnTo>
                    <a:pt x="49"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Freeform 39">
              <a:extLst>
                <a:ext uri="{FF2B5EF4-FFF2-40B4-BE49-F238E27FC236}">
                  <a16:creationId xmlns:a16="http://schemas.microsoft.com/office/drawing/2014/main" id="{76A1F83F-2FA7-029D-A639-6622C64386B5}"/>
                </a:ext>
              </a:extLst>
            </p:cNvPr>
            <p:cNvSpPr>
              <a:spLocks/>
            </p:cNvSpPr>
            <p:nvPr/>
          </p:nvSpPr>
          <p:spPr bwMode="auto">
            <a:xfrm>
              <a:off x="1957616" y="2651964"/>
              <a:ext cx="66258" cy="80456"/>
            </a:xfrm>
            <a:custGeom>
              <a:avLst/>
              <a:gdLst>
                <a:gd name="T0" fmla="*/ 0 w 83"/>
                <a:gd name="T1" fmla="*/ 0 h 101"/>
                <a:gd name="T2" fmla="*/ 25 w 83"/>
                <a:gd name="T3" fmla="*/ 0 h 101"/>
                <a:gd name="T4" fmla="*/ 53 w 83"/>
                <a:gd name="T5" fmla="*/ 48 h 101"/>
                <a:gd name="T6" fmla="*/ 65 w 83"/>
                <a:gd name="T7" fmla="*/ 72 h 101"/>
                <a:gd name="T8" fmla="*/ 65 w 83"/>
                <a:gd name="T9" fmla="*/ 60 h 101"/>
                <a:gd name="T10" fmla="*/ 64 w 83"/>
                <a:gd name="T11" fmla="*/ 45 h 101"/>
                <a:gd name="T12" fmla="*/ 64 w 83"/>
                <a:gd name="T13" fmla="*/ 32 h 101"/>
                <a:gd name="T14" fmla="*/ 64 w 83"/>
                <a:gd name="T15" fmla="*/ 0 h 101"/>
                <a:gd name="T16" fmla="*/ 83 w 83"/>
                <a:gd name="T17" fmla="*/ 0 h 101"/>
                <a:gd name="T18" fmla="*/ 83 w 83"/>
                <a:gd name="T19" fmla="*/ 101 h 101"/>
                <a:gd name="T20" fmla="*/ 58 w 83"/>
                <a:gd name="T21" fmla="*/ 101 h 101"/>
                <a:gd name="T22" fmla="*/ 29 w 83"/>
                <a:gd name="T23" fmla="*/ 50 h 101"/>
                <a:gd name="T24" fmla="*/ 18 w 83"/>
                <a:gd name="T25" fmla="*/ 28 h 101"/>
                <a:gd name="T26" fmla="*/ 18 w 83"/>
                <a:gd name="T27" fmla="*/ 39 h 101"/>
                <a:gd name="T28" fmla="*/ 19 w 83"/>
                <a:gd name="T29" fmla="*/ 52 h 101"/>
                <a:gd name="T30" fmla="*/ 19 w 83"/>
                <a:gd name="T31" fmla="*/ 65 h 101"/>
                <a:gd name="T32" fmla="*/ 19 w 83"/>
                <a:gd name="T33" fmla="*/ 101 h 101"/>
                <a:gd name="T34" fmla="*/ 0 w 83"/>
                <a:gd name="T35" fmla="*/ 101 h 101"/>
                <a:gd name="T36" fmla="*/ 0 w 83"/>
                <a:gd name="T3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 h="101">
                  <a:moveTo>
                    <a:pt x="0" y="0"/>
                  </a:moveTo>
                  <a:lnTo>
                    <a:pt x="25" y="0"/>
                  </a:lnTo>
                  <a:lnTo>
                    <a:pt x="53" y="48"/>
                  </a:lnTo>
                  <a:lnTo>
                    <a:pt x="65" y="72"/>
                  </a:lnTo>
                  <a:lnTo>
                    <a:pt x="65" y="60"/>
                  </a:lnTo>
                  <a:lnTo>
                    <a:pt x="64" y="45"/>
                  </a:lnTo>
                  <a:lnTo>
                    <a:pt x="64" y="32"/>
                  </a:lnTo>
                  <a:lnTo>
                    <a:pt x="64" y="0"/>
                  </a:lnTo>
                  <a:lnTo>
                    <a:pt x="83" y="0"/>
                  </a:lnTo>
                  <a:lnTo>
                    <a:pt x="83" y="101"/>
                  </a:lnTo>
                  <a:lnTo>
                    <a:pt x="58" y="101"/>
                  </a:lnTo>
                  <a:lnTo>
                    <a:pt x="29" y="50"/>
                  </a:lnTo>
                  <a:lnTo>
                    <a:pt x="18" y="28"/>
                  </a:lnTo>
                  <a:lnTo>
                    <a:pt x="18" y="39"/>
                  </a:lnTo>
                  <a:lnTo>
                    <a:pt x="19" y="52"/>
                  </a:lnTo>
                  <a:lnTo>
                    <a:pt x="19" y="65"/>
                  </a:lnTo>
                  <a:lnTo>
                    <a:pt x="19" y="101"/>
                  </a:lnTo>
                  <a:lnTo>
                    <a:pt x="0" y="101"/>
                  </a:lnTo>
                  <a:lnTo>
                    <a:pt x="0"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40">
              <a:extLst>
                <a:ext uri="{FF2B5EF4-FFF2-40B4-BE49-F238E27FC236}">
                  <a16:creationId xmlns:a16="http://schemas.microsoft.com/office/drawing/2014/main" id="{1B924EC1-D62D-244C-1910-578F30F44609}"/>
                </a:ext>
              </a:extLst>
            </p:cNvPr>
            <p:cNvSpPr>
              <a:spLocks noEditPoints="1"/>
            </p:cNvSpPr>
            <p:nvPr/>
          </p:nvSpPr>
          <p:spPr bwMode="auto">
            <a:xfrm>
              <a:off x="2040438" y="2651964"/>
              <a:ext cx="73357" cy="80456"/>
            </a:xfrm>
            <a:custGeom>
              <a:avLst/>
              <a:gdLst>
                <a:gd name="T0" fmla="*/ 45 w 93"/>
                <a:gd name="T1" fmla="*/ 22 h 101"/>
                <a:gd name="T2" fmla="*/ 40 w 93"/>
                <a:gd name="T3" fmla="*/ 39 h 101"/>
                <a:gd name="T4" fmla="*/ 31 w 93"/>
                <a:gd name="T5" fmla="*/ 65 h 101"/>
                <a:gd name="T6" fmla="*/ 60 w 93"/>
                <a:gd name="T7" fmla="*/ 65 h 101"/>
                <a:gd name="T8" fmla="*/ 49 w 93"/>
                <a:gd name="T9" fmla="*/ 39 h 101"/>
                <a:gd name="T10" fmla="*/ 45 w 93"/>
                <a:gd name="T11" fmla="*/ 22 h 101"/>
                <a:gd name="T12" fmla="*/ 45 w 93"/>
                <a:gd name="T13" fmla="*/ 22 h 101"/>
                <a:gd name="T14" fmla="*/ 35 w 93"/>
                <a:gd name="T15" fmla="*/ 0 h 101"/>
                <a:gd name="T16" fmla="*/ 57 w 93"/>
                <a:gd name="T17" fmla="*/ 0 h 101"/>
                <a:gd name="T18" fmla="*/ 93 w 93"/>
                <a:gd name="T19" fmla="*/ 101 h 101"/>
                <a:gd name="T20" fmla="*/ 72 w 93"/>
                <a:gd name="T21" fmla="*/ 101 h 101"/>
                <a:gd name="T22" fmla="*/ 65 w 93"/>
                <a:gd name="T23" fmla="*/ 80 h 101"/>
                <a:gd name="T24" fmla="*/ 26 w 93"/>
                <a:gd name="T25" fmla="*/ 80 h 101"/>
                <a:gd name="T26" fmla="*/ 19 w 93"/>
                <a:gd name="T27" fmla="*/ 101 h 101"/>
                <a:gd name="T28" fmla="*/ 0 w 93"/>
                <a:gd name="T29" fmla="*/ 101 h 101"/>
                <a:gd name="T30" fmla="*/ 35 w 93"/>
                <a:gd name="T3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3" h="101">
                  <a:moveTo>
                    <a:pt x="45" y="22"/>
                  </a:moveTo>
                  <a:lnTo>
                    <a:pt x="40" y="39"/>
                  </a:lnTo>
                  <a:lnTo>
                    <a:pt x="31" y="65"/>
                  </a:lnTo>
                  <a:lnTo>
                    <a:pt x="60" y="65"/>
                  </a:lnTo>
                  <a:lnTo>
                    <a:pt x="49" y="39"/>
                  </a:lnTo>
                  <a:lnTo>
                    <a:pt x="45" y="22"/>
                  </a:lnTo>
                  <a:lnTo>
                    <a:pt x="45" y="22"/>
                  </a:lnTo>
                  <a:close/>
                  <a:moveTo>
                    <a:pt x="35" y="0"/>
                  </a:moveTo>
                  <a:lnTo>
                    <a:pt x="57" y="0"/>
                  </a:lnTo>
                  <a:lnTo>
                    <a:pt x="93" y="101"/>
                  </a:lnTo>
                  <a:lnTo>
                    <a:pt x="72" y="101"/>
                  </a:lnTo>
                  <a:lnTo>
                    <a:pt x="65" y="80"/>
                  </a:lnTo>
                  <a:lnTo>
                    <a:pt x="26" y="80"/>
                  </a:lnTo>
                  <a:lnTo>
                    <a:pt x="19" y="101"/>
                  </a:lnTo>
                  <a:lnTo>
                    <a:pt x="0" y="101"/>
                  </a:lnTo>
                  <a:lnTo>
                    <a:pt x="35"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Freeform 41">
              <a:extLst>
                <a:ext uri="{FF2B5EF4-FFF2-40B4-BE49-F238E27FC236}">
                  <a16:creationId xmlns:a16="http://schemas.microsoft.com/office/drawing/2014/main" id="{17E569B6-DF89-6FCC-1D71-EEAB95E1C200}"/>
                </a:ext>
              </a:extLst>
            </p:cNvPr>
            <p:cNvSpPr>
              <a:spLocks/>
            </p:cNvSpPr>
            <p:nvPr/>
          </p:nvSpPr>
          <p:spPr bwMode="auto">
            <a:xfrm>
              <a:off x="2130359" y="2651964"/>
              <a:ext cx="42594" cy="80456"/>
            </a:xfrm>
            <a:custGeom>
              <a:avLst/>
              <a:gdLst>
                <a:gd name="T0" fmla="*/ 0 w 52"/>
                <a:gd name="T1" fmla="*/ 0 h 101"/>
                <a:gd name="T2" fmla="*/ 19 w 52"/>
                <a:gd name="T3" fmla="*/ 0 h 101"/>
                <a:gd name="T4" fmla="*/ 19 w 52"/>
                <a:gd name="T5" fmla="*/ 84 h 101"/>
                <a:gd name="T6" fmla="*/ 52 w 52"/>
                <a:gd name="T7" fmla="*/ 84 h 101"/>
                <a:gd name="T8" fmla="*/ 52 w 52"/>
                <a:gd name="T9" fmla="*/ 101 h 101"/>
                <a:gd name="T10" fmla="*/ 0 w 52"/>
                <a:gd name="T11" fmla="*/ 101 h 101"/>
                <a:gd name="T12" fmla="*/ 0 w 52"/>
                <a:gd name="T13" fmla="*/ 0 h 101"/>
              </a:gdLst>
              <a:ahLst/>
              <a:cxnLst>
                <a:cxn ang="0">
                  <a:pos x="T0" y="T1"/>
                </a:cxn>
                <a:cxn ang="0">
                  <a:pos x="T2" y="T3"/>
                </a:cxn>
                <a:cxn ang="0">
                  <a:pos x="T4" y="T5"/>
                </a:cxn>
                <a:cxn ang="0">
                  <a:pos x="T6" y="T7"/>
                </a:cxn>
                <a:cxn ang="0">
                  <a:pos x="T8" y="T9"/>
                </a:cxn>
                <a:cxn ang="0">
                  <a:pos x="T10" y="T11"/>
                </a:cxn>
                <a:cxn ang="0">
                  <a:pos x="T12" y="T13"/>
                </a:cxn>
              </a:cxnLst>
              <a:rect l="0" t="0" r="r" b="b"/>
              <a:pathLst>
                <a:path w="52" h="101">
                  <a:moveTo>
                    <a:pt x="0" y="0"/>
                  </a:moveTo>
                  <a:lnTo>
                    <a:pt x="19" y="0"/>
                  </a:lnTo>
                  <a:lnTo>
                    <a:pt x="19" y="84"/>
                  </a:lnTo>
                  <a:lnTo>
                    <a:pt x="52" y="84"/>
                  </a:lnTo>
                  <a:lnTo>
                    <a:pt x="52" y="101"/>
                  </a:lnTo>
                  <a:lnTo>
                    <a:pt x="0" y="101"/>
                  </a:lnTo>
                  <a:lnTo>
                    <a:pt x="0"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42">
              <a:extLst>
                <a:ext uri="{FF2B5EF4-FFF2-40B4-BE49-F238E27FC236}">
                  <a16:creationId xmlns:a16="http://schemas.microsoft.com/office/drawing/2014/main" id="{2E8D1774-4E0C-F3E6-24B8-B74121382F27}"/>
                </a:ext>
              </a:extLst>
            </p:cNvPr>
            <p:cNvSpPr>
              <a:spLocks/>
            </p:cNvSpPr>
            <p:nvPr/>
          </p:nvSpPr>
          <p:spPr bwMode="auto">
            <a:xfrm>
              <a:off x="2220280" y="2651964"/>
              <a:ext cx="42594" cy="80456"/>
            </a:xfrm>
            <a:custGeom>
              <a:avLst/>
              <a:gdLst>
                <a:gd name="T0" fmla="*/ 0 w 52"/>
                <a:gd name="T1" fmla="*/ 0 h 101"/>
                <a:gd name="T2" fmla="*/ 19 w 52"/>
                <a:gd name="T3" fmla="*/ 0 h 101"/>
                <a:gd name="T4" fmla="*/ 19 w 52"/>
                <a:gd name="T5" fmla="*/ 84 h 101"/>
                <a:gd name="T6" fmla="*/ 52 w 52"/>
                <a:gd name="T7" fmla="*/ 84 h 101"/>
                <a:gd name="T8" fmla="*/ 52 w 52"/>
                <a:gd name="T9" fmla="*/ 101 h 101"/>
                <a:gd name="T10" fmla="*/ 0 w 52"/>
                <a:gd name="T11" fmla="*/ 101 h 101"/>
                <a:gd name="T12" fmla="*/ 0 w 52"/>
                <a:gd name="T13" fmla="*/ 0 h 101"/>
              </a:gdLst>
              <a:ahLst/>
              <a:cxnLst>
                <a:cxn ang="0">
                  <a:pos x="T0" y="T1"/>
                </a:cxn>
                <a:cxn ang="0">
                  <a:pos x="T2" y="T3"/>
                </a:cxn>
                <a:cxn ang="0">
                  <a:pos x="T4" y="T5"/>
                </a:cxn>
                <a:cxn ang="0">
                  <a:pos x="T6" y="T7"/>
                </a:cxn>
                <a:cxn ang="0">
                  <a:pos x="T8" y="T9"/>
                </a:cxn>
                <a:cxn ang="0">
                  <a:pos x="T10" y="T11"/>
                </a:cxn>
                <a:cxn ang="0">
                  <a:pos x="T12" y="T13"/>
                </a:cxn>
              </a:cxnLst>
              <a:rect l="0" t="0" r="r" b="b"/>
              <a:pathLst>
                <a:path w="52" h="101">
                  <a:moveTo>
                    <a:pt x="0" y="0"/>
                  </a:moveTo>
                  <a:lnTo>
                    <a:pt x="19" y="0"/>
                  </a:lnTo>
                  <a:lnTo>
                    <a:pt x="19" y="84"/>
                  </a:lnTo>
                  <a:lnTo>
                    <a:pt x="52" y="84"/>
                  </a:lnTo>
                  <a:lnTo>
                    <a:pt x="52" y="101"/>
                  </a:lnTo>
                  <a:lnTo>
                    <a:pt x="0" y="101"/>
                  </a:lnTo>
                  <a:lnTo>
                    <a:pt x="0"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 name="Freeform 43">
              <a:extLst>
                <a:ext uri="{FF2B5EF4-FFF2-40B4-BE49-F238E27FC236}">
                  <a16:creationId xmlns:a16="http://schemas.microsoft.com/office/drawing/2014/main" id="{48B4D9F1-53D7-1C4F-12DF-A312FAD3F794}"/>
                </a:ext>
              </a:extLst>
            </p:cNvPr>
            <p:cNvSpPr>
              <a:spLocks noEditPoints="1"/>
            </p:cNvSpPr>
            <p:nvPr/>
          </p:nvSpPr>
          <p:spPr bwMode="auto">
            <a:xfrm>
              <a:off x="2279439" y="2651964"/>
              <a:ext cx="73357" cy="80456"/>
            </a:xfrm>
            <a:custGeom>
              <a:avLst/>
              <a:gdLst>
                <a:gd name="T0" fmla="*/ 46 w 93"/>
                <a:gd name="T1" fmla="*/ 22 h 101"/>
                <a:gd name="T2" fmla="*/ 41 w 93"/>
                <a:gd name="T3" fmla="*/ 39 h 101"/>
                <a:gd name="T4" fmla="*/ 32 w 93"/>
                <a:gd name="T5" fmla="*/ 65 h 101"/>
                <a:gd name="T6" fmla="*/ 60 w 93"/>
                <a:gd name="T7" fmla="*/ 65 h 101"/>
                <a:gd name="T8" fmla="*/ 50 w 93"/>
                <a:gd name="T9" fmla="*/ 39 h 101"/>
                <a:gd name="T10" fmla="*/ 46 w 93"/>
                <a:gd name="T11" fmla="*/ 22 h 101"/>
                <a:gd name="T12" fmla="*/ 46 w 93"/>
                <a:gd name="T13" fmla="*/ 22 h 101"/>
                <a:gd name="T14" fmla="*/ 35 w 93"/>
                <a:gd name="T15" fmla="*/ 0 h 101"/>
                <a:gd name="T16" fmla="*/ 57 w 93"/>
                <a:gd name="T17" fmla="*/ 0 h 101"/>
                <a:gd name="T18" fmla="*/ 93 w 93"/>
                <a:gd name="T19" fmla="*/ 101 h 101"/>
                <a:gd name="T20" fmla="*/ 72 w 93"/>
                <a:gd name="T21" fmla="*/ 101 h 101"/>
                <a:gd name="T22" fmla="*/ 65 w 93"/>
                <a:gd name="T23" fmla="*/ 80 h 101"/>
                <a:gd name="T24" fmla="*/ 26 w 93"/>
                <a:gd name="T25" fmla="*/ 80 h 101"/>
                <a:gd name="T26" fmla="*/ 19 w 93"/>
                <a:gd name="T27" fmla="*/ 101 h 101"/>
                <a:gd name="T28" fmla="*/ 0 w 93"/>
                <a:gd name="T29" fmla="*/ 101 h 101"/>
                <a:gd name="T30" fmla="*/ 35 w 93"/>
                <a:gd name="T3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3" h="101">
                  <a:moveTo>
                    <a:pt x="46" y="22"/>
                  </a:moveTo>
                  <a:lnTo>
                    <a:pt x="41" y="39"/>
                  </a:lnTo>
                  <a:lnTo>
                    <a:pt x="32" y="65"/>
                  </a:lnTo>
                  <a:lnTo>
                    <a:pt x="60" y="65"/>
                  </a:lnTo>
                  <a:lnTo>
                    <a:pt x="50" y="39"/>
                  </a:lnTo>
                  <a:lnTo>
                    <a:pt x="46" y="22"/>
                  </a:lnTo>
                  <a:lnTo>
                    <a:pt x="46" y="22"/>
                  </a:lnTo>
                  <a:close/>
                  <a:moveTo>
                    <a:pt x="35" y="0"/>
                  </a:moveTo>
                  <a:lnTo>
                    <a:pt x="57" y="0"/>
                  </a:lnTo>
                  <a:lnTo>
                    <a:pt x="93" y="101"/>
                  </a:lnTo>
                  <a:lnTo>
                    <a:pt x="72" y="101"/>
                  </a:lnTo>
                  <a:lnTo>
                    <a:pt x="65" y="80"/>
                  </a:lnTo>
                  <a:lnTo>
                    <a:pt x="26" y="80"/>
                  </a:lnTo>
                  <a:lnTo>
                    <a:pt x="19" y="101"/>
                  </a:lnTo>
                  <a:lnTo>
                    <a:pt x="0" y="101"/>
                  </a:lnTo>
                  <a:lnTo>
                    <a:pt x="35"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44">
              <a:extLst>
                <a:ext uri="{FF2B5EF4-FFF2-40B4-BE49-F238E27FC236}">
                  <a16:creationId xmlns:a16="http://schemas.microsoft.com/office/drawing/2014/main" id="{DDF51265-9C31-4D79-2138-F19670D24402}"/>
                </a:ext>
              </a:extLst>
            </p:cNvPr>
            <p:cNvSpPr>
              <a:spLocks noEditPoints="1"/>
            </p:cNvSpPr>
            <p:nvPr/>
          </p:nvSpPr>
          <p:spPr bwMode="auto">
            <a:xfrm>
              <a:off x="2369360" y="2651964"/>
              <a:ext cx="54426" cy="80456"/>
            </a:xfrm>
            <a:custGeom>
              <a:avLst/>
              <a:gdLst>
                <a:gd name="T0" fmla="*/ 28 w 70"/>
                <a:gd name="T1" fmla="*/ 56 h 101"/>
                <a:gd name="T2" fmla="*/ 26 w 70"/>
                <a:gd name="T3" fmla="*/ 56 h 101"/>
                <a:gd name="T4" fmla="*/ 24 w 70"/>
                <a:gd name="T5" fmla="*/ 56 h 101"/>
                <a:gd name="T6" fmla="*/ 22 w 70"/>
                <a:gd name="T7" fmla="*/ 57 h 101"/>
                <a:gd name="T8" fmla="*/ 20 w 70"/>
                <a:gd name="T9" fmla="*/ 57 h 101"/>
                <a:gd name="T10" fmla="*/ 20 w 70"/>
                <a:gd name="T11" fmla="*/ 85 h 101"/>
                <a:gd name="T12" fmla="*/ 22 w 70"/>
                <a:gd name="T13" fmla="*/ 85 h 101"/>
                <a:gd name="T14" fmla="*/ 26 w 70"/>
                <a:gd name="T15" fmla="*/ 85 h 101"/>
                <a:gd name="T16" fmla="*/ 30 w 70"/>
                <a:gd name="T17" fmla="*/ 85 h 101"/>
                <a:gd name="T18" fmla="*/ 38 w 70"/>
                <a:gd name="T19" fmla="*/ 84 h 101"/>
                <a:gd name="T20" fmla="*/ 44 w 70"/>
                <a:gd name="T21" fmla="*/ 81 h 101"/>
                <a:gd name="T22" fmla="*/ 48 w 70"/>
                <a:gd name="T23" fmla="*/ 77 h 101"/>
                <a:gd name="T24" fmla="*/ 49 w 70"/>
                <a:gd name="T25" fmla="*/ 70 h 101"/>
                <a:gd name="T26" fmla="*/ 47 w 70"/>
                <a:gd name="T27" fmla="*/ 64 h 101"/>
                <a:gd name="T28" fmla="*/ 43 w 70"/>
                <a:gd name="T29" fmla="*/ 60 h 101"/>
                <a:gd name="T30" fmla="*/ 37 w 70"/>
                <a:gd name="T31" fmla="*/ 57 h 101"/>
                <a:gd name="T32" fmla="*/ 28 w 70"/>
                <a:gd name="T33" fmla="*/ 56 h 101"/>
                <a:gd name="T34" fmla="*/ 31 w 70"/>
                <a:gd name="T35" fmla="*/ 15 h 101"/>
                <a:gd name="T36" fmla="*/ 25 w 70"/>
                <a:gd name="T37" fmla="*/ 15 h 101"/>
                <a:gd name="T38" fmla="*/ 20 w 70"/>
                <a:gd name="T39" fmla="*/ 16 h 101"/>
                <a:gd name="T40" fmla="*/ 20 w 70"/>
                <a:gd name="T41" fmla="*/ 42 h 101"/>
                <a:gd name="T42" fmla="*/ 23 w 70"/>
                <a:gd name="T43" fmla="*/ 42 h 101"/>
                <a:gd name="T44" fmla="*/ 27 w 70"/>
                <a:gd name="T45" fmla="*/ 42 h 101"/>
                <a:gd name="T46" fmla="*/ 38 w 70"/>
                <a:gd name="T47" fmla="*/ 40 h 101"/>
                <a:gd name="T48" fmla="*/ 45 w 70"/>
                <a:gd name="T49" fmla="*/ 35 h 101"/>
                <a:gd name="T50" fmla="*/ 47 w 70"/>
                <a:gd name="T51" fmla="*/ 28 h 101"/>
                <a:gd name="T52" fmla="*/ 46 w 70"/>
                <a:gd name="T53" fmla="*/ 23 h 101"/>
                <a:gd name="T54" fmla="*/ 44 w 70"/>
                <a:gd name="T55" fmla="*/ 19 h 101"/>
                <a:gd name="T56" fmla="*/ 39 w 70"/>
                <a:gd name="T57" fmla="*/ 16 h 101"/>
                <a:gd name="T58" fmla="*/ 31 w 70"/>
                <a:gd name="T59" fmla="*/ 15 h 101"/>
                <a:gd name="T60" fmla="*/ 34 w 70"/>
                <a:gd name="T61" fmla="*/ 0 h 101"/>
                <a:gd name="T62" fmla="*/ 48 w 70"/>
                <a:gd name="T63" fmla="*/ 1 h 101"/>
                <a:gd name="T64" fmla="*/ 59 w 70"/>
                <a:gd name="T65" fmla="*/ 6 h 101"/>
                <a:gd name="T66" fmla="*/ 65 w 70"/>
                <a:gd name="T67" fmla="*/ 14 h 101"/>
                <a:gd name="T68" fmla="*/ 68 w 70"/>
                <a:gd name="T69" fmla="*/ 25 h 101"/>
                <a:gd name="T70" fmla="*/ 66 w 70"/>
                <a:gd name="T71" fmla="*/ 34 h 101"/>
                <a:gd name="T72" fmla="*/ 60 w 70"/>
                <a:gd name="T73" fmla="*/ 42 h 101"/>
                <a:gd name="T74" fmla="*/ 52 w 70"/>
                <a:gd name="T75" fmla="*/ 47 h 101"/>
                <a:gd name="T76" fmla="*/ 52 w 70"/>
                <a:gd name="T77" fmla="*/ 47 h 101"/>
                <a:gd name="T78" fmla="*/ 60 w 70"/>
                <a:gd name="T79" fmla="*/ 51 h 101"/>
                <a:gd name="T80" fmla="*/ 65 w 70"/>
                <a:gd name="T81" fmla="*/ 56 h 101"/>
                <a:gd name="T82" fmla="*/ 68 w 70"/>
                <a:gd name="T83" fmla="*/ 62 h 101"/>
                <a:gd name="T84" fmla="*/ 70 w 70"/>
                <a:gd name="T85" fmla="*/ 70 h 101"/>
                <a:gd name="T86" fmla="*/ 69 w 70"/>
                <a:gd name="T87" fmla="*/ 77 h 101"/>
                <a:gd name="T88" fmla="*/ 66 w 70"/>
                <a:gd name="T89" fmla="*/ 85 h 101"/>
                <a:gd name="T90" fmla="*/ 61 w 70"/>
                <a:gd name="T91" fmla="*/ 91 h 101"/>
                <a:gd name="T92" fmla="*/ 53 w 70"/>
                <a:gd name="T93" fmla="*/ 96 h 101"/>
                <a:gd name="T94" fmla="*/ 43 w 70"/>
                <a:gd name="T95" fmla="*/ 100 h 101"/>
                <a:gd name="T96" fmla="*/ 29 w 70"/>
                <a:gd name="T97" fmla="*/ 101 h 101"/>
                <a:gd name="T98" fmla="*/ 17 w 70"/>
                <a:gd name="T99" fmla="*/ 101 h 101"/>
                <a:gd name="T100" fmla="*/ 0 w 70"/>
                <a:gd name="T101" fmla="*/ 101 h 101"/>
                <a:gd name="T102" fmla="*/ 0 w 70"/>
                <a:gd name="T103" fmla="*/ 0 h 101"/>
                <a:gd name="T104" fmla="*/ 16 w 70"/>
                <a:gd name="T105" fmla="*/ 0 h 101"/>
                <a:gd name="T106" fmla="*/ 34 w 70"/>
                <a:gd name="T10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0" h="101">
                  <a:moveTo>
                    <a:pt x="28" y="56"/>
                  </a:moveTo>
                  <a:lnTo>
                    <a:pt x="26" y="56"/>
                  </a:lnTo>
                  <a:lnTo>
                    <a:pt x="24" y="56"/>
                  </a:lnTo>
                  <a:lnTo>
                    <a:pt x="22" y="57"/>
                  </a:lnTo>
                  <a:lnTo>
                    <a:pt x="20" y="57"/>
                  </a:lnTo>
                  <a:lnTo>
                    <a:pt x="20" y="85"/>
                  </a:lnTo>
                  <a:lnTo>
                    <a:pt x="22" y="85"/>
                  </a:lnTo>
                  <a:lnTo>
                    <a:pt x="26" y="85"/>
                  </a:lnTo>
                  <a:lnTo>
                    <a:pt x="30" y="85"/>
                  </a:lnTo>
                  <a:lnTo>
                    <a:pt x="38" y="84"/>
                  </a:lnTo>
                  <a:lnTo>
                    <a:pt x="44" y="81"/>
                  </a:lnTo>
                  <a:lnTo>
                    <a:pt x="48" y="77"/>
                  </a:lnTo>
                  <a:lnTo>
                    <a:pt x="49" y="70"/>
                  </a:lnTo>
                  <a:lnTo>
                    <a:pt x="47" y="64"/>
                  </a:lnTo>
                  <a:lnTo>
                    <a:pt x="43" y="60"/>
                  </a:lnTo>
                  <a:lnTo>
                    <a:pt x="37" y="57"/>
                  </a:lnTo>
                  <a:lnTo>
                    <a:pt x="28" y="56"/>
                  </a:lnTo>
                  <a:close/>
                  <a:moveTo>
                    <a:pt x="31" y="15"/>
                  </a:moveTo>
                  <a:lnTo>
                    <a:pt x="25" y="15"/>
                  </a:lnTo>
                  <a:lnTo>
                    <a:pt x="20" y="16"/>
                  </a:lnTo>
                  <a:lnTo>
                    <a:pt x="20" y="42"/>
                  </a:lnTo>
                  <a:lnTo>
                    <a:pt x="23" y="42"/>
                  </a:lnTo>
                  <a:lnTo>
                    <a:pt x="27" y="42"/>
                  </a:lnTo>
                  <a:lnTo>
                    <a:pt x="38" y="40"/>
                  </a:lnTo>
                  <a:lnTo>
                    <a:pt x="45" y="35"/>
                  </a:lnTo>
                  <a:lnTo>
                    <a:pt x="47" y="28"/>
                  </a:lnTo>
                  <a:lnTo>
                    <a:pt x="46" y="23"/>
                  </a:lnTo>
                  <a:lnTo>
                    <a:pt x="44" y="19"/>
                  </a:lnTo>
                  <a:lnTo>
                    <a:pt x="39" y="16"/>
                  </a:lnTo>
                  <a:lnTo>
                    <a:pt x="31" y="15"/>
                  </a:lnTo>
                  <a:close/>
                  <a:moveTo>
                    <a:pt x="34" y="0"/>
                  </a:moveTo>
                  <a:lnTo>
                    <a:pt x="48" y="1"/>
                  </a:lnTo>
                  <a:lnTo>
                    <a:pt x="59" y="6"/>
                  </a:lnTo>
                  <a:lnTo>
                    <a:pt x="65" y="14"/>
                  </a:lnTo>
                  <a:lnTo>
                    <a:pt x="68" y="25"/>
                  </a:lnTo>
                  <a:lnTo>
                    <a:pt x="66" y="34"/>
                  </a:lnTo>
                  <a:lnTo>
                    <a:pt x="60" y="42"/>
                  </a:lnTo>
                  <a:lnTo>
                    <a:pt x="52" y="47"/>
                  </a:lnTo>
                  <a:lnTo>
                    <a:pt x="52" y="47"/>
                  </a:lnTo>
                  <a:lnTo>
                    <a:pt x="60" y="51"/>
                  </a:lnTo>
                  <a:lnTo>
                    <a:pt x="65" y="56"/>
                  </a:lnTo>
                  <a:lnTo>
                    <a:pt x="68" y="62"/>
                  </a:lnTo>
                  <a:lnTo>
                    <a:pt x="70" y="70"/>
                  </a:lnTo>
                  <a:lnTo>
                    <a:pt x="69" y="77"/>
                  </a:lnTo>
                  <a:lnTo>
                    <a:pt x="66" y="85"/>
                  </a:lnTo>
                  <a:lnTo>
                    <a:pt x="61" y="91"/>
                  </a:lnTo>
                  <a:lnTo>
                    <a:pt x="53" y="96"/>
                  </a:lnTo>
                  <a:lnTo>
                    <a:pt x="43" y="100"/>
                  </a:lnTo>
                  <a:lnTo>
                    <a:pt x="29" y="101"/>
                  </a:lnTo>
                  <a:lnTo>
                    <a:pt x="17" y="101"/>
                  </a:lnTo>
                  <a:lnTo>
                    <a:pt x="0" y="101"/>
                  </a:lnTo>
                  <a:lnTo>
                    <a:pt x="0" y="0"/>
                  </a:lnTo>
                  <a:lnTo>
                    <a:pt x="16" y="0"/>
                  </a:lnTo>
                  <a:lnTo>
                    <a:pt x="34"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 name="Freeform 45">
              <a:extLst>
                <a:ext uri="{FF2B5EF4-FFF2-40B4-BE49-F238E27FC236}">
                  <a16:creationId xmlns:a16="http://schemas.microsoft.com/office/drawing/2014/main" id="{56E538D9-F0E9-42CF-5DCB-3D4EBD4CCA08}"/>
                </a:ext>
              </a:extLst>
            </p:cNvPr>
            <p:cNvSpPr>
              <a:spLocks noEditPoints="1"/>
            </p:cNvSpPr>
            <p:nvPr/>
          </p:nvSpPr>
          <p:spPr bwMode="auto">
            <a:xfrm>
              <a:off x="2440350" y="2651964"/>
              <a:ext cx="73357" cy="80456"/>
            </a:xfrm>
            <a:custGeom>
              <a:avLst/>
              <a:gdLst>
                <a:gd name="T0" fmla="*/ 47 w 94"/>
                <a:gd name="T1" fmla="*/ 17 h 104"/>
                <a:gd name="T2" fmla="*/ 39 w 94"/>
                <a:gd name="T3" fmla="*/ 18 h 104"/>
                <a:gd name="T4" fmla="*/ 32 w 94"/>
                <a:gd name="T5" fmla="*/ 22 h 104"/>
                <a:gd name="T6" fmla="*/ 26 w 94"/>
                <a:gd name="T7" fmla="*/ 29 h 104"/>
                <a:gd name="T8" fmla="*/ 22 w 94"/>
                <a:gd name="T9" fmla="*/ 39 h 104"/>
                <a:gd name="T10" fmla="*/ 20 w 94"/>
                <a:gd name="T11" fmla="*/ 51 h 104"/>
                <a:gd name="T12" fmla="*/ 21 w 94"/>
                <a:gd name="T13" fmla="*/ 63 h 104"/>
                <a:gd name="T14" fmla="*/ 25 w 94"/>
                <a:gd name="T15" fmla="*/ 72 h 104"/>
                <a:gd name="T16" fmla="*/ 30 w 94"/>
                <a:gd name="T17" fmla="*/ 80 h 104"/>
                <a:gd name="T18" fmla="*/ 37 w 94"/>
                <a:gd name="T19" fmla="*/ 84 h 104"/>
                <a:gd name="T20" fmla="*/ 47 w 94"/>
                <a:gd name="T21" fmla="*/ 86 h 104"/>
                <a:gd name="T22" fmla="*/ 54 w 94"/>
                <a:gd name="T23" fmla="*/ 85 h 104"/>
                <a:gd name="T24" fmla="*/ 62 w 94"/>
                <a:gd name="T25" fmla="*/ 81 h 104"/>
                <a:gd name="T26" fmla="*/ 68 w 94"/>
                <a:gd name="T27" fmla="*/ 74 h 104"/>
                <a:gd name="T28" fmla="*/ 72 w 94"/>
                <a:gd name="T29" fmla="*/ 65 h 104"/>
                <a:gd name="T30" fmla="*/ 74 w 94"/>
                <a:gd name="T31" fmla="*/ 52 h 104"/>
                <a:gd name="T32" fmla="*/ 72 w 94"/>
                <a:gd name="T33" fmla="*/ 37 h 104"/>
                <a:gd name="T34" fmla="*/ 67 w 94"/>
                <a:gd name="T35" fmla="*/ 26 h 104"/>
                <a:gd name="T36" fmla="*/ 58 w 94"/>
                <a:gd name="T37" fmla="*/ 19 h 104"/>
                <a:gd name="T38" fmla="*/ 47 w 94"/>
                <a:gd name="T39" fmla="*/ 17 h 104"/>
                <a:gd name="T40" fmla="*/ 49 w 94"/>
                <a:gd name="T41" fmla="*/ 0 h 104"/>
                <a:gd name="T42" fmla="*/ 61 w 94"/>
                <a:gd name="T43" fmla="*/ 1 h 104"/>
                <a:gd name="T44" fmla="*/ 72 w 94"/>
                <a:gd name="T45" fmla="*/ 5 h 104"/>
                <a:gd name="T46" fmla="*/ 81 w 94"/>
                <a:gd name="T47" fmla="*/ 12 h 104"/>
                <a:gd name="T48" fmla="*/ 88 w 94"/>
                <a:gd name="T49" fmla="*/ 22 h 104"/>
                <a:gd name="T50" fmla="*/ 93 w 94"/>
                <a:gd name="T51" fmla="*/ 34 h 104"/>
                <a:gd name="T52" fmla="*/ 94 w 94"/>
                <a:gd name="T53" fmla="*/ 50 h 104"/>
                <a:gd name="T54" fmla="*/ 92 w 94"/>
                <a:gd name="T55" fmla="*/ 66 h 104"/>
                <a:gd name="T56" fmla="*/ 88 w 94"/>
                <a:gd name="T57" fmla="*/ 79 h 104"/>
                <a:gd name="T58" fmla="*/ 80 w 94"/>
                <a:gd name="T59" fmla="*/ 89 h 104"/>
                <a:gd name="T60" fmla="*/ 70 w 94"/>
                <a:gd name="T61" fmla="*/ 97 h 104"/>
                <a:gd name="T62" fmla="*/ 58 w 94"/>
                <a:gd name="T63" fmla="*/ 102 h 104"/>
                <a:gd name="T64" fmla="*/ 45 w 94"/>
                <a:gd name="T65" fmla="*/ 104 h 104"/>
                <a:gd name="T66" fmla="*/ 31 w 94"/>
                <a:gd name="T67" fmla="*/ 102 h 104"/>
                <a:gd name="T68" fmla="*/ 20 w 94"/>
                <a:gd name="T69" fmla="*/ 97 h 104"/>
                <a:gd name="T70" fmla="*/ 11 w 94"/>
                <a:gd name="T71" fmla="*/ 90 h 104"/>
                <a:gd name="T72" fmla="*/ 5 w 94"/>
                <a:gd name="T73" fmla="*/ 80 h 104"/>
                <a:gd name="T74" fmla="*/ 1 w 94"/>
                <a:gd name="T75" fmla="*/ 67 h 104"/>
                <a:gd name="T76" fmla="*/ 0 w 94"/>
                <a:gd name="T77" fmla="*/ 53 h 104"/>
                <a:gd name="T78" fmla="*/ 2 w 94"/>
                <a:gd name="T79" fmla="*/ 37 h 104"/>
                <a:gd name="T80" fmla="*/ 7 w 94"/>
                <a:gd name="T81" fmla="*/ 24 h 104"/>
                <a:gd name="T82" fmla="*/ 14 w 94"/>
                <a:gd name="T83" fmla="*/ 14 h 104"/>
                <a:gd name="T84" fmla="*/ 24 w 94"/>
                <a:gd name="T85" fmla="*/ 6 h 104"/>
                <a:gd name="T86" fmla="*/ 36 w 94"/>
                <a:gd name="T87" fmla="*/ 1 h 104"/>
                <a:gd name="T88" fmla="*/ 49 w 94"/>
                <a:gd name="T8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4" h="104">
                  <a:moveTo>
                    <a:pt x="47" y="17"/>
                  </a:moveTo>
                  <a:lnTo>
                    <a:pt x="39" y="18"/>
                  </a:lnTo>
                  <a:lnTo>
                    <a:pt x="32" y="22"/>
                  </a:lnTo>
                  <a:lnTo>
                    <a:pt x="26" y="29"/>
                  </a:lnTo>
                  <a:lnTo>
                    <a:pt x="22" y="39"/>
                  </a:lnTo>
                  <a:lnTo>
                    <a:pt x="20" y="51"/>
                  </a:lnTo>
                  <a:lnTo>
                    <a:pt x="21" y="63"/>
                  </a:lnTo>
                  <a:lnTo>
                    <a:pt x="25" y="72"/>
                  </a:lnTo>
                  <a:lnTo>
                    <a:pt x="30" y="80"/>
                  </a:lnTo>
                  <a:lnTo>
                    <a:pt x="37" y="84"/>
                  </a:lnTo>
                  <a:lnTo>
                    <a:pt x="47" y="86"/>
                  </a:lnTo>
                  <a:lnTo>
                    <a:pt x="54" y="85"/>
                  </a:lnTo>
                  <a:lnTo>
                    <a:pt x="62" y="81"/>
                  </a:lnTo>
                  <a:lnTo>
                    <a:pt x="68" y="74"/>
                  </a:lnTo>
                  <a:lnTo>
                    <a:pt x="72" y="65"/>
                  </a:lnTo>
                  <a:lnTo>
                    <a:pt x="74" y="52"/>
                  </a:lnTo>
                  <a:lnTo>
                    <a:pt x="72" y="37"/>
                  </a:lnTo>
                  <a:lnTo>
                    <a:pt x="67" y="26"/>
                  </a:lnTo>
                  <a:lnTo>
                    <a:pt x="58" y="19"/>
                  </a:lnTo>
                  <a:lnTo>
                    <a:pt x="47" y="17"/>
                  </a:lnTo>
                  <a:close/>
                  <a:moveTo>
                    <a:pt x="49" y="0"/>
                  </a:moveTo>
                  <a:lnTo>
                    <a:pt x="61" y="1"/>
                  </a:lnTo>
                  <a:lnTo>
                    <a:pt x="72" y="5"/>
                  </a:lnTo>
                  <a:lnTo>
                    <a:pt x="81" y="12"/>
                  </a:lnTo>
                  <a:lnTo>
                    <a:pt x="88" y="22"/>
                  </a:lnTo>
                  <a:lnTo>
                    <a:pt x="93" y="34"/>
                  </a:lnTo>
                  <a:lnTo>
                    <a:pt x="94" y="50"/>
                  </a:lnTo>
                  <a:lnTo>
                    <a:pt x="92" y="66"/>
                  </a:lnTo>
                  <a:lnTo>
                    <a:pt x="88" y="79"/>
                  </a:lnTo>
                  <a:lnTo>
                    <a:pt x="80" y="89"/>
                  </a:lnTo>
                  <a:lnTo>
                    <a:pt x="70" y="97"/>
                  </a:lnTo>
                  <a:lnTo>
                    <a:pt x="58" y="102"/>
                  </a:lnTo>
                  <a:lnTo>
                    <a:pt x="45" y="104"/>
                  </a:lnTo>
                  <a:lnTo>
                    <a:pt x="31" y="102"/>
                  </a:lnTo>
                  <a:lnTo>
                    <a:pt x="20" y="97"/>
                  </a:lnTo>
                  <a:lnTo>
                    <a:pt x="11" y="90"/>
                  </a:lnTo>
                  <a:lnTo>
                    <a:pt x="5" y="80"/>
                  </a:lnTo>
                  <a:lnTo>
                    <a:pt x="1" y="67"/>
                  </a:lnTo>
                  <a:lnTo>
                    <a:pt x="0" y="53"/>
                  </a:lnTo>
                  <a:lnTo>
                    <a:pt x="2" y="37"/>
                  </a:lnTo>
                  <a:lnTo>
                    <a:pt x="7" y="24"/>
                  </a:lnTo>
                  <a:lnTo>
                    <a:pt x="14" y="14"/>
                  </a:lnTo>
                  <a:lnTo>
                    <a:pt x="24" y="6"/>
                  </a:lnTo>
                  <a:lnTo>
                    <a:pt x="36" y="1"/>
                  </a:lnTo>
                  <a:lnTo>
                    <a:pt x="49"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Freeform 46">
              <a:extLst>
                <a:ext uri="{FF2B5EF4-FFF2-40B4-BE49-F238E27FC236}">
                  <a16:creationId xmlns:a16="http://schemas.microsoft.com/office/drawing/2014/main" id="{2BF2FBD0-8400-6675-E82F-4B9063307993}"/>
                </a:ext>
              </a:extLst>
            </p:cNvPr>
            <p:cNvSpPr>
              <a:spLocks noEditPoints="1"/>
            </p:cNvSpPr>
            <p:nvPr/>
          </p:nvSpPr>
          <p:spPr bwMode="auto">
            <a:xfrm>
              <a:off x="2532637" y="2651964"/>
              <a:ext cx="56792" cy="80456"/>
            </a:xfrm>
            <a:custGeom>
              <a:avLst/>
              <a:gdLst>
                <a:gd name="T0" fmla="*/ 26 w 71"/>
                <a:gd name="T1" fmla="*/ 15 h 101"/>
                <a:gd name="T2" fmla="*/ 22 w 71"/>
                <a:gd name="T3" fmla="*/ 16 h 101"/>
                <a:gd name="T4" fmla="*/ 19 w 71"/>
                <a:gd name="T5" fmla="*/ 16 h 101"/>
                <a:gd name="T6" fmla="*/ 19 w 71"/>
                <a:gd name="T7" fmla="*/ 45 h 101"/>
                <a:gd name="T8" fmla="*/ 20 w 71"/>
                <a:gd name="T9" fmla="*/ 45 h 101"/>
                <a:gd name="T10" fmla="*/ 23 w 71"/>
                <a:gd name="T11" fmla="*/ 45 h 101"/>
                <a:gd name="T12" fmla="*/ 26 w 71"/>
                <a:gd name="T13" fmla="*/ 45 h 101"/>
                <a:gd name="T14" fmla="*/ 36 w 71"/>
                <a:gd name="T15" fmla="*/ 43 h 101"/>
                <a:gd name="T16" fmla="*/ 42 w 71"/>
                <a:gd name="T17" fmla="*/ 38 h 101"/>
                <a:gd name="T18" fmla="*/ 44 w 71"/>
                <a:gd name="T19" fmla="*/ 30 h 101"/>
                <a:gd name="T20" fmla="*/ 42 w 71"/>
                <a:gd name="T21" fmla="*/ 22 h 101"/>
                <a:gd name="T22" fmla="*/ 36 w 71"/>
                <a:gd name="T23" fmla="*/ 17 h 101"/>
                <a:gd name="T24" fmla="*/ 26 w 71"/>
                <a:gd name="T25" fmla="*/ 15 h 101"/>
                <a:gd name="T26" fmla="*/ 28 w 71"/>
                <a:gd name="T27" fmla="*/ 0 h 101"/>
                <a:gd name="T28" fmla="*/ 40 w 71"/>
                <a:gd name="T29" fmla="*/ 1 h 101"/>
                <a:gd name="T30" fmla="*/ 51 w 71"/>
                <a:gd name="T31" fmla="*/ 4 h 101"/>
                <a:gd name="T32" fmla="*/ 58 w 71"/>
                <a:gd name="T33" fmla="*/ 9 h 101"/>
                <a:gd name="T34" fmla="*/ 63 w 71"/>
                <a:gd name="T35" fmla="*/ 17 h 101"/>
                <a:gd name="T36" fmla="*/ 64 w 71"/>
                <a:gd name="T37" fmla="*/ 28 h 101"/>
                <a:gd name="T38" fmla="*/ 63 w 71"/>
                <a:gd name="T39" fmla="*/ 38 h 101"/>
                <a:gd name="T40" fmla="*/ 57 w 71"/>
                <a:gd name="T41" fmla="*/ 47 h 101"/>
                <a:gd name="T42" fmla="*/ 49 w 71"/>
                <a:gd name="T43" fmla="*/ 53 h 101"/>
                <a:gd name="T44" fmla="*/ 39 w 71"/>
                <a:gd name="T45" fmla="*/ 56 h 101"/>
                <a:gd name="T46" fmla="*/ 43 w 71"/>
                <a:gd name="T47" fmla="*/ 62 h 101"/>
                <a:gd name="T48" fmla="*/ 47 w 71"/>
                <a:gd name="T49" fmla="*/ 67 h 101"/>
                <a:gd name="T50" fmla="*/ 71 w 71"/>
                <a:gd name="T51" fmla="*/ 101 h 101"/>
                <a:gd name="T52" fmla="*/ 47 w 71"/>
                <a:gd name="T53" fmla="*/ 101 h 101"/>
                <a:gd name="T54" fmla="*/ 19 w 71"/>
                <a:gd name="T55" fmla="*/ 59 h 101"/>
                <a:gd name="T56" fmla="*/ 19 w 71"/>
                <a:gd name="T57" fmla="*/ 59 h 101"/>
                <a:gd name="T58" fmla="*/ 19 w 71"/>
                <a:gd name="T59" fmla="*/ 101 h 101"/>
                <a:gd name="T60" fmla="*/ 0 w 71"/>
                <a:gd name="T61" fmla="*/ 101 h 101"/>
                <a:gd name="T62" fmla="*/ 0 w 71"/>
                <a:gd name="T63" fmla="*/ 0 h 101"/>
                <a:gd name="T64" fmla="*/ 12 w 71"/>
                <a:gd name="T65" fmla="*/ 0 h 101"/>
                <a:gd name="T66" fmla="*/ 28 w 71"/>
                <a:gd name="T6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 h="101">
                  <a:moveTo>
                    <a:pt x="26" y="15"/>
                  </a:moveTo>
                  <a:lnTo>
                    <a:pt x="22" y="16"/>
                  </a:lnTo>
                  <a:lnTo>
                    <a:pt x="19" y="16"/>
                  </a:lnTo>
                  <a:lnTo>
                    <a:pt x="19" y="45"/>
                  </a:lnTo>
                  <a:lnTo>
                    <a:pt x="20" y="45"/>
                  </a:lnTo>
                  <a:lnTo>
                    <a:pt x="23" y="45"/>
                  </a:lnTo>
                  <a:lnTo>
                    <a:pt x="26" y="45"/>
                  </a:lnTo>
                  <a:lnTo>
                    <a:pt x="36" y="43"/>
                  </a:lnTo>
                  <a:lnTo>
                    <a:pt x="42" y="38"/>
                  </a:lnTo>
                  <a:lnTo>
                    <a:pt x="44" y="30"/>
                  </a:lnTo>
                  <a:lnTo>
                    <a:pt x="42" y="22"/>
                  </a:lnTo>
                  <a:lnTo>
                    <a:pt x="36" y="17"/>
                  </a:lnTo>
                  <a:lnTo>
                    <a:pt x="26" y="15"/>
                  </a:lnTo>
                  <a:close/>
                  <a:moveTo>
                    <a:pt x="28" y="0"/>
                  </a:moveTo>
                  <a:lnTo>
                    <a:pt x="40" y="1"/>
                  </a:lnTo>
                  <a:lnTo>
                    <a:pt x="51" y="4"/>
                  </a:lnTo>
                  <a:lnTo>
                    <a:pt x="58" y="9"/>
                  </a:lnTo>
                  <a:lnTo>
                    <a:pt x="63" y="17"/>
                  </a:lnTo>
                  <a:lnTo>
                    <a:pt x="64" y="28"/>
                  </a:lnTo>
                  <a:lnTo>
                    <a:pt x="63" y="38"/>
                  </a:lnTo>
                  <a:lnTo>
                    <a:pt x="57" y="47"/>
                  </a:lnTo>
                  <a:lnTo>
                    <a:pt x="49" y="53"/>
                  </a:lnTo>
                  <a:lnTo>
                    <a:pt x="39" y="56"/>
                  </a:lnTo>
                  <a:lnTo>
                    <a:pt x="43" y="62"/>
                  </a:lnTo>
                  <a:lnTo>
                    <a:pt x="47" y="67"/>
                  </a:lnTo>
                  <a:lnTo>
                    <a:pt x="71" y="101"/>
                  </a:lnTo>
                  <a:lnTo>
                    <a:pt x="47" y="101"/>
                  </a:lnTo>
                  <a:lnTo>
                    <a:pt x="19" y="59"/>
                  </a:lnTo>
                  <a:lnTo>
                    <a:pt x="19" y="59"/>
                  </a:lnTo>
                  <a:lnTo>
                    <a:pt x="19" y="101"/>
                  </a:lnTo>
                  <a:lnTo>
                    <a:pt x="0" y="101"/>
                  </a:lnTo>
                  <a:lnTo>
                    <a:pt x="0" y="0"/>
                  </a:lnTo>
                  <a:lnTo>
                    <a:pt x="12" y="0"/>
                  </a:lnTo>
                  <a:lnTo>
                    <a:pt x="28"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47">
              <a:extLst>
                <a:ext uri="{FF2B5EF4-FFF2-40B4-BE49-F238E27FC236}">
                  <a16:creationId xmlns:a16="http://schemas.microsoft.com/office/drawing/2014/main" id="{62D30328-A51C-53FB-8209-564E27CAB21A}"/>
                </a:ext>
              </a:extLst>
            </p:cNvPr>
            <p:cNvSpPr>
              <a:spLocks noEditPoints="1"/>
            </p:cNvSpPr>
            <p:nvPr/>
          </p:nvSpPr>
          <p:spPr bwMode="auto">
            <a:xfrm>
              <a:off x="2743241" y="2651964"/>
              <a:ext cx="73357" cy="80456"/>
            </a:xfrm>
            <a:custGeom>
              <a:avLst/>
              <a:gdLst>
                <a:gd name="T0" fmla="*/ 47 w 95"/>
                <a:gd name="T1" fmla="*/ 17 h 104"/>
                <a:gd name="T2" fmla="*/ 39 w 95"/>
                <a:gd name="T3" fmla="*/ 18 h 104"/>
                <a:gd name="T4" fmla="*/ 32 w 95"/>
                <a:gd name="T5" fmla="*/ 22 h 104"/>
                <a:gd name="T6" fmla="*/ 26 w 95"/>
                <a:gd name="T7" fmla="*/ 29 h 104"/>
                <a:gd name="T8" fmla="*/ 22 w 95"/>
                <a:gd name="T9" fmla="*/ 39 h 104"/>
                <a:gd name="T10" fmla="*/ 21 w 95"/>
                <a:gd name="T11" fmla="*/ 51 h 104"/>
                <a:gd name="T12" fmla="*/ 22 w 95"/>
                <a:gd name="T13" fmla="*/ 63 h 104"/>
                <a:gd name="T14" fmla="*/ 25 w 95"/>
                <a:gd name="T15" fmla="*/ 72 h 104"/>
                <a:gd name="T16" fmla="*/ 30 w 95"/>
                <a:gd name="T17" fmla="*/ 80 h 104"/>
                <a:gd name="T18" fmla="*/ 38 w 95"/>
                <a:gd name="T19" fmla="*/ 84 h 104"/>
                <a:gd name="T20" fmla="*/ 47 w 95"/>
                <a:gd name="T21" fmla="*/ 86 h 104"/>
                <a:gd name="T22" fmla="*/ 55 w 95"/>
                <a:gd name="T23" fmla="*/ 85 h 104"/>
                <a:gd name="T24" fmla="*/ 62 w 95"/>
                <a:gd name="T25" fmla="*/ 81 h 104"/>
                <a:gd name="T26" fmla="*/ 68 w 95"/>
                <a:gd name="T27" fmla="*/ 74 h 104"/>
                <a:gd name="T28" fmla="*/ 73 w 95"/>
                <a:gd name="T29" fmla="*/ 65 h 104"/>
                <a:gd name="T30" fmla="*/ 74 w 95"/>
                <a:gd name="T31" fmla="*/ 52 h 104"/>
                <a:gd name="T32" fmla="*/ 72 w 95"/>
                <a:gd name="T33" fmla="*/ 37 h 104"/>
                <a:gd name="T34" fmla="*/ 67 w 95"/>
                <a:gd name="T35" fmla="*/ 26 h 104"/>
                <a:gd name="T36" fmla="*/ 59 w 95"/>
                <a:gd name="T37" fmla="*/ 19 h 104"/>
                <a:gd name="T38" fmla="*/ 47 w 95"/>
                <a:gd name="T39" fmla="*/ 17 h 104"/>
                <a:gd name="T40" fmla="*/ 49 w 95"/>
                <a:gd name="T41" fmla="*/ 0 h 104"/>
                <a:gd name="T42" fmla="*/ 62 w 95"/>
                <a:gd name="T43" fmla="*/ 1 h 104"/>
                <a:gd name="T44" fmla="*/ 73 w 95"/>
                <a:gd name="T45" fmla="*/ 5 h 104"/>
                <a:gd name="T46" fmla="*/ 82 w 95"/>
                <a:gd name="T47" fmla="*/ 12 h 104"/>
                <a:gd name="T48" fmla="*/ 89 w 95"/>
                <a:gd name="T49" fmla="*/ 22 h 104"/>
                <a:gd name="T50" fmla="*/ 93 w 95"/>
                <a:gd name="T51" fmla="*/ 34 h 104"/>
                <a:gd name="T52" fmla="*/ 95 w 95"/>
                <a:gd name="T53" fmla="*/ 50 h 104"/>
                <a:gd name="T54" fmla="*/ 93 w 95"/>
                <a:gd name="T55" fmla="*/ 66 h 104"/>
                <a:gd name="T56" fmla="*/ 88 w 95"/>
                <a:gd name="T57" fmla="*/ 79 h 104"/>
                <a:gd name="T58" fmla="*/ 80 w 95"/>
                <a:gd name="T59" fmla="*/ 89 h 104"/>
                <a:gd name="T60" fmla="*/ 70 w 95"/>
                <a:gd name="T61" fmla="*/ 97 h 104"/>
                <a:gd name="T62" fmla="*/ 59 w 95"/>
                <a:gd name="T63" fmla="*/ 102 h 104"/>
                <a:gd name="T64" fmla="*/ 46 w 95"/>
                <a:gd name="T65" fmla="*/ 104 h 104"/>
                <a:gd name="T66" fmla="*/ 32 w 95"/>
                <a:gd name="T67" fmla="*/ 102 h 104"/>
                <a:gd name="T68" fmla="*/ 20 w 95"/>
                <a:gd name="T69" fmla="*/ 97 h 104"/>
                <a:gd name="T70" fmla="*/ 12 w 95"/>
                <a:gd name="T71" fmla="*/ 90 h 104"/>
                <a:gd name="T72" fmla="*/ 5 w 95"/>
                <a:gd name="T73" fmla="*/ 80 h 104"/>
                <a:gd name="T74" fmla="*/ 2 w 95"/>
                <a:gd name="T75" fmla="*/ 67 h 104"/>
                <a:gd name="T76" fmla="*/ 0 w 95"/>
                <a:gd name="T77" fmla="*/ 53 h 104"/>
                <a:gd name="T78" fmla="*/ 2 w 95"/>
                <a:gd name="T79" fmla="*/ 37 h 104"/>
                <a:gd name="T80" fmla="*/ 7 w 95"/>
                <a:gd name="T81" fmla="*/ 24 h 104"/>
                <a:gd name="T82" fmla="*/ 15 w 95"/>
                <a:gd name="T83" fmla="*/ 14 h 104"/>
                <a:gd name="T84" fmla="*/ 25 w 95"/>
                <a:gd name="T85" fmla="*/ 6 h 104"/>
                <a:gd name="T86" fmla="*/ 36 w 95"/>
                <a:gd name="T87" fmla="*/ 1 h 104"/>
                <a:gd name="T88" fmla="*/ 49 w 95"/>
                <a:gd name="T8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5" h="104">
                  <a:moveTo>
                    <a:pt x="47" y="17"/>
                  </a:moveTo>
                  <a:lnTo>
                    <a:pt x="39" y="18"/>
                  </a:lnTo>
                  <a:lnTo>
                    <a:pt x="32" y="22"/>
                  </a:lnTo>
                  <a:lnTo>
                    <a:pt x="26" y="29"/>
                  </a:lnTo>
                  <a:lnTo>
                    <a:pt x="22" y="39"/>
                  </a:lnTo>
                  <a:lnTo>
                    <a:pt x="21" y="51"/>
                  </a:lnTo>
                  <a:lnTo>
                    <a:pt x="22" y="63"/>
                  </a:lnTo>
                  <a:lnTo>
                    <a:pt x="25" y="72"/>
                  </a:lnTo>
                  <a:lnTo>
                    <a:pt x="30" y="80"/>
                  </a:lnTo>
                  <a:lnTo>
                    <a:pt x="38" y="84"/>
                  </a:lnTo>
                  <a:lnTo>
                    <a:pt x="47" y="86"/>
                  </a:lnTo>
                  <a:lnTo>
                    <a:pt x="55" y="85"/>
                  </a:lnTo>
                  <a:lnTo>
                    <a:pt x="62" y="81"/>
                  </a:lnTo>
                  <a:lnTo>
                    <a:pt x="68" y="74"/>
                  </a:lnTo>
                  <a:lnTo>
                    <a:pt x="73" y="65"/>
                  </a:lnTo>
                  <a:lnTo>
                    <a:pt x="74" y="52"/>
                  </a:lnTo>
                  <a:lnTo>
                    <a:pt x="72" y="37"/>
                  </a:lnTo>
                  <a:lnTo>
                    <a:pt x="67" y="26"/>
                  </a:lnTo>
                  <a:lnTo>
                    <a:pt x="59" y="19"/>
                  </a:lnTo>
                  <a:lnTo>
                    <a:pt x="47" y="17"/>
                  </a:lnTo>
                  <a:close/>
                  <a:moveTo>
                    <a:pt x="49" y="0"/>
                  </a:moveTo>
                  <a:lnTo>
                    <a:pt x="62" y="1"/>
                  </a:lnTo>
                  <a:lnTo>
                    <a:pt x="73" y="5"/>
                  </a:lnTo>
                  <a:lnTo>
                    <a:pt x="82" y="12"/>
                  </a:lnTo>
                  <a:lnTo>
                    <a:pt x="89" y="22"/>
                  </a:lnTo>
                  <a:lnTo>
                    <a:pt x="93" y="34"/>
                  </a:lnTo>
                  <a:lnTo>
                    <a:pt x="95" y="50"/>
                  </a:lnTo>
                  <a:lnTo>
                    <a:pt x="93" y="66"/>
                  </a:lnTo>
                  <a:lnTo>
                    <a:pt x="88" y="79"/>
                  </a:lnTo>
                  <a:lnTo>
                    <a:pt x="80" y="89"/>
                  </a:lnTo>
                  <a:lnTo>
                    <a:pt x="70" y="97"/>
                  </a:lnTo>
                  <a:lnTo>
                    <a:pt x="59" y="102"/>
                  </a:lnTo>
                  <a:lnTo>
                    <a:pt x="46" y="104"/>
                  </a:lnTo>
                  <a:lnTo>
                    <a:pt x="32" y="102"/>
                  </a:lnTo>
                  <a:lnTo>
                    <a:pt x="20" y="97"/>
                  </a:lnTo>
                  <a:lnTo>
                    <a:pt x="12" y="90"/>
                  </a:lnTo>
                  <a:lnTo>
                    <a:pt x="5" y="80"/>
                  </a:lnTo>
                  <a:lnTo>
                    <a:pt x="2" y="67"/>
                  </a:lnTo>
                  <a:lnTo>
                    <a:pt x="0" y="53"/>
                  </a:lnTo>
                  <a:lnTo>
                    <a:pt x="2" y="37"/>
                  </a:lnTo>
                  <a:lnTo>
                    <a:pt x="7" y="24"/>
                  </a:lnTo>
                  <a:lnTo>
                    <a:pt x="15" y="14"/>
                  </a:lnTo>
                  <a:lnTo>
                    <a:pt x="25" y="6"/>
                  </a:lnTo>
                  <a:lnTo>
                    <a:pt x="36" y="1"/>
                  </a:lnTo>
                  <a:lnTo>
                    <a:pt x="49"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48">
              <a:extLst>
                <a:ext uri="{FF2B5EF4-FFF2-40B4-BE49-F238E27FC236}">
                  <a16:creationId xmlns:a16="http://schemas.microsoft.com/office/drawing/2014/main" id="{FFD16D5B-931B-0128-A1A4-90E97E7BBD31}"/>
                </a:ext>
              </a:extLst>
            </p:cNvPr>
            <p:cNvSpPr>
              <a:spLocks noEditPoints="1"/>
            </p:cNvSpPr>
            <p:nvPr/>
          </p:nvSpPr>
          <p:spPr bwMode="auto">
            <a:xfrm>
              <a:off x="2833162" y="2651964"/>
              <a:ext cx="56792" cy="80456"/>
            </a:xfrm>
            <a:custGeom>
              <a:avLst/>
              <a:gdLst>
                <a:gd name="T0" fmla="*/ 27 w 72"/>
                <a:gd name="T1" fmla="*/ 15 h 101"/>
                <a:gd name="T2" fmla="*/ 23 w 72"/>
                <a:gd name="T3" fmla="*/ 16 h 101"/>
                <a:gd name="T4" fmla="*/ 19 w 72"/>
                <a:gd name="T5" fmla="*/ 16 h 101"/>
                <a:gd name="T6" fmla="*/ 19 w 72"/>
                <a:gd name="T7" fmla="*/ 45 h 101"/>
                <a:gd name="T8" fmla="*/ 22 w 72"/>
                <a:gd name="T9" fmla="*/ 45 h 101"/>
                <a:gd name="T10" fmla="*/ 26 w 72"/>
                <a:gd name="T11" fmla="*/ 45 h 101"/>
                <a:gd name="T12" fmla="*/ 36 w 72"/>
                <a:gd name="T13" fmla="*/ 43 h 101"/>
                <a:gd name="T14" fmla="*/ 42 w 72"/>
                <a:gd name="T15" fmla="*/ 38 h 101"/>
                <a:gd name="T16" fmla="*/ 45 w 72"/>
                <a:gd name="T17" fmla="*/ 30 h 101"/>
                <a:gd name="T18" fmla="*/ 43 w 72"/>
                <a:gd name="T19" fmla="*/ 22 h 101"/>
                <a:gd name="T20" fmla="*/ 37 w 72"/>
                <a:gd name="T21" fmla="*/ 17 h 101"/>
                <a:gd name="T22" fmla="*/ 27 w 72"/>
                <a:gd name="T23" fmla="*/ 15 h 101"/>
                <a:gd name="T24" fmla="*/ 29 w 72"/>
                <a:gd name="T25" fmla="*/ 0 h 101"/>
                <a:gd name="T26" fmla="*/ 41 w 72"/>
                <a:gd name="T27" fmla="*/ 1 h 101"/>
                <a:gd name="T28" fmla="*/ 51 w 72"/>
                <a:gd name="T29" fmla="*/ 4 h 101"/>
                <a:gd name="T30" fmla="*/ 58 w 72"/>
                <a:gd name="T31" fmla="*/ 9 h 101"/>
                <a:gd name="T32" fmla="*/ 63 w 72"/>
                <a:gd name="T33" fmla="*/ 17 h 101"/>
                <a:gd name="T34" fmla="*/ 65 w 72"/>
                <a:gd name="T35" fmla="*/ 28 h 101"/>
                <a:gd name="T36" fmla="*/ 63 w 72"/>
                <a:gd name="T37" fmla="*/ 38 h 101"/>
                <a:gd name="T38" fmla="*/ 58 w 72"/>
                <a:gd name="T39" fmla="*/ 47 h 101"/>
                <a:gd name="T40" fmla="*/ 50 w 72"/>
                <a:gd name="T41" fmla="*/ 53 h 101"/>
                <a:gd name="T42" fmla="*/ 39 w 72"/>
                <a:gd name="T43" fmla="*/ 56 h 101"/>
                <a:gd name="T44" fmla="*/ 44 w 72"/>
                <a:gd name="T45" fmla="*/ 62 h 101"/>
                <a:gd name="T46" fmla="*/ 48 w 72"/>
                <a:gd name="T47" fmla="*/ 67 h 101"/>
                <a:gd name="T48" fmla="*/ 72 w 72"/>
                <a:gd name="T49" fmla="*/ 101 h 101"/>
                <a:gd name="T50" fmla="*/ 48 w 72"/>
                <a:gd name="T51" fmla="*/ 101 h 101"/>
                <a:gd name="T52" fmla="*/ 20 w 72"/>
                <a:gd name="T53" fmla="*/ 59 h 101"/>
                <a:gd name="T54" fmla="*/ 19 w 72"/>
                <a:gd name="T55" fmla="*/ 59 h 101"/>
                <a:gd name="T56" fmla="*/ 19 w 72"/>
                <a:gd name="T57" fmla="*/ 101 h 101"/>
                <a:gd name="T58" fmla="*/ 0 w 72"/>
                <a:gd name="T59" fmla="*/ 101 h 101"/>
                <a:gd name="T60" fmla="*/ 0 w 72"/>
                <a:gd name="T61" fmla="*/ 0 h 101"/>
                <a:gd name="T62" fmla="*/ 13 w 72"/>
                <a:gd name="T63" fmla="*/ 0 h 101"/>
                <a:gd name="T64" fmla="*/ 29 w 72"/>
                <a:gd name="T6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101">
                  <a:moveTo>
                    <a:pt x="27" y="15"/>
                  </a:moveTo>
                  <a:lnTo>
                    <a:pt x="23" y="16"/>
                  </a:lnTo>
                  <a:lnTo>
                    <a:pt x="19" y="16"/>
                  </a:lnTo>
                  <a:lnTo>
                    <a:pt x="19" y="45"/>
                  </a:lnTo>
                  <a:lnTo>
                    <a:pt x="22" y="45"/>
                  </a:lnTo>
                  <a:lnTo>
                    <a:pt x="26" y="45"/>
                  </a:lnTo>
                  <a:lnTo>
                    <a:pt x="36" y="43"/>
                  </a:lnTo>
                  <a:lnTo>
                    <a:pt x="42" y="38"/>
                  </a:lnTo>
                  <a:lnTo>
                    <a:pt x="45" y="30"/>
                  </a:lnTo>
                  <a:lnTo>
                    <a:pt x="43" y="22"/>
                  </a:lnTo>
                  <a:lnTo>
                    <a:pt x="37" y="17"/>
                  </a:lnTo>
                  <a:lnTo>
                    <a:pt x="27" y="15"/>
                  </a:lnTo>
                  <a:close/>
                  <a:moveTo>
                    <a:pt x="29" y="0"/>
                  </a:moveTo>
                  <a:lnTo>
                    <a:pt x="41" y="1"/>
                  </a:lnTo>
                  <a:lnTo>
                    <a:pt x="51" y="4"/>
                  </a:lnTo>
                  <a:lnTo>
                    <a:pt x="58" y="9"/>
                  </a:lnTo>
                  <a:lnTo>
                    <a:pt x="63" y="17"/>
                  </a:lnTo>
                  <a:lnTo>
                    <a:pt x="65" y="28"/>
                  </a:lnTo>
                  <a:lnTo>
                    <a:pt x="63" y="38"/>
                  </a:lnTo>
                  <a:lnTo>
                    <a:pt x="58" y="47"/>
                  </a:lnTo>
                  <a:lnTo>
                    <a:pt x="50" y="53"/>
                  </a:lnTo>
                  <a:lnTo>
                    <a:pt x="39" y="56"/>
                  </a:lnTo>
                  <a:lnTo>
                    <a:pt x="44" y="62"/>
                  </a:lnTo>
                  <a:lnTo>
                    <a:pt x="48" y="67"/>
                  </a:lnTo>
                  <a:lnTo>
                    <a:pt x="72" y="101"/>
                  </a:lnTo>
                  <a:lnTo>
                    <a:pt x="48" y="101"/>
                  </a:lnTo>
                  <a:lnTo>
                    <a:pt x="20" y="59"/>
                  </a:lnTo>
                  <a:lnTo>
                    <a:pt x="19" y="59"/>
                  </a:lnTo>
                  <a:lnTo>
                    <a:pt x="19" y="101"/>
                  </a:lnTo>
                  <a:lnTo>
                    <a:pt x="0" y="101"/>
                  </a:lnTo>
                  <a:lnTo>
                    <a:pt x="0" y="0"/>
                  </a:lnTo>
                  <a:lnTo>
                    <a:pt x="13" y="0"/>
                  </a:lnTo>
                  <a:lnTo>
                    <a:pt x="29"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49">
              <a:extLst>
                <a:ext uri="{FF2B5EF4-FFF2-40B4-BE49-F238E27FC236}">
                  <a16:creationId xmlns:a16="http://schemas.microsoft.com/office/drawing/2014/main" id="{82876C20-FE73-31D0-67F2-EB7917ABD742}"/>
                </a:ext>
              </a:extLst>
            </p:cNvPr>
            <p:cNvSpPr>
              <a:spLocks noEditPoints="1"/>
            </p:cNvSpPr>
            <p:nvPr/>
          </p:nvSpPr>
          <p:spPr bwMode="auto">
            <a:xfrm>
              <a:off x="2601261" y="2651964"/>
              <a:ext cx="70990" cy="80456"/>
            </a:xfrm>
            <a:custGeom>
              <a:avLst/>
              <a:gdLst>
                <a:gd name="T0" fmla="*/ 45 w 92"/>
                <a:gd name="T1" fmla="*/ 22 h 101"/>
                <a:gd name="T2" fmla="*/ 40 w 92"/>
                <a:gd name="T3" fmla="*/ 39 h 101"/>
                <a:gd name="T4" fmla="*/ 31 w 92"/>
                <a:gd name="T5" fmla="*/ 65 h 101"/>
                <a:gd name="T6" fmla="*/ 59 w 92"/>
                <a:gd name="T7" fmla="*/ 65 h 101"/>
                <a:gd name="T8" fmla="*/ 50 w 92"/>
                <a:gd name="T9" fmla="*/ 39 h 101"/>
                <a:gd name="T10" fmla="*/ 45 w 92"/>
                <a:gd name="T11" fmla="*/ 22 h 101"/>
                <a:gd name="T12" fmla="*/ 45 w 92"/>
                <a:gd name="T13" fmla="*/ 22 h 101"/>
                <a:gd name="T14" fmla="*/ 35 w 92"/>
                <a:gd name="T15" fmla="*/ 0 h 101"/>
                <a:gd name="T16" fmla="*/ 57 w 92"/>
                <a:gd name="T17" fmla="*/ 0 h 101"/>
                <a:gd name="T18" fmla="*/ 92 w 92"/>
                <a:gd name="T19" fmla="*/ 101 h 101"/>
                <a:gd name="T20" fmla="*/ 71 w 92"/>
                <a:gd name="T21" fmla="*/ 101 h 101"/>
                <a:gd name="T22" fmla="*/ 64 w 92"/>
                <a:gd name="T23" fmla="*/ 80 h 101"/>
                <a:gd name="T24" fmla="*/ 26 w 92"/>
                <a:gd name="T25" fmla="*/ 80 h 101"/>
                <a:gd name="T26" fmla="*/ 19 w 92"/>
                <a:gd name="T27" fmla="*/ 101 h 101"/>
                <a:gd name="T28" fmla="*/ 0 w 92"/>
                <a:gd name="T29" fmla="*/ 101 h 101"/>
                <a:gd name="T30" fmla="*/ 35 w 92"/>
                <a:gd name="T3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 h="101">
                  <a:moveTo>
                    <a:pt x="45" y="22"/>
                  </a:moveTo>
                  <a:lnTo>
                    <a:pt x="40" y="39"/>
                  </a:lnTo>
                  <a:lnTo>
                    <a:pt x="31" y="65"/>
                  </a:lnTo>
                  <a:lnTo>
                    <a:pt x="59" y="65"/>
                  </a:lnTo>
                  <a:lnTo>
                    <a:pt x="50" y="39"/>
                  </a:lnTo>
                  <a:lnTo>
                    <a:pt x="45" y="22"/>
                  </a:lnTo>
                  <a:lnTo>
                    <a:pt x="45" y="22"/>
                  </a:lnTo>
                  <a:close/>
                  <a:moveTo>
                    <a:pt x="35" y="0"/>
                  </a:moveTo>
                  <a:lnTo>
                    <a:pt x="57" y="0"/>
                  </a:lnTo>
                  <a:lnTo>
                    <a:pt x="92" y="101"/>
                  </a:lnTo>
                  <a:lnTo>
                    <a:pt x="71" y="101"/>
                  </a:lnTo>
                  <a:lnTo>
                    <a:pt x="64" y="80"/>
                  </a:lnTo>
                  <a:lnTo>
                    <a:pt x="26" y="80"/>
                  </a:lnTo>
                  <a:lnTo>
                    <a:pt x="19" y="101"/>
                  </a:lnTo>
                  <a:lnTo>
                    <a:pt x="0" y="101"/>
                  </a:lnTo>
                  <a:lnTo>
                    <a:pt x="35"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50">
              <a:extLst>
                <a:ext uri="{FF2B5EF4-FFF2-40B4-BE49-F238E27FC236}">
                  <a16:creationId xmlns:a16="http://schemas.microsoft.com/office/drawing/2014/main" id="{CCFFAEC3-759A-B591-0853-1280BD83E4FD}"/>
                </a:ext>
              </a:extLst>
            </p:cNvPr>
            <p:cNvSpPr>
              <a:spLocks/>
            </p:cNvSpPr>
            <p:nvPr/>
          </p:nvSpPr>
          <p:spPr bwMode="auto">
            <a:xfrm>
              <a:off x="2676984" y="2651964"/>
              <a:ext cx="56792" cy="80456"/>
            </a:xfrm>
            <a:custGeom>
              <a:avLst/>
              <a:gdLst>
                <a:gd name="T0" fmla="*/ 0 w 71"/>
                <a:gd name="T1" fmla="*/ 0 h 101"/>
                <a:gd name="T2" fmla="*/ 71 w 71"/>
                <a:gd name="T3" fmla="*/ 0 h 101"/>
                <a:gd name="T4" fmla="*/ 71 w 71"/>
                <a:gd name="T5" fmla="*/ 17 h 101"/>
                <a:gd name="T6" fmla="*/ 45 w 71"/>
                <a:gd name="T7" fmla="*/ 17 h 101"/>
                <a:gd name="T8" fmla="*/ 45 w 71"/>
                <a:gd name="T9" fmla="*/ 101 h 101"/>
                <a:gd name="T10" fmla="*/ 25 w 71"/>
                <a:gd name="T11" fmla="*/ 101 h 101"/>
                <a:gd name="T12" fmla="*/ 25 w 71"/>
                <a:gd name="T13" fmla="*/ 17 h 101"/>
                <a:gd name="T14" fmla="*/ 0 w 71"/>
                <a:gd name="T15" fmla="*/ 17 h 101"/>
                <a:gd name="T16" fmla="*/ 0 w 71"/>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01">
                  <a:moveTo>
                    <a:pt x="0" y="0"/>
                  </a:moveTo>
                  <a:lnTo>
                    <a:pt x="71" y="0"/>
                  </a:lnTo>
                  <a:lnTo>
                    <a:pt x="71" y="17"/>
                  </a:lnTo>
                  <a:lnTo>
                    <a:pt x="45" y="17"/>
                  </a:lnTo>
                  <a:lnTo>
                    <a:pt x="45" y="101"/>
                  </a:lnTo>
                  <a:lnTo>
                    <a:pt x="25" y="101"/>
                  </a:lnTo>
                  <a:lnTo>
                    <a:pt x="25" y="17"/>
                  </a:lnTo>
                  <a:lnTo>
                    <a:pt x="0" y="17"/>
                  </a:lnTo>
                  <a:lnTo>
                    <a:pt x="0"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Freeform 51">
              <a:extLst>
                <a:ext uri="{FF2B5EF4-FFF2-40B4-BE49-F238E27FC236}">
                  <a16:creationId xmlns:a16="http://schemas.microsoft.com/office/drawing/2014/main" id="{822D4BAB-F924-B047-CC79-84D282515720}"/>
                </a:ext>
              </a:extLst>
            </p:cNvPr>
            <p:cNvSpPr>
              <a:spLocks/>
            </p:cNvSpPr>
            <p:nvPr/>
          </p:nvSpPr>
          <p:spPr bwMode="auto">
            <a:xfrm>
              <a:off x="2899420" y="2651964"/>
              <a:ext cx="66258" cy="80456"/>
            </a:xfrm>
            <a:custGeom>
              <a:avLst/>
              <a:gdLst>
                <a:gd name="T0" fmla="*/ 0 w 83"/>
                <a:gd name="T1" fmla="*/ 0 h 101"/>
                <a:gd name="T2" fmla="*/ 21 w 83"/>
                <a:gd name="T3" fmla="*/ 0 h 101"/>
                <a:gd name="T4" fmla="*/ 34 w 83"/>
                <a:gd name="T5" fmla="*/ 29 h 101"/>
                <a:gd name="T6" fmla="*/ 41 w 83"/>
                <a:gd name="T7" fmla="*/ 46 h 101"/>
                <a:gd name="T8" fmla="*/ 41 w 83"/>
                <a:gd name="T9" fmla="*/ 46 h 101"/>
                <a:gd name="T10" fmla="*/ 45 w 83"/>
                <a:gd name="T11" fmla="*/ 37 h 101"/>
                <a:gd name="T12" fmla="*/ 49 w 83"/>
                <a:gd name="T13" fmla="*/ 27 h 101"/>
                <a:gd name="T14" fmla="*/ 62 w 83"/>
                <a:gd name="T15" fmla="*/ 0 h 101"/>
                <a:gd name="T16" fmla="*/ 83 w 83"/>
                <a:gd name="T17" fmla="*/ 0 h 101"/>
                <a:gd name="T18" fmla="*/ 50 w 83"/>
                <a:gd name="T19" fmla="*/ 65 h 101"/>
                <a:gd name="T20" fmla="*/ 50 w 83"/>
                <a:gd name="T21" fmla="*/ 101 h 101"/>
                <a:gd name="T22" fmla="*/ 31 w 83"/>
                <a:gd name="T23" fmla="*/ 101 h 101"/>
                <a:gd name="T24" fmla="*/ 31 w 83"/>
                <a:gd name="T25" fmla="*/ 65 h 101"/>
                <a:gd name="T26" fmla="*/ 0 w 83"/>
                <a:gd name="T2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 h="101">
                  <a:moveTo>
                    <a:pt x="0" y="0"/>
                  </a:moveTo>
                  <a:lnTo>
                    <a:pt x="21" y="0"/>
                  </a:lnTo>
                  <a:lnTo>
                    <a:pt x="34" y="29"/>
                  </a:lnTo>
                  <a:lnTo>
                    <a:pt x="41" y="46"/>
                  </a:lnTo>
                  <a:lnTo>
                    <a:pt x="41" y="46"/>
                  </a:lnTo>
                  <a:lnTo>
                    <a:pt x="45" y="37"/>
                  </a:lnTo>
                  <a:lnTo>
                    <a:pt x="49" y="27"/>
                  </a:lnTo>
                  <a:lnTo>
                    <a:pt x="62" y="0"/>
                  </a:lnTo>
                  <a:lnTo>
                    <a:pt x="83" y="0"/>
                  </a:lnTo>
                  <a:lnTo>
                    <a:pt x="50" y="65"/>
                  </a:lnTo>
                  <a:lnTo>
                    <a:pt x="50" y="101"/>
                  </a:lnTo>
                  <a:lnTo>
                    <a:pt x="31" y="101"/>
                  </a:lnTo>
                  <a:lnTo>
                    <a:pt x="31" y="65"/>
                  </a:lnTo>
                  <a:lnTo>
                    <a:pt x="0"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 name="Freeform 52">
              <a:extLst>
                <a:ext uri="{FF2B5EF4-FFF2-40B4-BE49-F238E27FC236}">
                  <a16:creationId xmlns:a16="http://schemas.microsoft.com/office/drawing/2014/main" id="{EA1F35CF-3769-19E3-4BF1-534257665F8F}"/>
                </a:ext>
              </a:extLst>
            </p:cNvPr>
            <p:cNvSpPr>
              <a:spLocks noEditPoints="1"/>
            </p:cNvSpPr>
            <p:nvPr/>
          </p:nvSpPr>
          <p:spPr bwMode="auto">
            <a:xfrm>
              <a:off x="921159" y="2249686"/>
              <a:ext cx="272129" cy="312357"/>
            </a:xfrm>
            <a:custGeom>
              <a:avLst/>
              <a:gdLst>
                <a:gd name="T0" fmla="*/ 170 w 345"/>
                <a:gd name="T1" fmla="*/ 48 h 398"/>
                <a:gd name="T2" fmla="*/ 162 w 345"/>
                <a:gd name="T3" fmla="*/ 77 h 398"/>
                <a:gd name="T4" fmla="*/ 152 w 345"/>
                <a:gd name="T5" fmla="*/ 106 h 398"/>
                <a:gd name="T6" fmla="*/ 95 w 345"/>
                <a:gd name="T7" fmla="*/ 264 h 398"/>
                <a:gd name="T8" fmla="*/ 246 w 345"/>
                <a:gd name="T9" fmla="*/ 264 h 398"/>
                <a:gd name="T10" fmla="*/ 189 w 345"/>
                <a:gd name="T11" fmla="*/ 107 h 398"/>
                <a:gd name="T12" fmla="*/ 179 w 345"/>
                <a:gd name="T13" fmla="*/ 78 h 398"/>
                <a:gd name="T14" fmla="*/ 171 w 345"/>
                <a:gd name="T15" fmla="*/ 48 h 398"/>
                <a:gd name="T16" fmla="*/ 170 w 345"/>
                <a:gd name="T17" fmla="*/ 48 h 398"/>
                <a:gd name="T18" fmla="*/ 148 w 345"/>
                <a:gd name="T19" fmla="*/ 0 h 398"/>
                <a:gd name="T20" fmla="*/ 197 w 345"/>
                <a:gd name="T21" fmla="*/ 0 h 398"/>
                <a:gd name="T22" fmla="*/ 345 w 345"/>
                <a:gd name="T23" fmla="*/ 398 h 398"/>
                <a:gd name="T24" fmla="*/ 293 w 345"/>
                <a:gd name="T25" fmla="*/ 398 h 398"/>
                <a:gd name="T26" fmla="*/ 259 w 345"/>
                <a:gd name="T27" fmla="*/ 300 h 398"/>
                <a:gd name="T28" fmla="*/ 81 w 345"/>
                <a:gd name="T29" fmla="*/ 300 h 398"/>
                <a:gd name="T30" fmla="*/ 46 w 345"/>
                <a:gd name="T31" fmla="*/ 398 h 398"/>
                <a:gd name="T32" fmla="*/ 0 w 345"/>
                <a:gd name="T33" fmla="*/ 398 h 398"/>
                <a:gd name="T34" fmla="*/ 148 w 345"/>
                <a:gd name="T35"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5" h="398">
                  <a:moveTo>
                    <a:pt x="170" y="48"/>
                  </a:moveTo>
                  <a:lnTo>
                    <a:pt x="162" y="77"/>
                  </a:lnTo>
                  <a:lnTo>
                    <a:pt x="152" y="106"/>
                  </a:lnTo>
                  <a:lnTo>
                    <a:pt x="95" y="264"/>
                  </a:lnTo>
                  <a:lnTo>
                    <a:pt x="246" y="264"/>
                  </a:lnTo>
                  <a:lnTo>
                    <a:pt x="189" y="107"/>
                  </a:lnTo>
                  <a:lnTo>
                    <a:pt x="179" y="78"/>
                  </a:lnTo>
                  <a:lnTo>
                    <a:pt x="171" y="48"/>
                  </a:lnTo>
                  <a:lnTo>
                    <a:pt x="170" y="48"/>
                  </a:lnTo>
                  <a:close/>
                  <a:moveTo>
                    <a:pt x="148" y="0"/>
                  </a:moveTo>
                  <a:lnTo>
                    <a:pt x="197" y="0"/>
                  </a:lnTo>
                  <a:lnTo>
                    <a:pt x="345" y="398"/>
                  </a:lnTo>
                  <a:lnTo>
                    <a:pt x="293" y="398"/>
                  </a:lnTo>
                  <a:lnTo>
                    <a:pt x="259" y="300"/>
                  </a:lnTo>
                  <a:lnTo>
                    <a:pt x="81" y="300"/>
                  </a:lnTo>
                  <a:lnTo>
                    <a:pt x="46" y="398"/>
                  </a:lnTo>
                  <a:lnTo>
                    <a:pt x="0" y="398"/>
                  </a:lnTo>
                  <a:lnTo>
                    <a:pt x="148"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53">
              <a:extLst>
                <a:ext uri="{FF2B5EF4-FFF2-40B4-BE49-F238E27FC236}">
                  <a16:creationId xmlns:a16="http://schemas.microsoft.com/office/drawing/2014/main" id="{15CC2208-1754-ACCD-8285-B18BC9479603}"/>
                </a:ext>
              </a:extLst>
            </p:cNvPr>
            <p:cNvSpPr>
              <a:spLocks/>
            </p:cNvSpPr>
            <p:nvPr/>
          </p:nvSpPr>
          <p:spPr bwMode="auto">
            <a:xfrm>
              <a:off x="1224050" y="2327776"/>
              <a:ext cx="111218" cy="234268"/>
            </a:xfrm>
            <a:custGeom>
              <a:avLst/>
              <a:gdLst>
                <a:gd name="T0" fmla="*/ 119 w 141"/>
                <a:gd name="T1" fmla="*/ 0 h 299"/>
                <a:gd name="T2" fmla="*/ 141 w 141"/>
                <a:gd name="T3" fmla="*/ 0 h 299"/>
                <a:gd name="T4" fmla="*/ 139 w 141"/>
                <a:gd name="T5" fmla="*/ 44 h 299"/>
                <a:gd name="T6" fmla="*/ 119 w 141"/>
                <a:gd name="T7" fmla="*/ 42 h 299"/>
                <a:gd name="T8" fmla="*/ 101 w 141"/>
                <a:gd name="T9" fmla="*/ 45 h 299"/>
                <a:gd name="T10" fmla="*/ 86 w 141"/>
                <a:gd name="T11" fmla="*/ 53 h 299"/>
                <a:gd name="T12" fmla="*/ 73 w 141"/>
                <a:gd name="T13" fmla="*/ 64 h 299"/>
                <a:gd name="T14" fmla="*/ 62 w 141"/>
                <a:gd name="T15" fmla="*/ 79 h 299"/>
                <a:gd name="T16" fmla="*/ 54 w 141"/>
                <a:gd name="T17" fmla="*/ 99 h 299"/>
                <a:gd name="T18" fmla="*/ 48 w 141"/>
                <a:gd name="T19" fmla="*/ 123 h 299"/>
                <a:gd name="T20" fmla="*/ 45 w 141"/>
                <a:gd name="T21" fmla="*/ 151 h 299"/>
                <a:gd name="T22" fmla="*/ 44 w 141"/>
                <a:gd name="T23" fmla="*/ 182 h 299"/>
                <a:gd name="T24" fmla="*/ 44 w 141"/>
                <a:gd name="T25" fmla="*/ 299 h 299"/>
                <a:gd name="T26" fmla="*/ 0 w 141"/>
                <a:gd name="T27" fmla="*/ 299 h 299"/>
                <a:gd name="T28" fmla="*/ 0 w 141"/>
                <a:gd name="T29" fmla="*/ 5 h 299"/>
                <a:gd name="T30" fmla="*/ 43 w 141"/>
                <a:gd name="T31" fmla="*/ 5 h 299"/>
                <a:gd name="T32" fmla="*/ 43 w 141"/>
                <a:gd name="T33" fmla="*/ 27 h 299"/>
                <a:gd name="T34" fmla="*/ 40 w 141"/>
                <a:gd name="T35" fmla="*/ 53 h 299"/>
                <a:gd name="T36" fmla="*/ 37 w 141"/>
                <a:gd name="T37" fmla="*/ 79 h 299"/>
                <a:gd name="T38" fmla="*/ 37 w 141"/>
                <a:gd name="T39" fmla="*/ 79 h 299"/>
                <a:gd name="T40" fmla="*/ 43 w 141"/>
                <a:gd name="T41" fmla="*/ 63 h 299"/>
                <a:gd name="T42" fmla="*/ 50 w 141"/>
                <a:gd name="T43" fmla="*/ 48 h 299"/>
                <a:gd name="T44" fmla="*/ 59 w 141"/>
                <a:gd name="T45" fmla="*/ 34 h 299"/>
                <a:gd name="T46" fmla="*/ 71 w 141"/>
                <a:gd name="T47" fmla="*/ 21 h 299"/>
                <a:gd name="T48" fmla="*/ 84 w 141"/>
                <a:gd name="T49" fmla="*/ 11 h 299"/>
                <a:gd name="T50" fmla="*/ 101 w 141"/>
                <a:gd name="T51" fmla="*/ 3 h 299"/>
                <a:gd name="T52" fmla="*/ 119 w 141"/>
                <a:gd name="T53"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1" h="299">
                  <a:moveTo>
                    <a:pt x="119" y="0"/>
                  </a:moveTo>
                  <a:lnTo>
                    <a:pt x="141" y="0"/>
                  </a:lnTo>
                  <a:lnTo>
                    <a:pt x="139" y="44"/>
                  </a:lnTo>
                  <a:lnTo>
                    <a:pt x="119" y="42"/>
                  </a:lnTo>
                  <a:lnTo>
                    <a:pt x="101" y="45"/>
                  </a:lnTo>
                  <a:lnTo>
                    <a:pt x="86" y="53"/>
                  </a:lnTo>
                  <a:lnTo>
                    <a:pt x="73" y="64"/>
                  </a:lnTo>
                  <a:lnTo>
                    <a:pt x="62" y="79"/>
                  </a:lnTo>
                  <a:lnTo>
                    <a:pt x="54" y="99"/>
                  </a:lnTo>
                  <a:lnTo>
                    <a:pt x="48" y="123"/>
                  </a:lnTo>
                  <a:lnTo>
                    <a:pt x="45" y="151"/>
                  </a:lnTo>
                  <a:lnTo>
                    <a:pt x="44" y="182"/>
                  </a:lnTo>
                  <a:lnTo>
                    <a:pt x="44" y="299"/>
                  </a:lnTo>
                  <a:lnTo>
                    <a:pt x="0" y="299"/>
                  </a:lnTo>
                  <a:lnTo>
                    <a:pt x="0" y="5"/>
                  </a:lnTo>
                  <a:lnTo>
                    <a:pt x="43" y="5"/>
                  </a:lnTo>
                  <a:lnTo>
                    <a:pt x="43" y="27"/>
                  </a:lnTo>
                  <a:lnTo>
                    <a:pt x="40" y="53"/>
                  </a:lnTo>
                  <a:lnTo>
                    <a:pt x="37" y="79"/>
                  </a:lnTo>
                  <a:lnTo>
                    <a:pt x="37" y="79"/>
                  </a:lnTo>
                  <a:lnTo>
                    <a:pt x="43" y="63"/>
                  </a:lnTo>
                  <a:lnTo>
                    <a:pt x="50" y="48"/>
                  </a:lnTo>
                  <a:lnTo>
                    <a:pt x="59" y="34"/>
                  </a:lnTo>
                  <a:lnTo>
                    <a:pt x="71" y="21"/>
                  </a:lnTo>
                  <a:lnTo>
                    <a:pt x="84" y="11"/>
                  </a:lnTo>
                  <a:lnTo>
                    <a:pt x="101" y="3"/>
                  </a:lnTo>
                  <a:lnTo>
                    <a:pt x="119"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54">
              <a:extLst>
                <a:ext uri="{FF2B5EF4-FFF2-40B4-BE49-F238E27FC236}">
                  <a16:creationId xmlns:a16="http://schemas.microsoft.com/office/drawing/2014/main" id="{BB7587BD-FD32-E10C-E06B-69806FAF850F}"/>
                </a:ext>
              </a:extLst>
            </p:cNvPr>
            <p:cNvSpPr>
              <a:spLocks noEditPoints="1"/>
            </p:cNvSpPr>
            <p:nvPr/>
          </p:nvSpPr>
          <p:spPr bwMode="auto">
            <a:xfrm>
              <a:off x="1344734" y="2327776"/>
              <a:ext cx="222436" cy="357317"/>
            </a:xfrm>
            <a:custGeom>
              <a:avLst/>
              <a:gdLst>
                <a:gd name="T0" fmla="*/ 56 w 282"/>
                <a:gd name="T1" fmla="*/ 325 h 453"/>
                <a:gd name="T2" fmla="*/ 47 w 282"/>
                <a:gd name="T3" fmla="*/ 375 h 453"/>
                <a:gd name="T4" fmla="*/ 76 w 282"/>
                <a:gd name="T5" fmla="*/ 406 h 453"/>
                <a:gd name="T6" fmla="*/ 131 w 282"/>
                <a:gd name="T7" fmla="*/ 417 h 453"/>
                <a:gd name="T8" fmla="*/ 198 w 282"/>
                <a:gd name="T9" fmla="*/ 403 h 453"/>
                <a:gd name="T10" fmla="*/ 230 w 282"/>
                <a:gd name="T11" fmla="*/ 367 h 453"/>
                <a:gd name="T12" fmla="*/ 225 w 282"/>
                <a:gd name="T13" fmla="*/ 323 h 453"/>
                <a:gd name="T14" fmla="*/ 186 w 282"/>
                <a:gd name="T15" fmla="*/ 302 h 453"/>
                <a:gd name="T16" fmla="*/ 95 w 282"/>
                <a:gd name="T17" fmla="*/ 300 h 453"/>
                <a:gd name="T18" fmla="*/ 116 w 282"/>
                <a:gd name="T19" fmla="*/ 36 h 453"/>
                <a:gd name="T20" fmla="*/ 70 w 282"/>
                <a:gd name="T21" fmla="*/ 61 h 453"/>
                <a:gd name="T22" fmla="*/ 54 w 282"/>
                <a:gd name="T23" fmla="*/ 109 h 453"/>
                <a:gd name="T24" fmla="*/ 70 w 282"/>
                <a:gd name="T25" fmla="*/ 158 h 453"/>
                <a:gd name="T26" fmla="*/ 114 w 282"/>
                <a:gd name="T27" fmla="*/ 181 h 453"/>
                <a:gd name="T28" fmla="*/ 170 w 282"/>
                <a:gd name="T29" fmla="*/ 176 h 453"/>
                <a:gd name="T30" fmla="*/ 206 w 282"/>
                <a:gd name="T31" fmla="*/ 144 h 453"/>
                <a:gd name="T32" fmla="*/ 211 w 282"/>
                <a:gd name="T33" fmla="*/ 89 h 453"/>
                <a:gd name="T34" fmla="*/ 186 w 282"/>
                <a:gd name="T35" fmla="*/ 48 h 453"/>
                <a:gd name="T36" fmla="*/ 136 w 282"/>
                <a:gd name="T37" fmla="*/ 34 h 453"/>
                <a:gd name="T38" fmla="*/ 168 w 282"/>
                <a:gd name="T39" fmla="*/ 2 h 453"/>
                <a:gd name="T40" fmla="*/ 192 w 282"/>
                <a:gd name="T41" fmla="*/ 4 h 453"/>
                <a:gd name="T42" fmla="*/ 218 w 282"/>
                <a:gd name="T43" fmla="*/ 5 h 453"/>
                <a:gd name="T44" fmla="*/ 247 w 282"/>
                <a:gd name="T45" fmla="*/ 40 h 453"/>
                <a:gd name="T46" fmla="*/ 230 w 282"/>
                <a:gd name="T47" fmla="*/ 39 h 453"/>
                <a:gd name="T48" fmla="*/ 229 w 282"/>
                <a:gd name="T49" fmla="*/ 40 h 453"/>
                <a:gd name="T50" fmla="*/ 255 w 282"/>
                <a:gd name="T51" fmla="*/ 84 h 453"/>
                <a:gd name="T52" fmla="*/ 251 w 282"/>
                <a:gd name="T53" fmla="*/ 144 h 453"/>
                <a:gd name="T54" fmla="*/ 218 w 282"/>
                <a:gd name="T55" fmla="*/ 190 h 453"/>
                <a:gd name="T56" fmla="*/ 157 w 282"/>
                <a:gd name="T57" fmla="*/ 213 h 453"/>
                <a:gd name="T58" fmla="*/ 101 w 282"/>
                <a:gd name="T59" fmla="*/ 213 h 453"/>
                <a:gd name="T60" fmla="*/ 73 w 282"/>
                <a:gd name="T61" fmla="*/ 222 h 453"/>
                <a:gd name="T62" fmla="*/ 69 w 282"/>
                <a:gd name="T63" fmla="*/ 246 h 453"/>
                <a:gd name="T64" fmla="*/ 101 w 282"/>
                <a:gd name="T65" fmla="*/ 261 h 453"/>
                <a:gd name="T66" fmla="*/ 204 w 282"/>
                <a:gd name="T67" fmla="*/ 264 h 453"/>
                <a:gd name="T68" fmla="*/ 258 w 282"/>
                <a:gd name="T69" fmla="*/ 291 h 453"/>
                <a:gd name="T70" fmla="*/ 276 w 282"/>
                <a:gd name="T71" fmla="*/ 344 h 453"/>
                <a:gd name="T72" fmla="*/ 252 w 282"/>
                <a:gd name="T73" fmla="*/ 407 h 453"/>
                <a:gd name="T74" fmla="*/ 185 w 282"/>
                <a:gd name="T75" fmla="*/ 445 h 453"/>
                <a:gd name="T76" fmla="*/ 95 w 282"/>
                <a:gd name="T77" fmla="*/ 452 h 453"/>
                <a:gd name="T78" fmla="*/ 33 w 282"/>
                <a:gd name="T79" fmla="*/ 431 h 453"/>
                <a:gd name="T80" fmla="*/ 2 w 282"/>
                <a:gd name="T81" fmla="*/ 387 h 453"/>
                <a:gd name="T82" fmla="*/ 10 w 282"/>
                <a:gd name="T83" fmla="*/ 327 h 453"/>
                <a:gd name="T84" fmla="*/ 51 w 282"/>
                <a:gd name="T85" fmla="*/ 289 h 453"/>
                <a:gd name="T86" fmla="*/ 23 w 282"/>
                <a:gd name="T87" fmla="*/ 260 h 453"/>
                <a:gd name="T88" fmla="*/ 30 w 282"/>
                <a:gd name="T89" fmla="*/ 218 h 453"/>
                <a:gd name="T90" fmla="*/ 38 w 282"/>
                <a:gd name="T91" fmla="*/ 187 h 453"/>
                <a:gd name="T92" fmla="*/ 12 w 282"/>
                <a:gd name="T93" fmla="*/ 136 h 453"/>
                <a:gd name="T94" fmla="*/ 19 w 282"/>
                <a:gd name="T95" fmla="*/ 69 h 453"/>
                <a:gd name="T96" fmla="*/ 62 w 282"/>
                <a:gd name="T97" fmla="*/ 20 h 453"/>
                <a:gd name="T98" fmla="*/ 138 w 282"/>
                <a:gd name="T99"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2" h="453">
                  <a:moveTo>
                    <a:pt x="86" y="300"/>
                  </a:moveTo>
                  <a:lnTo>
                    <a:pt x="69" y="311"/>
                  </a:lnTo>
                  <a:lnTo>
                    <a:pt x="56" y="325"/>
                  </a:lnTo>
                  <a:lnTo>
                    <a:pt x="47" y="341"/>
                  </a:lnTo>
                  <a:lnTo>
                    <a:pt x="44" y="358"/>
                  </a:lnTo>
                  <a:lnTo>
                    <a:pt x="47" y="375"/>
                  </a:lnTo>
                  <a:lnTo>
                    <a:pt x="53" y="387"/>
                  </a:lnTo>
                  <a:lnTo>
                    <a:pt x="63" y="398"/>
                  </a:lnTo>
                  <a:lnTo>
                    <a:pt x="76" y="406"/>
                  </a:lnTo>
                  <a:lnTo>
                    <a:pt x="91" y="412"/>
                  </a:lnTo>
                  <a:lnTo>
                    <a:pt x="111" y="416"/>
                  </a:lnTo>
                  <a:lnTo>
                    <a:pt x="131" y="417"/>
                  </a:lnTo>
                  <a:lnTo>
                    <a:pt x="156" y="415"/>
                  </a:lnTo>
                  <a:lnTo>
                    <a:pt x="179" y="411"/>
                  </a:lnTo>
                  <a:lnTo>
                    <a:pt x="198" y="403"/>
                  </a:lnTo>
                  <a:lnTo>
                    <a:pt x="212" y="393"/>
                  </a:lnTo>
                  <a:lnTo>
                    <a:pt x="223" y="381"/>
                  </a:lnTo>
                  <a:lnTo>
                    <a:pt x="230" y="367"/>
                  </a:lnTo>
                  <a:lnTo>
                    <a:pt x="232" y="350"/>
                  </a:lnTo>
                  <a:lnTo>
                    <a:pt x="231" y="336"/>
                  </a:lnTo>
                  <a:lnTo>
                    <a:pt x="225" y="323"/>
                  </a:lnTo>
                  <a:lnTo>
                    <a:pt x="216" y="314"/>
                  </a:lnTo>
                  <a:lnTo>
                    <a:pt x="203" y="306"/>
                  </a:lnTo>
                  <a:lnTo>
                    <a:pt x="186" y="302"/>
                  </a:lnTo>
                  <a:lnTo>
                    <a:pt x="166" y="300"/>
                  </a:lnTo>
                  <a:lnTo>
                    <a:pt x="105" y="300"/>
                  </a:lnTo>
                  <a:lnTo>
                    <a:pt x="95" y="300"/>
                  </a:lnTo>
                  <a:lnTo>
                    <a:pt x="86" y="300"/>
                  </a:lnTo>
                  <a:close/>
                  <a:moveTo>
                    <a:pt x="136" y="34"/>
                  </a:moveTo>
                  <a:lnTo>
                    <a:pt x="116" y="36"/>
                  </a:lnTo>
                  <a:lnTo>
                    <a:pt x="97" y="41"/>
                  </a:lnTo>
                  <a:lnTo>
                    <a:pt x="82" y="50"/>
                  </a:lnTo>
                  <a:lnTo>
                    <a:pt x="70" y="61"/>
                  </a:lnTo>
                  <a:lnTo>
                    <a:pt x="61" y="75"/>
                  </a:lnTo>
                  <a:lnTo>
                    <a:pt x="56" y="91"/>
                  </a:lnTo>
                  <a:lnTo>
                    <a:pt x="54" y="109"/>
                  </a:lnTo>
                  <a:lnTo>
                    <a:pt x="56" y="128"/>
                  </a:lnTo>
                  <a:lnTo>
                    <a:pt x="61" y="144"/>
                  </a:lnTo>
                  <a:lnTo>
                    <a:pt x="70" y="158"/>
                  </a:lnTo>
                  <a:lnTo>
                    <a:pt x="81" y="168"/>
                  </a:lnTo>
                  <a:lnTo>
                    <a:pt x="95" y="176"/>
                  </a:lnTo>
                  <a:lnTo>
                    <a:pt x="114" y="181"/>
                  </a:lnTo>
                  <a:lnTo>
                    <a:pt x="134" y="182"/>
                  </a:lnTo>
                  <a:lnTo>
                    <a:pt x="153" y="181"/>
                  </a:lnTo>
                  <a:lnTo>
                    <a:pt x="170" y="176"/>
                  </a:lnTo>
                  <a:lnTo>
                    <a:pt x="185" y="168"/>
                  </a:lnTo>
                  <a:lnTo>
                    <a:pt x="197" y="158"/>
                  </a:lnTo>
                  <a:lnTo>
                    <a:pt x="206" y="144"/>
                  </a:lnTo>
                  <a:lnTo>
                    <a:pt x="211" y="128"/>
                  </a:lnTo>
                  <a:lnTo>
                    <a:pt x="213" y="109"/>
                  </a:lnTo>
                  <a:lnTo>
                    <a:pt x="211" y="89"/>
                  </a:lnTo>
                  <a:lnTo>
                    <a:pt x="206" y="73"/>
                  </a:lnTo>
                  <a:lnTo>
                    <a:pt x="198" y="59"/>
                  </a:lnTo>
                  <a:lnTo>
                    <a:pt x="186" y="48"/>
                  </a:lnTo>
                  <a:lnTo>
                    <a:pt x="172" y="41"/>
                  </a:lnTo>
                  <a:lnTo>
                    <a:pt x="155" y="36"/>
                  </a:lnTo>
                  <a:lnTo>
                    <a:pt x="136" y="34"/>
                  </a:lnTo>
                  <a:close/>
                  <a:moveTo>
                    <a:pt x="138" y="0"/>
                  </a:moveTo>
                  <a:lnTo>
                    <a:pt x="154" y="1"/>
                  </a:lnTo>
                  <a:lnTo>
                    <a:pt x="168" y="2"/>
                  </a:lnTo>
                  <a:lnTo>
                    <a:pt x="173" y="3"/>
                  </a:lnTo>
                  <a:lnTo>
                    <a:pt x="181" y="3"/>
                  </a:lnTo>
                  <a:lnTo>
                    <a:pt x="192" y="4"/>
                  </a:lnTo>
                  <a:lnTo>
                    <a:pt x="203" y="5"/>
                  </a:lnTo>
                  <a:lnTo>
                    <a:pt x="212" y="5"/>
                  </a:lnTo>
                  <a:lnTo>
                    <a:pt x="218" y="5"/>
                  </a:lnTo>
                  <a:lnTo>
                    <a:pt x="282" y="5"/>
                  </a:lnTo>
                  <a:lnTo>
                    <a:pt x="282" y="40"/>
                  </a:lnTo>
                  <a:lnTo>
                    <a:pt x="247" y="40"/>
                  </a:lnTo>
                  <a:lnTo>
                    <a:pt x="243" y="40"/>
                  </a:lnTo>
                  <a:lnTo>
                    <a:pt x="236" y="39"/>
                  </a:lnTo>
                  <a:lnTo>
                    <a:pt x="230" y="39"/>
                  </a:lnTo>
                  <a:lnTo>
                    <a:pt x="227" y="39"/>
                  </a:lnTo>
                  <a:lnTo>
                    <a:pt x="228" y="39"/>
                  </a:lnTo>
                  <a:lnTo>
                    <a:pt x="229" y="40"/>
                  </a:lnTo>
                  <a:lnTo>
                    <a:pt x="240" y="52"/>
                  </a:lnTo>
                  <a:lnTo>
                    <a:pt x="249" y="67"/>
                  </a:lnTo>
                  <a:lnTo>
                    <a:pt x="255" y="84"/>
                  </a:lnTo>
                  <a:lnTo>
                    <a:pt x="257" y="104"/>
                  </a:lnTo>
                  <a:lnTo>
                    <a:pt x="255" y="125"/>
                  </a:lnTo>
                  <a:lnTo>
                    <a:pt x="251" y="144"/>
                  </a:lnTo>
                  <a:lnTo>
                    <a:pt x="243" y="161"/>
                  </a:lnTo>
                  <a:lnTo>
                    <a:pt x="232" y="177"/>
                  </a:lnTo>
                  <a:lnTo>
                    <a:pt x="218" y="190"/>
                  </a:lnTo>
                  <a:lnTo>
                    <a:pt x="200" y="200"/>
                  </a:lnTo>
                  <a:lnTo>
                    <a:pt x="180" y="208"/>
                  </a:lnTo>
                  <a:lnTo>
                    <a:pt x="157" y="213"/>
                  </a:lnTo>
                  <a:lnTo>
                    <a:pt x="130" y="215"/>
                  </a:lnTo>
                  <a:lnTo>
                    <a:pt x="116" y="214"/>
                  </a:lnTo>
                  <a:lnTo>
                    <a:pt x="101" y="213"/>
                  </a:lnTo>
                  <a:lnTo>
                    <a:pt x="89" y="211"/>
                  </a:lnTo>
                  <a:lnTo>
                    <a:pt x="79" y="216"/>
                  </a:lnTo>
                  <a:lnTo>
                    <a:pt x="73" y="222"/>
                  </a:lnTo>
                  <a:lnTo>
                    <a:pt x="69" y="230"/>
                  </a:lnTo>
                  <a:lnTo>
                    <a:pt x="67" y="237"/>
                  </a:lnTo>
                  <a:lnTo>
                    <a:pt x="69" y="246"/>
                  </a:lnTo>
                  <a:lnTo>
                    <a:pt x="75" y="253"/>
                  </a:lnTo>
                  <a:lnTo>
                    <a:pt x="86" y="258"/>
                  </a:lnTo>
                  <a:lnTo>
                    <a:pt x="101" y="261"/>
                  </a:lnTo>
                  <a:lnTo>
                    <a:pt x="121" y="262"/>
                  </a:lnTo>
                  <a:lnTo>
                    <a:pt x="178" y="262"/>
                  </a:lnTo>
                  <a:lnTo>
                    <a:pt x="204" y="264"/>
                  </a:lnTo>
                  <a:lnTo>
                    <a:pt x="225" y="269"/>
                  </a:lnTo>
                  <a:lnTo>
                    <a:pt x="244" y="278"/>
                  </a:lnTo>
                  <a:lnTo>
                    <a:pt x="258" y="291"/>
                  </a:lnTo>
                  <a:lnTo>
                    <a:pt x="268" y="306"/>
                  </a:lnTo>
                  <a:lnTo>
                    <a:pt x="274" y="324"/>
                  </a:lnTo>
                  <a:lnTo>
                    <a:pt x="276" y="344"/>
                  </a:lnTo>
                  <a:lnTo>
                    <a:pt x="274" y="368"/>
                  </a:lnTo>
                  <a:lnTo>
                    <a:pt x="265" y="388"/>
                  </a:lnTo>
                  <a:lnTo>
                    <a:pt x="252" y="407"/>
                  </a:lnTo>
                  <a:lnTo>
                    <a:pt x="233" y="422"/>
                  </a:lnTo>
                  <a:lnTo>
                    <a:pt x="211" y="435"/>
                  </a:lnTo>
                  <a:lnTo>
                    <a:pt x="185" y="445"/>
                  </a:lnTo>
                  <a:lnTo>
                    <a:pt x="155" y="451"/>
                  </a:lnTo>
                  <a:lnTo>
                    <a:pt x="123" y="453"/>
                  </a:lnTo>
                  <a:lnTo>
                    <a:pt x="95" y="452"/>
                  </a:lnTo>
                  <a:lnTo>
                    <a:pt x="72" y="447"/>
                  </a:lnTo>
                  <a:lnTo>
                    <a:pt x="51" y="441"/>
                  </a:lnTo>
                  <a:lnTo>
                    <a:pt x="33" y="431"/>
                  </a:lnTo>
                  <a:lnTo>
                    <a:pt x="19" y="419"/>
                  </a:lnTo>
                  <a:lnTo>
                    <a:pt x="9" y="404"/>
                  </a:lnTo>
                  <a:lnTo>
                    <a:pt x="2" y="387"/>
                  </a:lnTo>
                  <a:lnTo>
                    <a:pt x="0" y="367"/>
                  </a:lnTo>
                  <a:lnTo>
                    <a:pt x="3" y="345"/>
                  </a:lnTo>
                  <a:lnTo>
                    <a:pt x="10" y="327"/>
                  </a:lnTo>
                  <a:lnTo>
                    <a:pt x="21" y="311"/>
                  </a:lnTo>
                  <a:lnTo>
                    <a:pt x="35" y="299"/>
                  </a:lnTo>
                  <a:lnTo>
                    <a:pt x="51" y="289"/>
                  </a:lnTo>
                  <a:lnTo>
                    <a:pt x="39" y="281"/>
                  </a:lnTo>
                  <a:lnTo>
                    <a:pt x="29" y="271"/>
                  </a:lnTo>
                  <a:lnTo>
                    <a:pt x="23" y="260"/>
                  </a:lnTo>
                  <a:lnTo>
                    <a:pt x="21" y="246"/>
                  </a:lnTo>
                  <a:lnTo>
                    <a:pt x="24" y="232"/>
                  </a:lnTo>
                  <a:lnTo>
                    <a:pt x="30" y="218"/>
                  </a:lnTo>
                  <a:lnTo>
                    <a:pt x="40" y="207"/>
                  </a:lnTo>
                  <a:lnTo>
                    <a:pt x="54" y="199"/>
                  </a:lnTo>
                  <a:lnTo>
                    <a:pt x="38" y="187"/>
                  </a:lnTo>
                  <a:lnTo>
                    <a:pt x="26" y="172"/>
                  </a:lnTo>
                  <a:lnTo>
                    <a:pt x="17" y="155"/>
                  </a:lnTo>
                  <a:lnTo>
                    <a:pt x="12" y="136"/>
                  </a:lnTo>
                  <a:lnTo>
                    <a:pt x="10" y="114"/>
                  </a:lnTo>
                  <a:lnTo>
                    <a:pt x="12" y="90"/>
                  </a:lnTo>
                  <a:lnTo>
                    <a:pt x="19" y="69"/>
                  </a:lnTo>
                  <a:lnTo>
                    <a:pt x="30" y="50"/>
                  </a:lnTo>
                  <a:lnTo>
                    <a:pt x="44" y="34"/>
                  </a:lnTo>
                  <a:lnTo>
                    <a:pt x="62" y="20"/>
                  </a:lnTo>
                  <a:lnTo>
                    <a:pt x="84" y="9"/>
                  </a:lnTo>
                  <a:lnTo>
                    <a:pt x="110" y="2"/>
                  </a:lnTo>
                  <a:lnTo>
                    <a:pt x="138"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 name="Freeform 55">
              <a:extLst>
                <a:ext uri="{FF2B5EF4-FFF2-40B4-BE49-F238E27FC236}">
                  <a16:creationId xmlns:a16="http://schemas.microsoft.com/office/drawing/2014/main" id="{A86C3A47-966E-8DF9-31DC-730F1AA8EE67}"/>
                </a:ext>
              </a:extLst>
            </p:cNvPr>
            <p:cNvSpPr>
              <a:spLocks noEditPoints="1"/>
            </p:cNvSpPr>
            <p:nvPr/>
          </p:nvSpPr>
          <p:spPr bwMode="auto">
            <a:xfrm>
              <a:off x="1576635" y="2327776"/>
              <a:ext cx="212971" cy="239000"/>
            </a:xfrm>
            <a:custGeom>
              <a:avLst/>
              <a:gdLst>
                <a:gd name="T0" fmla="*/ 121 w 270"/>
                <a:gd name="T1" fmla="*/ 38 h 304"/>
                <a:gd name="T2" fmla="*/ 93 w 270"/>
                <a:gd name="T3" fmla="*/ 48 h 304"/>
                <a:gd name="T4" fmla="*/ 68 w 270"/>
                <a:gd name="T5" fmla="*/ 70 h 304"/>
                <a:gd name="T6" fmla="*/ 52 w 270"/>
                <a:gd name="T7" fmla="*/ 104 h 304"/>
                <a:gd name="T8" fmla="*/ 46 w 270"/>
                <a:gd name="T9" fmla="*/ 150 h 304"/>
                <a:gd name="T10" fmla="*/ 52 w 270"/>
                <a:gd name="T11" fmla="*/ 200 h 304"/>
                <a:gd name="T12" fmla="*/ 69 w 270"/>
                <a:gd name="T13" fmla="*/ 236 h 304"/>
                <a:gd name="T14" fmla="*/ 98 w 270"/>
                <a:gd name="T15" fmla="*/ 259 h 304"/>
                <a:gd name="T16" fmla="*/ 136 w 270"/>
                <a:gd name="T17" fmla="*/ 266 h 304"/>
                <a:gd name="T18" fmla="*/ 166 w 270"/>
                <a:gd name="T19" fmla="*/ 261 h 304"/>
                <a:gd name="T20" fmla="*/ 192 w 270"/>
                <a:gd name="T21" fmla="*/ 244 h 304"/>
                <a:gd name="T22" fmla="*/ 211 w 270"/>
                <a:gd name="T23" fmla="*/ 216 h 304"/>
                <a:gd name="T24" fmla="*/ 222 w 270"/>
                <a:gd name="T25" fmla="*/ 176 h 304"/>
                <a:gd name="T26" fmla="*/ 223 w 270"/>
                <a:gd name="T27" fmla="*/ 125 h 304"/>
                <a:gd name="T28" fmla="*/ 212 w 270"/>
                <a:gd name="T29" fmla="*/ 83 h 304"/>
                <a:gd name="T30" fmla="*/ 190 w 270"/>
                <a:gd name="T31" fmla="*/ 54 h 304"/>
                <a:gd name="T32" fmla="*/ 157 w 270"/>
                <a:gd name="T33" fmla="*/ 38 h 304"/>
                <a:gd name="T34" fmla="*/ 140 w 270"/>
                <a:gd name="T35" fmla="*/ 0 h 304"/>
                <a:gd name="T36" fmla="*/ 181 w 270"/>
                <a:gd name="T37" fmla="*/ 5 h 304"/>
                <a:gd name="T38" fmla="*/ 217 w 270"/>
                <a:gd name="T39" fmla="*/ 21 h 304"/>
                <a:gd name="T40" fmla="*/ 245 w 270"/>
                <a:gd name="T41" fmla="*/ 49 h 304"/>
                <a:gd name="T42" fmla="*/ 263 w 270"/>
                <a:gd name="T43" fmla="*/ 90 h 304"/>
                <a:gd name="T44" fmla="*/ 270 w 270"/>
                <a:gd name="T45" fmla="*/ 147 h 304"/>
                <a:gd name="T46" fmla="*/ 262 w 270"/>
                <a:gd name="T47" fmla="*/ 202 h 304"/>
                <a:gd name="T48" fmla="*/ 240 w 270"/>
                <a:gd name="T49" fmla="*/ 248 h 304"/>
                <a:gd name="T50" fmla="*/ 205 w 270"/>
                <a:gd name="T51" fmla="*/ 283 h 304"/>
                <a:gd name="T52" fmla="*/ 157 w 270"/>
                <a:gd name="T53" fmla="*/ 301 h 304"/>
                <a:gd name="T54" fmla="*/ 105 w 270"/>
                <a:gd name="T55" fmla="*/ 302 h 304"/>
                <a:gd name="T56" fmla="*/ 61 w 270"/>
                <a:gd name="T57" fmla="*/ 288 h 304"/>
                <a:gd name="T58" fmla="*/ 28 w 270"/>
                <a:gd name="T59" fmla="*/ 259 h 304"/>
                <a:gd name="T60" fmla="*/ 7 w 270"/>
                <a:gd name="T61" fmla="*/ 214 h 304"/>
                <a:gd name="T62" fmla="*/ 0 w 270"/>
                <a:gd name="T63" fmla="*/ 154 h 304"/>
                <a:gd name="T64" fmla="*/ 8 w 270"/>
                <a:gd name="T65" fmla="*/ 100 h 304"/>
                <a:gd name="T66" fmla="*/ 29 w 270"/>
                <a:gd name="T67" fmla="*/ 55 h 304"/>
                <a:gd name="T68" fmla="*/ 64 w 270"/>
                <a:gd name="T69" fmla="*/ 21 h 304"/>
                <a:gd name="T70" fmla="*/ 113 w 270"/>
                <a:gd name="T71" fmla="*/ 3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0" h="304">
                  <a:moveTo>
                    <a:pt x="136" y="36"/>
                  </a:moveTo>
                  <a:lnTo>
                    <a:pt x="121" y="38"/>
                  </a:lnTo>
                  <a:lnTo>
                    <a:pt x="107" y="42"/>
                  </a:lnTo>
                  <a:lnTo>
                    <a:pt x="93" y="48"/>
                  </a:lnTo>
                  <a:lnTo>
                    <a:pt x="79" y="58"/>
                  </a:lnTo>
                  <a:lnTo>
                    <a:pt x="68" y="70"/>
                  </a:lnTo>
                  <a:lnTo>
                    <a:pt x="59" y="85"/>
                  </a:lnTo>
                  <a:lnTo>
                    <a:pt x="52" y="104"/>
                  </a:lnTo>
                  <a:lnTo>
                    <a:pt x="48" y="126"/>
                  </a:lnTo>
                  <a:lnTo>
                    <a:pt x="46" y="150"/>
                  </a:lnTo>
                  <a:lnTo>
                    <a:pt x="47" y="177"/>
                  </a:lnTo>
                  <a:lnTo>
                    <a:pt x="52" y="200"/>
                  </a:lnTo>
                  <a:lnTo>
                    <a:pt x="59" y="220"/>
                  </a:lnTo>
                  <a:lnTo>
                    <a:pt x="69" y="236"/>
                  </a:lnTo>
                  <a:lnTo>
                    <a:pt x="82" y="249"/>
                  </a:lnTo>
                  <a:lnTo>
                    <a:pt x="98" y="259"/>
                  </a:lnTo>
                  <a:lnTo>
                    <a:pt x="116" y="264"/>
                  </a:lnTo>
                  <a:lnTo>
                    <a:pt x="136" y="266"/>
                  </a:lnTo>
                  <a:lnTo>
                    <a:pt x="151" y="265"/>
                  </a:lnTo>
                  <a:lnTo>
                    <a:pt x="166" y="261"/>
                  </a:lnTo>
                  <a:lnTo>
                    <a:pt x="179" y="254"/>
                  </a:lnTo>
                  <a:lnTo>
                    <a:pt x="192" y="244"/>
                  </a:lnTo>
                  <a:lnTo>
                    <a:pt x="203" y="232"/>
                  </a:lnTo>
                  <a:lnTo>
                    <a:pt x="211" y="216"/>
                  </a:lnTo>
                  <a:lnTo>
                    <a:pt x="218" y="197"/>
                  </a:lnTo>
                  <a:lnTo>
                    <a:pt x="222" y="176"/>
                  </a:lnTo>
                  <a:lnTo>
                    <a:pt x="224" y="150"/>
                  </a:lnTo>
                  <a:lnTo>
                    <a:pt x="223" y="125"/>
                  </a:lnTo>
                  <a:lnTo>
                    <a:pt x="218" y="102"/>
                  </a:lnTo>
                  <a:lnTo>
                    <a:pt x="212" y="83"/>
                  </a:lnTo>
                  <a:lnTo>
                    <a:pt x="202" y="66"/>
                  </a:lnTo>
                  <a:lnTo>
                    <a:pt x="190" y="54"/>
                  </a:lnTo>
                  <a:lnTo>
                    <a:pt x="175" y="44"/>
                  </a:lnTo>
                  <a:lnTo>
                    <a:pt x="157" y="38"/>
                  </a:lnTo>
                  <a:lnTo>
                    <a:pt x="136" y="36"/>
                  </a:lnTo>
                  <a:close/>
                  <a:moveTo>
                    <a:pt x="140" y="0"/>
                  </a:moveTo>
                  <a:lnTo>
                    <a:pt x="161" y="1"/>
                  </a:lnTo>
                  <a:lnTo>
                    <a:pt x="181" y="5"/>
                  </a:lnTo>
                  <a:lnTo>
                    <a:pt x="200" y="11"/>
                  </a:lnTo>
                  <a:lnTo>
                    <a:pt x="217" y="21"/>
                  </a:lnTo>
                  <a:lnTo>
                    <a:pt x="232" y="33"/>
                  </a:lnTo>
                  <a:lnTo>
                    <a:pt x="245" y="49"/>
                  </a:lnTo>
                  <a:lnTo>
                    <a:pt x="255" y="68"/>
                  </a:lnTo>
                  <a:lnTo>
                    <a:pt x="263" y="90"/>
                  </a:lnTo>
                  <a:lnTo>
                    <a:pt x="268" y="117"/>
                  </a:lnTo>
                  <a:lnTo>
                    <a:pt x="270" y="147"/>
                  </a:lnTo>
                  <a:lnTo>
                    <a:pt x="268" y="176"/>
                  </a:lnTo>
                  <a:lnTo>
                    <a:pt x="262" y="202"/>
                  </a:lnTo>
                  <a:lnTo>
                    <a:pt x="253" y="227"/>
                  </a:lnTo>
                  <a:lnTo>
                    <a:pt x="240" y="248"/>
                  </a:lnTo>
                  <a:lnTo>
                    <a:pt x="224" y="267"/>
                  </a:lnTo>
                  <a:lnTo>
                    <a:pt x="205" y="283"/>
                  </a:lnTo>
                  <a:lnTo>
                    <a:pt x="182" y="294"/>
                  </a:lnTo>
                  <a:lnTo>
                    <a:pt x="157" y="301"/>
                  </a:lnTo>
                  <a:lnTo>
                    <a:pt x="130" y="304"/>
                  </a:lnTo>
                  <a:lnTo>
                    <a:pt x="105" y="302"/>
                  </a:lnTo>
                  <a:lnTo>
                    <a:pt x="81" y="297"/>
                  </a:lnTo>
                  <a:lnTo>
                    <a:pt x="61" y="288"/>
                  </a:lnTo>
                  <a:lnTo>
                    <a:pt x="43" y="275"/>
                  </a:lnTo>
                  <a:lnTo>
                    <a:pt x="28" y="259"/>
                  </a:lnTo>
                  <a:lnTo>
                    <a:pt x="16" y="238"/>
                  </a:lnTo>
                  <a:lnTo>
                    <a:pt x="7" y="214"/>
                  </a:lnTo>
                  <a:lnTo>
                    <a:pt x="2" y="186"/>
                  </a:lnTo>
                  <a:lnTo>
                    <a:pt x="0" y="154"/>
                  </a:lnTo>
                  <a:lnTo>
                    <a:pt x="2" y="127"/>
                  </a:lnTo>
                  <a:lnTo>
                    <a:pt x="8" y="100"/>
                  </a:lnTo>
                  <a:lnTo>
                    <a:pt x="17" y="76"/>
                  </a:lnTo>
                  <a:lnTo>
                    <a:pt x="29" y="55"/>
                  </a:lnTo>
                  <a:lnTo>
                    <a:pt x="45" y="36"/>
                  </a:lnTo>
                  <a:lnTo>
                    <a:pt x="64" y="21"/>
                  </a:lnTo>
                  <a:lnTo>
                    <a:pt x="87" y="10"/>
                  </a:lnTo>
                  <a:lnTo>
                    <a:pt x="113" y="3"/>
                  </a:lnTo>
                  <a:lnTo>
                    <a:pt x="140"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 name="Freeform 56">
              <a:extLst>
                <a:ext uri="{FF2B5EF4-FFF2-40B4-BE49-F238E27FC236}">
                  <a16:creationId xmlns:a16="http://schemas.microsoft.com/office/drawing/2014/main" id="{7AE29258-C776-91F7-ACDE-D7872520EBE6}"/>
                </a:ext>
              </a:extLst>
            </p:cNvPr>
            <p:cNvSpPr>
              <a:spLocks/>
            </p:cNvSpPr>
            <p:nvPr/>
          </p:nvSpPr>
          <p:spPr bwMode="auto">
            <a:xfrm>
              <a:off x="1820368" y="2325409"/>
              <a:ext cx="184575" cy="236634"/>
            </a:xfrm>
            <a:custGeom>
              <a:avLst/>
              <a:gdLst>
                <a:gd name="T0" fmla="*/ 146 w 233"/>
                <a:gd name="T1" fmla="*/ 0 h 300"/>
                <a:gd name="T2" fmla="*/ 166 w 233"/>
                <a:gd name="T3" fmla="*/ 2 h 300"/>
                <a:gd name="T4" fmla="*/ 184 w 233"/>
                <a:gd name="T5" fmla="*/ 6 h 300"/>
                <a:gd name="T6" fmla="*/ 198 w 233"/>
                <a:gd name="T7" fmla="*/ 13 h 300"/>
                <a:gd name="T8" fmla="*/ 210 w 233"/>
                <a:gd name="T9" fmla="*/ 23 h 300"/>
                <a:gd name="T10" fmla="*/ 219 w 233"/>
                <a:gd name="T11" fmla="*/ 34 h 300"/>
                <a:gd name="T12" fmla="*/ 225 w 233"/>
                <a:gd name="T13" fmla="*/ 47 h 300"/>
                <a:gd name="T14" fmla="*/ 230 w 233"/>
                <a:gd name="T15" fmla="*/ 62 h 300"/>
                <a:gd name="T16" fmla="*/ 233 w 233"/>
                <a:gd name="T17" fmla="*/ 78 h 300"/>
                <a:gd name="T18" fmla="*/ 233 w 233"/>
                <a:gd name="T19" fmla="*/ 95 h 300"/>
                <a:gd name="T20" fmla="*/ 233 w 233"/>
                <a:gd name="T21" fmla="*/ 300 h 300"/>
                <a:gd name="T22" fmla="*/ 189 w 233"/>
                <a:gd name="T23" fmla="*/ 300 h 300"/>
                <a:gd name="T24" fmla="*/ 189 w 233"/>
                <a:gd name="T25" fmla="*/ 110 h 300"/>
                <a:gd name="T26" fmla="*/ 188 w 233"/>
                <a:gd name="T27" fmla="*/ 91 h 300"/>
                <a:gd name="T28" fmla="*/ 186 w 233"/>
                <a:gd name="T29" fmla="*/ 75 h 300"/>
                <a:gd name="T30" fmla="*/ 181 w 233"/>
                <a:gd name="T31" fmla="*/ 61 h 300"/>
                <a:gd name="T32" fmla="*/ 174 w 233"/>
                <a:gd name="T33" fmla="*/ 51 h 300"/>
                <a:gd name="T34" fmla="*/ 164 w 233"/>
                <a:gd name="T35" fmla="*/ 43 h 300"/>
                <a:gd name="T36" fmla="*/ 151 w 233"/>
                <a:gd name="T37" fmla="*/ 38 h 300"/>
                <a:gd name="T38" fmla="*/ 135 w 233"/>
                <a:gd name="T39" fmla="*/ 37 h 300"/>
                <a:gd name="T40" fmla="*/ 116 w 233"/>
                <a:gd name="T41" fmla="*/ 39 h 300"/>
                <a:gd name="T42" fmla="*/ 98 w 233"/>
                <a:gd name="T43" fmla="*/ 46 h 300"/>
                <a:gd name="T44" fmla="*/ 83 w 233"/>
                <a:gd name="T45" fmla="*/ 57 h 300"/>
                <a:gd name="T46" fmla="*/ 70 w 233"/>
                <a:gd name="T47" fmla="*/ 71 h 300"/>
                <a:gd name="T48" fmla="*/ 60 w 233"/>
                <a:gd name="T49" fmla="*/ 89 h 300"/>
                <a:gd name="T50" fmla="*/ 51 w 233"/>
                <a:gd name="T51" fmla="*/ 111 h 300"/>
                <a:gd name="T52" fmla="*/ 46 w 233"/>
                <a:gd name="T53" fmla="*/ 134 h 300"/>
                <a:gd name="T54" fmla="*/ 44 w 233"/>
                <a:gd name="T55" fmla="*/ 159 h 300"/>
                <a:gd name="T56" fmla="*/ 44 w 233"/>
                <a:gd name="T57" fmla="*/ 300 h 300"/>
                <a:gd name="T58" fmla="*/ 0 w 233"/>
                <a:gd name="T59" fmla="*/ 300 h 300"/>
                <a:gd name="T60" fmla="*/ 0 w 233"/>
                <a:gd name="T61" fmla="*/ 6 h 300"/>
                <a:gd name="T62" fmla="*/ 44 w 233"/>
                <a:gd name="T63" fmla="*/ 6 h 300"/>
                <a:gd name="T64" fmla="*/ 43 w 233"/>
                <a:gd name="T65" fmla="*/ 28 h 300"/>
                <a:gd name="T66" fmla="*/ 41 w 233"/>
                <a:gd name="T67" fmla="*/ 51 h 300"/>
                <a:gd name="T68" fmla="*/ 39 w 233"/>
                <a:gd name="T69" fmla="*/ 71 h 300"/>
                <a:gd name="T70" fmla="*/ 40 w 233"/>
                <a:gd name="T71" fmla="*/ 72 h 300"/>
                <a:gd name="T72" fmla="*/ 50 w 233"/>
                <a:gd name="T73" fmla="*/ 52 h 300"/>
                <a:gd name="T74" fmla="*/ 64 w 233"/>
                <a:gd name="T75" fmla="*/ 34 h 300"/>
                <a:gd name="T76" fmla="*/ 80 w 233"/>
                <a:gd name="T77" fmla="*/ 20 h 300"/>
                <a:gd name="T78" fmla="*/ 99 w 233"/>
                <a:gd name="T79" fmla="*/ 9 h 300"/>
                <a:gd name="T80" fmla="*/ 121 w 233"/>
                <a:gd name="T81" fmla="*/ 3 h 300"/>
                <a:gd name="T82" fmla="*/ 146 w 233"/>
                <a:gd name="T83"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3" h="300">
                  <a:moveTo>
                    <a:pt x="146" y="0"/>
                  </a:moveTo>
                  <a:lnTo>
                    <a:pt x="166" y="2"/>
                  </a:lnTo>
                  <a:lnTo>
                    <a:pt x="184" y="6"/>
                  </a:lnTo>
                  <a:lnTo>
                    <a:pt x="198" y="13"/>
                  </a:lnTo>
                  <a:lnTo>
                    <a:pt x="210" y="23"/>
                  </a:lnTo>
                  <a:lnTo>
                    <a:pt x="219" y="34"/>
                  </a:lnTo>
                  <a:lnTo>
                    <a:pt x="225" y="47"/>
                  </a:lnTo>
                  <a:lnTo>
                    <a:pt x="230" y="62"/>
                  </a:lnTo>
                  <a:lnTo>
                    <a:pt x="233" y="78"/>
                  </a:lnTo>
                  <a:lnTo>
                    <a:pt x="233" y="95"/>
                  </a:lnTo>
                  <a:lnTo>
                    <a:pt x="233" y="300"/>
                  </a:lnTo>
                  <a:lnTo>
                    <a:pt x="189" y="300"/>
                  </a:lnTo>
                  <a:lnTo>
                    <a:pt x="189" y="110"/>
                  </a:lnTo>
                  <a:lnTo>
                    <a:pt x="188" y="91"/>
                  </a:lnTo>
                  <a:lnTo>
                    <a:pt x="186" y="75"/>
                  </a:lnTo>
                  <a:lnTo>
                    <a:pt x="181" y="61"/>
                  </a:lnTo>
                  <a:lnTo>
                    <a:pt x="174" y="51"/>
                  </a:lnTo>
                  <a:lnTo>
                    <a:pt x="164" y="43"/>
                  </a:lnTo>
                  <a:lnTo>
                    <a:pt x="151" y="38"/>
                  </a:lnTo>
                  <a:lnTo>
                    <a:pt x="135" y="37"/>
                  </a:lnTo>
                  <a:lnTo>
                    <a:pt x="116" y="39"/>
                  </a:lnTo>
                  <a:lnTo>
                    <a:pt x="98" y="46"/>
                  </a:lnTo>
                  <a:lnTo>
                    <a:pt x="83" y="57"/>
                  </a:lnTo>
                  <a:lnTo>
                    <a:pt x="70" y="71"/>
                  </a:lnTo>
                  <a:lnTo>
                    <a:pt x="60" y="89"/>
                  </a:lnTo>
                  <a:lnTo>
                    <a:pt x="51" y="111"/>
                  </a:lnTo>
                  <a:lnTo>
                    <a:pt x="46" y="134"/>
                  </a:lnTo>
                  <a:lnTo>
                    <a:pt x="44" y="159"/>
                  </a:lnTo>
                  <a:lnTo>
                    <a:pt x="44" y="300"/>
                  </a:lnTo>
                  <a:lnTo>
                    <a:pt x="0" y="300"/>
                  </a:lnTo>
                  <a:lnTo>
                    <a:pt x="0" y="6"/>
                  </a:lnTo>
                  <a:lnTo>
                    <a:pt x="44" y="6"/>
                  </a:lnTo>
                  <a:lnTo>
                    <a:pt x="43" y="28"/>
                  </a:lnTo>
                  <a:lnTo>
                    <a:pt x="41" y="51"/>
                  </a:lnTo>
                  <a:lnTo>
                    <a:pt x="39" y="71"/>
                  </a:lnTo>
                  <a:lnTo>
                    <a:pt x="40" y="72"/>
                  </a:lnTo>
                  <a:lnTo>
                    <a:pt x="50" y="52"/>
                  </a:lnTo>
                  <a:lnTo>
                    <a:pt x="64" y="34"/>
                  </a:lnTo>
                  <a:lnTo>
                    <a:pt x="80" y="20"/>
                  </a:lnTo>
                  <a:lnTo>
                    <a:pt x="99" y="9"/>
                  </a:lnTo>
                  <a:lnTo>
                    <a:pt x="121" y="3"/>
                  </a:lnTo>
                  <a:lnTo>
                    <a:pt x="146"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 name="Freeform 57">
              <a:extLst>
                <a:ext uri="{FF2B5EF4-FFF2-40B4-BE49-F238E27FC236}">
                  <a16:creationId xmlns:a16="http://schemas.microsoft.com/office/drawing/2014/main" id="{35B86B4B-65CC-8B99-06C6-97CDE959A2D6}"/>
                </a:ext>
              </a:extLst>
            </p:cNvPr>
            <p:cNvSpPr>
              <a:spLocks/>
            </p:cNvSpPr>
            <p:nvPr/>
          </p:nvSpPr>
          <p:spPr bwMode="auto">
            <a:xfrm>
              <a:off x="2064101" y="2325409"/>
              <a:ext cx="182208" cy="236634"/>
            </a:xfrm>
            <a:custGeom>
              <a:avLst/>
              <a:gdLst>
                <a:gd name="T0" fmla="*/ 145 w 233"/>
                <a:gd name="T1" fmla="*/ 0 h 300"/>
                <a:gd name="T2" fmla="*/ 166 w 233"/>
                <a:gd name="T3" fmla="*/ 2 h 300"/>
                <a:gd name="T4" fmla="*/ 183 w 233"/>
                <a:gd name="T5" fmla="*/ 6 h 300"/>
                <a:gd name="T6" fmla="*/ 198 w 233"/>
                <a:gd name="T7" fmla="*/ 13 h 300"/>
                <a:gd name="T8" fmla="*/ 209 w 233"/>
                <a:gd name="T9" fmla="*/ 23 h 300"/>
                <a:gd name="T10" fmla="*/ 218 w 233"/>
                <a:gd name="T11" fmla="*/ 34 h 300"/>
                <a:gd name="T12" fmla="*/ 225 w 233"/>
                <a:gd name="T13" fmla="*/ 47 h 300"/>
                <a:gd name="T14" fmla="*/ 230 w 233"/>
                <a:gd name="T15" fmla="*/ 62 h 300"/>
                <a:gd name="T16" fmla="*/ 232 w 233"/>
                <a:gd name="T17" fmla="*/ 78 h 300"/>
                <a:gd name="T18" fmla="*/ 233 w 233"/>
                <a:gd name="T19" fmla="*/ 95 h 300"/>
                <a:gd name="T20" fmla="*/ 233 w 233"/>
                <a:gd name="T21" fmla="*/ 300 h 300"/>
                <a:gd name="T22" fmla="*/ 189 w 233"/>
                <a:gd name="T23" fmla="*/ 300 h 300"/>
                <a:gd name="T24" fmla="*/ 189 w 233"/>
                <a:gd name="T25" fmla="*/ 110 h 300"/>
                <a:gd name="T26" fmla="*/ 188 w 233"/>
                <a:gd name="T27" fmla="*/ 91 h 300"/>
                <a:gd name="T28" fmla="*/ 185 w 233"/>
                <a:gd name="T29" fmla="*/ 75 h 300"/>
                <a:gd name="T30" fmla="*/ 181 w 233"/>
                <a:gd name="T31" fmla="*/ 61 h 300"/>
                <a:gd name="T32" fmla="*/ 173 w 233"/>
                <a:gd name="T33" fmla="*/ 51 h 300"/>
                <a:gd name="T34" fmla="*/ 163 w 233"/>
                <a:gd name="T35" fmla="*/ 43 h 300"/>
                <a:gd name="T36" fmla="*/ 150 w 233"/>
                <a:gd name="T37" fmla="*/ 38 h 300"/>
                <a:gd name="T38" fmla="*/ 134 w 233"/>
                <a:gd name="T39" fmla="*/ 37 h 300"/>
                <a:gd name="T40" fmla="*/ 115 w 233"/>
                <a:gd name="T41" fmla="*/ 39 h 300"/>
                <a:gd name="T42" fmla="*/ 98 w 233"/>
                <a:gd name="T43" fmla="*/ 46 h 300"/>
                <a:gd name="T44" fmla="*/ 83 w 233"/>
                <a:gd name="T45" fmla="*/ 57 h 300"/>
                <a:gd name="T46" fmla="*/ 70 w 233"/>
                <a:gd name="T47" fmla="*/ 71 h 300"/>
                <a:gd name="T48" fmla="*/ 59 w 233"/>
                <a:gd name="T49" fmla="*/ 89 h 300"/>
                <a:gd name="T50" fmla="*/ 51 w 233"/>
                <a:gd name="T51" fmla="*/ 111 h 300"/>
                <a:gd name="T52" fmla="*/ 46 w 233"/>
                <a:gd name="T53" fmla="*/ 134 h 300"/>
                <a:gd name="T54" fmla="*/ 45 w 233"/>
                <a:gd name="T55" fmla="*/ 159 h 300"/>
                <a:gd name="T56" fmla="*/ 45 w 233"/>
                <a:gd name="T57" fmla="*/ 300 h 300"/>
                <a:gd name="T58" fmla="*/ 0 w 233"/>
                <a:gd name="T59" fmla="*/ 300 h 300"/>
                <a:gd name="T60" fmla="*/ 0 w 233"/>
                <a:gd name="T61" fmla="*/ 6 h 300"/>
                <a:gd name="T62" fmla="*/ 44 w 233"/>
                <a:gd name="T63" fmla="*/ 6 h 300"/>
                <a:gd name="T64" fmla="*/ 44 w 233"/>
                <a:gd name="T65" fmla="*/ 28 h 300"/>
                <a:gd name="T66" fmla="*/ 42 w 233"/>
                <a:gd name="T67" fmla="*/ 51 h 300"/>
                <a:gd name="T68" fmla="*/ 39 w 233"/>
                <a:gd name="T69" fmla="*/ 71 h 300"/>
                <a:gd name="T70" fmla="*/ 41 w 233"/>
                <a:gd name="T71" fmla="*/ 72 h 300"/>
                <a:gd name="T72" fmla="*/ 51 w 233"/>
                <a:gd name="T73" fmla="*/ 52 h 300"/>
                <a:gd name="T74" fmla="*/ 64 w 233"/>
                <a:gd name="T75" fmla="*/ 34 h 300"/>
                <a:gd name="T76" fmla="*/ 80 w 233"/>
                <a:gd name="T77" fmla="*/ 20 h 300"/>
                <a:gd name="T78" fmla="*/ 99 w 233"/>
                <a:gd name="T79" fmla="*/ 9 h 300"/>
                <a:gd name="T80" fmla="*/ 121 w 233"/>
                <a:gd name="T81" fmla="*/ 3 h 300"/>
                <a:gd name="T82" fmla="*/ 145 w 233"/>
                <a:gd name="T83"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3" h="300">
                  <a:moveTo>
                    <a:pt x="145" y="0"/>
                  </a:moveTo>
                  <a:lnTo>
                    <a:pt x="166" y="2"/>
                  </a:lnTo>
                  <a:lnTo>
                    <a:pt x="183" y="6"/>
                  </a:lnTo>
                  <a:lnTo>
                    <a:pt x="198" y="13"/>
                  </a:lnTo>
                  <a:lnTo>
                    <a:pt x="209" y="23"/>
                  </a:lnTo>
                  <a:lnTo>
                    <a:pt x="218" y="34"/>
                  </a:lnTo>
                  <a:lnTo>
                    <a:pt x="225" y="47"/>
                  </a:lnTo>
                  <a:lnTo>
                    <a:pt x="230" y="62"/>
                  </a:lnTo>
                  <a:lnTo>
                    <a:pt x="232" y="78"/>
                  </a:lnTo>
                  <a:lnTo>
                    <a:pt x="233" y="95"/>
                  </a:lnTo>
                  <a:lnTo>
                    <a:pt x="233" y="300"/>
                  </a:lnTo>
                  <a:lnTo>
                    <a:pt x="189" y="300"/>
                  </a:lnTo>
                  <a:lnTo>
                    <a:pt x="189" y="110"/>
                  </a:lnTo>
                  <a:lnTo>
                    <a:pt x="188" y="91"/>
                  </a:lnTo>
                  <a:lnTo>
                    <a:pt x="185" y="75"/>
                  </a:lnTo>
                  <a:lnTo>
                    <a:pt x="181" y="61"/>
                  </a:lnTo>
                  <a:lnTo>
                    <a:pt x="173" y="51"/>
                  </a:lnTo>
                  <a:lnTo>
                    <a:pt x="163" y="43"/>
                  </a:lnTo>
                  <a:lnTo>
                    <a:pt x="150" y="38"/>
                  </a:lnTo>
                  <a:lnTo>
                    <a:pt x="134" y="37"/>
                  </a:lnTo>
                  <a:lnTo>
                    <a:pt x="115" y="39"/>
                  </a:lnTo>
                  <a:lnTo>
                    <a:pt x="98" y="46"/>
                  </a:lnTo>
                  <a:lnTo>
                    <a:pt x="83" y="57"/>
                  </a:lnTo>
                  <a:lnTo>
                    <a:pt x="70" y="71"/>
                  </a:lnTo>
                  <a:lnTo>
                    <a:pt x="59" y="89"/>
                  </a:lnTo>
                  <a:lnTo>
                    <a:pt x="51" y="111"/>
                  </a:lnTo>
                  <a:lnTo>
                    <a:pt x="46" y="134"/>
                  </a:lnTo>
                  <a:lnTo>
                    <a:pt x="45" y="159"/>
                  </a:lnTo>
                  <a:lnTo>
                    <a:pt x="45" y="300"/>
                  </a:lnTo>
                  <a:lnTo>
                    <a:pt x="0" y="300"/>
                  </a:lnTo>
                  <a:lnTo>
                    <a:pt x="0" y="6"/>
                  </a:lnTo>
                  <a:lnTo>
                    <a:pt x="44" y="6"/>
                  </a:lnTo>
                  <a:lnTo>
                    <a:pt x="44" y="28"/>
                  </a:lnTo>
                  <a:lnTo>
                    <a:pt x="42" y="51"/>
                  </a:lnTo>
                  <a:lnTo>
                    <a:pt x="39" y="71"/>
                  </a:lnTo>
                  <a:lnTo>
                    <a:pt x="41" y="72"/>
                  </a:lnTo>
                  <a:lnTo>
                    <a:pt x="51" y="52"/>
                  </a:lnTo>
                  <a:lnTo>
                    <a:pt x="64" y="34"/>
                  </a:lnTo>
                  <a:lnTo>
                    <a:pt x="80" y="20"/>
                  </a:lnTo>
                  <a:lnTo>
                    <a:pt x="99" y="9"/>
                  </a:lnTo>
                  <a:lnTo>
                    <a:pt x="121" y="3"/>
                  </a:lnTo>
                  <a:lnTo>
                    <a:pt x="145"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58">
              <a:extLst>
                <a:ext uri="{FF2B5EF4-FFF2-40B4-BE49-F238E27FC236}">
                  <a16:creationId xmlns:a16="http://schemas.microsoft.com/office/drawing/2014/main" id="{C917A3ED-11CD-D5A1-975B-A2A055B7A60A}"/>
                </a:ext>
              </a:extLst>
            </p:cNvPr>
            <p:cNvSpPr>
              <a:spLocks noEditPoints="1"/>
            </p:cNvSpPr>
            <p:nvPr/>
          </p:nvSpPr>
          <p:spPr bwMode="auto">
            <a:xfrm>
              <a:off x="2279439" y="2327776"/>
              <a:ext cx="191674" cy="239000"/>
            </a:xfrm>
            <a:custGeom>
              <a:avLst/>
              <a:gdLst>
                <a:gd name="T0" fmla="*/ 127 w 243"/>
                <a:gd name="T1" fmla="*/ 34 h 304"/>
                <a:gd name="T2" fmla="*/ 107 w 243"/>
                <a:gd name="T3" fmla="*/ 36 h 304"/>
                <a:gd name="T4" fmla="*/ 90 w 243"/>
                <a:gd name="T5" fmla="*/ 43 h 304"/>
                <a:gd name="T6" fmla="*/ 75 w 243"/>
                <a:gd name="T7" fmla="*/ 54 h 304"/>
                <a:gd name="T8" fmla="*/ 63 w 243"/>
                <a:gd name="T9" fmla="*/ 69 h 304"/>
                <a:gd name="T10" fmla="*/ 54 w 243"/>
                <a:gd name="T11" fmla="*/ 88 h 304"/>
                <a:gd name="T12" fmla="*/ 49 w 243"/>
                <a:gd name="T13" fmla="*/ 110 h 304"/>
                <a:gd name="T14" fmla="*/ 197 w 243"/>
                <a:gd name="T15" fmla="*/ 110 h 304"/>
                <a:gd name="T16" fmla="*/ 196 w 243"/>
                <a:gd name="T17" fmla="*/ 91 h 304"/>
                <a:gd name="T18" fmla="*/ 191 w 243"/>
                <a:gd name="T19" fmla="*/ 75 h 304"/>
                <a:gd name="T20" fmla="*/ 184 w 243"/>
                <a:gd name="T21" fmla="*/ 61 h 304"/>
                <a:gd name="T22" fmla="*/ 173 w 243"/>
                <a:gd name="T23" fmla="*/ 49 h 304"/>
                <a:gd name="T24" fmla="*/ 160 w 243"/>
                <a:gd name="T25" fmla="*/ 41 h 304"/>
                <a:gd name="T26" fmla="*/ 145 w 243"/>
                <a:gd name="T27" fmla="*/ 35 h 304"/>
                <a:gd name="T28" fmla="*/ 127 w 243"/>
                <a:gd name="T29" fmla="*/ 34 h 304"/>
                <a:gd name="T30" fmla="*/ 129 w 243"/>
                <a:gd name="T31" fmla="*/ 0 h 304"/>
                <a:gd name="T32" fmla="*/ 154 w 243"/>
                <a:gd name="T33" fmla="*/ 2 h 304"/>
                <a:gd name="T34" fmla="*/ 176 w 243"/>
                <a:gd name="T35" fmla="*/ 8 h 304"/>
                <a:gd name="T36" fmla="*/ 194 w 243"/>
                <a:gd name="T37" fmla="*/ 17 h 304"/>
                <a:gd name="T38" fmla="*/ 210 w 243"/>
                <a:gd name="T39" fmla="*/ 29 h 304"/>
                <a:gd name="T40" fmla="*/ 222 w 243"/>
                <a:gd name="T41" fmla="*/ 44 h 304"/>
                <a:gd name="T42" fmla="*/ 231 w 243"/>
                <a:gd name="T43" fmla="*/ 61 h 304"/>
                <a:gd name="T44" fmla="*/ 238 w 243"/>
                <a:gd name="T45" fmla="*/ 79 h 304"/>
                <a:gd name="T46" fmla="*/ 242 w 243"/>
                <a:gd name="T47" fmla="*/ 99 h 304"/>
                <a:gd name="T48" fmla="*/ 243 w 243"/>
                <a:gd name="T49" fmla="*/ 122 h 304"/>
                <a:gd name="T50" fmla="*/ 243 w 243"/>
                <a:gd name="T51" fmla="*/ 131 h 304"/>
                <a:gd name="T52" fmla="*/ 242 w 243"/>
                <a:gd name="T53" fmla="*/ 143 h 304"/>
                <a:gd name="T54" fmla="*/ 47 w 243"/>
                <a:gd name="T55" fmla="*/ 143 h 304"/>
                <a:gd name="T56" fmla="*/ 47 w 243"/>
                <a:gd name="T57" fmla="*/ 171 h 304"/>
                <a:gd name="T58" fmla="*/ 50 w 243"/>
                <a:gd name="T59" fmla="*/ 194 h 304"/>
                <a:gd name="T60" fmla="*/ 56 w 243"/>
                <a:gd name="T61" fmla="*/ 214 h 304"/>
                <a:gd name="T62" fmla="*/ 64 w 243"/>
                <a:gd name="T63" fmla="*/ 231 h 304"/>
                <a:gd name="T64" fmla="*/ 75 w 243"/>
                <a:gd name="T65" fmla="*/ 244 h 304"/>
                <a:gd name="T66" fmla="*/ 89 w 243"/>
                <a:gd name="T67" fmla="*/ 255 h 304"/>
                <a:gd name="T68" fmla="*/ 105 w 243"/>
                <a:gd name="T69" fmla="*/ 262 h 304"/>
                <a:gd name="T70" fmla="*/ 123 w 243"/>
                <a:gd name="T71" fmla="*/ 266 h 304"/>
                <a:gd name="T72" fmla="*/ 144 w 243"/>
                <a:gd name="T73" fmla="*/ 267 h 304"/>
                <a:gd name="T74" fmla="*/ 167 w 243"/>
                <a:gd name="T75" fmla="*/ 266 h 304"/>
                <a:gd name="T76" fmla="*/ 189 w 243"/>
                <a:gd name="T77" fmla="*/ 262 h 304"/>
                <a:gd name="T78" fmla="*/ 210 w 243"/>
                <a:gd name="T79" fmla="*/ 256 h 304"/>
                <a:gd name="T80" fmla="*/ 228 w 243"/>
                <a:gd name="T81" fmla="*/ 249 h 304"/>
                <a:gd name="T82" fmla="*/ 232 w 243"/>
                <a:gd name="T83" fmla="*/ 286 h 304"/>
                <a:gd name="T84" fmla="*/ 203 w 243"/>
                <a:gd name="T85" fmla="*/ 296 h 304"/>
                <a:gd name="T86" fmla="*/ 171 w 243"/>
                <a:gd name="T87" fmla="*/ 302 h 304"/>
                <a:gd name="T88" fmla="*/ 136 w 243"/>
                <a:gd name="T89" fmla="*/ 304 h 304"/>
                <a:gd name="T90" fmla="*/ 108 w 243"/>
                <a:gd name="T91" fmla="*/ 302 h 304"/>
                <a:gd name="T92" fmla="*/ 83 w 243"/>
                <a:gd name="T93" fmla="*/ 297 h 304"/>
                <a:gd name="T94" fmla="*/ 62 w 243"/>
                <a:gd name="T95" fmla="*/ 288 h 304"/>
                <a:gd name="T96" fmla="*/ 43 w 243"/>
                <a:gd name="T97" fmla="*/ 275 h 304"/>
                <a:gd name="T98" fmla="*/ 28 w 243"/>
                <a:gd name="T99" fmla="*/ 259 h 304"/>
                <a:gd name="T100" fmla="*/ 15 w 243"/>
                <a:gd name="T101" fmla="*/ 238 h 304"/>
                <a:gd name="T102" fmla="*/ 7 w 243"/>
                <a:gd name="T103" fmla="*/ 214 h 304"/>
                <a:gd name="T104" fmla="*/ 1 w 243"/>
                <a:gd name="T105" fmla="*/ 186 h 304"/>
                <a:gd name="T106" fmla="*/ 0 w 243"/>
                <a:gd name="T107" fmla="*/ 154 h 304"/>
                <a:gd name="T108" fmla="*/ 1 w 243"/>
                <a:gd name="T109" fmla="*/ 126 h 304"/>
                <a:gd name="T110" fmla="*/ 7 w 243"/>
                <a:gd name="T111" fmla="*/ 98 h 304"/>
                <a:gd name="T112" fmla="*/ 15 w 243"/>
                <a:gd name="T113" fmla="*/ 74 h 304"/>
                <a:gd name="T114" fmla="*/ 27 w 243"/>
                <a:gd name="T115" fmla="*/ 53 h 304"/>
                <a:gd name="T116" fmla="*/ 42 w 243"/>
                <a:gd name="T117" fmla="*/ 35 h 304"/>
                <a:gd name="T118" fmla="*/ 60 w 243"/>
                <a:gd name="T119" fmla="*/ 20 h 304"/>
                <a:gd name="T120" fmla="*/ 80 w 243"/>
                <a:gd name="T121" fmla="*/ 9 h 304"/>
                <a:gd name="T122" fmla="*/ 103 w 243"/>
                <a:gd name="T123" fmla="*/ 2 h 304"/>
                <a:gd name="T124" fmla="*/ 129 w 243"/>
                <a:gd name="T125"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 h="304">
                  <a:moveTo>
                    <a:pt x="127" y="34"/>
                  </a:moveTo>
                  <a:lnTo>
                    <a:pt x="107" y="36"/>
                  </a:lnTo>
                  <a:lnTo>
                    <a:pt x="90" y="43"/>
                  </a:lnTo>
                  <a:lnTo>
                    <a:pt x="75" y="54"/>
                  </a:lnTo>
                  <a:lnTo>
                    <a:pt x="63" y="69"/>
                  </a:lnTo>
                  <a:lnTo>
                    <a:pt x="54" y="88"/>
                  </a:lnTo>
                  <a:lnTo>
                    <a:pt x="49" y="110"/>
                  </a:lnTo>
                  <a:lnTo>
                    <a:pt x="197" y="110"/>
                  </a:lnTo>
                  <a:lnTo>
                    <a:pt x="196" y="91"/>
                  </a:lnTo>
                  <a:lnTo>
                    <a:pt x="191" y="75"/>
                  </a:lnTo>
                  <a:lnTo>
                    <a:pt x="184" y="61"/>
                  </a:lnTo>
                  <a:lnTo>
                    <a:pt x="173" y="49"/>
                  </a:lnTo>
                  <a:lnTo>
                    <a:pt x="160" y="41"/>
                  </a:lnTo>
                  <a:lnTo>
                    <a:pt x="145" y="35"/>
                  </a:lnTo>
                  <a:lnTo>
                    <a:pt x="127" y="34"/>
                  </a:lnTo>
                  <a:close/>
                  <a:moveTo>
                    <a:pt x="129" y="0"/>
                  </a:moveTo>
                  <a:lnTo>
                    <a:pt x="154" y="2"/>
                  </a:lnTo>
                  <a:lnTo>
                    <a:pt x="176" y="8"/>
                  </a:lnTo>
                  <a:lnTo>
                    <a:pt x="194" y="17"/>
                  </a:lnTo>
                  <a:lnTo>
                    <a:pt x="210" y="29"/>
                  </a:lnTo>
                  <a:lnTo>
                    <a:pt x="222" y="44"/>
                  </a:lnTo>
                  <a:lnTo>
                    <a:pt x="231" y="61"/>
                  </a:lnTo>
                  <a:lnTo>
                    <a:pt x="238" y="79"/>
                  </a:lnTo>
                  <a:lnTo>
                    <a:pt x="242" y="99"/>
                  </a:lnTo>
                  <a:lnTo>
                    <a:pt x="243" y="122"/>
                  </a:lnTo>
                  <a:lnTo>
                    <a:pt x="243" y="131"/>
                  </a:lnTo>
                  <a:lnTo>
                    <a:pt x="242" y="143"/>
                  </a:lnTo>
                  <a:lnTo>
                    <a:pt x="47" y="143"/>
                  </a:lnTo>
                  <a:lnTo>
                    <a:pt x="47" y="171"/>
                  </a:lnTo>
                  <a:lnTo>
                    <a:pt x="50" y="194"/>
                  </a:lnTo>
                  <a:lnTo>
                    <a:pt x="56" y="214"/>
                  </a:lnTo>
                  <a:lnTo>
                    <a:pt x="64" y="231"/>
                  </a:lnTo>
                  <a:lnTo>
                    <a:pt x="75" y="244"/>
                  </a:lnTo>
                  <a:lnTo>
                    <a:pt x="89" y="255"/>
                  </a:lnTo>
                  <a:lnTo>
                    <a:pt x="105" y="262"/>
                  </a:lnTo>
                  <a:lnTo>
                    <a:pt x="123" y="266"/>
                  </a:lnTo>
                  <a:lnTo>
                    <a:pt x="144" y="267"/>
                  </a:lnTo>
                  <a:lnTo>
                    <a:pt x="167" y="266"/>
                  </a:lnTo>
                  <a:lnTo>
                    <a:pt x="189" y="262"/>
                  </a:lnTo>
                  <a:lnTo>
                    <a:pt x="210" y="256"/>
                  </a:lnTo>
                  <a:lnTo>
                    <a:pt x="228" y="249"/>
                  </a:lnTo>
                  <a:lnTo>
                    <a:pt x="232" y="286"/>
                  </a:lnTo>
                  <a:lnTo>
                    <a:pt x="203" y="296"/>
                  </a:lnTo>
                  <a:lnTo>
                    <a:pt x="171" y="302"/>
                  </a:lnTo>
                  <a:lnTo>
                    <a:pt x="136" y="304"/>
                  </a:lnTo>
                  <a:lnTo>
                    <a:pt x="108" y="302"/>
                  </a:lnTo>
                  <a:lnTo>
                    <a:pt x="83" y="297"/>
                  </a:lnTo>
                  <a:lnTo>
                    <a:pt x="62" y="288"/>
                  </a:lnTo>
                  <a:lnTo>
                    <a:pt x="43" y="275"/>
                  </a:lnTo>
                  <a:lnTo>
                    <a:pt x="28" y="259"/>
                  </a:lnTo>
                  <a:lnTo>
                    <a:pt x="15" y="238"/>
                  </a:lnTo>
                  <a:lnTo>
                    <a:pt x="7" y="214"/>
                  </a:lnTo>
                  <a:lnTo>
                    <a:pt x="1" y="186"/>
                  </a:lnTo>
                  <a:lnTo>
                    <a:pt x="0" y="154"/>
                  </a:lnTo>
                  <a:lnTo>
                    <a:pt x="1" y="126"/>
                  </a:lnTo>
                  <a:lnTo>
                    <a:pt x="7" y="98"/>
                  </a:lnTo>
                  <a:lnTo>
                    <a:pt x="15" y="74"/>
                  </a:lnTo>
                  <a:lnTo>
                    <a:pt x="27" y="53"/>
                  </a:lnTo>
                  <a:lnTo>
                    <a:pt x="42" y="35"/>
                  </a:lnTo>
                  <a:lnTo>
                    <a:pt x="60" y="20"/>
                  </a:lnTo>
                  <a:lnTo>
                    <a:pt x="80" y="9"/>
                  </a:lnTo>
                  <a:lnTo>
                    <a:pt x="103" y="2"/>
                  </a:lnTo>
                  <a:lnTo>
                    <a:pt x="129"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5225718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6"/>
        <p:cNvGrpSpPr/>
        <p:nvPr/>
      </p:nvGrpSpPr>
      <p:grpSpPr>
        <a:xfrm>
          <a:off x="0" y="0"/>
          <a:ext cx="0" cy="0"/>
          <a:chOff x="0" y="0"/>
          <a:chExt cx="0" cy="0"/>
        </a:xfrm>
      </p:grpSpPr>
      <p:sp>
        <p:nvSpPr>
          <p:cNvPr id="37" name="Google Shape;37;g23b7a3e2907_0_349"/>
          <p:cNvSpPr txBox="1">
            <a:spLocks noGrp="1"/>
          </p:cNvSpPr>
          <p:nvPr>
            <p:ph type="title"/>
          </p:nvPr>
        </p:nvSpPr>
        <p:spPr>
          <a:xfrm>
            <a:off x="457201" y="358378"/>
            <a:ext cx="8373000" cy="621600"/>
          </a:xfrm>
          <a:prstGeom prst="rect">
            <a:avLst/>
          </a:prstGeom>
          <a:noFill/>
          <a:ln>
            <a:noFill/>
          </a:ln>
        </p:spPr>
        <p:txBody>
          <a:bodyPr spcFirstLastPara="1" wrap="square" lIns="0" tIns="0" rIns="0" bIns="0" anchor="b" anchorCtr="0">
            <a:noAutofit/>
          </a:bodyPr>
          <a:lstStyle>
            <a:lvl1pPr lvl="0" algn="l">
              <a:lnSpc>
                <a:spcPct val="95000"/>
              </a:lnSpc>
              <a:spcBef>
                <a:spcPts val="0"/>
              </a:spcBef>
              <a:spcAft>
                <a:spcPts val="0"/>
              </a:spcAft>
              <a:buSzPts val="2800"/>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g23b7a3e2907_0_349"/>
          <p:cNvSpPr txBox="1">
            <a:spLocks noGrp="1"/>
          </p:cNvSpPr>
          <p:nvPr>
            <p:ph type="body" idx="1"/>
          </p:nvPr>
        </p:nvSpPr>
        <p:spPr>
          <a:xfrm>
            <a:off x="457201" y="1408346"/>
            <a:ext cx="8373000" cy="3317100"/>
          </a:xfrm>
          <a:prstGeom prst="rect">
            <a:avLst/>
          </a:prstGeom>
          <a:noFill/>
          <a:ln>
            <a:noFill/>
          </a:ln>
        </p:spPr>
        <p:txBody>
          <a:bodyPr spcFirstLastPara="1" wrap="square" lIns="0" tIns="0" rIns="0" bIns="45700" anchor="t" anchorCtr="0">
            <a:noAutofit/>
          </a:bodyPr>
          <a:lstStyle>
            <a:lvl1pPr marL="457200" lvl="0" indent="-342900" algn="l">
              <a:lnSpc>
                <a:spcPct val="100000"/>
              </a:lnSpc>
              <a:spcBef>
                <a:spcPts val="600"/>
              </a:spcBef>
              <a:spcAft>
                <a:spcPts val="0"/>
              </a:spcAft>
              <a:buSzPts val="1800"/>
              <a:buChar char="▪"/>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
        <p:nvSpPr>
          <p:cNvPr id="39" name="Google Shape;39;g23b7a3e2907_0_349"/>
          <p:cNvSpPr txBox="1">
            <a:spLocks noGrp="1"/>
          </p:cNvSpPr>
          <p:nvPr>
            <p:ph type="body" idx="2"/>
          </p:nvPr>
        </p:nvSpPr>
        <p:spPr>
          <a:xfrm>
            <a:off x="457201" y="1009912"/>
            <a:ext cx="8373000" cy="3747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SzPts val="1800"/>
              <a:buNone/>
              <a:defRPr sz="2000" b="1">
                <a:solidFill>
                  <a:schemeClr val="accent2"/>
                </a:solidFill>
              </a:defRPr>
            </a:lvl1pPr>
            <a:lvl2pPr marL="914400" lvl="1" indent="-342900" algn="l">
              <a:lnSpc>
                <a:spcPct val="100000"/>
              </a:lnSpc>
              <a:spcBef>
                <a:spcPts val="0"/>
              </a:spcBef>
              <a:spcAft>
                <a:spcPts val="0"/>
              </a:spcAft>
              <a:buSzPts val="1800"/>
              <a:buChar char="–"/>
              <a:defRPr/>
            </a:lvl2pPr>
            <a:lvl3pPr marL="1371600" lvl="2" indent="-342900" algn="l">
              <a:lnSpc>
                <a:spcPct val="100000"/>
              </a:lnSpc>
              <a:spcBef>
                <a:spcPts val="0"/>
              </a:spcBef>
              <a:spcAft>
                <a:spcPts val="0"/>
              </a:spcAft>
              <a:buSzPts val="1800"/>
              <a:buChar char="•"/>
              <a:defRPr/>
            </a:lvl3pPr>
            <a:lvl4pPr marL="1828800" lvl="3" indent="-342900" algn="l">
              <a:lnSpc>
                <a:spcPct val="100000"/>
              </a:lnSpc>
              <a:spcBef>
                <a:spcPts val="0"/>
              </a:spcBef>
              <a:spcAft>
                <a:spcPts val="0"/>
              </a:spcAft>
              <a:buSzPts val="1800"/>
              <a:buChar char="–"/>
              <a:defRPr/>
            </a:lvl4pPr>
            <a:lvl5pPr marL="2286000" lvl="4" indent="-342900" algn="l">
              <a:lnSpc>
                <a:spcPct val="100000"/>
              </a:lnSpc>
              <a:spcBef>
                <a:spcPts val="0"/>
              </a:spcBef>
              <a:spcAft>
                <a:spcPts val="0"/>
              </a:spcAft>
              <a:buSzPts val="1800"/>
              <a:buChar char="»"/>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
        <p:nvSpPr>
          <p:cNvPr id="40" name="Google Shape;40;g23b7a3e2907_0_349"/>
          <p:cNvSpPr txBox="1">
            <a:spLocks noGrp="1"/>
          </p:cNvSpPr>
          <p:nvPr>
            <p:ph type="sldNum" idx="12"/>
          </p:nvPr>
        </p:nvSpPr>
        <p:spPr>
          <a:xfrm>
            <a:off x="4343400" y="4855282"/>
            <a:ext cx="457200" cy="137100"/>
          </a:xfrm>
          <a:prstGeom prst="rect">
            <a:avLst/>
          </a:prstGeom>
          <a:noFill/>
          <a:ln>
            <a:noFill/>
          </a:ln>
        </p:spPr>
        <p:txBody>
          <a:bodyPr spcFirstLastPara="1" wrap="square" lIns="0" tIns="45700" rIns="0" bIns="0" anchor="b" anchorCtr="0">
            <a:noAutofit/>
          </a:bodyPr>
          <a:lstStyle>
            <a:lvl1pPr marL="0" marR="0" lvl="0" indent="0" algn="ct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000"/>
              <a:buFont typeface="Arial"/>
              <a:buNone/>
              <a:defRPr sz="1000" b="0" i="0" u="none" strike="noStrike" cap="none">
                <a:solidFill>
                  <a:srgbClr val="7F7F7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776511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
        <p:nvSpPr>
          <p:cNvPr id="2" name="PlaceHolder 1"/>
          <p:cNvSpPr>
            <a:spLocks noGrp="1"/>
          </p:cNvSpPr>
          <p:nvPr>
            <p:ph type="sldNum" idx="3"/>
          </p:nvPr>
        </p:nvSpPr>
        <p:spPr/>
        <p:txBody>
          <a:bodyPr/>
          <a:lstStyle/>
          <a:p>
            <a:fld id="{14669FE1-F8A7-43B5-8BA2-C80DD2DE037E}" type="slidenum">
              <a:t>‹#›</a:t>
            </a:fld>
            <a:endParaRPr/>
          </a:p>
        </p:txBody>
      </p:sp>
    </p:spTree>
    <p:extLst>
      <p:ext uri="{BB962C8B-B14F-4D97-AF65-F5344CB8AC3E}">
        <p14:creationId xmlns:p14="http://schemas.microsoft.com/office/powerpoint/2010/main" val="11892704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dk1"/>
        </a:solidFill>
        <a:effectLst/>
      </p:bgPr>
    </p:bg>
    <p:spTree>
      <p:nvGrpSpPr>
        <p:cNvPr id="1" name="Shape 274"/>
        <p:cNvGrpSpPr/>
        <p:nvPr/>
      </p:nvGrpSpPr>
      <p:grpSpPr>
        <a:xfrm>
          <a:off x="0" y="0"/>
          <a:ext cx="0" cy="0"/>
          <a:chOff x="0" y="0"/>
          <a:chExt cx="0" cy="0"/>
        </a:xfrm>
      </p:grpSpPr>
      <p:grpSp>
        <p:nvGrpSpPr>
          <p:cNvPr id="275" name="Google Shape;275;g229752ec49f_0_171"/>
          <p:cNvGrpSpPr/>
          <p:nvPr/>
        </p:nvGrpSpPr>
        <p:grpSpPr>
          <a:xfrm>
            <a:off x="830392" y="1191256"/>
            <a:ext cx="745763" cy="45826"/>
            <a:chOff x="4580561" y="2589004"/>
            <a:chExt cx="1064464" cy="25200"/>
          </a:xfrm>
        </p:grpSpPr>
        <p:sp>
          <p:nvSpPr>
            <p:cNvPr id="276" name="Google Shape;276;g229752ec49f_0_171"/>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g229752ec49f_0_171"/>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8" name="Google Shape;278;g229752ec49f_0_171"/>
          <p:cNvSpPr txBox="1">
            <a:spLocks noGrp="1"/>
          </p:cNvSpPr>
          <p:nvPr>
            <p:ph type="title"/>
          </p:nvPr>
        </p:nvSpPr>
        <p:spPr>
          <a:xfrm>
            <a:off x="729450" y="1322450"/>
            <a:ext cx="7688400" cy="1518600"/>
          </a:xfrm>
          <a:prstGeom prst="rect">
            <a:avLst/>
          </a:prstGeom>
        </p:spPr>
        <p:txBody>
          <a:bodyPr spcFirstLastPara="1" wrap="square" lIns="0" tIns="0" rIns="0" bIns="0" anchor="b" anchorCtr="0">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
        <p:nvSpPr>
          <p:cNvPr id="279" name="Google Shape;279;g229752ec49f_0_171"/>
          <p:cNvSpPr txBox="1">
            <a:spLocks noGrp="1"/>
          </p:cNvSpPr>
          <p:nvPr>
            <p:ph type="sldNum" idx="12"/>
          </p:nvPr>
        </p:nvSpPr>
        <p:spPr>
          <a:xfrm>
            <a:off x="8536302" y="4749851"/>
            <a:ext cx="548700" cy="393600"/>
          </a:xfrm>
          <a:prstGeom prst="rect">
            <a:avLst/>
          </a:prstGeom>
        </p:spPr>
        <p:txBody>
          <a:bodyPr spcFirstLastPara="1" wrap="square" lIns="0" tIns="45700" rIns="0" bIns="0" anchor="b"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031855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ubtitle and Bullets">
  <p:cSld name="1_*Title, Subtitle and Bullets">
    <p:spTree>
      <p:nvGrpSpPr>
        <p:cNvPr id="1" name="Shape 31"/>
        <p:cNvGrpSpPr/>
        <p:nvPr/>
      </p:nvGrpSpPr>
      <p:grpSpPr>
        <a:xfrm>
          <a:off x="0" y="0"/>
          <a:ext cx="0" cy="0"/>
          <a:chOff x="0" y="0"/>
          <a:chExt cx="0" cy="0"/>
        </a:xfrm>
      </p:grpSpPr>
      <p:sp>
        <p:nvSpPr>
          <p:cNvPr id="32" name="Google Shape;32;p8"/>
          <p:cNvSpPr txBox="1">
            <a:spLocks noGrp="1"/>
          </p:cNvSpPr>
          <p:nvPr>
            <p:ph type="title"/>
          </p:nvPr>
        </p:nvSpPr>
        <p:spPr>
          <a:xfrm>
            <a:off x="457200" y="247650"/>
            <a:ext cx="8382000" cy="746522"/>
          </a:xfrm>
          <a:prstGeom prst="rect">
            <a:avLst/>
          </a:prstGeom>
          <a:noFill/>
          <a:ln>
            <a:noFill/>
          </a:ln>
        </p:spPr>
        <p:txBody>
          <a:bodyPr spcFirstLastPara="1" wrap="square" lIns="0" tIns="0" rIns="0" bIns="0" anchor="b" anchorCtr="0">
            <a:noAutofit/>
          </a:bodyPr>
          <a:lstStyle>
            <a:lvl1pPr marR="0" lvl="0" algn="l">
              <a:lnSpc>
                <a:spcPct val="90000"/>
              </a:lnSpc>
              <a:spcBef>
                <a:spcPts val="0"/>
              </a:spcBef>
              <a:spcAft>
                <a:spcPts val="0"/>
              </a:spcAft>
              <a:buClr>
                <a:schemeClr val="dk1"/>
              </a:buClr>
              <a:buSzPts val="28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8"/>
          <p:cNvSpPr txBox="1">
            <a:spLocks noGrp="1"/>
          </p:cNvSpPr>
          <p:nvPr>
            <p:ph type="sldNum" idx="12"/>
          </p:nvPr>
        </p:nvSpPr>
        <p:spPr>
          <a:xfrm>
            <a:off x="4310063" y="4891056"/>
            <a:ext cx="523875" cy="110042"/>
          </a:xfrm>
          <a:prstGeom prst="rect">
            <a:avLst/>
          </a:prstGeom>
          <a:noFill/>
          <a:ln>
            <a:noFill/>
          </a:ln>
        </p:spPr>
        <p:txBody>
          <a:bodyPr spcFirstLastPara="1" wrap="square" lIns="0" tIns="0" rIns="0" bIns="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34" name="Google Shape;34;p8"/>
          <p:cNvSpPr txBox="1">
            <a:spLocks noGrp="1"/>
          </p:cNvSpPr>
          <p:nvPr>
            <p:ph type="body" idx="1"/>
          </p:nvPr>
        </p:nvSpPr>
        <p:spPr>
          <a:xfrm>
            <a:off x="457200" y="993775"/>
            <a:ext cx="8382000" cy="43815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900"/>
              </a:spcBef>
              <a:spcAft>
                <a:spcPts val="0"/>
              </a:spcAft>
              <a:buClr>
                <a:schemeClr val="accent2"/>
              </a:buClr>
              <a:buSzPts val="2000"/>
              <a:buNone/>
              <a:defRPr sz="2000" b="1" i="0">
                <a:solidFill>
                  <a:schemeClr val="accent2"/>
                </a:solidFill>
                <a:latin typeface="Arial"/>
                <a:ea typeface="Arial"/>
                <a:cs typeface="Arial"/>
                <a:sym typeface="Arial"/>
              </a:defRPr>
            </a:lvl1pPr>
            <a:lvl2pPr marL="914400" lvl="1" indent="-342900" algn="l">
              <a:lnSpc>
                <a:spcPct val="100000"/>
              </a:lnSpc>
              <a:spcBef>
                <a:spcPts val="300"/>
              </a:spcBef>
              <a:spcAft>
                <a:spcPts val="0"/>
              </a:spcAft>
              <a:buClr>
                <a:schemeClr val="dk1"/>
              </a:buClr>
              <a:buSzPts val="1800"/>
              <a:buChar char="—"/>
              <a:defRPr/>
            </a:lvl2pPr>
            <a:lvl3pPr marL="1371600" lvl="2" indent="-342900" algn="l">
              <a:lnSpc>
                <a:spcPct val="100000"/>
              </a:lnSpc>
              <a:spcBef>
                <a:spcPts val="300"/>
              </a:spcBef>
              <a:spcAft>
                <a:spcPts val="0"/>
              </a:spcAft>
              <a:buClr>
                <a:schemeClr val="dk1"/>
              </a:buClr>
              <a:buSzPts val="1800"/>
              <a:buChar char="•"/>
              <a:defRPr/>
            </a:lvl3pPr>
            <a:lvl4pPr marL="1828800" lvl="3" indent="-342900" algn="l">
              <a:lnSpc>
                <a:spcPct val="100000"/>
              </a:lnSpc>
              <a:spcBef>
                <a:spcPts val="300"/>
              </a:spcBef>
              <a:spcAft>
                <a:spcPts val="0"/>
              </a:spcAft>
              <a:buClr>
                <a:schemeClr val="dk1"/>
              </a:buClr>
              <a:buSzPts val="1800"/>
              <a:buChar char="—"/>
              <a:defRPr/>
            </a:lvl4pPr>
            <a:lvl5pPr marL="2286000" lvl="4" indent="-342900" algn="l">
              <a:lnSpc>
                <a:spcPct val="100000"/>
              </a:lnSpc>
              <a:spcBef>
                <a:spcPts val="300"/>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5" name="Google Shape;35;p8"/>
          <p:cNvSpPr txBox="1">
            <a:spLocks noGrp="1"/>
          </p:cNvSpPr>
          <p:nvPr>
            <p:ph type="body" idx="2"/>
          </p:nvPr>
        </p:nvSpPr>
        <p:spPr>
          <a:xfrm>
            <a:off x="457200" y="1431925"/>
            <a:ext cx="7315200" cy="3273425"/>
          </a:xfrm>
          <a:prstGeom prst="rect">
            <a:avLst/>
          </a:prstGeom>
          <a:noFill/>
          <a:ln>
            <a:noFill/>
          </a:ln>
        </p:spPr>
        <p:txBody>
          <a:bodyPr spcFirstLastPara="1" wrap="square" lIns="0" tIns="0" rIns="0" bIns="0" anchor="t" anchorCtr="0">
            <a:normAutofit/>
          </a:bodyPr>
          <a:lstStyle>
            <a:lvl1pPr marL="457200" lvl="0" indent="-342900" algn="l">
              <a:lnSpc>
                <a:spcPct val="100000"/>
              </a:lnSpc>
              <a:spcBef>
                <a:spcPts val="900"/>
              </a:spcBef>
              <a:spcAft>
                <a:spcPts val="0"/>
              </a:spcAft>
              <a:buClr>
                <a:schemeClr val="dk1"/>
              </a:buClr>
              <a:buSzPts val="1800"/>
              <a:buChar char="▪"/>
              <a:defRPr/>
            </a:lvl1pPr>
            <a:lvl2pPr marL="914400" lvl="1" indent="-342900" algn="l">
              <a:lnSpc>
                <a:spcPct val="100000"/>
              </a:lnSpc>
              <a:spcBef>
                <a:spcPts val="300"/>
              </a:spcBef>
              <a:spcAft>
                <a:spcPts val="0"/>
              </a:spcAft>
              <a:buClr>
                <a:schemeClr val="dk1"/>
              </a:buClr>
              <a:buSzPts val="1800"/>
              <a:buChar char="—"/>
              <a:defRPr/>
            </a:lvl2pPr>
            <a:lvl3pPr marL="1371600" lvl="2" indent="-342900" algn="l">
              <a:lnSpc>
                <a:spcPct val="100000"/>
              </a:lnSpc>
              <a:spcBef>
                <a:spcPts val="300"/>
              </a:spcBef>
              <a:spcAft>
                <a:spcPts val="0"/>
              </a:spcAft>
              <a:buClr>
                <a:schemeClr val="dk1"/>
              </a:buClr>
              <a:buSzPts val="1800"/>
              <a:buChar char="•"/>
              <a:defRPr/>
            </a:lvl3pPr>
            <a:lvl4pPr marL="1828800" lvl="3" indent="-342900" algn="l">
              <a:lnSpc>
                <a:spcPct val="100000"/>
              </a:lnSpc>
              <a:spcBef>
                <a:spcPts val="300"/>
              </a:spcBef>
              <a:spcAft>
                <a:spcPts val="0"/>
              </a:spcAft>
              <a:buClr>
                <a:schemeClr val="dk1"/>
              </a:buClr>
              <a:buSzPts val="1800"/>
              <a:buChar char="—"/>
              <a:defRPr/>
            </a:lvl4pPr>
            <a:lvl5pPr marL="2286000" lvl="4" indent="-342900" algn="l">
              <a:lnSpc>
                <a:spcPct val="100000"/>
              </a:lnSpc>
              <a:spcBef>
                <a:spcPts val="300"/>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1484917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47650"/>
            <a:ext cx="8382000" cy="746522"/>
          </a:xfrm>
          <a:prstGeom prst="rect">
            <a:avLst/>
          </a:prstGeom>
        </p:spPr>
        <p:txBody>
          <a:bodyPr vert="horz" lIns="0" tIns="0" rIns="0" bIns="0" rtlCol="0" anchor="b" anchorCtr="0">
            <a:noAutofit/>
          </a:bodyPr>
          <a:lstStyle/>
          <a:p>
            <a:r>
              <a:rPr lang="en-US" dirty="0"/>
              <a:t>Headline in all caps 28pt </a:t>
            </a:r>
            <a:br>
              <a:rPr lang="en-US" dirty="0"/>
            </a:br>
            <a:r>
              <a:rPr lang="en-US" dirty="0"/>
              <a:t>preferred as one or two lines</a:t>
            </a:r>
          </a:p>
        </p:txBody>
      </p:sp>
      <p:sp>
        <p:nvSpPr>
          <p:cNvPr id="3" name="Text Placeholder 2"/>
          <p:cNvSpPr>
            <a:spLocks noGrp="1"/>
          </p:cNvSpPr>
          <p:nvPr>
            <p:ph type="body" idx="1"/>
          </p:nvPr>
        </p:nvSpPr>
        <p:spPr>
          <a:xfrm>
            <a:off x="457200" y="1435608"/>
            <a:ext cx="7315200" cy="326974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4310063" y="4891056"/>
            <a:ext cx="523875" cy="110042"/>
          </a:xfrm>
          <a:prstGeom prst="rect">
            <a:avLst/>
          </a:prstGeom>
        </p:spPr>
        <p:txBody>
          <a:bodyPr vert="horz" lIns="0" tIns="0" rIns="0" bIns="0" rtlCol="0" anchor="ctr"/>
          <a:lstStyle>
            <a:lvl1pPr algn="ctr">
              <a:defRPr sz="700">
                <a:solidFill>
                  <a:schemeClr val="bg1">
                    <a:lumMod val="65000"/>
                  </a:schemeClr>
                </a:solidFill>
              </a:defRPr>
            </a:lvl1pPr>
          </a:lstStyle>
          <a:p>
            <a:fld id="{9CF5EF28-261C-FD41-A360-1A380056DD17}" type="slidenum">
              <a:rPr lang="en-US" smtClean="0"/>
              <a:pPr/>
              <a:t>‹#›</a:t>
            </a:fld>
            <a:endParaRPr lang="en-US" dirty="0"/>
          </a:p>
        </p:txBody>
      </p:sp>
      <p:sp>
        <p:nvSpPr>
          <p:cNvPr id="8" name="Rectangle 7">
            <a:extLst>
              <a:ext uri="{FF2B5EF4-FFF2-40B4-BE49-F238E27FC236}">
                <a16:creationId xmlns:a16="http://schemas.microsoft.com/office/drawing/2014/main" id="{7EED5998-E33A-DA32-910D-D06CB262005E}"/>
              </a:ext>
            </a:extLst>
          </p:cNvPr>
          <p:cNvSpPr/>
          <p:nvPr userDrawn="1"/>
        </p:nvSpPr>
        <p:spPr>
          <a:xfrm>
            <a:off x="0" y="-2"/>
            <a:ext cx="228600" cy="5143502"/>
          </a:xfrm>
          <a:prstGeom prst="rect">
            <a:avLst/>
          </a:prstGeom>
          <a:solidFill>
            <a:schemeClr val="accent2"/>
          </a:solidFill>
          <a:ln>
            <a:noFill/>
          </a:ln>
        </p:spPr>
        <p:txBody>
          <a:bodyPr vert="horz" wrap="square" lIns="91440" tIns="45720" rIns="91440" bIns="0" numCol="1" anchor="b" anchorCtr="0" compatLnSpc="1">
            <a:prstTxWarp prst="textNoShape">
              <a:avLst/>
            </a:prstTxWarp>
          </a:bodyPr>
          <a:lstStyle/>
          <a:p>
            <a:pPr lvl="0"/>
            <a:endParaRPr lang="en-US" sz="100">
              <a:solidFill>
                <a:schemeClr val="accent1"/>
              </a:solidFill>
            </a:endParaRPr>
          </a:p>
        </p:txBody>
      </p:sp>
      <p:pic>
        <p:nvPicPr>
          <p:cNvPr id="17" name="Graphic 16">
            <a:extLst>
              <a:ext uri="{FF2B5EF4-FFF2-40B4-BE49-F238E27FC236}">
                <a16:creationId xmlns:a16="http://schemas.microsoft.com/office/drawing/2014/main" id="{CC6D3E52-9083-DC08-10B3-FB4576900BEF}"/>
              </a:ext>
            </a:extLst>
          </p:cNvPr>
          <p:cNvPicPr>
            <a:picLocks noChangeAspect="1"/>
          </p:cNvPicPr>
          <p:nvPr userDrawn="1"/>
        </p:nvPicPr>
        <p:blipFill>
          <a:blip r:embed="rId20"/>
          <a:srcRect l="22" r="22"/>
          <a:stretch/>
        </p:blipFill>
        <p:spPr>
          <a:xfrm>
            <a:off x="8103235" y="4808444"/>
            <a:ext cx="776895" cy="269443"/>
          </a:xfrm>
          <a:prstGeom prst="rect">
            <a:avLst/>
          </a:prstGeom>
        </p:spPr>
      </p:pic>
      <p:pic>
        <p:nvPicPr>
          <p:cNvPr id="21" name="Graphic 20">
            <a:extLst>
              <a:ext uri="{FF2B5EF4-FFF2-40B4-BE49-F238E27FC236}">
                <a16:creationId xmlns:a16="http://schemas.microsoft.com/office/drawing/2014/main" id="{F52885BF-5BBD-C5AD-F58F-E96FE169B7F0}"/>
              </a:ext>
            </a:extLst>
          </p:cNvPr>
          <p:cNvPicPr>
            <a:picLocks noChangeAspect="1"/>
          </p:cNvPicPr>
          <p:nvPr userDrawn="1"/>
        </p:nvPicPr>
        <p:blipFill>
          <a:blip>
            <a:extLst>
              <a:ext uri="{96DAC541-7B7A-43D3-8B79-37D633B846F1}">
                <asvg:svgBlip xmlns:asvg="http://schemas.microsoft.com/office/drawing/2016/SVG/main" r:embed="rId21"/>
              </a:ext>
            </a:extLst>
          </a:blip>
          <a:srcRect r="14"/>
          <a:stretch>
            <a:fillRect/>
          </a:stretch>
        </p:blipFill>
        <p:spPr>
          <a:xfrm>
            <a:off x="463554" y="4835139"/>
            <a:ext cx="1438065" cy="162784"/>
          </a:xfrm>
          <a:prstGeom prst="rect">
            <a:avLst/>
          </a:prstGeom>
        </p:spPr>
      </p:pic>
    </p:spTree>
    <p:extLst>
      <p:ext uri="{BB962C8B-B14F-4D97-AF65-F5344CB8AC3E}">
        <p14:creationId xmlns:p14="http://schemas.microsoft.com/office/powerpoint/2010/main" val="352985335"/>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70" r:id="rId3"/>
    <p:sldLayoutId id="2147483662" r:id="rId4"/>
    <p:sldLayoutId id="2147483668" r:id="rId5"/>
    <p:sldLayoutId id="2147483671" r:id="rId6"/>
    <p:sldLayoutId id="2147483678" r:id="rId7"/>
    <p:sldLayoutId id="2147483682" r:id="rId8"/>
    <p:sldLayoutId id="2147483679" r:id="rId9"/>
    <p:sldLayoutId id="2147483683" r:id="rId10"/>
    <p:sldLayoutId id="2147483680" r:id="rId11"/>
    <p:sldLayoutId id="2147483681" r:id="rId12"/>
    <p:sldLayoutId id="2147483673" r:id="rId13"/>
    <p:sldLayoutId id="2147483674" r:id="rId14"/>
    <p:sldLayoutId id="2147483684" r:id="rId15"/>
    <p:sldLayoutId id="2147483687" r:id="rId16"/>
    <p:sldLayoutId id="2147483688" r:id="rId17"/>
    <p:sldLayoutId id="2147483689" r:id="rId1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marL="0" marR="0" indent="0" algn="l" defTabSz="685800" rtl="0" eaLnBrk="1" fontAlgn="auto" latinLnBrk="0" hangingPunct="1">
        <a:lnSpc>
          <a:spcPct val="90000"/>
        </a:lnSpc>
        <a:spcBef>
          <a:spcPct val="0"/>
        </a:spcBef>
        <a:spcAft>
          <a:spcPts val="0"/>
        </a:spcAft>
        <a:buClrTx/>
        <a:buSzTx/>
        <a:buFontTx/>
        <a:buNone/>
        <a:tabLst/>
        <a:defRPr sz="2800" b="1" i="0" kern="1200" cap="all" baseline="0">
          <a:solidFill>
            <a:schemeClr val="tx1"/>
          </a:solidFill>
          <a:latin typeface="Arial" panose="020B0604020202020204" pitchFamily="34" charset="0"/>
          <a:ea typeface="+mj-ea"/>
          <a:cs typeface="+mj-cs"/>
        </a:defRPr>
      </a:lvl1pPr>
    </p:titleStyle>
    <p:bodyStyle>
      <a:lvl1pPr marL="164592" indent="-164592" algn="l" defTabSz="685800" rtl="0" eaLnBrk="1" latinLnBrk="0" hangingPunct="1">
        <a:lnSpc>
          <a:spcPct val="100000"/>
        </a:lnSpc>
        <a:spcBef>
          <a:spcPts val="900"/>
        </a:spcBef>
        <a:spcAft>
          <a:spcPts val="0"/>
        </a:spcAft>
        <a:buFont typeface="Wingdings" pitchFamily="2" charset="2"/>
        <a:buChar char="§"/>
        <a:defRPr sz="1800" kern="1200">
          <a:solidFill>
            <a:schemeClr val="tx1"/>
          </a:solidFill>
          <a:latin typeface="+mn-lt"/>
          <a:ea typeface="+mn-ea"/>
          <a:cs typeface="+mn-cs"/>
        </a:defRPr>
      </a:lvl1pPr>
      <a:lvl2pPr marL="463550" indent="-256032" algn="l" defTabSz="685800" rtl="0" eaLnBrk="1" latinLnBrk="0" hangingPunct="1">
        <a:lnSpc>
          <a:spcPct val="100000"/>
        </a:lnSpc>
        <a:spcBef>
          <a:spcPts val="300"/>
        </a:spcBef>
        <a:spcAft>
          <a:spcPts val="0"/>
        </a:spcAft>
        <a:buFont typeface="System Font Regular"/>
        <a:buChar char="—"/>
        <a:tabLst/>
        <a:defRPr sz="1800" kern="1200">
          <a:solidFill>
            <a:schemeClr val="tx1"/>
          </a:solidFill>
          <a:latin typeface="+mn-lt"/>
          <a:ea typeface="+mn-ea"/>
          <a:cs typeface="+mn-cs"/>
        </a:defRPr>
      </a:lvl2pPr>
      <a:lvl3pPr marL="577850" indent="-142875" algn="l" defTabSz="685800" rtl="0" eaLnBrk="1" latinLnBrk="0" hangingPunct="1">
        <a:lnSpc>
          <a:spcPct val="100000"/>
        </a:lnSpc>
        <a:spcBef>
          <a:spcPts val="300"/>
        </a:spcBef>
        <a:spcAft>
          <a:spcPts val="0"/>
        </a:spcAft>
        <a:buFont typeface="Arial" panose="020B0604020202020204" pitchFamily="34" charset="0"/>
        <a:buChar char="•"/>
        <a:tabLst/>
        <a:defRPr sz="1800" kern="1200">
          <a:solidFill>
            <a:schemeClr val="tx1"/>
          </a:solidFill>
          <a:latin typeface="+mn-lt"/>
          <a:ea typeface="+mn-ea"/>
          <a:cs typeface="+mn-cs"/>
        </a:defRPr>
      </a:lvl3pPr>
      <a:lvl4pPr marL="862013" indent="-256032" algn="l" defTabSz="685800" rtl="0" eaLnBrk="1" latinLnBrk="0" hangingPunct="1">
        <a:lnSpc>
          <a:spcPct val="100000"/>
        </a:lnSpc>
        <a:spcBef>
          <a:spcPts val="300"/>
        </a:spcBef>
        <a:spcAft>
          <a:spcPts val="0"/>
        </a:spcAft>
        <a:buFont typeface="System Font Regular"/>
        <a:buChar char="—"/>
        <a:tabLst/>
        <a:defRPr sz="1800" kern="1200">
          <a:solidFill>
            <a:schemeClr val="tx1"/>
          </a:solidFill>
          <a:latin typeface="+mn-lt"/>
          <a:ea typeface="+mn-ea"/>
          <a:cs typeface="+mn-cs"/>
        </a:defRPr>
      </a:lvl4pPr>
      <a:lvl5pPr marL="1031875" indent="-164592" algn="l" defTabSz="685800" rtl="0" eaLnBrk="1" latinLnBrk="0" hangingPunct="1">
        <a:lnSpc>
          <a:spcPct val="100000"/>
        </a:lnSpc>
        <a:spcBef>
          <a:spcPts val="300"/>
        </a:spcBef>
        <a:spcAft>
          <a:spcPts val="0"/>
        </a:spcAft>
        <a:buFont typeface="System Font Regular"/>
        <a:buChar char="»"/>
        <a:tabLst/>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userDrawn="1">
          <p15:clr>
            <a:srgbClr val="C35EA4"/>
          </p15:clr>
        </p15:guide>
        <p15:guide id="2" orient="horz" pos="1620" userDrawn="1">
          <p15:clr>
            <a:srgbClr val="C35EA4"/>
          </p15:clr>
        </p15:guide>
        <p15:guide id="3" pos="144" userDrawn="1">
          <p15:clr>
            <a:srgbClr val="C35EA4"/>
          </p15:clr>
        </p15:guide>
        <p15:guide id="4" pos="288" userDrawn="1">
          <p15:clr>
            <a:srgbClr val="C35EA4"/>
          </p15:clr>
        </p15:guide>
        <p15:guide id="5" orient="horz" pos="576" userDrawn="1">
          <p15:clr>
            <a:srgbClr val="C35EA4"/>
          </p15:clr>
        </p15:guide>
        <p15:guide id="6" orient="horz" pos="2964" userDrawn="1">
          <p15:clr>
            <a:srgbClr val="C35EA4"/>
          </p15:clr>
        </p15:guide>
        <p15:guide id="7" pos="5568" userDrawn="1">
          <p15:clr>
            <a:srgbClr val="C35EA4"/>
          </p15:clr>
        </p15:guide>
        <p15:guide id="8" orient="horz" pos="902" userDrawn="1">
          <p15:clr>
            <a:srgbClr val="C35EA4"/>
          </p15:clr>
        </p15:guide>
        <p15:guide id="9" orient="horz" pos="780" userDrawn="1">
          <p15:clr>
            <a:srgbClr val="C35EA4"/>
          </p15:clr>
        </p15:guide>
        <p15:guide id="10" orient="horz" pos="150" userDrawn="1">
          <p15:clr>
            <a:srgbClr val="C35EA4"/>
          </p15:clr>
        </p15:guide>
        <p15:guide id="11" orient="horz" pos="3132" userDrawn="1">
          <p15:clr>
            <a:srgbClr val="C35EA4"/>
          </p15:clr>
        </p15:guide>
        <p15:guide id="12" orient="horz" pos="1044" userDrawn="1">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github.com/sequence-toolbox/SeQUeNCe"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8.xml"/><Relationship Id="rId5" Type="http://schemas.openxmlformats.org/officeDocument/2006/relationships/image" Target="../media/image29.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image" Target="../media/image37.tif"/><Relationship Id="rId11" Type="http://schemas.openxmlformats.org/officeDocument/2006/relationships/image" Target="../media/image42.jpeg"/><Relationship Id="rId5" Type="http://schemas.openxmlformats.org/officeDocument/2006/relationships/image" Target="../media/image36.png"/><Relationship Id="rId10" Type="http://schemas.openxmlformats.org/officeDocument/2006/relationships/image" Target="../media/image41.jpeg"/><Relationship Id="rId4" Type="http://schemas.openxmlformats.org/officeDocument/2006/relationships/image" Target="../media/image35.png"/><Relationship Id="rId9" Type="http://schemas.openxmlformats.org/officeDocument/2006/relationships/image" Target="../media/image4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530A2F86-ECD1-A581-DFF3-C87E5E834BF8}"/>
              </a:ext>
            </a:extLst>
          </p:cNvPr>
          <p:cNvSpPr>
            <a:spLocks noGrp="1"/>
          </p:cNvSpPr>
          <p:nvPr>
            <p:ph type="ctrTitle"/>
          </p:nvPr>
        </p:nvSpPr>
        <p:spPr>
          <a:xfrm>
            <a:off x="227329" y="923382"/>
            <a:ext cx="5932808" cy="2057400"/>
          </a:xfrm>
        </p:spPr>
        <p:txBody>
          <a:bodyPr>
            <a:normAutofit/>
          </a:bodyPr>
          <a:lstStyle/>
          <a:p>
            <a:r>
              <a:rPr lang="en-US" cap="none" dirty="0" err="1"/>
              <a:t>SeQUeNCe</a:t>
            </a:r>
            <a:r>
              <a:rPr lang="en-US" cap="none" dirty="0"/>
              <a:t>: A Customizable Discrete-Event Simulator for Quantum Networks</a:t>
            </a:r>
          </a:p>
        </p:txBody>
      </p:sp>
      <p:sp>
        <p:nvSpPr>
          <p:cNvPr id="20" name="Subtitle 19">
            <a:extLst>
              <a:ext uri="{FF2B5EF4-FFF2-40B4-BE49-F238E27FC236}">
                <a16:creationId xmlns:a16="http://schemas.microsoft.com/office/drawing/2014/main" id="{864DD5D9-1D69-E1F5-63C4-F56D131C6B33}"/>
              </a:ext>
            </a:extLst>
          </p:cNvPr>
          <p:cNvSpPr>
            <a:spLocks noGrp="1"/>
          </p:cNvSpPr>
          <p:nvPr>
            <p:ph type="subTitle" idx="1"/>
          </p:nvPr>
        </p:nvSpPr>
        <p:spPr>
          <a:xfrm>
            <a:off x="463551" y="243457"/>
            <a:ext cx="6813011" cy="670943"/>
          </a:xfrm>
        </p:spPr>
        <p:txBody>
          <a:bodyPr>
            <a:normAutofit/>
          </a:bodyPr>
          <a:lstStyle/>
          <a:p>
            <a:r>
              <a:rPr lang="en-US" dirty="0"/>
              <a:t>QCE26 – Workshop on Quantum Networking: Experiments, Simulation, and Standards for Scalable Infrastructure</a:t>
            </a:r>
          </a:p>
        </p:txBody>
      </p:sp>
      <p:pic>
        <p:nvPicPr>
          <p:cNvPr id="2" name="Google Shape;201;p1" title="IEEE_Quantum_Week_Logo_8a2a25df-66fb-4b69-95f6-592491eb3418.png">
            <a:extLst>
              <a:ext uri="{FF2B5EF4-FFF2-40B4-BE49-F238E27FC236}">
                <a16:creationId xmlns:a16="http://schemas.microsoft.com/office/drawing/2014/main" id="{77AFFC78-F92C-99E6-3986-2F82B5364BE9}"/>
              </a:ext>
            </a:extLst>
          </p:cNvPr>
          <p:cNvPicPr preferRelativeResize="0"/>
          <p:nvPr/>
        </p:nvPicPr>
        <p:blipFill>
          <a:blip r:embed="rId3">
            <a:alphaModFix/>
          </a:blip>
          <a:stretch>
            <a:fillRect/>
          </a:stretch>
        </p:blipFill>
        <p:spPr>
          <a:xfrm>
            <a:off x="8282175" y="0"/>
            <a:ext cx="861825" cy="861825"/>
          </a:xfrm>
          <a:prstGeom prst="rect">
            <a:avLst/>
          </a:prstGeom>
          <a:noFill/>
          <a:ln>
            <a:noFill/>
          </a:ln>
        </p:spPr>
      </p:pic>
      <p:sp>
        <p:nvSpPr>
          <p:cNvPr id="7" name="Google Shape;197;p1">
            <a:extLst>
              <a:ext uri="{FF2B5EF4-FFF2-40B4-BE49-F238E27FC236}">
                <a16:creationId xmlns:a16="http://schemas.microsoft.com/office/drawing/2014/main" id="{5C9CCB5A-909F-F045-E004-42B1573D104E}"/>
              </a:ext>
            </a:extLst>
          </p:cNvPr>
          <p:cNvSpPr txBox="1">
            <a:spLocks/>
          </p:cNvSpPr>
          <p:nvPr/>
        </p:nvSpPr>
        <p:spPr>
          <a:xfrm>
            <a:off x="469900" y="3229525"/>
            <a:ext cx="3103987" cy="6099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lt1"/>
              </a:buClr>
              <a:buSzPts val="1400"/>
              <a:buFont typeface="Noto Sans Symbols"/>
              <a:buNone/>
              <a:defRPr sz="1400" b="1" i="0" u="none" strike="noStrike" cap="none">
                <a:solidFill>
                  <a:schemeClr val="lt1"/>
                </a:solidFill>
                <a:latin typeface="Arial"/>
                <a:ea typeface="Arial"/>
                <a:cs typeface="Arial"/>
                <a:sym typeface="Arial"/>
              </a:defRPr>
            </a:lvl1pPr>
            <a:lvl2pPr marL="914400" marR="0" lvl="1" indent="-228600" algn="l" rtl="0">
              <a:lnSpc>
                <a:spcPct val="100000"/>
              </a:lnSpc>
              <a:spcBef>
                <a:spcPts val="300"/>
              </a:spcBef>
              <a:spcAft>
                <a:spcPts val="0"/>
              </a:spcAft>
              <a:buClr>
                <a:schemeClr val="dk1"/>
              </a:buClr>
              <a:buSzPts val="1800"/>
              <a:buFont typeface="NTR"/>
              <a:buNone/>
              <a:defRPr sz="1800" b="0" i="0" u="none" strike="noStrike" cap="none">
                <a:solidFill>
                  <a:schemeClr val="dk1"/>
                </a:solidFill>
                <a:latin typeface="Arial"/>
                <a:ea typeface="Arial"/>
                <a:cs typeface="Arial"/>
                <a:sym typeface="Arial"/>
              </a:defRPr>
            </a:lvl2pPr>
            <a:lvl3pPr marL="1371600" marR="0" lvl="2" indent="-228600" algn="l" rtl="0">
              <a:lnSpc>
                <a:spcPct val="100000"/>
              </a:lnSpc>
              <a:spcBef>
                <a:spcPts val="18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342900" algn="l" rtl="0">
              <a:lnSpc>
                <a:spcPct val="100000"/>
              </a:lnSpc>
              <a:spcBef>
                <a:spcPts val="300"/>
              </a:spcBef>
              <a:spcAft>
                <a:spcPts val="0"/>
              </a:spcAft>
              <a:buClr>
                <a:schemeClr val="dk1"/>
              </a:buClr>
              <a:buSzPts val="1800"/>
              <a:buFont typeface="NTR"/>
              <a:buChar char="—"/>
              <a:defRPr sz="1800" b="0" i="0" u="none" strike="noStrike" cap="none">
                <a:solidFill>
                  <a:schemeClr val="dk1"/>
                </a:solidFill>
                <a:latin typeface="Arial"/>
                <a:ea typeface="Arial"/>
                <a:cs typeface="Arial"/>
                <a:sym typeface="Arial"/>
              </a:defRPr>
            </a:lvl4pPr>
            <a:lvl5pPr marL="2286000" marR="0" lvl="4" indent="-342900" algn="l" rtl="0">
              <a:lnSpc>
                <a:spcPct val="100000"/>
              </a:lnSpc>
              <a:spcBef>
                <a:spcPts val="300"/>
              </a:spcBef>
              <a:spcAft>
                <a:spcPts val="0"/>
              </a:spcAft>
              <a:buClr>
                <a:schemeClr val="dk1"/>
              </a:buClr>
              <a:buSzPts val="1800"/>
              <a:buFont typeface="NTR"/>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6pPr>
            <a:lvl7pPr marL="3200400" marR="0" lvl="6" indent="-342900"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7pPr>
            <a:lvl8pPr marL="3657600" marR="0" lvl="7" indent="-342900"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8pPr>
            <a:lvl9pPr marL="4114800" marR="0" lvl="8" indent="-342900"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9pPr>
          </a:lstStyle>
          <a:p>
            <a:pPr marL="0" indent="0" defTabSz="914400">
              <a:lnSpc>
                <a:spcPct val="90000"/>
              </a:lnSpc>
              <a:buClr>
                <a:srgbClr val="FFFFFF"/>
              </a:buClr>
            </a:pPr>
            <a:r>
              <a:rPr kumimoji="0" lang="en-US" sz="1800" b="1" i="0" strike="noStrike" kern="0" cap="none" spc="0" normalizeH="0" baseline="0" noProof="0" dirty="0">
                <a:ln>
                  <a:noFill/>
                </a:ln>
                <a:solidFill>
                  <a:srgbClr val="FFFFFF"/>
                </a:solidFill>
                <a:effectLst/>
                <a:uLnTx/>
                <a:uFillTx/>
                <a:latin typeface="Arial"/>
                <a:cs typeface="Arial"/>
                <a:sym typeface="Arial"/>
              </a:rPr>
              <a:t>Joaquin Chung</a:t>
            </a:r>
          </a:p>
          <a:p>
            <a:pPr marL="0" indent="0" defTabSz="914400">
              <a:lnSpc>
                <a:spcPct val="90000"/>
              </a:lnSpc>
              <a:buClr>
                <a:srgbClr val="FFFFFF"/>
              </a:buClr>
            </a:pPr>
            <a:r>
              <a:rPr lang="en-US" b="0" kern="0" dirty="0">
                <a:solidFill>
                  <a:srgbClr val="FFFFFF"/>
                </a:solidFill>
              </a:rPr>
              <a:t>Research Scientist</a:t>
            </a:r>
            <a:endParaRPr kumimoji="0" lang="en-US" b="0" i="0" strike="noStrike" kern="0" cap="none" spc="0" normalizeH="0" baseline="0" noProof="0" dirty="0">
              <a:ln>
                <a:noFill/>
              </a:ln>
              <a:solidFill>
                <a:srgbClr val="FFFFFF"/>
              </a:solidFill>
              <a:effectLst/>
              <a:uLnTx/>
              <a:uFillTx/>
              <a:latin typeface="Arial"/>
              <a:cs typeface="Arial"/>
              <a:sym typeface="Arial"/>
            </a:endParaRPr>
          </a:p>
        </p:txBody>
      </p:sp>
      <p:sp>
        <p:nvSpPr>
          <p:cNvPr id="8" name="Google Shape;198;p1">
            <a:extLst>
              <a:ext uri="{FF2B5EF4-FFF2-40B4-BE49-F238E27FC236}">
                <a16:creationId xmlns:a16="http://schemas.microsoft.com/office/drawing/2014/main" id="{1D216597-A6CD-BFF0-BBD3-B229CB912E4D}"/>
              </a:ext>
            </a:extLst>
          </p:cNvPr>
          <p:cNvSpPr txBox="1">
            <a:spLocks/>
          </p:cNvSpPr>
          <p:nvPr/>
        </p:nvSpPr>
        <p:spPr>
          <a:xfrm>
            <a:off x="469900" y="3839302"/>
            <a:ext cx="3103987" cy="380400"/>
          </a:xfrm>
          <a:prstGeom prst="rect">
            <a:avLst/>
          </a:prstGeom>
          <a:noFill/>
          <a:ln>
            <a:noFill/>
          </a:ln>
        </p:spPr>
        <p:txBody>
          <a:bodyPr spcFirstLastPara="1" wrap="square" lIns="0" tIns="0" rIns="0" bIns="0" anchor="t" anchorCtr="0">
            <a:normAutofit lnSpcReduction="10000"/>
          </a:bodyPr>
          <a:lstStyle>
            <a:defPPr marR="0" lvl="0" algn="l" rtl="0">
              <a:lnSpc>
                <a:spcPct val="100000"/>
              </a:lnSpc>
              <a:spcBef>
                <a:spcPts val="0"/>
              </a:spcBef>
              <a:spcAft>
                <a:spcPts val="0"/>
              </a:spcAft>
            </a:defPPr>
            <a:lvl1pPr marL="457200" marR="0" lvl="0" indent="-228600" algn="l" rtl="0">
              <a:lnSpc>
                <a:spcPct val="95000"/>
              </a:lnSpc>
              <a:spcBef>
                <a:spcPts val="0"/>
              </a:spcBef>
              <a:spcAft>
                <a:spcPts val="0"/>
              </a:spcAft>
              <a:buClr>
                <a:schemeClr val="lt1"/>
              </a:buClr>
              <a:buSzPts val="1400"/>
              <a:buFont typeface="Noto Sans Symbols"/>
              <a:buNone/>
              <a:defRPr sz="1400" b="0" i="0" u="none" strike="noStrike" cap="none">
                <a:solidFill>
                  <a:schemeClr val="lt1"/>
                </a:solidFill>
                <a:latin typeface="Arial"/>
                <a:ea typeface="Arial"/>
                <a:cs typeface="Arial"/>
                <a:sym typeface="Arial"/>
              </a:defRPr>
            </a:lvl1pPr>
            <a:lvl2pPr marL="914400" marR="0" lvl="1" indent="-228600" algn="l" rtl="0">
              <a:lnSpc>
                <a:spcPct val="100000"/>
              </a:lnSpc>
              <a:spcBef>
                <a:spcPts val="1800"/>
              </a:spcBef>
              <a:spcAft>
                <a:spcPts val="0"/>
              </a:spcAft>
              <a:buClr>
                <a:schemeClr val="dk1"/>
              </a:buClr>
              <a:buSzPts val="1800"/>
              <a:buFont typeface="NTR"/>
              <a:buNone/>
              <a:defRPr sz="1800" b="0" i="0" u="none" strike="noStrike" cap="none">
                <a:solidFill>
                  <a:schemeClr val="dk1"/>
                </a:solidFill>
                <a:latin typeface="Arial"/>
                <a:ea typeface="Arial"/>
                <a:cs typeface="Arial"/>
                <a:sym typeface="Arial"/>
              </a:defRPr>
            </a:lvl2pPr>
            <a:lvl3pPr marL="1371600" marR="0" lvl="2" indent="-342900" algn="l" rtl="0">
              <a:lnSpc>
                <a:spcPct val="100000"/>
              </a:lnSpc>
              <a:spcBef>
                <a:spcPts val="3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100000"/>
              </a:lnSpc>
              <a:spcBef>
                <a:spcPts val="300"/>
              </a:spcBef>
              <a:spcAft>
                <a:spcPts val="0"/>
              </a:spcAft>
              <a:buClr>
                <a:schemeClr val="dk1"/>
              </a:buClr>
              <a:buSzPts val="1800"/>
              <a:buFont typeface="NTR"/>
              <a:buChar char="—"/>
              <a:defRPr sz="1800" b="0" i="0" u="none" strike="noStrike" cap="none">
                <a:solidFill>
                  <a:schemeClr val="dk1"/>
                </a:solidFill>
                <a:latin typeface="Arial"/>
                <a:ea typeface="Arial"/>
                <a:cs typeface="Arial"/>
                <a:sym typeface="Arial"/>
              </a:defRPr>
            </a:lvl4pPr>
            <a:lvl5pPr marL="2286000" marR="0" lvl="4" indent="-342900" algn="l" rtl="0">
              <a:lnSpc>
                <a:spcPct val="100000"/>
              </a:lnSpc>
              <a:spcBef>
                <a:spcPts val="300"/>
              </a:spcBef>
              <a:spcAft>
                <a:spcPts val="0"/>
              </a:spcAft>
              <a:buClr>
                <a:schemeClr val="dk1"/>
              </a:buClr>
              <a:buSzPts val="1800"/>
              <a:buFont typeface="NTR"/>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6pPr>
            <a:lvl7pPr marL="3200400" marR="0" lvl="6" indent="-342900"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7pPr>
            <a:lvl8pPr marL="3657600" marR="0" lvl="7" indent="-342900"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8pPr>
            <a:lvl9pPr marL="4114800" marR="0" lvl="8" indent="-342900"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9pPr>
          </a:lstStyle>
          <a:p>
            <a:pPr marL="0" marR="0" lvl="0" indent="0" defTabSz="914400" rtl="0" eaLnBrk="1" fontAlgn="auto" latinLnBrk="0" hangingPunct="1">
              <a:lnSpc>
                <a:spcPct val="95000"/>
              </a:lnSpc>
              <a:spcBef>
                <a:spcPts val="0"/>
              </a:spcBef>
              <a:spcAft>
                <a:spcPts val="0"/>
              </a:spcAft>
              <a:buClr>
                <a:srgbClr val="000000"/>
              </a:buClr>
              <a:buSzPts val="1100"/>
              <a:buFont typeface="Noto Sans Symbols"/>
              <a:buNone/>
              <a:tabLst/>
              <a:defRPr/>
            </a:pPr>
            <a:r>
              <a:rPr lang="en-US" kern="0" dirty="0">
                <a:solidFill>
                  <a:srgbClr val="FFFFFF"/>
                </a:solidFill>
              </a:rPr>
              <a:t>Data Science and Learning Division</a:t>
            </a:r>
          </a:p>
          <a:p>
            <a:pPr marL="0" marR="0" lvl="0" indent="0" defTabSz="914400" rtl="0" eaLnBrk="1" fontAlgn="auto" latinLnBrk="0" hangingPunct="1">
              <a:lnSpc>
                <a:spcPct val="95000"/>
              </a:lnSpc>
              <a:spcBef>
                <a:spcPts val="0"/>
              </a:spcBef>
              <a:spcAft>
                <a:spcPts val="0"/>
              </a:spcAft>
              <a:buClr>
                <a:srgbClr val="000000"/>
              </a:buClr>
              <a:buSzPts val="1100"/>
              <a:buFont typeface="Noto Sans Symbols"/>
              <a:buNone/>
              <a:tabLst/>
              <a:defRPr/>
            </a:pPr>
            <a:r>
              <a:rPr kumimoji="0" lang="en-US" sz="1400" b="0" i="0" u="none" strike="noStrike" kern="0" cap="none" spc="0" normalizeH="0" baseline="0" noProof="0" dirty="0">
                <a:ln>
                  <a:noFill/>
                </a:ln>
                <a:solidFill>
                  <a:srgbClr val="FFFFFF"/>
                </a:solidFill>
                <a:effectLst/>
                <a:uLnTx/>
                <a:uFillTx/>
                <a:latin typeface="Arial"/>
                <a:cs typeface="Arial"/>
                <a:sym typeface="Arial"/>
              </a:rPr>
              <a:t>Argonne National Laboratory, USA</a:t>
            </a:r>
          </a:p>
        </p:txBody>
      </p:sp>
      <p:pic>
        <p:nvPicPr>
          <p:cNvPr id="11" name="Graphic 10">
            <a:extLst>
              <a:ext uri="{FF2B5EF4-FFF2-40B4-BE49-F238E27FC236}">
                <a16:creationId xmlns:a16="http://schemas.microsoft.com/office/drawing/2014/main" id="{1A21F4EF-25B2-02BA-DBC4-977A8780443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60137" y="923382"/>
            <a:ext cx="2057400" cy="2057400"/>
          </a:xfrm>
          <a:prstGeom prst="rect">
            <a:avLst/>
          </a:prstGeom>
        </p:spPr>
      </p:pic>
    </p:spTree>
    <p:extLst>
      <p:ext uri="{BB962C8B-B14F-4D97-AF65-F5344CB8AC3E}">
        <p14:creationId xmlns:p14="http://schemas.microsoft.com/office/powerpoint/2010/main" val="1779062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BF029A1E-D357-6470-8AFA-CC4734491DDB}"/>
              </a:ext>
            </a:extLst>
          </p:cNvPr>
          <p:cNvSpPr>
            <a:spLocks noGrp="1"/>
          </p:cNvSpPr>
          <p:nvPr>
            <p:ph type="title"/>
          </p:nvPr>
        </p:nvSpPr>
        <p:spPr/>
        <p:txBody>
          <a:bodyPr/>
          <a:lstStyle/>
          <a:p>
            <a:r>
              <a:rPr lang="en-US" dirty="0"/>
              <a:t>Agenda</a:t>
            </a:r>
          </a:p>
        </p:txBody>
      </p:sp>
      <p:sp>
        <p:nvSpPr>
          <p:cNvPr id="13" name="Text Placeholder 12">
            <a:extLst>
              <a:ext uri="{FF2B5EF4-FFF2-40B4-BE49-F238E27FC236}">
                <a16:creationId xmlns:a16="http://schemas.microsoft.com/office/drawing/2014/main" id="{697F4634-0182-7F08-D327-5F3037C5B096}"/>
              </a:ext>
            </a:extLst>
          </p:cNvPr>
          <p:cNvSpPr>
            <a:spLocks noGrp="1"/>
          </p:cNvSpPr>
          <p:nvPr>
            <p:ph type="body" sz="quarter" idx="13"/>
          </p:nvPr>
        </p:nvSpPr>
        <p:spPr>
          <a:xfrm>
            <a:off x="457200" y="993775"/>
            <a:ext cx="8382000" cy="438150"/>
          </a:xfrm>
        </p:spPr>
        <p:txBody>
          <a:bodyPr/>
          <a:lstStyle/>
          <a:p>
            <a:endParaRPr lang="en-US" dirty="0"/>
          </a:p>
        </p:txBody>
      </p:sp>
      <p:sp>
        <p:nvSpPr>
          <p:cNvPr id="14" name="Content Placeholder 13">
            <a:extLst>
              <a:ext uri="{FF2B5EF4-FFF2-40B4-BE49-F238E27FC236}">
                <a16:creationId xmlns:a16="http://schemas.microsoft.com/office/drawing/2014/main" id="{097E2886-7BA3-8252-8EFA-CA8A426C6BA6}"/>
              </a:ext>
            </a:extLst>
          </p:cNvPr>
          <p:cNvSpPr>
            <a:spLocks noGrp="1"/>
          </p:cNvSpPr>
          <p:nvPr>
            <p:ph sz="quarter" idx="14"/>
          </p:nvPr>
        </p:nvSpPr>
        <p:spPr/>
        <p:txBody>
          <a:bodyPr>
            <a:normAutofit/>
          </a:bodyPr>
          <a:lstStyle/>
          <a:p>
            <a:pPr marL="400050" indent="-400050">
              <a:buFont typeface="+mj-lt"/>
              <a:buAutoNum type="romanUcPeriod"/>
            </a:pPr>
            <a:r>
              <a:rPr lang="en-US" dirty="0" err="1"/>
              <a:t>SeQUeNCe</a:t>
            </a:r>
            <a:r>
              <a:rPr lang="en-US" dirty="0"/>
              <a:t> Overview</a:t>
            </a:r>
          </a:p>
          <a:p>
            <a:pPr marL="400050" indent="-400050">
              <a:buFont typeface="+mj-lt"/>
              <a:buAutoNum type="romanUcPeriod"/>
            </a:pPr>
            <a:r>
              <a:rPr lang="en-US" dirty="0"/>
              <a:t>Research studies using </a:t>
            </a:r>
            <a:r>
              <a:rPr lang="en-US" dirty="0" err="1"/>
              <a:t>SeQUeNCe</a:t>
            </a:r>
            <a:endParaRPr lang="en-US" dirty="0"/>
          </a:p>
        </p:txBody>
      </p:sp>
    </p:spTree>
    <p:extLst>
      <p:ext uri="{BB962C8B-B14F-4D97-AF65-F5344CB8AC3E}">
        <p14:creationId xmlns:p14="http://schemas.microsoft.com/office/powerpoint/2010/main" val="2130139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Google Shape;682;g229752ec49f_0_1"/>
          <p:cNvSpPr txBox="1">
            <a:spLocks noGrp="1"/>
          </p:cNvSpPr>
          <p:nvPr>
            <p:ph type="title"/>
          </p:nvPr>
        </p:nvSpPr>
        <p:spPr>
          <a:xfrm>
            <a:off x="1167244" y="1447482"/>
            <a:ext cx="6809509" cy="958999"/>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dirty="0"/>
              <a:t>Simulator of QUantum Network Communication (SeQUeNCe)</a:t>
            </a:r>
            <a:endParaRPr dirty="0"/>
          </a:p>
        </p:txBody>
      </p:sp>
      <p:sp>
        <p:nvSpPr>
          <p:cNvPr id="683" name="Google Shape;683;g229752ec49f_0_1"/>
          <p:cNvSpPr txBox="1">
            <a:spLocks noGrp="1"/>
          </p:cNvSpPr>
          <p:nvPr>
            <p:ph type="sldNum" idx="4294967295"/>
          </p:nvPr>
        </p:nvSpPr>
        <p:spPr>
          <a:xfrm>
            <a:off x="8594725" y="4749800"/>
            <a:ext cx="549275" cy="393700"/>
          </a:xfrm>
          <a:prstGeom prst="rect">
            <a:avLst/>
          </a:prstGeom>
        </p:spPr>
        <p:txBody>
          <a:bodyPr spcFirstLastPara="1" wrap="square" lIns="0" tIns="45700" rIns="0" bIns="0" anchor="b" anchorCtr="0">
            <a:noAutofit/>
          </a:bodyPr>
          <a:lstStyle/>
          <a:p>
            <a:pPr marL="0" lvl="0" indent="0" algn="r" rtl="0">
              <a:spcBef>
                <a:spcPts val="0"/>
              </a:spcBef>
              <a:spcAft>
                <a:spcPts val="0"/>
              </a:spcAft>
              <a:buNone/>
            </a:pPr>
            <a:fld id="{00000000-1234-1234-1234-123412341234}" type="slidenum">
              <a:rPr lang="en-US">
                <a:solidFill>
                  <a:schemeClr val="lt1"/>
                </a:solidFill>
                <a:latin typeface="Lato"/>
                <a:ea typeface="Lato"/>
                <a:cs typeface="Lato"/>
                <a:sym typeface="Lato"/>
              </a:rPr>
              <a:t>3</a:t>
            </a:fld>
            <a:endParaRPr>
              <a:solidFill>
                <a:schemeClr val="lt1"/>
              </a:solidFill>
              <a:latin typeface="Lato"/>
              <a:ea typeface="Lato"/>
              <a:cs typeface="Lato"/>
              <a:sym typeface="Lato"/>
            </a:endParaRPr>
          </a:p>
        </p:txBody>
      </p:sp>
      <p:sp>
        <p:nvSpPr>
          <p:cNvPr id="684" name="Google Shape;684;g229752ec49f_0_1"/>
          <p:cNvSpPr txBox="1"/>
          <p:nvPr/>
        </p:nvSpPr>
        <p:spPr>
          <a:xfrm>
            <a:off x="3171776" y="2406481"/>
            <a:ext cx="2800446" cy="330538"/>
          </a:xfrm>
          <a:prstGeom prst="rect">
            <a:avLst/>
          </a:prstGeom>
          <a:noFill/>
          <a:ln>
            <a:noFill/>
          </a:ln>
        </p:spPr>
        <p:txBody>
          <a:bodyPr spcFirstLastPara="1" wrap="square" lIns="91425" tIns="91425" rIns="91425" bIns="91425" anchor="t" anchorCtr="0">
            <a:normAutofit fontScale="92500"/>
          </a:bodyPr>
          <a:lstStyle/>
          <a:p>
            <a:pPr marL="0" lvl="0" indent="0" algn="l" rtl="0">
              <a:lnSpc>
                <a:spcPct val="90000"/>
              </a:lnSpc>
              <a:spcBef>
                <a:spcPts val="0"/>
              </a:spcBef>
              <a:spcAft>
                <a:spcPts val="0"/>
              </a:spcAft>
              <a:buNone/>
            </a:pPr>
            <a:r>
              <a:rPr lang="en-US" sz="1000" b="1" u="sng" dirty="0">
                <a:solidFill>
                  <a:schemeClr val="bg1"/>
                </a:solidFill>
                <a:latin typeface="Lato"/>
                <a:ea typeface="Lato"/>
                <a:cs typeface="Lato"/>
                <a:sym typeface="Lato"/>
                <a:hlinkClick r:id="rId3">
                  <a:extLst>
                    <a:ext uri="{A12FA001-AC4F-418D-AE19-62706E023703}">
                      <ahyp:hlinkClr xmlns:ahyp="http://schemas.microsoft.com/office/drawing/2018/hyperlinkcolor" val="tx"/>
                    </a:ext>
                  </a:extLst>
                </a:hlinkClick>
              </a:rPr>
              <a:t>https://github.com/sequence-toolbox/SeQUeNCe</a:t>
            </a:r>
            <a:endParaRPr lang="en-US" sz="1000" b="1" u="sng" dirty="0">
              <a:solidFill>
                <a:schemeClr val="bg1"/>
              </a:solidFill>
              <a:latin typeface="Lato"/>
              <a:ea typeface="Lato"/>
              <a:cs typeface="Lato"/>
              <a:sym typeface="Lato"/>
            </a:endParaRPr>
          </a:p>
        </p:txBody>
      </p:sp>
      <p:pic>
        <p:nvPicPr>
          <p:cNvPr id="6" name="Graphic 5">
            <a:extLst>
              <a:ext uri="{FF2B5EF4-FFF2-40B4-BE49-F238E27FC236}">
                <a16:creationId xmlns:a16="http://schemas.microsoft.com/office/drawing/2014/main" id="{C7CE5982-9C8F-A1FE-5F96-DA1C34F81FE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31032" y="365551"/>
            <a:ext cx="1081931" cy="1081931"/>
          </a:xfrm>
          <a:prstGeom prst="rect">
            <a:avLst/>
          </a:prstGeom>
        </p:spPr>
      </p:pic>
      <p:pic>
        <p:nvPicPr>
          <p:cNvPr id="3" name="Picture 2" descr="Qr code&#10;&#10;AI-generated content may be incorrect.">
            <a:extLst>
              <a:ext uri="{FF2B5EF4-FFF2-40B4-BE49-F238E27FC236}">
                <a16:creationId xmlns:a16="http://schemas.microsoft.com/office/drawing/2014/main" id="{79675568-6271-CD13-BC09-1C0A039E30D2}"/>
              </a:ext>
            </a:extLst>
          </p:cNvPr>
          <p:cNvPicPr>
            <a:picLocks noChangeAspect="1"/>
          </p:cNvPicPr>
          <p:nvPr/>
        </p:nvPicPr>
        <p:blipFill>
          <a:blip r:embed="rId5"/>
          <a:stretch>
            <a:fillRect/>
          </a:stretch>
        </p:blipFill>
        <p:spPr>
          <a:xfrm>
            <a:off x="4092500" y="3016532"/>
            <a:ext cx="958999" cy="95899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5" name="PlaceHolder 1"/>
          <p:cNvSpPr>
            <a:spLocks noGrp="1"/>
          </p:cNvSpPr>
          <p:nvPr>
            <p:ph type="title"/>
          </p:nvPr>
        </p:nvSpPr>
        <p:spPr>
          <a:xfrm>
            <a:off x="457200" y="358200"/>
            <a:ext cx="8370720" cy="619560"/>
          </a:xfrm>
          <a:prstGeom prst="rect">
            <a:avLst/>
          </a:prstGeom>
          <a:noFill/>
          <a:ln w="0">
            <a:noFill/>
          </a:ln>
        </p:spPr>
        <p:txBody>
          <a:bodyPr lIns="0" tIns="0" rIns="0" bIns="0" anchor="b">
            <a:noAutofit/>
          </a:bodyPr>
          <a:lstStyle/>
          <a:p>
            <a:pPr>
              <a:lnSpc>
                <a:spcPct val="95000"/>
              </a:lnSpc>
              <a:buNone/>
              <a:tabLst>
                <a:tab pos="0" algn="l"/>
              </a:tabLst>
            </a:pPr>
            <a:r>
              <a:rPr lang="en-US" sz="2800" b="1" strike="noStrike" cap="all" spc="-1">
                <a:solidFill>
                  <a:srgbClr val="000000"/>
                </a:solidFill>
                <a:latin typeface="Arial"/>
              </a:rPr>
              <a:t>Simulation Types</a:t>
            </a:r>
            <a:endParaRPr lang="en-US" sz="2800" b="0" strike="noStrike" spc="-1">
              <a:latin typeface="Arial"/>
            </a:endParaRPr>
          </a:p>
        </p:txBody>
      </p:sp>
      <p:sp>
        <p:nvSpPr>
          <p:cNvPr id="896" name="PlaceHolder 2"/>
          <p:cNvSpPr>
            <a:spLocks noGrp="1"/>
          </p:cNvSpPr>
          <p:nvPr>
            <p:ph/>
          </p:nvPr>
        </p:nvSpPr>
        <p:spPr>
          <a:xfrm>
            <a:off x="460800" y="1840680"/>
            <a:ext cx="4112640" cy="2874960"/>
          </a:xfrm>
          <a:prstGeom prst="rect">
            <a:avLst/>
          </a:prstGeom>
          <a:noFill/>
          <a:ln w="9360">
            <a:solidFill>
              <a:srgbClr val="7F7F7F"/>
            </a:solidFill>
            <a:round/>
          </a:ln>
        </p:spPr>
        <p:txBody>
          <a:bodyPr lIns="182880" tIns="91440" rIns="0" bIns="0" anchor="t">
            <a:noAutofit/>
          </a:bodyPr>
          <a:lstStyle/>
          <a:p>
            <a:pPr>
              <a:lnSpc>
                <a:spcPct val="100000"/>
              </a:lnSpc>
              <a:spcBef>
                <a:spcPts val="601"/>
              </a:spcBef>
              <a:buNone/>
              <a:tabLst>
                <a:tab pos="0" algn="l"/>
              </a:tabLst>
            </a:pPr>
            <a:r>
              <a:rPr lang="en-US" sz="1800" b="0" strike="noStrike" spc="-1">
                <a:solidFill>
                  <a:srgbClr val="000000"/>
                </a:solidFill>
                <a:latin typeface="Arial"/>
                <a:ea typeface="Arial"/>
              </a:rPr>
              <a:t>Continuously tracks the state of the target system, often using </a:t>
            </a:r>
            <a:r>
              <a:rPr lang="en-US" sz="1800" b="1" strike="noStrike" spc="-1">
                <a:solidFill>
                  <a:srgbClr val="00609C"/>
                </a:solidFill>
                <a:latin typeface="Arial"/>
                <a:ea typeface="Arial"/>
              </a:rPr>
              <a:t>differential equations</a:t>
            </a:r>
            <a:r>
              <a:rPr lang="en-US" sz="1800" b="0" strike="noStrike" spc="-1">
                <a:solidFill>
                  <a:srgbClr val="000000"/>
                </a:solidFill>
                <a:latin typeface="Arial"/>
                <a:ea typeface="Arial"/>
              </a:rPr>
              <a:t> to model systems.</a:t>
            </a:r>
            <a:endParaRPr lang="en-US" sz="1800" b="0" strike="noStrike" spc="-1">
              <a:latin typeface="Arial"/>
            </a:endParaRPr>
          </a:p>
          <a:p>
            <a:pPr>
              <a:lnSpc>
                <a:spcPct val="100000"/>
              </a:lnSpc>
              <a:spcBef>
                <a:spcPts val="601"/>
              </a:spcBef>
              <a:buNone/>
              <a:tabLst>
                <a:tab pos="0" algn="l"/>
              </a:tabLst>
            </a:pPr>
            <a:endParaRPr lang="en-US" sz="1800" b="0" strike="noStrike" spc="-1">
              <a:latin typeface="Arial"/>
            </a:endParaRPr>
          </a:p>
          <a:p>
            <a:pPr>
              <a:lnSpc>
                <a:spcPct val="100000"/>
              </a:lnSpc>
              <a:spcBef>
                <a:spcPts val="601"/>
              </a:spcBef>
              <a:buNone/>
              <a:tabLst>
                <a:tab pos="0" algn="l"/>
              </a:tabLst>
            </a:pPr>
            <a:endParaRPr lang="en-US" sz="1800" b="0" strike="noStrike" spc="-1">
              <a:latin typeface="Arial"/>
            </a:endParaRPr>
          </a:p>
          <a:p>
            <a:pPr>
              <a:lnSpc>
                <a:spcPct val="100000"/>
              </a:lnSpc>
              <a:spcBef>
                <a:spcPts val="601"/>
              </a:spcBef>
              <a:buNone/>
              <a:tabLst>
                <a:tab pos="0" algn="l"/>
              </a:tabLst>
            </a:pPr>
            <a:endParaRPr lang="en-US" sz="1800" b="0" strike="noStrike" spc="-1">
              <a:latin typeface="Arial"/>
            </a:endParaRPr>
          </a:p>
          <a:p>
            <a:pPr>
              <a:lnSpc>
                <a:spcPct val="100000"/>
              </a:lnSpc>
              <a:spcBef>
                <a:spcPts val="601"/>
              </a:spcBef>
              <a:buNone/>
              <a:tabLst>
                <a:tab pos="0" algn="l"/>
              </a:tabLst>
            </a:pPr>
            <a:endParaRPr lang="en-US" sz="1800" b="0" strike="noStrike" spc="-1">
              <a:latin typeface="Arial"/>
            </a:endParaRPr>
          </a:p>
          <a:p>
            <a:pPr>
              <a:lnSpc>
                <a:spcPct val="100000"/>
              </a:lnSpc>
              <a:spcBef>
                <a:spcPts val="601"/>
              </a:spcBef>
              <a:buNone/>
              <a:tabLst>
                <a:tab pos="0" algn="l"/>
              </a:tabLst>
            </a:pPr>
            <a:r>
              <a:rPr lang="en-US" sz="900" b="0" strike="noStrike" spc="-1">
                <a:solidFill>
                  <a:srgbClr val="000000"/>
                </a:solidFill>
                <a:latin typeface="Arial"/>
                <a:ea typeface="Arial"/>
              </a:rPr>
              <a:t>https://www.nature.com/subjects/numerical-simulations</a:t>
            </a:r>
            <a:endParaRPr lang="en-US" sz="900" b="0" strike="noStrike" spc="-1">
              <a:latin typeface="Arial"/>
            </a:endParaRPr>
          </a:p>
        </p:txBody>
      </p:sp>
      <p:sp>
        <p:nvSpPr>
          <p:cNvPr id="897" name="PlaceHolder 3"/>
          <p:cNvSpPr>
            <a:spLocks noGrp="1"/>
          </p:cNvSpPr>
          <p:nvPr>
            <p:ph/>
          </p:nvPr>
        </p:nvSpPr>
        <p:spPr>
          <a:xfrm>
            <a:off x="4714920" y="1840680"/>
            <a:ext cx="4112640" cy="2874960"/>
          </a:xfrm>
          <a:prstGeom prst="rect">
            <a:avLst/>
          </a:prstGeom>
          <a:noFill/>
          <a:ln w="9360">
            <a:solidFill>
              <a:srgbClr val="7F7F7F"/>
            </a:solidFill>
            <a:round/>
          </a:ln>
        </p:spPr>
        <p:txBody>
          <a:bodyPr lIns="182880" tIns="91440" rIns="0" bIns="0" anchor="t">
            <a:noAutofit/>
          </a:bodyPr>
          <a:lstStyle/>
          <a:p>
            <a:pPr>
              <a:lnSpc>
                <a:spcPct val="100000"/>
              </a:lnSpc>
              <a:spcBef>
                <a:spcPts val="601"/>
              </a:spcBef>
              <a:buNone/>
              <a:tabLst>
                <a:tab pos="0" algn="l"/>
              </a:tabLst>
            </a:pPr>
            <a:r>
              <a:rPr lang="en-US" sz="1800" b="0" strike="noStrike" spc="-1" dirty="0">
                <a:solidFill>
                  <a:srgbClr val="000000"/>
                </a:solidFill>
                <a:latin typeface="Arial"/>
              </a:rPr>
              <a:t>Models the operation of a system as a </a:t>
            </a:r>
            <a:r>
              <a:rPr lang="en-US" sz="1800" b="1" strike="noStrike" spc="-1" dirty="0">
                <a:solidFill>
                  <a:schemeClr val="accent2"/>
                </a:solidFill>
                <a:latin typeface="Arial"/>
              </a:rPr>
              <a:t>discrete sequence of events in time</a:t>
            </a:r>
            <a:r>
              <a:rPr lang="en-US" sz="1800" b="0" strike="noStrike" spc="-1" dirty="0">
                <a:solidFill>
                  <a:srgbClr val="000000"/>
                </a:solidFill>
                <a:latin typeface="Arial"/>
              </a:rPr>
              <a:t>. Each event occurs at a particular instant in time and marks a change of state in the system.</a:t>
            </a:r>
            <a:endParaRPr lang="en-US" sz="1800" b="0" strike="noStrike" spc="-1" dirty="0">
              <a:latin typeface="Arial"/>
            </a:endParaRPr>
          </a:p>
          <a:p>
            <a:pPr>
              <a:lnSpc>
                <a:spcPct val="100000"/>
              </a:lnSpc>
              <a:spcBef>
                <a:spcPts val="601"/>
              </a:spcBef>
              <a:buNone/>
              <a:tabLst>
                <a:tab pos="0" algn="l"/>
              </a:tabLst>
            </a:pPr>
            <a:endParaRPr lang="en-US" sz="1800" b="0" strike="noStrike" spc="-1" dirty="0">
              <a:latin typeface="Arial"/>
            </a:endParaRPr>
          </a:p>
          <a:p>
            <a:pPr>
              <a:lnSpc>
                <a:spcPct val="100000"/>
              </a:lnSpc>
              <a:spcBef>
                <a:spcPts val="601"/>
              </a:spcBef>
              <a:buNone/>
              <a:tabLst>
                <a:tab pos="0" algn="l"/>
              </a:tabLst>
            </a:pPr>
            <a:endParaRPr lang="en-US" sz="1800" b="0" strike="noStrike" spc="-1" dirty="0">
              <a:latin typeface="Arial"/>
            </a:endParaRPr>
          </a:p>
          <a:p>
            <a:pPr>
              <a:lnSpc>
                <a:spcPct val="100000"/>
              </a:lnSpc>
              <a:spcBef>
                <a:spcPts val="601"/>
              </a:spcBef>
              <a:buNone/>
              <a:tabLst>
                <a:tab pos="0" algn="l"/>
              </a:tabLst>
            </a:pPr>
            <a:endParaRPr lang="en-US" sz="1800" b="0" strike="noStrike" spc="-1" dirty="0">
              <a:latin typeface="Arial"/>
            </a:endParaRPr>
          </a:p>
          <a:p>
            <a:pPr>
              <a:lnSpc>
                <a:spcPct val="100000"/>
              </a:lnSpc>
              <a:spcBef>
                <a:spcPts val="601"/>
              </a:spcBef>
              <a:buNone/>
              <a:tabLst>
                <a:tab pos="0" algn="l"/>
              </a:tabLst>
            </a:pPr>
            <a:r>
              <a:rPr lang="en-US" sz="900" b="0" strike="noStrike" spc="-1" dirty="0">
                <a:solidFill>
                  <a:srgbClr val="000000"/>
                </a:solidFill>
                <a:latin typeface="Arial"/>
              </a:rPr>
              <a:t>G. S. Fishman, Principles of Discrete Event Simulation. USA: John Wiley &amp; Sons, Inc., 1978.</a:t>
            </a:r>
            <a:endParaRPr lang="en-US" sz="900" b="0" strike="noStrike" spc="-1" dirty="0">
              <a:latin typeface="Arial"/>
            </a:endParaRPr>
          </a:p>
        </p:txBody>
      </p:sp>
      <p:sp>
        <p:nvSpPr>
          <p:cNvPr id="898" name="PlaceHolder 4"/>
          <p:cNvSpPr>
            <a:spLocks noGrp="1"/>
          </p:cNvSpPr>
          <p:nvPr>
            <p:ph type="sldNum" idx="31"/>
          </p:nvPr>
        </p:nvSpPr>
        <p:spPr>
          <a:xfrm>
            <a:off x="4343400" y="4855320"/>
            <a:ext cx="455040" cy="135000"/>
          </a:xfrm>
          <a:prstGeom prst="rect">
            <a:avLst/>
          </a:prstGeom>
          <a:noFill/>
          <a:ln w="0">
            <a:noFill/>
          </a:ln>
        </p:spPr>
        <p:txBody>
          <a:bodyPr lIns="0" tIns="45000" rIns="0" bIns="0" anchor="b">
            <a:noAutofit/>
          </a:bodyPr>
          <a:lstStyle>
            <a:lvl1pPr algn="ctr">
              <a:lnSpc>
                <a:spcPct val="100000"/>
              </a:lnSpc>
              <a:buNone/>
              <a:tabLst>
                <a:tab pos="0" algn="l"/>
              </a:tabLst>
              <a:defRPr lang="en-US" sz="700" b="0" strike="noStrike" spc="-1">
                <a:solidFill>
                  <a:srgbClr val="A6A6A6"/>
                </a:solidFill>
                <a:latin typeface="Arial"/>
              </a:defRPr>
            </a:lvl1pPr>
          </a:lstStyle>
          <a:p>
            <a:pPr algn="ctr">
              <a:lnSpc>
                <a:spcPct val="100000"/>
              </a:lnSpc>
              <a:buNone/>
              <a:tabLst>
                <a:tab pos="0" algn="l"/>
              </a:tabLst>
            </a:pPr>
            <a:fld id="{B4CD81A2-7854-4188-8A75-EC28D0CC23B1}" type="slidenum">
              <a:rPr lang="en-US" sz="700" b="0" strike="noStrike" spc="-1">
                <a:solidFill>
                  <a:srgbClr val="A6A6A6"/>
                </a:solidFill>
                <a:latin typeface="Arial"/>
              </a:rPr>
              <a:t>4</a:t>
            </a:fld>
            <a:endParaRPr lang="en-US" sz="700" b="0" strike="noStrike" spc="-1">
              <a:latin typeface="Times New Roman"/>
            </a:endParaRPr>
          </a:p>
        </p:txBody>
      </p:sp>
      <p:sp>
        <p:nvSpPr>
          <p:cNvPr id="899" name="PlaceHolder 5"/>
          <p:cNvSpPr>
            <a:spLocks noGrp="1"/>
          </p:cNvSpPr>
          <p:nvPr>
            <p:ph/>
          </p:nvPr>
        </p:nvSpPr>
        <p:spPr>
          <a:xfrm>
            <a:off x="4714920" y="1406160"/>
            <a:ext cx="4112640" cy="463320"/>
          </a:xfrm>
          <a:prstGeom prst="rect">
            <a:avLst/>
          </a:prstGeom>
          <a:solidFill>
            <a:schemeClr val="accent2"/>
          </a:solidFill>
          <a:ln w="9360">
            <a:solidFill>
              <a:schemeClr val="accent2"/>
            </a:solidFill>
            <a:miter/>
          </a:ln>
        </p:spPr>
        <p:txBody>
          <a:bodyPr lIns="182880" tIns="0" rIns="0" bIns="0" anchor="ctr">
            <a:noAutofit/>
          </a:bodyPr>
          <a:lstStyle/>
          <a:p>
            <a:pPr>
              <a:lnSpc>
                <a:spcPct val="100000"/>
              </a:lnSpc>
              <a:spcBef>
                <a:spcPts val="601"/>
              </a:spcBef>
              <a:buNone/>
              <a:tabLst>
                <a:tab pos="0" algn="l"/>
              </a:tabLst>
            </a:pPr>
            <a:r>
              <a:rPr lang="en-US" sz="1800" b="1" strike="noStrike" spc="-1">
                <a:solidFill>
                  <a:srgbClr val="FFFFFF"/>
                </a:solidFill>
                <a:latin typeface="Arial"/>
              </a:rPr>
              <a:t>Discrete Event Simulation</a:t>
            </a:r>
            <a:endParaRPr lang="en-US" sz="1800" b="0" strike="noStrike" spc="-1">
              <a:latin typeface="Arial"/>
            </a:endParaRPr>
          </a:p>
        </p:txBody>
      </p:sp>
      <p:sp>
        <p:nvSpPr>
          <p:cNvPr id="901" name="PlaceHolder 7"/>
          <p:cNvSpPr>
            <a:spLocks noGrp="1"/>
          </p:cNvSpPr>
          <p:nvPr>
            <p:ph/>
          </p:nvPr>
        </p:nvSpPr>
        <p:spPr>
          <a:xfrm>
            <a:off x="460800" y="1406160"/>
            <a:ext cx="4112640" cy="463320"/>
          </a:xfrm>
          <a:prstGeom prst="rect">
            <a:avLst/>
          </a:prstGeom>
          <a:solidFill>
            <a:schemeClr val="accent2"/>
          </a:solidFill>
          <a:ln w="9360">
            <a:solidFill>
              <a:schemeClr val="accent2"/>
            </a:solidFill>
            <a:miter/>
          </a:ln>
        </p:spPr>
        <p:txBody>
          <a:bodyPr lIns="182880" tIns="0" rIns="0" bIns="0" anchor="ctr">
            <a:noAutofit/>
          </a:bodyPr>
          <a:lstStyle/>
          <a:p>
            <a:pPr>
              <a:lnSpc>
                <a:spcPct val="100000"/>
              </a:lnSpc>
              <a:spcBef>
                <a:spcPts val="601"/>
              </a:spcBef>
              <a:buNone/>
              <a:tabLst>
                <a:tab pos="0" algn="l"/>
              </a:tabLst>
            </a:pPr>
            <a:r>
              <a:rPr lang="en-US" sz="1800" b="1" strike="noStrike" spc="-1">
                <a:solidFill>
                  <a:srgbClr val="FFFFFF"/>
                </a:solidFill>
                <a:latin typeface="Arial"/>
              </a:rPr>
              <a:t>Continuous-time Simulation</a:t>
            </a:r>
            <a:endParaRPr lang="en-US" sz="1800" b="0" strike="noStrike" spc="-1">
              <a:latin typeface="Arial"/>
            </a:endParaRPr>
          </a:p>
        </p:txBody>
      </p:sp>
      <p:pic>
        <p:nvPicPr>
          <p:cNvPr id="902" name="Google Shape;330;g11344d9a8a2_0_34"/>
          <p:cNvPicPr/>
          <p:nvPr/>
        </p:nvPicPr>
        <p:blipFill>
          <a:blip r:embed="rId3"/>
          <a:stretch/>
        </p:blipFill>
        <p:spPr>
          <a:xfrm>
            <a:off x="1397520" y="3076200"/>
            <a:ext cx="2239200" cy="1424160"/>
          </a:xfrm>
          <a:prstGeom prst="rect">
            <a:avLst/>
          </a:prstGeom>
          <a:ln w="0">
            <a:noFill/>
          </a:ln>
        </p:spPr>
      </p:pic>
      <p:pic>
        <p:nvPicPr>
          <p:cNvPr id="903" name="Google Shape;331;g11344d9a8a2_0_34"/>
          <p:cNvPicPr/>
          <p:nvPr/>
        </p:nvPicPr>
        <p:blipFill>
          <a:blip r:embed="rId4"/>
          <a:stretch/>
        </p:blipFill>
        <p:spPr>
          <a:xfrm>
            <a:off x="5854320" y="3360600"/>
            <a:ext cx="1833840" cy="1095840"/>
          </a:xfrm>
          <a:prstGeom prst="rect">
            <a:avLst/>
          </a:prstGeom>
          <a:ln w="0">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6" name="Google Shape;296;g1d90c1f4cfb_0_726"/>
          <p:cNvPicPr/>
          <p:nvPr/>
        </p:nvPicPr>
        <p:blipFill>
          <a:blip r:embed="rId3"/>
          <a:stretch/>
        </p:blipFill>
        <p:spPr>
          <a:xfrm>
            <a:off x="5662440" y="1717560"/>
            <a:ext cx="2872800" cy="802440"/>
          </a:xfrm>
          <a:prstGeom prst="rect">
            <a:avLst/>
          </a:prstGeom>
          <a:ln w="0">
            <a:noFill/>
          </a:ln>
        </p:spPr>
      </p:pic>
      <p:sp>
        <p:nvSpPr>
          <p:cNvPr id="917" name="Google Shape;297;g1d90c1f4cfb_0_726"/>
          <p:cNvSpPr/>
          <p:nvPr/>
        </p:nvSpPr>
        <p:spPr>
          <a:xfrm>
            <a:off x="530280" y="1755000"/>
            <a:ext cx="4893480" cy="880200"/>
          </a:xfrm>
          <a:prstGeom prst="rect">
            <a:avLst/>
          </a:prstGeom>
          <a:noFill/>
          <a:ln w="0">
            <a:noFill/>
          </a:ln>
        </p:spPr>
        <p:style>
          <a:lnRef idx="0">
            <a:scrgbClr r="0" g="0" b="0"/>
          </a:lnRef>
          <a:fillRef idx="0">
            <a:scrgbClr r="0" g="0" b="0"/>
          </a:fillRef>
          <a:effectRef idx="0">
            <a:scrgbClr r="0" g="0" b="0"/>
          </a:effectRef>
          <a:fontRef idx="minor"/>
        </p:style>
        <p:txBody>
          <a:bodyPr lIns="0" tIns="0" rIns="0" bIns="45000" anchor="t">
            <a:noAutofit/>
          </a:bodyPr>
          <a:lstStyle/>
          <a:p>
            <a:pPr marL="173160" indent="-173160">
              <a:lnSpc>
                <a:spcPct val="100000"/>
              </a:lnSpc>
              <a:buClr>
                <a:srgbClr val="00609C"/>
              </a:buClr>
              <a:buFont typeface="Noto Sans"/>
              <a:buChar char="▪"/>
            </a:pPr>
            <a:r>
              <a:rPr lang="en-US" sz="1800" b="0" strike="noStrike" spc="-1">
                <a:solidFill>
                  <a:srgbClr val="00609C"/>
                </a:solidFill>
                <a:latin typeface="Arial"/>
                <a:ea typeface="Arial"/>
              </a:rPr>
              <a:t>New protocol and control plane design – </a:t>
            </a:r>
            <a:r>
              <a:rPr lang="en-US" sz="1800" b="0" strike="noStrike" spc="-1">
                <a:solidFill>
                  <a:srgbClr val="232425"/>
                </a:solidFill>
                <a:latin typeface="Arial"/>
                <a:ea typeface="Arial"/>
              </a:rPr>
              <a:t>evaluate performance, scalability etc.</a:t>
            </a:r>
            <a:endParaRPr lang="en-US" sz="1800" b="0" strike="noStrike" spc="-1">
              <a:latin typeface="Arial"/>
            </a:endParaRPr>
          </a:p>
        </p:txBody>
      </p:sp>
      <p:sp>
        <p:nvSpPr>
          <p:cNvPr id="918" name="Google Shape;298;g1d90c1f4cfb_0_726"/>
          <p:cNvSpPr/>
          <p:nvPr/>
        </p:nvSpPr>
        <p:spPr>
          <a:xfrm>
            <a:off x="2613960" y="2820600"/>
            <a:ext cx="5898960" cy="672480"/>
          </a:xfrm>
          <a:prstGeom prst="rect">
            <a:avLst/>
          </a:prstGeom>
          <a:noFill/>
          <a:ln w="0">
            <a:noFill/>
          </a:ln>
        </p:spPr>
        <p:style>
          <a:lnRef idx="0">
            <a:scrgbClr r="0" g="0" b="0"/>
          </a:lnRef>
          <a:fillRef idx="0">
            <a:scrgbClr r="0" g="0" b="0"/>
          </a:fillRef>
          <a:effectRef idx="0">
            <a:scrgbClr r="0" g="0" b="0"/>
          </a:effectRef>
          <a:fontRef idx="minor"/>
        </p:style>
        <p:txBody>
          <a:bodyPr lIns="0" tIns="0" rIns="0" bIns="45000" anchor="t">
            <a:noAutofit/>
          </a:bodyPr>
          <a:lstStyle/>
          <a:p>
            <a:pPr marL="173160" indent="-173160">
              <a:lnSpc>
                <a:spcPct val="100000"/>
              </a:lnSpc>
              <a:buClr>
                <a:srgbClr val="00609C"/>
              </a:buClr>
              <a:buFont typeface="Noto Sans"/>
              <a:buChar char="▪"/>
            </a:pPr>
            <a:r>
              <a:rPr lang="en-US" sz="1800" b="0" strike="noStrike" spc="-1">
                <a:solidFill>
                  <a:srgbClr val="00609C"/>
                </a:solidFill>
                <a:latin typeface="Arial"/>
                <a:ea typeface="Arial"/>
              </a:rPr>
              <a:t>Network architecture design –</a:t>
            </a:r>
            <a:r>
              <a:rPr lang="en-US" sz="1800" b="0" strike="noStrike" spc="-1">
                <a:solidFill>
                  <a:srgbClr val="232425"/>
                </a:solidFill>
                <a:latin typeface="Arial"/>
                <a:ea typeface="Arial"/>
              </a:rPr>
              <a:t> topology and architecture that allows scalability and long-distance communication</a:t>
            </a:r>
            <a:endParaRPr lang="en-US" sz="1800" b="0" strike="noStrike" spc="-1">
              <a:latin typeface="Arial"/>
            </a:endParaRPr>
          </a:p>
        </p:txBody>
      </p:sp>
      <p:sp>
        <p:nvSpPr>
          <p:cNvPr id="919" name="PlaceHolder 1"/>
          <p:cNvSpPr>
            <a:spLocks noGrp="1"/>
          </p:cNvSpPr>
          <p:nvPr>
            <p:ph type="sldNum" idx="34"/>
          </p:nvPr>
        </p:nvSpPr>
        <p:spPr>
          <a:xfrm>
            <a:off x="4343400" y="4855320"/>
            <a:ext cx="455040" cy="135000"/>
          </a:xfrm>
          <a:prstGeom prst="rect">
            <a:avLst/>
          </a:prstGeom>
          <a:noFill/>
          <a:ln w="0">
            <a:noFill/>
          </a:ln>
        </p:spPr>
        <p:txBody>
          <a:bodyPr lIns="0" tIns="45000" rIns="0" bIns="0" anchor="b">
            <a:noAutofit/>
          </a:bodyPr>
          <a:lstStyle>
            <a:lvl1pPr algn="ctr">
              <a:lnSpc>
                <a:spcPct val="100000"/>
              </a:lnSpc>
              <a:buNone/>
              <a:tabLst>
                <a:tab pos="0" algn="l"/>
              </a:tabLst>
              <a:defRPr lang="en-US" sz="700" b="0" strike="noStrike" spc="-1">
                <a:solidFill>
                  <a:srgbClr val="A6A6A6"/>
                </a:solidFill>
                <a:latin typeface="Arial"/>
              </a:defRPr>
            </a:lvl1pPr>
          </a:lstStyle>
          <a:p>
            <a:pPr algn="ctr">
              <a:lnSpc>
                <a:spcPct val="100000"/>
              </a:lnSpc>
              <a:buNone/>
              <a:tabLst>
                <a:tab pos="0" algn="l"/>
              </a:tabLst>
            </a:pPr>
            <a:fld id="{0F3658FA-4AEE-4111-9AC4-8E63BAB2BA8C}" type="slidenum">
              <a:rPr lang="en-US" sz="700" b="0" strike="noStrike" spc="-1">
                <a:solidFill>
                  <a:srgbClr val="A6A6A6"/>
                </a:solidFill>
                <a:latin typeface="Arial"/>
              </a:rPr>
              <a:t>5</a:t>
            </a:fld>
            <a:endParaRPr lang="en-US" sz="700" b="0" strike="noStrike" spc="-1">
              <a:latin typeface="Times New Roman"/>
            </a:endParaRPr>
          </a:p>
        </p:txBody>
      </p:sp>
      <p:sp>
        <p:nvSpPr>
          <p:cNvPr id="920" name="Google Shape;300;g1d90c1f4cfb_0_726"/>
          <p:cNvSpPr/>
          <p:nvPr/>
        </p:nvSpPr>
        <p:spPr>
          <a:xfrm>
            <a:off x="456840" y="195480"/>
            <a:ext cx="8369280" cy="802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95000"/>
              </a:lnSpc>
              <a:buNone/>
              <a:tabLst>
                <a:tab pos="0" algn="l"/>
              </a:tabLst>
            </a:pPr>
            <a:r>
              <a:rPr lang="en-US" sz="2800" b="1" strike="noStrike" spc="-1" dirty="0">
                <a:solidFill>
                  <a:srgbClr val="232425"/>
                </a:solidFill>
                <a:latin typeface="Arial"/>
                <a:ea typeface="Arial"/>
              </a:rPr>
              <a:t>QUANTUM NETWORK SIMULATIONS</a:t>
            </a:r>
            <a:endParaRPr lang="en-US" sz="2800" b="0" strike="noStrike" spc="-1" dirty="0">
              <a:latin typeface="Arial"/>
            </a:endParaRPr>
          </a:p>
          <a:p>
            <a:pPr>
              <a:lnSpc>
                <a:spcPct val="95000"/>
              </a:lnSpc>
              <a:buNone/>
              <a:tabLst>
                <a:tab pos="0" algn="l"/>
              </a:tabLst>
            </a:pPr>
            <a:endParaRPr lang="en-US" sz="2800" b="0" strike="noStrike" spc="-1" dirty="0">
              <a:latin typeface="Arial"/>
            </a:endParaRPr>
          </a:p>
        </p:txBody>
      </p:sp>
      <p:pic>
        <p:nvPicPr>
          <p:cNvPr id="921" name="Google Shape;301;g1d90c1f4cfb_0_726"/>
          <p:cNvPicPr/>
          <p:nvPr/>
        </p:nvPicPr>
        <p:blipFill>
          <a:blip r:embed="rId4"/>
          <a:stretch/>
        </p:blipFill>
        <p:spPr>
          <a:xfrm>
            <a:off x="6814059" y="3466621"/>
            <a:ext cx="1722261" cy="1292219"/>
          </a:xfrm>
          <a:prstGeom prst="rect">
            <a:avLst/>
          </a:prstGeom>
          <a:ln w="0">
            <a:noFill/>
          </a:ln>
        </p:spPr>
      </p:pic>
      <p:pic>
        <p:nvPicPr>
          <p:cNvPr id="922" name="Google Shape;302;g1d90c1f4cfb_0_726"/>
          <p:cNvPicPr/>
          <p:nvPr/>
        </p:nvPicPr>
        <p:blipFill>
          <a:blip r:embed="rId5"/>
          <a:stretch/>
        </p:blipFill>
        <p:spPr>
          <a:xfrm>
            <a:off x="530280" y="2561040"/>
            <a:ext cx="1744560" cy="1110960"/>
          </a:xfrm>
          <a:prstGeom prst="rect">
            <a:avLst/>
          </a:prstGeom>
          <a:ln w="0">
            <a:noFill/>
          </a:ln>
        </p:spPr>
      </p:pic>
      <p:sp>
        <p:nvSpPr>
          <p:cNvPr id="923" name="Google Shape;303;g1d90c1f4cfb_0_726"/>
          <p:cNvSpPr/>
          <p:nvPr/>
        </p:nvSpPr>
        <p:spPr>
          <a:xfrm>
            <a:off x="518760" y="3858480"/>
            <a:ext cx="6493680" cy="880200"/>
          </a:xfrm>
          <a:prstGeom prst="rect">
            <a:avLst/>
          </a:prstGeom>
          <a:noFill/>
          <a:ln w="0">
            <a:noFill/>
          </a:ln>
        </p:spPr>
        <p:style>
          <a:lnRef idx="0">
            <a:scrgbClr r="0" g="0" b="0"/>
          </a:lnRef>
          <a:fillRef idx="0">
            <a:scrgbClr r="0" g="0" b="0"/>
          </a:fillRef>
          <a:effectRef idx="0">
            <a:scrgbClr r="0" g="0" b="0"/>
          </a:effectRef>
          <a:fontRef idx="minor"/>
        </p:style>
        <p:txBody>
          <a:bodyPr lIns="0" tIns="0" rIns="0" bIns="45000" anchor="t">
            <a:noAutofit/>
          </a:bodyPr>
          <a:lstStyle/>
          <a:p>
            <a:pPr marL="173160" indent="-173160">
              <a:lnSpc>
                <a:spcPct val="100000"/>
              </a:lnSpc>
              <a:buClr>
                <a:srgbClr val="00609C"/>
              </a:buClr>
              <a:buFont typeface="Noto Sans"/>
              <a:buChar char="▪"/>
            </a:pPr>
            <a:r>
              <a:rPr lang="en-US" sz="1800" b="0" strike="noStrike" spc="-1" dirty="0">
                <a:solidFill>
                  <a:srgbClr val="00609C"/>
                </a:solidFill>
                <a:latin typeface="Arial"/>
                <a:ea typeface="Arial"/>
              </a:rPr>
              <a:t>Experiment planning and validation – </a:t>
            </a:r>
            <a:r>
              <a:rPr lang="en-US" sz="1800" b="0" strike="noStrike" spc="-1" dirty="0">
                <a:solidFill>
                  <a:srgbClr val="232425"/>
                </a:solidFill>
                <a:latin typeface="Arial"/>
                <a:ea typeface="Arial"/>
              </a:rPr>
              <a:t>facilitate system integration with hundreds of optical components, allow easy parameter tuning, predict and validate results</a:t>
            </a:r>
            <a:endParaRPr lang="en-US" sz="1800" b="0" strike="noStrike" spc="-1" dirty="0">
              <a:latin typeface="Arial"/>
            </a:endParaRPr>
          </a:p>
        </p:txBody>
      </p:sp>
      <p:pic>
        <p:nvPicPr>
          <p:cNvPr id="924" name="Google Shape;304;g1d90c1f4cfb_0_726"/>
          <p:cNvPicPr/>
          <p:nvPr/>
        </p:nvPicPr>
        <p:blipFill>
          <a:blip r:embed="rId6"/>
          <a:stretch/>
        </p:blipFill>
        <p:spPr>
          <a:xfrm>
            <a:off x="456840" y="702720"/>
            <a:ext cx="1579320" cy="843840"/>
          </a:xfrm>
          <a:prstGeom prst="rect">
            <a:avLst/>
          </a:prstGeom>
          <a:ln w="0">
            <a:noFill/>
          </a:ln>
        </p:spPr>
      </p:pic>
      <p:sp>
        <p:nvSpPr>
          <p:cNvPr id="925" name="Google Shape;305;g1d90c1f4cfb_0_726"/>
          <p:cNvSpPr/>
          <p:nvPr/>
        </p:nvSpPr>
        <p:spPr>
          <a:xfrm>
            <a:off x="2178000" y="796680"/>
            <a:ext cx="6360120" cy="880200"/>
          </a:xfrm>
          <a:prstGeom prst="rect">
            <a:avLst/>
          </a:prstGeom>
          <a:noFill/>
          <a:ln w="0">
            <a:noFill/>
          </a:ln>
        </p:spPr>
        <p:style>
          <a:lnRef idx="0">
            <a:scrgbClr r="0" g="0" b="0"/>
          </a:lnRef>
          <a:fillRef idx="0">
            <a:scrgbClr r="0" g="0" b="0"/>
          </a:fillRef>
          <a:effectRef idx="0">
            <a:scrgbClr r="0" g="0" b="0"/>
          </a:effectRef>
          <a:fontRef idx="minor"/>
        </p:style>
        <p:txBody>
          <a:bodyPr lIns="0" tIns="0" rIns="0" bIns="45000" anchor="t">
            <a:noAutofit/>
          </a:bodyPr>
          <a:lstStyle/>
          <a:p>
            <a:pPr marL="173160" indent="-173160">
              <a:lnSpc>
                <a:spcPct val="100000"/>
              </a:lnSpc>
              <a:buClr>
                <a:srgbClr val="00609C"/>
              </a:buClr>
              <a:buFont typeface="Noto Sans"/>
              <a:buChar char="▪"/>
            </a:pPr>
            <a:r>
              <a:rPr lang="en-US" sz="1800" b="0" strike="noStrike" spc="-1">
                <a:solidFill>
                  <a:srgbClr val="00609C"/>
                </a:solidFill>
                <a:latin typeface="Arial"/>
                <a:ea typeface="Arial"/>
              </a:rPr>
              <a:t>Evaluate alternatives and motivate experimental advances – </a:t>
            </a:r>
            <a:r>
              <a:rPr lang="en-US" sz="1800" b="0" strike="noStrike" spc="-1">
                <a:solidFill>
                  <a:srgbClr val="232425"/>
                </a:solidFill>
                <a:latin typeface="Arial"/>
                <a:ea typeface="Arial"/>
              </a:rPr>
              <a:t>Detectors, memories, repeaters, light sources  </a:t>
            </a:r>
            <a:endParaRPr lang="en-US" sz="18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xmlns:p15="http://schemas.microsoft.com/office/powerpoint/2012/main">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sp>
        <p:nvSpPr>
          <p:cNvPr id="729" name="Google Shape;729;g229752ec49f_0_22"/>
          <p:cNvSpPr/>
          <p:nvPr/>
        </p:nvSpPr>
        <p:spPr>
          <a:xfrm>
            <a:off x="456840" y="195366"/>
            <a:ext cx="8371500" cy="831600"/>
          </a:xfrm>
          <a:prstGeom prst="rect">
            <a:avLst/>
          </a:prstGeom>
          <a:noFill/>
          <a:ln>
            <a:noFill/>
          </a:ln>
        </p:spPr>
        <p:txBody>
          <a:bodyPr spcFirstLastPara="1" wrap="square" lIns="0" tIns="0" rIns="0" bIns="0" anchor="b" anchorCtr="0">
            <a:noAutofit/>
          </a:bodyPr>
          <a:lstStyle/>
          <a:p>
            <a:pPr marL="0" marR="0" lvl="0" indent="0" algn="l" rtl="0">
              <a:lnSpc>
                <a:spcPct val="95000"/>
              </a:lnSpc>
              <a:spcBef>
                <a:spcPts val="0"/>
              </a:spcBef>
              <a:spcAft>
                <a:spcPts val="0"/>
              </a:spcAft>
              <a:buClr>
                <a:srgbClr val="000000"/>
              </a:buClr>
              <a:buSzPts val="2800"/>
              <a:buFont typeface="Arial"/>
              <a:buNone/>
            </a:pPr>
            <a:r>
              <a:rPr lang="en-US" sz="2800" b="1">
                <a:solidFill>
                  <a:srgbClr val="232425"/>
                </a:solidFill>
              </a:rPr>
              <a:t>SeQUeNCe Simulator Overview</a:t>
            </a:r>
            <a:endParaRPr sz="2800" b="0" i="0" u="none" strike="noStrike" cap="none">
              <a:solidFill>
                <a:schemeClr val="dk1"/>
              </a:solidFill>
              <a:latin typeface="Arial"/>
              <a:ea typeface="Arial"/>
              <a:cs typeface="Arial"/>
              <a:sym typeface="Arial"/>
            </a:endParaRPr>
          </a:p>
        </p:txBody>
      </p:sp>
      <p:sp>
        <p:nvSpPr>
          <p:cNvPr id="730" name="Google Shape;730;g229752ec49f_0_22"/>
          <p:cNvSpPr txBox="1"/>
          <p:nvPr/>
        </p:nvSpPr>
        <p:spPr>
          <a:xfrm>
            <a:off x="355677" y="1191038"/>
            <a:ext cx="3730200" cy="3467700"/>
          </a:xfrm>
          <a:prstGeom prst="rect">
            <a:avLst/>
          </a:prstGeom>
          <a:noFill/>
          <a:ln>
            <a:noFill/>
          </a:ln>
        </p:spPr>
        <p:txBody>
          <a:bodyPr spcFirstLastPara="1" wrap="square" lIns="90000" tIns="45000" rIns="90000" bIns="45000" anchor="t" anchorCtr="0">
            <a:noAutofit/>
          </a:bodyPr>
          <a:lstStyle/>
          <a:p>
            <a:pPr marL="285750" marR="0" lvl="0" indent="-285750" algn="l" rtl="0">
              <a:lnSpc>
                <a:spcPct val="100000"/>
              </a:lnSpc>
              <a:spcBef>
                <a:spcPts val="0"/>
              </a:spcBef>
              <a:spcAft>
                <a:spcPts val="0"/>
              </a:spcAft>
              <a:buClr>
                <a:srgbClr val="000000"/>
              </a:buClr>
              <a:buSzPts val="1600"/>
              <a:buFont typeface="Noto Sans Symbols"/>
              <a:buChar char="▪"/>
            </a:pPr>
            <a:r>
              <a:rPr lang="en-US" sz="1600" b="0" i="0" u="none" strike="noStrike" cap="none" dirty="0">
                <a:solidFill>
                  <a:srgbClr val="000000"/>
                </a:solidFill>
                <a:latin typeface="Arial"/>
                <a:ea typeface="Arial"/>
                <a:cs typeface="Arial"/>
                <a:sym typeface="Arial"/>
              </a:rPr>
              <a:t>Modularized discrete event simulator with a clear separation of functionality</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rgbClr val="000000"/>
              </a:buClr>
              <a:buSzPts val="1600"/>
              <a:buFont typeface="Noto Sans Symbols"/>
              <a:buChar char="▪"/>
            </a:pPr>
            <a:r>
              <a:rPr lang="en-US" sz="1600" b="0" i="0" u="none" strike="noStrike" cap="none" dirty="0">
                <a:solidFill>
                  <a:srgbClr val="000000"/>
                </a:solidFill>
                <a:latin typeface="Arial"/>
                <a:ea typeface="Arial"/>
                <a:cs typeface="Arial"/>
                <a:sym typeface="Arial"/>
              </a:rPr>
              <a:t>Simulates quantum communication at photon-level with picosecond accuracy</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rgbClr val="000000"/>
              </a:buClr>
              <a:buSzPts val="1600"/>
              <a:buFont typeface="Noto Sans Symbols"/>
              <a:buChar char="▪"/>
            </a:pPr>
            <a:r>
              <a:rPr lang="en-US" sz="1600" b="0" i="0" u="none" strike="noStrike" cap="none" dirty="0">
                <a:solidFill>
                  <a:srgbClr val="000000"/>
                </a:solidFill>
                <a:latin typeface="Arial"/>
                <a:ea typeface="Arial"/>
                <a:cs typeface="Arial"/>
                <a:sym typeface="Arial"/>
              </a:rPr>
              <a:t>Allows simulations with different parameters, protocols, topologies, and network architectures</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rgbClr val="000000"/>
              </a:buClr>
              <a:buSzPts val="1600"/>
              <a:buFont typeface="Noto Sans Symbols"/>
              <a:buChar char="▪"/>
            </a:pPr>
            <a:r>
              <a:rPr lang="en-US" sz="1600" b="0" i="0" u="none" strike="noStrike" cap="none" dirty="0">
                <a:solidFill>
                  <a:srgbClr val="000000"/>
                </a:solidFill>
                <a:latin typeface="Arial"/>
                <a:ea typeface="Arial"/>
                <a:cs typeface="Arial"/>
                <a:sym typeface="Arial"/>
              </a:rPr>
              <a:t>Hardware models of single-atom memories, entanglement generation, swapping, and purification protocols</a:t>
            </a:r>
            <a:endParaRPr sz="1400" b="0" i="0" u="none" strike="noStrike" cap="none" dirty="0">
              <a:solidFill>
                <a:srgbClr val="000000"/>
              </a:solidFill>
              <a:latin typeface="Arial"/>
              <a:ea typeface="Arial"/>
              <a:cs typeface="Arial"/>
              <a:sym typeface="Arial"/>
            </a:endParaRPr>
          </a:p>
          <a:p>
            <a:pPr marL="285750" marR="0" lvl="0" indent="-184150" algn="l" rtl="0">
              <a:lnSpc>
                <a:spcPct val="100000"/>
              </a:lnSpc>
              <a:spcBef>
                <a:spcPts val="600"/>
              </a:spcBef>
              <a:spcAft>
                <a:spcPts val="0"/>
              </a:spcAft>
              <a:buClr>
                <a:srgbClr val="000000"/>
              </a:buClr>
              <a:buSzPts val="1600"/>
              <a:buFont typeface="Noto Sans Symbols"/>
              <a:buNone/>
            </a:pPr>
            <a:endParaRPr sz="1600" b="0" i="0" u="none" strike="noStrike" cap="none" dirty="0">
              <a:solidFill>
                <a:srgbClr val="000000"/>
              </a:solidFill>
              <a:latin typeface="Arial"/>
              <a:ea typeface="Arial"/>
              <a:cs typeface="Arial"/>
              <a:sym typeface="Arial"/>
            </a:endParaRPr>
          </a:p>
        </p:txBody>
      </p:sp>
      <p:pic>
        <p:nvPicPr>
          <p:cNvPr id="731" name="Google Shape;731;g229752ec49f_0_22"/>
          <p:cNvPicPr preferRelativeResize="0"/>
          <p:nvPr/>
        </p:nvPicPr>
        <p:blipFill>
          <a:blip r:embed="rId3">
            <a:alphaModFix/>
          </a:blip>
          <a:stretch>
            <a:fillRect/>
          </a:stretch>
        </p:blipFill>
        <p:spPr>
          <a:xfrm>
            <a:off x="4085877" y="1191041"/>
            <a:ext cx="4753321" cy="3320483"/>
          </a:xfrm>
          <a:prstGeom prst="rect">
            <a:avLst/>
          </a:prstGeom>
          <a:noFill/>
          <a:ln>
            <a:noFill/>
          </a:ln>
        </p:spPr>
      </p:pic>
      <p:sp>
        <p:nvSpPr>
          <p:cNvPr id="2" name="PlaceHolder 1">
            <a:extLst>
              <a:ext uri="{FF2B5EF4-FFF2-40B4-BE49-F238E27FC236}">
                <a16:creationId xmlns:a16="http://schemas.microsoft.com/office/drawing/2014/main" id="{13ED71CD-5579-8360-EBD1-9833BAD058E7}"/>
              </a:ext>
            </a:extLst>
          </p:cNvPr>
          <p:cNvSpPr txBox="1">
            <a:spLocks/>
          </p:cNvSpPr>
          <p:nvPr/>
        </p:nvSpPr>
        <p:spPr>
          <a:xfrm>
            <a:off x="4343400" y="4855320"/>
            <a:ext cx="456840" cy="136800"/>
          </a:xfrm>
          <a:prstGeom prst="rect">
            <a:avLst/>
          </a:prstGeom>
          <a:noFill/>
          <a:ln w="0">
            <a:noFill/>
          </a:ln>
        </p:spPr>
        <p:txBody>
          <a:bodyPr lIns="0" rIns="0" bIns="0" anchor="b">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buNone/>
              <a:tabLst>
                <a:tab pos="0" algn="l"/>
              </a:tabLst>
              <a:defRPr lang="en-US" sz="1000" b="0" i="0" u="none" strike="noStrike" cap="none" spc="-1">
                <a:solidFill>
                  <a:srgbClr val="7F7F7F"/>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D576AA33-DF2F-40F6-98D4-36E234F6301A}" type="slidenum">
              <a:rPr lang="en-US" smtClean="0"/>
              <a:pPr/>
              <a:t>6</a:t>
            </a:fld>
            <a:endParaRPr lang="en-US">
              <a:latin typeface="Times New Roman"/>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g3790b1a7c32_0_0"/>
          <p:cNvSpPr txBox="1">
            <a:spLocks noGrp="1"/>
          </p:cNvSpPr>
          <p:nvPr>
            <p:ph type="title"/>
          </p:nvPr>
        </p:nvSpPr>
        <p:spPr>
          <a:xfrm>
            <a:off x="457200" y="247650"/>
            <a:ext cx="8382000" cy="746400"/>
          </a:xfrm>
          <a:prstGeom prst="rect">
            <a:avLst/>
          </a:prstGeom>
        </p:spPr>
        <p:txBody>
          <a:bodyPr spcFirstLastPara="1" wrap="square" lIns="0" tIns="0" rIns="0" bIns="0" anchor="b" anchorCtr="0">
            <a:noAutofit/>
          </a:bodyPr>
          <a:lstStyle/>
          <a:p>
            <a:r>
              <a:rPr lang="en-US" dirty="0"/>
              <a:t>Adaptive Continuous Entanglement Generation (QCNC 25)</a:t>
            </a:r>
            <a:endParaRPr dirty="0"/>
          </a:p>
        </p:txBody>
      </p:sp>
      <p:sp>
        <p:nvSpPr>
          <p:cNvPr id="282" name="Google Shape;282;g3790b1a7c32_0_0"/>
          <p:cNvSpPr txBox="1">
            <a:spLocks noGrp="1"/>
          </p:cNvSpPr>
          <p:nvPr>
            <p:ph type="body" idx="1"/>
          </p:nvPr>
        </p:nvSpPr>
        <p:spPr>
          <a:xfrm>
            <a:off x="457200" y="993775"/>
            <a:ext cx="8382000" cy="438300"/>
          </a:xfrm>
          <a:prstGeom prst="rect">
            <a:avLst/>
          </a:prstGeom>
        </p:spPr>
        <p:txBody>
          <a:bodyPr spcFirstLastPara="1" wrap="square" lIns="0" tIns="0" rIns="0" bIns="0" anchor="t" anchorCtr="0">
            <a:noAutofit/>
          </a:bodyPr>
          <a:lstStyle/>
          <a:p>
            <a:pPr marL="0" lvl="0" indent="0" algn="l" rtl="0">
              <a:spcBef>
                <a:spcPts val="900"/>
              </a:spcBef>
              <a:spcAft>
                <a:spcPts val="0"/>
              </a:spcAft>
              <a:buNone/>
            </a:pPr>
            <a:r>
              <a:rPr lang="en-US"/>
              <a:t>Introduction</a:t>
            </a:r>
            <a:endParaRPr/>
          </a:p>
        </p:txBody>
      </p:sp>
      <p:sp>
        <p:nvSpPr>
          <p:cNvPr id="283" name="Google Shape;283;g3790b1a7c32_0_0"/>
          <p:cNvSpPr txBox="1">
            <a:spLocks noGrp="1"/>
          </p:cNvSpPr>
          <p:nvPr>
            <p:ph type="body" idx="2"/>
          </p:nvPr>
        </p:nvSpPr>
        <p:spPr>
          <a:xfrm>
            <a:off x="457200" y="1431925"/>
            <a:ext cx="8564700" cy="3273300"/>
          </a:xfrm>
          <a:prstGeom prst="rect">
            <a:avLst/>
          </a:prstGeom>
        </p:spPr>
        <p:txBody>
          <a:bodyPr spcFirstLastPara="1" wrap="square" lIns="0" tIns="0" rIns="0" bIns="0" anchor="t" anchorCtr="0">
            <a:normAutofit/>
          </a:bodyPr>
          <a:lstStyle/>
          <a:p>
            <a:pPr lvl="0" algn="l" rtl="0">
              <a:spcBef>
                <a:spcPts val="900"/>
              </a:spcBef>
              <a:spcAft>
                <a:spcPts val="0"/>
              </a:spcAft>
              <a:buSzPts val="1800"/>
              <a:buFont typeface="Wingdings" panose="05000000000000000000" pitchFamily="2" charset="2"/>
              <a:buChar char="§"/>
            </a:pPr>
            <a:r>
              <a:rPr lang="en-US" dirty="0"/>
              <a:t>Generating remote entangled pairs (EPs) is a primary function of the quantum network</a:t>
            </a:r>
            <a:endParaRPr dirty="0"/>
          </a:p>
          <a:p>
            <a:pPr lvl="1" algn="l" rtl="0">
              <a:spcBef>
                <a:spcPts val="0"/>
              </a:spcBef>
              <a:spcAft>
                <a:spcPts val="0"/>
              </a:spcAft>
              <a:buSzPts val="1800"/>
              <a:buFont typeface="Wingdings" panose="05000000000000000000" pitchFamily="2" charset="2"/>
              <a:buChar char="§"/>
            </a:pPr>
            <a:r>
              <a:rPr lang="en-US" dirty="0"/>
              <a:t>Incurs latency due to the probabilistic nature of the underlying process</a:t>
            </a:r>
            <a:endParaRPr dirty="0"/>
          </a:p>
          <a:p>
            <a:pPr lvl="0" algn="l" rtl="0">
              <a:spcBef>
                <a:spcPts val="0"/>
              </a:spcBef>
              <a:spcAft>
                <a:spcPts val="0"/>
              </a:spcAft>
              <a:buSzPts val="1800"/>
              <a:buFont typeface="Wingdings" panose="05000000000000000000" pitchFamily="2" charset="2"/>
              <a:buChar char="§"/>
            </a:pPr>
            <a:r>
              <a:rPr lang="en-US" dirty="0"/>
              <a:t>Goal: Reduce the time to generate a remote EP requested from users</a:t>
            </a:r>
            <a:endParaRPr dirty="0"/>
          </a:p>
          <a:p>
            <a:pPr lvl="0" algn="l" rtl="0">
              <a:spcBef>
                <a:spcPts val="0"/>
              </a:spcBef>
              <a:spcAft>
                <a:spcPts val="0"/>
              </a:spcAft>
              <a:buSzPts val="1800"/>
              <a:buFont typeface="Wingdings" panose="05000000000000000000" pitchFamily="2" charset="2"/>
              <a:buChar char="§"/>
            </a:pPr>
            <a:r>
              <a:rPr lang="en-US" dirty="0"/>
              <a:t>Motivation: Reducing the time to serve the user requests will improve the service quality for quantum network users</a:t>
            </a:r>
            <a:endParaRPr dirty="0"/>
          </a:p>
          <a:p>
            <a:pPr marL="0" lvl="0" indent="0" algn="l" rtl="0">
              <a:spcBef>
                <a:spcPts val="900"/>
              </a:spcBef>
              <a:spcAft>
                <a:spcPts val="0"/>
              </a:spcAft>
              <a:buNone/>
            </a:pPr>
            <a:endParaRPr lang="en-US" dirty="0"/>
          </a:p>
          <a:p>
            <a:pPr marL="0" lvl="0" indent="0" algn="l" rtl="0">
              <a:spcBef>
                <a:spcPts val="900"/>
              </a:spcBef>
              <a:spcAft>
                <a:spcPts val="0"/>
              </a:spcAft>
              <a:buNone/>
            </a:pPr>
            <a:endParaRPr dirty="0"/>
          </a:p>
          <a:p>
            <a:pPr marL="0" lvl="0" indent="0" algn="l" rtl="0">
              <a:spcBef>
                <a:spcPts val="900"/>
              </a:spcBef>
              <a:spcAft>
                <a:spcPts val="0"/>
              </a:spcAft>
              <a:buNone/>
            </a:pPr>
            <a:r>
              <a:rPr lang="en-US" sz="1200" dirty="0"/>
              <a:t>“</a:t>
            </a:r>
            <a:r>
              <a:rPr lang="en-US" sz="1200" i="1" dirty="0"/>
              <a:t>Design and Simulation of the Adaptive Continuous Entanglement Generation Protocol</a:t>
            </a:r>
            <a:r>
              <a:rPr lang="en-US" sz="1200" dirty="0"/>
              <a:t>”, Caitao Zhan, Joaquin Chung, Allen Zang, Alexander Kolar, Rajkumar Kettimuthu, QCNC 2025.</a:t>
            </a:r>
            <a:endParaRPr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g3790b1a7c32_0_21"/>
          <p:cNvSpPr txBox="1">
            <a:spLocks noGrp="1"/>
          </p:cNvSpPr>
          <p:nvPr>
            <p:ph type="title"/>
          </p:nvPr>
        </p:nvSpPr>
        <p:spPr>
          <a:xfrm>
            <a:off x="457200" y="247650"/>
            <a:ext cx="8382000" cy="746400"/>
          </a:xfrm>
          <a:prstGeom prst="rect">
            <a:avLst/>
          </a:prstGeom>
        </p:spPr>
        <p:txBody>
          <a:bodyPr spcFirstLastPara="1" wrap="square" lIns="0" tIns="0" rIns="0" bIns="0" anchor="b" anchorCtr="0">
            <a:noAutofit/>
          </a:bodyPr>
          <a:lstStyle/>
          <a:p>
            <a:r>
              <a:rPr lang="en-US" dirty="0"/>
              <a:t>Adaptive Continuous Entanglement Generation (QCNC 25)</a:t>
            </a:r>
            <a:endParaRPr dirty="0"/>
          </a:p>
        </p:txBody>
      </p:sp>
      <p:sp>
        <p:nvSpPr>
          <p:cNvPr id="290" name="Google Shape;290;g3790b1a7c32_0_21"/>
          <p:cNvSpPr txBox="1">
            <a:spLocks noGrp="1"/>
          </p:cNvSpPr>
          <p:nvPr>
            <p:ph type="body" idx="1"/>
          </p:nvPr>
        </p:nvSpPr>
        <p:spPr>
          <a:xfrm>
            <a:off x="457200" y="993775"/>
            <a:ext cx="8382000" cy="438300"/>
          </a:xfrm>
          <a:prstGeom prst="rect">
            <a:avLst/>
          </a:prstGeom>
        </p:spPr>
        <p:txBody>
          <a:bodyPr spcFirstLastPara="1" wrap="square" lIns="0" tIns="0" rIns="0" bIns="0" anchor="t" anchorCtr="0">
            <a:noAutofit/>
          </a:bodyPr>
          <a:lstStyle/>
          <a:p>
            <a:pPr marL="0" lvl="0" indent="0" algn="l" rtl="0">
              <a:spcBef>
                <a:spcPts val="900"/>
              </a:spcBef>
              <a:spcAft>
                <a:spcPts val="0"/>
              </a:spcAft>
              <a:buNone/>
            </a:pPr>
            <a:r>
              <a:rPr lang="en-US"/>
              <a:t>Idea</a:t>
            </a:r>
            <a:endParaRPr/>
          </a:p>
        </p:txBody>
      </p:sp>
      <p:sp>
        <p:nvSpPr>
          <p:cNvPr id="291" name="Google Shape;291;g3790b1a7c32_0_21"/>
          <p:cNvSpPr txBox="1">
            <a:spLocks noGrp="1"/>
          </p:cNvSpPr>
          <p:nvPr>
            <p:ph type="body" idx="2"/>
          </p:nvPr>
        </p:nvSpPr>
        <p:spPr>
          <a:xfrm>
            <a:off x="457200" y="1431925"/>
            <a:ext cx="8133300" cy="3273300"/>
          </a:xfrm>
          <a:prstGeom prst="rect">
            <a:avLst/>
          </a:prstGeom>
        </p:spPr>
        <p:txBody>
          <a:bodyPr spcFirstLastPara="1" wrap="square" lIns="0" tIns="0" rIns="0" bIns="0" anchor="t" anchorCtr="0">
            <a:normAutofit/>
          </a:bodyPr>
          <a:lstStyle/>
          <a:p>
            <a:pPr lvl="0" algn="l" rtl="0">
              <a:spcBef>
                <a:spcPts val="900"/>
              </a:spcBef>
              <a:spcAft>
                <a:spcPts val="0"/>
              </a:spcAft>
              <a:buSzPts val="1800"/>
              <a:buFont typeface="Wingdings" panose="05000000000000000000" pitchFamily="2" charset="2"/>
              <a:buChar char="§"/>
            </a:pPr>
            <a:r>
              <a:rPr lang="en-US" dirty="0"/>
              <a:t>Continuously generate EPs between neighbor nodes in the background, independent of user requests</a:t>
            </a:r>
            <a:endParaRPr dirty="0"/>
          </a:p>
          <a:p>
            <a:pPr lvl="0" algn="l" rtl="0">
              <a:spcBef>
                <a:spcPts val="0"/>
              </a:spcBef>
              <a:spcAft>
                <a:spcPts val="0"/>
              </a:spcAft>
              <a:buSzPts val="1800"/>
              <a:buFont typeface="Wingdings" panose="05000000000000000000" pitchFamily="2" charset="2"/>
              <a:buChar char="§"/>
            </a:pPr>
            <a:r>
              <a:rPr lang="en-US" dirty="0"/>
              <a:t>Use an adaptive scheme to guide nodes in selecting neighbors smartly by using past user request data</a:t>
            </a:r>
            <a:endParaRPr dirty="0"/>
          </a:p>
        </p:txBody>
      </p:sp>
      <p:pic>
        <p:nvPicPr>
          <p:cNvPr id="292" name="Google Shape;292;g3790b1a7c32_0_21"/>
          <p:cNvPicPr preferRelativeResize="0"/>
          <p:nvPr/>
        </p:nvPicPr>
        <p:blipFill>
          <a:blip r:embed="rId3">
            <a:alphaModFix/>
          </a:blip>
          <a:stretch>
            <a:fillRect/>
          </a:stretch>
        </p:blipFill>
        <p:spPr>
          <a:xfrm>
            <a:off x="2137175" y="2751775"/>
            <a:ext cx="4354349" cy="18121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g3790b1a7c32_0_14"/>
          <p:cNvSpPr txBox="1">
            <a:spLocks noGrp="1"/>
          </p:cNvSpPr>
          <p:nvPr>
            <p:ph type="title"/>
          </p:nvPr>
        </p:nvSpPr>
        <p:spPr>
          <a:xfrm>
            <a:off x="457200" y="247650"/>
            <a:ext cx="8382000" cy="746400"/>
          </a:xfrm>
          <a:prstGeom prst="rect">
            <a:avLst/>
          </a:prstGeom>
        </p:spPr>
        <p:txBody>
          <a:bodyPr spcFirstLastPara="1" wrap="square" lIns="0" tIns="0" rIns="0" bIns="0" anchor="b" anchorCtr="0">
            <a:noAutofit/>
          </a:bodyPr>
          <a:lstStyle/>
          <a:p>
            <a:r>
              <a:rPr lang="en-US" dirty="0"/>
              <a:t>Adaptive Continuous Entanglement Generation (QCNC 25) </a:t>
            </a:r>
            <a:endParaRPr dirty="0"/>
          </a:p>
        </p:txBody>
      </p:sp>
      <p:sp>
        <p:nvSpPr>
          <p:cNvPr id="299" name="Google Shape;299;g3790b1a7c32_0_14"/>
          <p:cNvSpPr txBox="1">
            <a:spLocks noGrp="1"/>
          </p:cNvSpPr>
          <p:nvPr>
            <p:ph type="body" idx="1"/>
          </p:nvPr>
        </p:nvSpPr>
        <p:spPr>
          <a:xfrm>
            <a:off x="457200" y="993775"/>
            <a:ext cx="8643900" cy="438300"/>
          </a:xfrm>
          <a:prstGeom prst="rect">
            <a:avLst/>
          </a:prstGeom>
        </p:spPr>
        <p:txBody>
          <a:bodyPr spcFirstLastPara="1" wrap="square" lIns="0" tIns="0" rIns="0" bIns="0" anchor="t" anchorCtr="0">
            <a:noAutofit/>
          </a:bodyPr>
          <a:lstStyle/>
          <a:p>
            <a:pPr marL="0" lvl="0" indent="0" algn="l" rtl="0">
              <a:spcBef>
                <a:spcPts val="900"/>
              </a:spcBef>
              <a:spcAft>
                <a:spcPts val="0"/>
              </a:spcAft>
              <a:buNone/>
            </a:pPr>
            <a:r>
              <a:rPr lang="en-US"/>
              <a:t>Implement the ACP protocol in SeQUeNCe. The Finite State Machine:</a:t>
            </a:r>
            <a:endParaRPr/>
          </a:p>
        </p:txBody>
      </p:sp>
      <p:pic>
        <p:nvPicPr>
          <p:cNvPr id="300" name="Google Shape;300;g3790b1a7c32_0_14"/>
          <p:cNvPicPr preferRelativeResize="0"/>
          <p:nvPr/>
        </p:nvPicPr>
        <p:blipFill>
          <a:blip r:embed="rId3">
            <a:alphaModFix/>
          </a:blip>
          <a:stretch>
            <a:fillRect/>
          </a:stretch>
        </p:blipFill>
        <p:spPr>
          <a:xfrm>
            <a:off x="1039000" y="1437726"/>
            <a:ext cx="7218402" cy="34117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g3790b1a7c32_0_60"/>
          <p:cNvSpPr txBox="1">
            <a:spLocks noGrp="1"/>
          </p:cNvSpPr>
          <p:nvPr>
            <p:ph type="title"/>
          </p:nvPr>
        </p:nvSpPr>
        <p:spPr>
          <a:xfrm>
            <a:off x="457200" y="247650"/>
            <a:ext cx="8382000" cy="746400"/>
          </a:xfrm>
          <a:prstGeom prst="rect">
            <a:avLst/>
          </a:prstGeom>
        </p:spPr>
        <p:txBody>
          <a:bodyPr spcFirstLastPara="1" wrap="square" lIns="0" tIns="0" rIns="0" bIns="0" anchor="b" anchorCtr="0">
            <a:noAutofit/>
          </a:bodyPr>
          <a:lstStyle/>
          <a:p>
            <a:r>
              <a:rPr lang="en-US" dirty="0"/>
              <a:t>Adaptive Continuous Entanglement Generation (QCNC 25)</a:t>
            </a:r>
            <a:endParaRPr dirty="0"/>
          </a:p>
        </p:txBody>
      </p:sp>
      <p:sp>
        <p:nvSpPr>
          <p:cNvPr id="307" name="Google Shape;307;g3790b1a7c32_0_60"/>
          <p:cNvSpPr txBox="1">
            <a:spLocks noGrp="1"/>
          </p:cNvSpPr>
          <p:nvPr>
            <p:ph type="body" idx="1"/>
          </p:nvPr>
        </p:nvSpPr>
        <p:spPr>
          <a:xfrm>
            <a:off x="457200" y="993775"/>
            <a:ext cx="8382000" cy="438300"/>
          </a:xfrm>
          <a:prstGeom prst="rect">
            <a:avLst/>
          </a:prstGeom>
        </p:spPr>
        <p:txBody>
          <a:bodyPr spcFirstLastPara="1" wrap="square" lIns="0" tIns="0" rIns="0" bIns="0" anchor="t" anchorCtr="0">
            <a:noAutofit/>
          </a:bodyPr>
          <a:lstStyle/>
          <a:p>
            <a:pPr marL="0" lvl="0" indent="0" algn="l" rtl="0">
              <a:spcBef>
                <a:spcPts val="900"/>
              </a:spcBef>
              <a:spcAft>
                <a:spcPts val="0"/>
              </a:spcAft>
              <a:buNone/>
            </a:pPr>
            <a:r>
              <a:rPr lang="en-US"/>
              <a:t>Simulation Setup</a:t>
            </a:r>
            <a:endParaRPr/>
          </a:p>
        </p:txBody>
      </p:sp>
      <p:sp>
        <p:nvSpPr>
          <p:cNvPr id="308" name="Google Shape;308;g3790b1a7c32_0_60"/>
          <p:cNvSpPr txBox="1">
            <a:spLocks noGrp="1"/>
          </p:cNvSpPr>
          <p:nvPr>
            <p:ph type="body" idx="2"/>
          </p:nvPr>
        </p:nvSpPr>
        <p:spPr>
          <a:xfrm>
            <a:off x="457200" y="1310722"/>
            <a:ext cx="8555700" cy="2026800"/>
          </a:xfrm>
          <a:prstGeom prst="rect">
            <a:avLst/>
          </a:prstGeom>
        </p:spPr>
        <p:txBody>
          <a:bodyPr spcFirstLastPara="1" wrap="square" lIns="0" tIns="0" rIns="0" bIns="0" anchor="t" anchorCtr="0">
            <a:normAutofit/>
          </a:bodyPr>
          <a:lstStyle/>
          <a:p>
            <a:pPr marL="457200" lvl="0" indent="-323850" algn="l" rtl="0">
              <a:spcBef>
                <a:spcPts val="900"/>
              </a:spcBef>
              <a:spcAft>
                <a:spcPts val="0"/>
              </a:spcAft>
              <a:buSzPts val="1500"/>
              <a:buFont typeface="Wingdings" panose="05000000000000000000" pitchFamily="2" charset="2"/>
              <a:buChar char="§"/>
            </a:pPr>
            <a:r>
              <a:rPr lang="en-US" sz="1500" dirty="0"/>
              <a:t>Figure of merit: Time-to-serve (TTS), fidelity</a:t>
            </a:r>
            <a:endParaRPr sz="1500" dirty="0"/>
          </a:p>
          <a:p>
            <a:pPr marL="457200" lvl="0" indent="-323850" algn="l" rtl="0">
              <a:spcBef>
                <a:spcPts val="0"/>
              </a:spcBef>
              <a:spcAft>
                <a:spcPts val="0"/>
              </a:spcAft>
              <a:buSzPts val="1500"/>
              <a:buFont typeface="Wingdings" panose="05000000000000000000" pitchFamily="2" charset="2"/>
              <a:buChar char="§"/>
            </a:pPr>
            <a:r>
              <a:rPr lang="en-US" sz="1500" dirty="0"/>
              <a:t>Methods compared:</a:t>
            </a:r>
            <a:endParaRPr sz="1500" dirty="0"/>
          </a:p>
          <a:p>
            <a:pPr marL="914400" lvl="1" indent="-317500" algn="l" rtl="0">
              <a:spcBef>
                <a:spcPts val="0"/>
              </a:spcBef>
              <a:spcAft>
                <a:spcPts val="0"/>
              </a:spcAft>
              <a:buSzPts val="1400"/>
              <a:buFont typeface="Wingdings" panose="05000000000000000000" pitchFamily="2" charset="2"/>
              <a:buChar char="§"/>
            </a:pPr>
            <a:r>
              <a:rPr lang="en-US" sz="1400" dirty="0"/>
              <a:t>Adaptive Continuous Protocol (ACP): by default includes distillation on the link EPs generated by the ACP. Also has two variants without distillation: one pick the freshest EP, and the other pick a random EP</a:t>
            </a:r>
            <a:endParaRPr sz="1400" dirty="0"/>
          </a:p>
          <a:p>
            <a:pPr marL="914400" lvl="1" indent="-317500" algn="l" rtl="0">
              <a:spcBef>
                <a:spcPts val="0"/>
              </a:spcBef>
              <a:spcAft>
                <a:spcPts val="0"/>
              </a:spcAft>
              <a:buSzPts val="1400"/>
              <a:buFont typeface="Wingdings" panose="05000000000000000000" pitchFamily="2" charset="2"/>
              <a:buChar char="§"/>
            </a:pPr>
            <a:r>
              <a:rPr lang="en-US" sz="1400" dirty="0"/>
              <a:t>On-demand-only (ODO): start generating the EPs after the request is made</a:t>
            </a:r>
            <a:endParaRPr sz="1400" dirty="0"/>
          </a:p>
          <a:p>
            <a:pPr marL="914400" lvl="1" indent="-317500" algn="l" rtl="0">
              <a:spcBef>
                <a:spcPts val="0"/>
              </a:spcBef>
              <a:spcAft>
                <a:spcPts val="0"/>
              </a:spcAft>
              <a:buSzPts val="1400"/>
              <a:buFont typeface="Wingdings" panose="05000000000000000000" pitchFamily="2" charset="2"/>
              <a:buChar char="§"/>
            </a:pPr>
            <a:r>
              <a:rPr lang="en-US" sz="1400" dirty="0"/>
              <a:t>Uniform Continuous Protocol (UCP): Non-adaptive Continuous Protocol</a:t>
            </a:r>
            <a:endParaRPr sz="1400" dirty="0"/>
          </a:p>
          <a:p>
            <a:pPr marL="457200" lvl="0" indent="-323850" algn="l" rtl="0">
              <a:spcBef>
                <a:spcPts val="0"/>
              </a:spcBef>
              <a:spcAft>
                <a:spcPts val="0"/>
              </a:spcAft>
              <a:buSzPts val="1500"/>
              <a:buFont typeface="Wingdings" panose="05000000000000000000" pitchFamily="2" charset="2"/>
              <a:buChar char="§"/>
            </a:pPr>
            <a:r>
              <a:rPr lang="en-US" sz="1500" dirty="0"/>
              <a:t>Classical Latency: </a:t>
            </a:r>
            <a:endParaRPr sz="1500" dirty="0"/>
          </a:p>
        </p:txBody>
      </p:sp>
      <p:pic>
        <p:nvPicPr>
          <p:cNvPr id="309" name="Google Shape;309;g3790b1a7c32_0_60"/>
          <p:cNvPicPr preferRelativeResize="0"/>
          <p:nvPr/>
        </p:nvPicPr>
        <p:blipFill>
          <a:blip r:embed="rId3">
            <a:alphaModFix/>
          </a:blip>
          <a:stretch>
            <a:fillRect/>
          </a:stretch>
        </p:blipFill>
        <p:spPr>
          <a:xfrm>
            <a:off x="2516311" y="2911049"/>
            <a:ext cx="3239173" cy="256274"/>
          </a:xfrm>
          <a:prstGeom prst="rect">
            <a:avLst/>
          </a:prstGeom>
          <a:noFill/>
          <a:ln>
            <a:noFill/>
          </a:ln>
        </p:spPr>
      </p:pic>
      <p:pic>
        <p:nvPicPr>
          <p:cNvPr id="310" name="Google Shape;310;g3790b1a7c32_0_60"/>
          <p:cNvPicPr preferRelativeResize="0"/>
          <p:nvPr/>
        </p:nvPicPr>
        <p:blipFill rotWithShape="1">
          <a:blip r:embed="rId4">
            <a:alphaModFix/>
          </a:blip>
          <a:srcRect t="9165"/>
          <a:stretch/>
        </p:blipFill>
        <p:spPr>
          <a:xfrm>
            <a:off x="2293800" y="3336025"/>
            <a:ext cx="4556400" cy="1627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g3790b1a7c32_0_51"/>
          <p:cNvSpPr txBox="1">
            <a:spLocks noGrp="1"/>
          </p:cNvSpPr>
          <p:nvPr>
            <p:ph type="title"/>
          </p:nvPr>
        </p:nvSpPr>
        <p:spPr>
          <a:xfrm>
            <a:off x="457200" y="247650"/>
            <a:ext cx="8382000" cy="746400"/>
          </a:xfrm>
          <a:prstGeom prst="rect">
            <a:avLst/>
          </a:prstGeom>
        </p:spPr>
        <p:txBody>
          <a:bodyPr spcFirstLastPara="1" wrap="square" lIns="0" tIns="0" rIns="0" bIns="0" anchor="b" anchorCtr="0">
            <a:noAutofit/>
          </a:bodyPr>
          <a:lstStyle/>
          <a:p>
            <a:r>
              <a:rPr lang="en-US" dirty="0"/>
              <a:t>Adaptive Continuous Entanglement Generation (QCNC 25)</a:t>
            </a:r>
            <a:endParaRPr dirty="0"/>
          </a:p>
        </p:txBody>
      </p:sp>
      <p:sp>
        <p:nvSpPr>
          <p:cNvPr id="317" name="Google Shape;317;g3790b1a7c32_0_51"/>
          <p:cNvSpPr txBox="1">
            <a:spLocks noGrp="1"/>
          </p:cNvSpPr>
          <p:nvPr>
            <p:ph type="body" idx="1"/>
          </p:nvPr>
        </p:nvSpPr>
        <p:spPr>
          <a:xfrm>
            <a:off x="457200" y="993775"/>
            <a:ext cx="8382000" cy="438300"/>
          </a:xfrm>
          <a:prstGeom prst="rect">
            <a:avLst/>
          </a:prstGeom>
        </p:spPr>
        <p:txBody>
          <a:bodyPr spcFirstLastPara="1" wrap="square" lIns="0" tIns="0" rIns="0" bIns="0" anchor="t" anchorCtr="0">
            <a:noAutofit/>
          </a:bodyPr>
          <a:lstStyle/>
          <a:p>
            <a:pPr marL="0" lvl="0" indent="0" algn="l" rtl="0">
              <a:spcBef>
                <a:spcPts val="900"/>
              </a:spcBef>
              <a:spcAft>
                <a:spcPts val="0"/>
              </a:spcAft>
              <a:buNone/>
            </a:pPr>
            <a:r>
              <a:rPr lang="en-US"/>
              <a:t>Results</a:t>
            </a:r>
            <a:endParaRPr/>
          </a:p>
        </p:txBody>
      </p:sp>
      <p:sp>
        <p:nvSpPr>
          <p:cNvPr id="318" name="Google Shape;318;g3790b1a7c32_0_51"/>
          <p:cNvSpPr txBox="1">
            <a:spLocks noGrp="1"/>
          </p:cNvSpPr>
          <p:nvPr>
            <p:ph type="body" idx="2"/>
          </p:nvPr>
        </p:nvSpPr>
        <p:spPr>
          <a:xfrm>
            <a:off x="457200" y="1293950"/>
            <a:ext cx="7547020" cy="1707300"/>
          </a:xfrm>
          <a:prstGeom prst="rect">
            <a:avLst/>
          </a:prstGeom>
        </p:spPr>
        <p:txBody>
          <a:bodyPr spcFirstLastPara="1" wrap="square" lIns="0" tIns="0" rIns="0" bIns="0" anchor="t" anchorCtr="0">
            <a:normAutofit/>
          </a:bodyPr>
          <a:lstStyle/>
          <a:p>
            <a:pPr marL="457200" lvl="0" indent="-330200" algn="l" rtl="0">
              <a:spcBef>
                <a:spcPts val="900"/>
              </a:spcBef>
              <a:spcAft>
                <a:spcPts val="0"/>
              </a:spcAft>
              <a:buSzPts val="1600"/>
              <a:buFont typeface="Wingdings" panose="05000000000000000000" pitchFamily="2" charset="2"/>
              <a:buChar char="§"/>
            </a:pPr>
            <a:r>
              <a:rPr lang="en-US" sz="1600" dirty="0"/>
              <a:t>ACP reduced TTS by 94% (0.39 </a:t>
            </a:r>
            <a:r>
              <a:rPr lang="en-US" sz="1600" dirty="0" err="1"/>
              <a:t>ms</a:t>
            </a:r>
            <a:r>
              <a:rPr lang="en-US" sz="1600" dirty="0"/>
              <a:t> vs. 5.95 </a:t>
            </a:r>
            <a:r>
              <a:rPr lang="en-US" sz="1600" dirty="0" err="1"/>
              <a:t>ms</a:t>
            </a:r>
            <a:r>
              <a:rPr lang="en-US" sz="1600" dirty="0"/>
              <a:t>) compared with the ODO</a:t>
            </a:r>
            <a:endParaRPr sz="1600" dirty="0"/>
          </a:p>
          <a:p>
            <a:pPr marL="457200" lvl="0" indent="-330200" algn="l" rtl="0">
              <a:spcBef>
                <a:spcPts val="0"/>
              </a:spcBef>
              <a:spcAft>
                <a:spcPts val="0"/>
              </a:spcAft>
              <a:buSzPts val="1600"/>
              <a:buFont typeface="Wingdings" panose="05000000000000000000" pitchFamily="2" charset="2"/>
              <a:buChar char="§"/>
            </a:pPr>
            <a:r>
              <a:rPr lang="en-US" sz="1600" dirty="0"/>
              <a:t>ACP w/o distillation will worsen the fidelity compared with ODO (0.937 vs. 0.943 vs. 0.949)</a:t>
            </a:r>
            <a:endParaRPr sz="1600" dirty="0"/>
          </a:p>
          <a:p>
            <a:pPr marL="457200" lvl="0" indent="-330200" algn="l" rtl="0">
              <a:spcBef>
                <a:spcPts val="0"/>
              </a:spcBef>
              <a:spcAft>
                <a:spcPts val="0"/>
              </a:spcAft>
              <a:buSzPts val="1600"/>
              <a:buFont typeface="Wingdings" panose="05000000000000000000" pitchFamily="2" charset="2"/>
              <a:buChar char="§"/>
            </a:pPr>
            <a:r>
              <a:rPr lang="en-US" sz="1600" dirty="0"/>
              <a:t>For ACP (with distillation), the fidelity is improved (0.955  vs. 0.949) compared with ODO</a:t>
            </a:r>
            <a:endParaRPr sz="1600" dirty="0"/>
          </a:p>
        </p:txBody>
      </p:sp>
      <p:pic>
        <p:nvPicPr>
          <p:cNvPr id="319" name="Google Shape;319;g3790b1a7c32_0_51"/>
          <p:cNvPicPr preferRelativeResize="0"/>
          <p:nvPr/>
        </p:nvPicPr>
        <p:blipFill>
          <a:blip r:embed="rId3">
            <a:alphaModFix/>
          </a:blip>
          <a:stretch>
            <a:fillRect/>
          </a:stretch>
        </p:blipFill>
        <p:spPr>
          <a:xfrm>
            <a:off x="1209575" y="3363925"/>
            <a:ext cx="1449050" cy="806250"/>
          </a:xfrm>
          <a:prstGeom prst="rect">
            <a:avLst/>
          </a:prstGeom>
          <a:noFill/>
          <a:ln>
            <a:noFill/>
          </a:ln>
        </p:spPr>
      </p:pic>
      <p:pic>
        <p:nvPicPr>
          <p:cNvPr id="320" name="Google Shape;320;g3790b1a7c32_0_51"/>
          <p:cNvPicPr preferRelativeResize="0"/>
          <p:nvPr/>
        </p:nvPicPr>
        <p:blipFill>
          <a:blip r:embed="rId4">
            <a:alphaModFix/>
          </a:blip>
          <a:stretch>
            <a:fillRect/>
          </a:stretch>
        </p:blipFill>
        <p:spPr>
          <a:xfrm>
            <a:off x="4004250" y="2475900"/>
            <a:ext cx="3814624" cy="25989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g3790b1a7c32_0_30"/>
          <p:cNvSpPr txBox="1">
            <a:spLocks noGrp="1"/>
          </p:cNvSpPr>
          <p:nvPr>
            <p:ph type="title"/>
          </p:nvPr>
        </p:nvSpPr>
        <p:spPr>
          <a:xfrm>
            <a:off x="457200" y="247650"/>
            <a:ext cx="8382000" cy="746400"/>
          </a:xfrm>
          <a:prstGeom prst="rect">
            <a:avLst/>
          </a:prstGeom>
        </p:spPr>
        <p:txBody>
          <a:bodyPr spcFirstLastPara="1" wrap="square" lIns="0" tIns="0" rIns="0" bIns="0" anchor="b" anchorCtr="0">
            <a:noAutofit/>
          </a:bodyPr>
          <a:lstStyle/>
          <a:p>
            <a:r>
              <a:rPr lang="en-US" dirty="0"/>
              <a:t>Adaptive Continuous Entanglement Generation (QCNC 25)</a:t>
            </a:r>
            <a:endParaRPr dirty="0"/>
          </a:p>
        </p:txBody>
      </p:sp>
      <p:sp>
        <p:nvSpPr>
          <p:cNvPr id="327" name="Google Shape;327;g3790b1a7c32_0_30"/>
          <p:cNvSpPr txBox="1">
            <a:spLocks noGrp="1"/>
          </p:cNvSpPr>
          <p:nvPr>
            <p:ph type="body" idx="1"/>
          </p:nvPr>
        </p:nvSpPr>
        <p:spPr>
          <a:xfrm>
            <a:off x="457200" y="993775"/>
            <a:ext cx="8382000" cy="438300"/>
          </a:xfrm>
          <a:prstGeom prst="rect">
            <a:avLst/>
          </a:prstGeom>
        </p:spPr>
        <p:txBody>
          <a:bodyPr spcFirstLastPara="1" wrap="square" lIns="0" tIns="0" rIns="0" bIns="0" anchor="t" anchorCtr="0">
            <a:noAutofit/>
          </a:bodyPr>
          <a:lstStyle/>
          <a:p>
            <a:pPr marL="0" lvl="0" indent="0" algn="l" rtl="0">
              <a:spcBef>
                <a:spcPts val="900"/>
              </a:spcBef>
              <a:spcAft>
                <a:spcPts val="0"/>
              </a:spcAft>
              <a:buNone/>
            </a:pPr>
            <a:r>
              <a:rPr lang="en-US"/>
              <a:t>Results</a:t>
            </a:r>
            <a:endParaRPr/>
          </a:p>
        </p:txBody>
      </p:sp>
      <p:pic>
        <p:nvPicPr>
          <p:cNvPr id="328" name="Google Shape;328;g3790b1a7c32_0_30"/>
          <p:cNvPicPr preferRelativeResize="0"/>
          <p:nvPr/>
        </p:nvPicPr>
        <p:blipFill>
          <a:blip r:embed="rId3">
            <a:alphaModFix/>
          </a:blip>
          <a:stretch>
            <a:fillRect/>
          </a:stretch>
        </p:blipFill>
        <p:spPr>
          <a:xfrm>
            <a:off x="556044" y="2480095"/>
            <a:ext cx="2498075" cy="2241424"/>
          </a:xfrm>
          <a:prstGeom prst="rect">
            <a:avLst/>
          </a:prstGeom>
          <a:noFill/>
          <a:ln>
            <a:noFill/>
          </a:ln>
        </p:spPr>
      </p:pic>
      <p:pic>
        <p:nvPicPr>
          <p:cNvPr id="329" name="Google Shape;329;g3790b1a7c32_0_30"/>
          <p:cNvPicPr preferRelativeResize="0"/>
          <p:nvPr/>
        </p:nvPicPr>
        <p:blipFill>
          <a:blip r:embed="rId4">
            <a:alphaModFix/>
          </a:blip>
          <a:stretch>
            <a:fillRect/>
          </a:stretch>
        </p:blipFill>
        <p:spPr>
          <a:xfrm>
            <a:off x="3935069" y="2364345"/>
            <a:ext cx="3810699" cy="2545900"/>
          </a:xfrm>
          <a:prstGeom prst="rect">
            <a:avLst/>
          </a:prstGeom>
          <a:noFill/>
          <a:ln>
            <a:noFill/>
          </a:ln>
        </p:spPr>
      </p:pic>
      <p:sp>
        <p:nvSpPr>
          <p:cNvPr id="330" name="Google Shape;330;g3790b1a7c32_0_30"/>
          <p:cNvSpPr txBox="1">
            <a:spLocks noGrp="1"/>
          </p:cNvSpPr>
          <p:nvPr>
            <p:ph type="body" idx="2"/>
          </p:nvPr>
        </p:nvSpPr>
        <p:spPr>
          <a:xfrm>
            <a:off x="457200" y="1293950"/>
            <a:ext cx="8591700" cy="1707300"/>
          </a:xfrm>
          <a:prstGeom prst="rect">
            <a:avLst/>
          </a:prstGeom>
        </p:spPr>
        <p:txBody>
          <a:bodyPr spcFirstLastPara="1" wrap="square" lIns="0" tIns="0" rIns="0" bIns="0" anchor="t" anchorCtr="0">
            <a:normAutofit/>
          </a:bodyPr>
          <a:lstStyle/>
          <a:p>
            <a:pPr lvl="0" algn="l" rtl="0">
              <a:spcBef>
                <a:spcPts val="900"/>
              </a:spcBef>
              <a:spcAft>
                <a:spcPts val="0"/>
              </a:spcAft>
              <a:buSzPts val="1800"/>
              <a:buFont typeface="Wingdings" panose="05000000000000000000" pitchFamily="2" charset="2"/>
              <a:buChar char="§"/>
            </a:pPr>
            <a:r>
              <a:rPr lang="en-US" dirty="0"/>
              <a:t>ACP reduced TTS by 50% and 57% (6.8 </a:t>
            </a:r>
            <a:r>
              <a:rPr lang="en-US" dirty="0" err="1"/>
              <a:t>ms</a:t>
            </a:r>
            <a:r>
              <a:rPr lang="en-US" dirty="0"/>
              <a:t> vs. 13.6 </a:t>
            </a:r>
            <a:r>
              <a:rPr lang="en-US" dirty="0" err="1"/>
              <a:t>ms</a:t>
            </a:r>
            <a:r>
              <a:rPr lang="en-US" dirty="0"/>
              <a:t> vs. 15.7 </a:t>
            </a:r>
            <a:r>
              <a:rPr lang="en-US" dirty="0" err="1"/>
              <a:t>ms</a:t>
            </a:r>
            <a:r>
              <a:rPr lang="en-US" dirty="0"/>
              <a:t>) compared with UCP and One-demand-only</a:t>
            </a:r>
            <a:endParaRPr dirty="0"/>
          </a:p>
          <a:p>
            <a:pPr lvl="0" algn="l" rtl="0">
              <a:spcBef>
                <a:spcPts val="0"/>
              </a:spcBef>
              <a:spcAft>
                <a:spcPts val="0"/>
              </a:spcAft>
              <a:buSzPts val="1800"/>
              <a:buFont typeface="Wingdings" panose="05000000000000000000" pitchFamily="2" charset="2"/>
              <a:buChar char="§"/>
            </a:pPr>
            <a:r>
              <a:rPr lang="en-US" dirty="0"/>
              <a:t>ACP improves the fidelity compared with UCP and On-demand-only (0.8 vs. 0.76 vs. 0.75)</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345E1-33B4-05B9-A2AE-87A626761CAF}"/>
              </a:ext>
            </a:extLst>
          </p:cNvPr>
          <p:cNvSpPr>
            <a:spLocks noGrp="1"/>
          </p:cNvSpPr>
          <p:nvPr>
            <p:ph type="title"/>
          </p:nvPr>
        </p:nvSpPr>
        <p:spPr/>
        <p:txBody>
          <a:bodyPr/>
          <a:lstStyle/>
          <a:p>
            <a:r>
              <a:rPr lang="en-US"/>
              <a:t>Simulation of Heterogeneous Quantum Network (QCNC 26)</a:t>
            </a:r>
          </a:p>
        </p:txBody>
      </p:sp>
      <p:sp>
        <p:nvSpPr>
          <p:cNvPr id="3" name="Text Placeholder 2">
            <a:extLst>
              <a:ext uri="{FF2B5EF4-FFF2-40B4-BE49-F238E27FC236}">
                <a16:creationId xmlns:a16="http://schemas.microsoft.com/office/drawing/2014/main" id="{D6C5B41E-AEC6-C014-E99B-C0B11D371AEC}"/>
              </a:ext>
            </a:extLst>
          </p:cNvPr>
          <p:cNvSpPr>
            <a:spLocks noGrp="1"/>
          </p:cNvSpPr>
          <p:nvPr>
            <p:ph type="body" idx="1"/>
          </p:nvPr>
        </p:nvSpPr>
        <p:spPr/>
        <p:txBody>
          <a:bodyPr/>
          <a:lstStyle/>
          <a:p>
            <a:r>
              <a:rPr lang="en-US"/>
              <a:t>Heterogeneous qubits</a:t>
            </a:r>
          </a:p>
        </p:txBody>
      </p:sp>
      <p:sp>
        <p:nvSpPr>
          <p:cNvPr id="4" name="Text Placeholder 3">
            <a:extLst>
              <a:ext uri="{FF2B5EF4-FFF2-40B4-BE49-F238E27FC236}">
                <a16:creationId xmlns:a16="http://schemas.microsoft.com/office/drawing/2014/main" id="{6582EA76-1559-E73E-25BD-BDCD54DE6BC3}"/>
              </a:ext>
            </a:extLst>
          </p:cNvPr>
          <p:cNvSpPr>
            <a:spLocks noGrp="1"/>
          </p:cNvSpPr>
          <p:nvPr>
            <p:ph type="body" idx="2"/>
          </p:nvPr>
        </p:nvSpPr>
        <p:spPr>
          <a:xfrm>
            <a:off x="457200" y="1542538"/>
            <a:ext cx="8384458" cy="1157954"/>
          </a:xfrm>
        </p:spPr>
        <p:txBody>
          <a:bodyPr/>
          <a:lstStyle/>
          <a:p>
            <a:pPr>
              <a:buFont typeface="Wingdings" panose="05000000000000000000" pitchFamily="2" charset="2"/>
              <a:buChar char="§"/>
            </a:pPr>
            <a:r>
              <a:rPr lang="en-US" dirty="0"/>
              <a:t>Scalable and useful quantum networks are expected to be heterogeneous at the physical layer, mixing hardware built using neutral atom qubits, superconducting qubits, and ion qubits, etc.</a:t>
            </a:r>
          </a:p>
        </p:txBody>
      </p:sp>
      <p:pic>
        <p:nvPicPr>
          <p:cNvPr id="5" name="Picture 4" descr="Diagram">
            <a:extLst>
              <a:ext uri="{FF2B5EF4-FFF2-40B4-BE49-F238E27FC236}">
                <a16:creationId xmlns:a16="http://schemas.microsoft.com/office/drawing/2014/main" id="{86C94AD6-85D7-892B-DB3B-C959523C60B3}"/>
              </a:ext>
            </a:extLst>
          </p:cNvPr>
          <p:cNvPicPr>
            <a:picLocks noChangeAspect="1"/>
          </p:cNvPicPr>
          <p:nvPr/>
        </p:nvPicPr>
        <p:blipFill>
          <a:blip r:embed="rId2"/>
          <a:srcRect r="-118" b="13909"/>
          <a:stretch>
            <a:fillRect/>
          </a:stretch>
        </p:blipFill>
        <p:spPr>
          <a:xfrm>
            <a:off x="2517980" y="2909426"/>
            <a:ext cx="3462802" cy="1467476"/>
          </a:xfrm>
          <a:prstGeom prst="rect">
            <a:avLst/>
          </a:prstGeom>
        </p:spPr>
      </p:pic>
    </p:spTree>
    <p:extLst>
      <p:ext uri="{BB962C8B-B14F-4D97-AF65-F5344CB8AC3E}">
        <p14:creationId xmlns:p14="http://schemas.microsoft.com/office/powerpoint/2010/main" val="39726752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A0E61-7201-B78C-99FC-9DD5A691C8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605CF6-7E34-75AF-3C0B-3BE819E47419}"/>
              </a:ext>
            </a:extLst>
          </p:cNvPr>
          <p:cNvSpPr>
            <a:spLocks noGrp="1"/>
          </p:cNvSpPr>
          <p:nvPr>
            <p:ph type="title"/>
          </p:nvPr>
        </p:nvSpPr>
        <p:spPr/>
        <p:txBody>
          <a:bodyPr/>
          <a:lstStyle/>
          <a:p>
            <a:r>
              <a:rPr lang="en-US"/>
              <a:t>Simulation of Heterogeneous Quantum Network (QCNC 26)</a:t>
            </a:r>
          </a:p>
        </p:txBody>
      </p:sp>
      <p:sp>
        <p:nvSpPr>
          <p:cNvPr id="3" name="Text Placeholder 2">
            <a:extLst>
              <a:ext uri="{FF2B5EF4-FFF2-40B4-BE49-F238E27FC236}">
                <a16:creationId xmlns:a16="http://schemas.microsoft.com/office/drawing/2014/main" id="{FCF7FEE8-3AA4-0342-4940-7A68DAF3A48D}"/>
              </a:ext>
            </a:extLst>
          </p:cNvPr>
          <p:cNvSpPr>
            <a:spLocks noGrp="1"/>
          </p:cNvSpPr>
          <p:nvPr>
            <p:ph type="body" idx="1"/>
          </p:nvPr>
        </p:nvSpPr>
        <p:spPr/>
        <p:txBody>
          <a:bodyPr/>
          <a:lstStyle/>
          <a:p>
            <a:r>
              <a:rPr lang="en-US"/>
              <a:t>Heterogeneous quantum network</a:t>
            </a:r>
          </a:p>
        </p:txBody>
      </p:sp>
      <p:sp>
        <p:nvSpPr>
          <p:cNvPr id="4" name="Text Placeholder 3">
            <a:extLst>
              <a:ext uri="{FF2B5EF4-FFF2-40B4-BE49-F238E27FC236}">
                <a16:creationId xmlns:a16="http://schemas.microsoft.com/office/drawing/2014/main" id="{CC105470-44E0-1632-C85C-BB5549204E88}"/>
              </a:ext>
            </a:extLst>
          </p:cNvPr>
          <p:cNvSpPr>
            <a:spLocks noGrp="1"/>
          </p:cNvSpPr>
          <p:nvPr>
            <p:ph type="body" idx="2"/>
          </p:nvPr>
        </p:nvSpPr>
        <p:spPr>
          <a:xfrm>
            <a:off x="457200" y="1431925"/>
            <a:ext cx="8384458" cy="3273425"/>
          </a:xfrm>
        </p:spPr>
        <p:txBody>
          <a:bodyPr/>
          <a:lstStyle/>
          <a:p>
            <a:pPr>
              <a:buFont typeface="Wingdings" panose="05000000000000000000" pitchFamily="2" charset="2"/>
              <a:buChar char="§"/>
            </a:pPr>
            <a:r>
              <a:rPr lang="en-US" dirty="0"/>
              <a:t>Problem: Design hardware modules and entanglement protocols for a heterogeneous quantum network</a:t>
            </a:r>
          </a:p>
          <a:p>
            <a:pPr lvl="1">
              <a:buFont typeface="Wingdings" panose="05000000000000000000" pitchFamily="2" charset="2"/>
              <a:buChar char="§"/>
            </a:pPr>
            <a:r>
              <a:rPr lang="en-US" dirty="0"/>
              <a:t>Ytterbium model</a:t>
            </a:r>
          </a:p>
          <a:p>
            <a:pPr lvl="1">
              <a:buFont typeface="Wingdings" panose="05000000000000000000" pitchFamily="2" charset="2"/>
              <a:buChar char="§"/>
            </a:pPr>
            <a:r>
              <a:rPr lang="en-US" dirty="0"/>
              <a:t>Microwave model</a:t>
            </a:r>
          </a:p>
          <a:p>
            <a:pPr lvl="1">
              <a:buFont typeface="Wingdings" panose="05000000000000000000" pitchFamily="2" charset="2"/>
              <a:buChar char="§"/>
            </a:pPr>
            <a:r>
              <a:rPr lang="en-US" dirty="0"/>
              <a:t>Quantum frequency conversion and quantum transducer</a:t>
            </a:r>
          </a:p>
          <a:p>
            <a:pPr lvl="1">
              <a:buFont typeface="Wingdings" panose="05000000000000000000" pitchFamily="2" charset="2"/>
              <a:buChar char="§"/>
            </a:pPr>
            <a:r>
              <a:rPr lang="en-US" dirty="0"/>
              <a:t>Time-bin encoded photons and BSM</a:t>
            </a:r>
          </a:p>
        </p:txBody>
      </p:sp>
      <p:pic>
        <p:nvPicPr>
          <p:cNvPr id="5" name="Picture 4" descr="Diagram">
            <a:extLst>
              <a:ext uri="{FF2B5EF4-FFF2-40B4-BE49-F238E27FC236}">
                <a16:creationId xmlns:a16="http://schemas.microsoft.com/office/drawing/2014/main" id="{48634CA3-A662-CEBA-1F78-0B83CA9D4329}"/>
              </a:ext>
            </a:extLst>
          </p:cNvPr>
          <p:cNvPicPr>
            <a:picLocks noChangeAspect="1"/>
          </p:cNvPicPr>
          <p:nvPr/>
        </p:nvPicPr>
        <p:blipFill>
          <a:blip r:embed="rId2"/>
          <a:srcRect b="14824"/>
          <a:stretch>
            <a:fillRect/>
          </a:stretch>
        </p:blipFill>
        <p:spPr>
          <a:xfrm>
            <a:off x="2212796" y="3415580"/>
            <a:ext cx="4408715" cy="1476495"/>
          </a:xfrm>
          <a:prstGeom prst="rect">
            <a:avLst/>
          </a:prstGeom>
        </p:spPr>
      </p:pic>
    </p:spTree>
    <p:extLst>
      <p:ext uri="{BB962C8B-B14F-4D97-AF65-F5344CB8AC3E}">
        <p14:creationId xmlns:p14="http://schemas.microsoft.com/office/powerpoint/2010/main" val="35295275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ADA45-C55A-E45D-8182-DC8B06E57E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0B98EF-6B22-4F8C-78A1-4415489A542E}"/>
              </a:ext>
            </a:extLst>
          </p:cNvPr>
          <p:cNvSpPr>
            <a:spLocks noGrp="1"/>
          </p:cNvSpPr>
          <p:nvPr>
            <p:ph type="title"/>
          </p:nvPr>
        </p:nvSpPr>
        <p:spPr/>
        <p:txBody>
          <a:bodyPr/>
          <a:lstStyle/>
          <a:p>
            <a:r>
              <a:rPr lang="en-US"/>
              <a:t>Simulation of Heterogeneous Quantum Network (QCNC 26)</a:t>
            </a:r>
          </a:p>
        </p:txBody>
      </p:sp>
      <p:pic>
        <p:nvPicPr>
          <p:cNvPr id="10" name="Picture 9" descr="Diagram">
            <a:extLst>
              <a:ext uri="{FF2B5EF4-FFF2-40B4-BE49-F238E27FC236}">
                <a16:creationId xmlns:a16="http://schemas.microsoft.com/office/drawing/2014/main" id="{3C32BB4D-9F4A-2C5D-C70F-619034726EC9}"/>
              </a:ext>
            </a:extLst>
          </p:cNvPr>
          <p:cNvPicPr>
            <a:picLocks noChangeAspect="1"/>
          </p:cNvPicPr>
          <p:nvPr/>
        </p:nvPicPr>
        <p:blipFill>
          <a:blip r:embed="rId2"/>
          <a:stretch>
            <a:fillRect/>
          </a:stretch>
        </p:blipFill>
        <p:spPr>
          <a:xfrm>
            <a:off x="341157" y="1530143"/>
            <a:ext cx="2207448" cy="1530146"/>
          </a:xfrm>
          <a:prstGeom prst="rect">
            <a:avLst/>
          </a:prstGeom>
        </p:spPr>
      </p:pic>
      <p:pic>
        <p:nvPicPr>
          <p:cNvPr id="11" name="Picture 10">
            <a:extLst>
              <a:ext uri="{FF2B5EF4-FFF2-40B4-BE49-F238E27FC236}">
                <a16:creationId xmlns:a16="http://schemas.microsoft.com/office/drawing/2014/main" id="{171D519A-B7AC-07DF-5FC1-A24FD4D7C5BE}"/>
              </a:ext>
            </a:extLst>
          </p:cNvPr>
          <p:cNvPicPr>
            <a:picLocks noChangeAspect="1"/>
          </p:cNvPicPr>
          <p:nvPr/>
        </p:nvPicPr>
        <p:blipFill>
          <a:blip r:embed="rId3"/>
          <a:stretch>
            <a:fillRect/>
          </a:stretch>
        </p:blipFill>
        <p:spPr>
          <a:xfrm>
            <a:off x="2110862" y="1747932"/>
            <a:ext cx="2617840" cy="1311189"/>
          </a:xfrm>
          <a:prstGeom prst="rect">
            <a:avLst/>
          </a:prstGeom>
        </p:spPr>
      </p:pic>
      <p:pic>
        <p:nvPicPr>
          <p:cNvPr id="14" name="Picture 13" descr="A picture containing text">
            <a:extLst>
              <a:ext uri="{FF2B5EF4-FFF2-40B4-BE49-F238E27FC236}">
                <a16:creationId xmlns:a16="http://schemas.microsoft.com/office/drawing/2014/main" id="{5E07B933-1272-CA1D-CB2E-DFFAD5F6B6E6}"/>
              </a:ext>
            </a:extLst>
          </p:cNvPr>
          <p:cNvPicPr>
            <a:picLocks noChangeAspect="1"/>
          </p:cNvPicPr>
          <p:nvPr/>
        </p:nvPicPr>
        <p:blipFill>
          <a:blip r:embed="rId4"/>
          <a:stretch>
            <a:fillRect/>
          </a:stretch>
        </p:blipFill>
        <p:spPr>
          <a:xfrm>
            <a:off x="4771455" y="1308918"/>
            <a:ext cx="2057624" cy="1848160"/>
          </a:xfrm>
          <a:prstGeom prst="rect">
            <a:avLst/>
          </a:prstGeom>
        </p:spPr>
      </p:pic>
      <p:pic>
        <p:nvPicPr>
          <p:cNvPr id="15" name="Picture 14" descr="Graphical user interface, application, Teams&#10;&#10;AI-generated content may be incorrect.">
            <a:extLst>
              <a:ext uri="{FF2B5EF4-FFF2-40B4-BE49-F238E27FC236}">
                <a16:creationId xmlns:a16="http://schemas.microsoft.com/office/drawing/2014/main" id="{3C8795D0-F1BC-43CE-3E8C-D557128691D7}"/>
              </a:ext>
            </a:extLst>
          </p:cNvPr>
          <p:cNvPicPr>
            <a:picLocks noChangeAspect="1"/>
          </p:cNvPicPr>
          <p:nvPr/>
        </p:nvPicPr>
        <p:blipFill>
          <a:blip r:embed="rId5"/>
          <a:stretch>
            <a:fillRect/>
          </a:stretch>
        </p:blipFill>
        <p:spPr>
          <a:xfrm>
            <a:off x="6828755" y="1502490"/>
            <a:ext cx="2316840" cy="1585453"/>
          </a:xfrm>
          <a:prstGeom prst="rect">
            <a:avLst/>
          </a:prstGeom>
        </p:spPr>
      </p:pic>
      <p:cxnSp>
        <p:nvCxnSpPr>
          <p:cNvPr id="16" name="Straight Arrow Connector 15">
            <a:extLst>
              <a:ext uri="{FF2B5EF4-FFF2-40B4-BE49-F238E27FC236}">
                <a16:creationId xmlns:a16="http://schemas.microsoft.com/office/drawing/2014/main" id="{32C14623-6681-2999-B82C-AD1B2B1E55BB}"/>
              </a:ext>
            </a:extLst>
          </p:cNvPr>
          <p:cNvCxnSpPr/>
          <p:nvPr/>
        </p:nvCxnSpPr>
        <p:spPr>
          <a:xfrm>
            <a:off x="4769260" y="1070181"/>
            <a:ext cx="8298" cy="3965470"/>
          </a:xfrm>
          <a:prstGeom prst="straightConnector1">
            <a:avLst/>
          </a:prstGeom>
          <a:ln w="28575"/>
        </p:spPr>
        <p:style>
          <a:lnRef idx="1">
            <a:schemeClr val="dk1"/>
          </a:lnRef>
          <a:fillRef idx="0">
            <a:schemeClr val="dk1"/>
          </a:fillRef>
          <a:effectRef idx="0">
            <a:schemeClr val="dk1"/>
          </a:effectRef>
          <a:fontRef idx="minor">
            <a:schemeClr val="tx1"/>
          </a:fontRef>
        </p:style>
      </p:cxnSp>
      <p:sp>
        <p:nvSpPr>
          <p:cNvPr id="17" name="TextBox 16">
            <a:extLst>
              <a:ext uri="{FF2B5EF4-FFF2-40B4-BE49-F238E27FC236}">
                <a16:creationId xmlns:a16="http://schemas.microsoft.com/office/drawing/2014/main" id="{F926D95F-78BD-7E98-80FB-3E80081A6EDD}"/>
              </a:ext>
            </a:extLst>
          </p:cNvPr>
          <p:cNvSpPr txBox="1"/>
          <p:nvPr/>
        </p:nvSpPr>
        <p:spPr>
          <a:xfrm>
            <a:off x="459043" y="1069040"/>
            <a:ext cx="171730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Ytterbium model</a:t>
            </a:r>
          </a:p>
        </p:txBody>
      </p:sp>
      <p:sp>
        <p:nvSpPr>
          <p:cNvPr id="18" name="TextBox 17">
            <a:extLst>
              <a:ext uri="{FF2B5EF4-FFF2-40B4-BE49-F238E27FC236}">
                <a16:creationId xmlns:a16="http://schemas.microsoft.com/office/drawing/2014/main" id="{1BF82C43-E4CD-227C-A8D7-DCC718FAE772}"/>
              </a:ext>
            </a:extLst>
          </p:cNvPr>
          <p:cNvSpPr txBox="1"/>
          <p:nvPr/>
        </p:nvSpPr>
        <p:spPr>
          <a:xfrm>
            <a:off x="4759446" y="1064539"/>
            <a:ext cx="195000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Micro Wave model</a:t>
            </a:r>
          </a:p>
        </p:txBody>
      </p:sp>
      <p:sp>
        <p:nvSpPr>
          <p:cNvPr id="3" name="TextBox 2">
            <a:extLst>
              <a:ext uri="{FF2B5EF4-FFF2-40B4-BE49-F238E27FC236}">
                <a16:creationId xmlns:a16="http://schemas.microsoft.com/office/drawing/2014/main" id="{D78D1178-D843-8B37-4149-4D07F93AD90F}"/>
              </a:ext>
            </a:extLst>
          </p:cNvPr>
          <p:cNvSpPr txBox="1"/>
          <p:nvPr/>
        </p:nvSpPr>
        <p:spPr>
          <a:xfrm>
            <a:off x="339211" y="3134492"/>
            <a:ext cx="1501416"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t>Electronic state transitions within the atom</a:t>
            </a:r>
          </a:p>
        </p:txBody>
      </p:sp>
      <p:sp>
        <p:nvSpPr>
          <p:cNvPr id="4" name="TextBox 3">
            <a:extLst>
              <a:ext uri="{FF2B5EF4-FFF2-40B4-BE49-F238E27FC236}">
                <a16:creationId xmlns:a16="http://schemas.microsoft.com/office/drawing/2014/main" id="{68FF4610-E319-F723-9024-A6F41F1E23F6}"/>
              </a:ext>
            </a:extLst>
          </p:cNvPr>
          <p:cNvSpPr txBox="1"/>
          <p:nvPr/>
        </p:nvSpPr>
        <p:spPr>
          <a:xfrm>
            <a:off x="2187369" y="3134491"/>
            <a:ext cx="2397531"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t>Across 6 stages defined by 24 parameters, atom-photon entanglement is generated</a:t>
            </a:r>
          </a:p>
        </p:txBody>
      </p:sp>
      <p:sp>
        <p:nvSpPr>
          <p:cNvPr id="6" name="TextBox 5">
            <a:extLst>
              <a:ext uri="{FF2B5EF4-FFF2-40B4-BE49-F238E27FC236}">
                <a16:creationId xmlns:a16="http://schemas.microsoft.com/office/drawing/2014/main" id="{D167D11D-97D4-7D81-CC06-A58F677C8029}"/>
              </a:ext>
            </a:extLst>
          </p:cNvPr>
          <p:cNvSpPr txBox="1"/>
          <p:nvPr/>
        </p:nvSpPr>
        <p:spPr>
          <a:xfrm>
            <a:off x="4819034" y="3396735"/>
            <a:ext cx="150141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Energy state transitions in the </a:t>
            </a:r>
            <a:r>
              <a:rPr lang="en-US" sz="1600" err="1"/>
              <a:t>transmon</a:t>
            </a:r>
          </a:p>
        </p:txBody>
      </p:sp>
      <p:sp>
        <p:nvSpPr>
          <p:cNvPr id="7" name="TextBox 6">
            <a:extLst>
              <a:ext uri="{FF2B5EF4-FFF2-40B4-BE49-F238E27FC236}">
                <a16:creationId xmlns:a16="http://schemas.microsoft.com/office/drawing/2014/main" id="{49BD09D8-BD58-FFA2-45F4-E527358A0594}"/>
              </a:ext>
            </a:extLst>
          </p:cNvPr>
          <p:cNvSpPr txBox="1"/>
          <p:nvPr/>
        </p:nvSpPr>
        <p:spPr>
          <a:xfrm>
            <a:off x="6320451" y="3396734"/>
            <a:ext cx="271662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t>Across 4 stages defined by 14 parameters, </a:t>
            </a:r>
            <a:r>
              <a:rPr lang="en-US" sz="1600" dirty="0" err="1"/>
              <a:t>transmon</a:t>
            </a:r>
            <a:r>
              <a:rPr lang="en-US" sz="1600" dirty="0"/>
              <a:t>-photon entanglement is generated</a:t>
            </a:r>
          </a:p>
        </p:txBody>
      </p:sp>
      <p:sp>
        <p:nvSpPr>
          <p:cNvPr id="8" name="TextBox 7">
            <a:extLst>
              <a:ext uri="{FF2B5EF4-FFF2-40B4-BE49-F238E27FC236}">
                <a16:creationId xmlns:a16="http://schemas.microsoft.com/office/drawing/2014/main" id="{C64B25D7-A6AB-7D61-30BF-1ED6B78417A0}"/>
              </a:ext>
            </a:extLst>
          </p:cNvPr>
          <p:cNvSpPr txBox="1"/>
          <p:nvPr/>
        </p:nvSpPr>
        <p:spPr>
          <a:xfrm>
            <a:off x="4971128" y="4472448"/>
            <a:ext cx="387237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a:t>P. Kurpiers, et al., "Quantum Communication with Time-Bin Encoded Microwave Photons", Physical Review Applied, 2019</a:t>
            </a:r>
          </a:p>
        </p:txBody>
      </p:sp>
      <p:sp>
        <p:nvSpPr>
          <p:cNvPr id="9" name="TextBox 8">
            <a:extLst>
              <a:ext uri="{FF2B5EF4-FFF2-40B4-BE49-F238E27FC236}">
                <a16:creationId xmlns:a16="http://schemas.microsoft.com/office/drawing/2014/main" id="{8FBCDE1D-699F-D267-94A2-170E776951E8}"/>
              </a:ext>
            </a:extLst>
          </p:cNvPr>
          <p:cNvSpPr txBox="1"/>
          <p:nvPr/>
        </p:nvSpPr>
        <p:spPr>
          <a:xfrm>
            <a:off x="459042" y="4472448"/>
            <a:ext cx="387237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a:t>L. Li, et al., "Parallelized telecom quantum networking with an ytterbium-171 atom array", Nature Physics, 2025</a:t>
            </a:r>
            <a:endParaRPr lang="en-US"/>
          </a:p>
        </p:txBody>
      </p:sp>
    </p:spTree>
    <p:extLst>
      <p:ext uri="{BB962C8B-B14F-4D97-AF65-F5344CB8AC3E}">
        <p14:creationId xmlns:p14="http://schemas.microsoft.com/office/powerpoint/2010/main" val="13466257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AF69A-EA68-2B3D-6802-A50B0FAC3B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0CA6C4-9656-0701-5272-31995C5C85AE}"/>
              </a:ext>
            </a:extLst>
          </p:cNvPr>
          <p:cNvSpPr>
            <a:spLocks noGrp="1"/>
          </p:cNvSpPr>
          <p:nvPr>
            <p:ph type="title"/>
          </p:nvPr>
        </p:nvSpPr>
        <p:spPr/>
        <p:txBody>
          <a:bodyPr/>
          <a:lstStyle/>
          <a:p>
            <a:r>
              <a:rPr lang="en-US"/>
              <a:t>Simulation of Heterogeneous Quantum Network (QCNC 26)</a:t>
            </a:r>
          </a:p>
        </p:txBody>
      </p:sp>
      <p:sp>
        <p:nvSpPr>
          <p:cNvPr id="3" name="Text Placeholder 2">
            <a:extLst>
              <a:ext uri="{FF2B5EF4-FFF2-40B4-BE49-F238E27FC236}">
                <a16:creationId xmlns:a16="http://schemas.microsoft.com/office/drawing/2014/main" id="{1A21EB34-13F1-390A-DA83-6FA05CAE226C}"/>
              </a:ext>
            </a:extLst>
          </p:cNvPr>
          <p:cNvSpPr>
            <a:spLocks noGrp="1"/>
          </p:cNvSpPr>
          <p:nvPr>
            <p:ph type="body" idx="1"/>
          </p:nvPr>
        </p:nvSpPr>
        <p:spPr/>
        <p:txBody>
          <a:bodyPr/>
          <a:lstStyle/>
          <a:p>
            <a:r>
              <a:rPr lang="en-US"/>
              <a:t>Extension to </a:t>
            </a:r>
            <a:r>
              <a:rPr lang="en-US" err="1"/>
              <a:t>SeQUeNCe</a:t>
            </a:r>
          </a:p>
        </p:txBody>
      </p:sp>
      <p:pic>
        <p:nvPicPr>
          <p:cNvPr id="5" name="Picture 4">
            <a:extLst>
              <a:ext uri="{FF2B5EF4-FFF2-40B4-BE49-F238E27FC236}">
                <a16:creationId xmlns:a16="http://schemas.microsoft.com/office/drawing/2014/main" id="{8B95EF09-9219-F270-5AB3-3F3DDBF50C9F}"/>
              </a:ext>
            </a:extLst>
          </p:cNvPr>
          <p:cNvPicPr>
            <a:picLocks noChangeAspect="1"/>
          </p:cNvPicPr>
          <p:nvPr/>
        </p:nvPicPr>
        <p:blipFill>
          <a:blip r:embed="rId2"/>
          <a:stretch>
            <a:fillRect/>
          </a:stretch>
        </p:blipFill>
        <p:spPr>
          <a:xfrm>
            <a:off x="5175761" y="1129174"/>
            <a:ext cx="3581092" cy="3567266"/>
          </a:xfrm>
          <a:prstGeom prst="rect">
            <a:avLst/>
          </a:prstGeom>
        </p:spPr>
      </p:pic>
      <p:sp>
        <p:nvSpPr>
          <p:cNvPr id="6" name="TextBox 5">
            <a:extLst>
              <a:ext uri="{FF2B5EF4-FFF2-40B4-BE49-F238E27FC236}">
                <a16:creationId xmlns:a16="http://schemas.microsoft.com/office/drawing/2014/main" id="{E46FC096-39EF-1ADC-C644-923E8FDF44B4}"/>
              </a:ext>
            </a:extLst>
          </p:cNvPr>
          <p:cNvSpPr txBox="1"/>
          <p:nvPr/>
        </p:nvSpPr>
        <p:spPr>
          <a:xfrm>
            <a:off x="457200" y="1431925"/>
            <a:ext cx="4320862"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US" dirty="0"/>
              <a:t>Make extensions to 3 modules (yellow-colored) and developed 4 new modules (green-colored) to support the simulation</a:t>
            </a:r>
          </a:p>
          <a:p>
            <a:pPr marL="285750" indent="-285750">
              <a:buChar char="•"/>
            </a:pPr>
            <a:r>
              <a:rPr lang="en-US" dirty="0"/>
              <a:t>Ytterbium module has 24 parameters</a:t>
            </a:r>
          </a:p>
          <a:p>
            <a:pPr marL="285750" indent="-285750">
              <a:buChar char="•"/>
            </a:pPr>
            <a:r>
              <a:rPr lang="en-US" dirty="0"/>
              <a:t>Microwave module has 14 parameters</a:t>
            </a:r>
          </a:p>
          <a:p>
            <a:pPr marL="285750" indent="-285750">
              <a:buChar char="•"/>
            </a:pPr>
            <a:r>
              <a:rPr lang="en-US" dirty="0"/>
              <a:t>Quantum frequency converter has 4 parameters</a:t>
            </a:r>
          </a:p>
          <a:p>
            <a:pPr marL="285750" indent="-285750">
              <a:buChar char="•"/>
            </a:pPr>
            <a:r>
              <a:rPr lang="en-US" dirty="0"/>
              <a:t>Time-bin BSM module has 3 parameters</a:t>
            </a:r>
          </a:p>
        </p:txBody>
      </p:sp>
    </p:spTree>
    <p:extLst>
      <p:ext uri="{BB962C8B-B14F-4D97-AF65-F5344CB8AC3E}">
        <p14:creationId xmlns:p14="http://schemas.microsoft.com/office/powerpoint/2010/main" val="400877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2199D-D888-852A-C8DC-37DD2F7F95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A183BA-B548-29CE-A333-90102D6EECAD}"/>
              </a:ext>
            </a:extLst>
          </p:cNvPr>
          <p:cNvSpPr>
            <a:spLocks noGrp="1"/>
          </p:cNvSpPr>
          <p:nvPr>
            <p:ph type="title"/>
          </p:nvPr>
        </p:nvSpPr>
        <p:spPr/>
        <p:txBody>
          <a:bodyPr/>
          <a:lstStyle/>
          <a:p>
            <a:r>
              <a:rPr lang="en-US"/>
              <a:t>Simulation of Heterogeneous Quantum Network (QCNC 26)</a:t>
            </a:r>
          </a:p>
        </p:txBody>
      </p:sp>
      <p:sp>
        <p:nvSpPr>
          <p:cNvPr id="3" name="Text Placeholder 2">
            <a:extLst>
              <a:ext uri="{FF2B5EF4-FFF2-40B4-BE49-F238E27FC236}">
                <a16:creationId xmlns:a16="http://schemas.microsoft.com/office/drawing/2014/main" id="{0C5D66A7-635E-1485-1505-FE1EB8ADC3F1}"/>
              </a:ext>
            </a:extLst>
          </p:cNvPr>
          <p:cNvSpPr>
            <a:spLocks noGrp="1"/>
          </p:cNvSpPr>
          <p:nvPr>
            <p:ph type="body" idx="1"/>
          </p:nvPr>
        </p:nvSpPr>
        <p:spPr/>
        <p:txBody>
          <a:bodyPr/>
          <a:lstStyle/>
          <a:p>
            <a:r>
              <a:rPr lang="en-US"/>
              <a:t>Simulation Results</a:t>
            </a:r>
          </a:p>
        </p:txBody>
      </p:sp>
      <p:pic>
        <p:nvPicPr>
          <p:cNvPr id="7" name="Picture 6" descr="Chart, line chart">
            <a:extLst>
              <a:ext uri="{FF2B5EF4-FFF2-40B4-BE49-F238E27FC236}">
                <a16:creationId xmlns:a16="http://schemas.microsoft.com/office/drawing/2014/main" id="{D5119539-A017-8DC2-28FE-964945B4C485}"/>
              </a:ext>
            </a:extLst>
          </p:cNvPr>
          <p:cNvPicPr>
            <a:picLocks noChangeAspect="1"/>
          </p:cNvPicPr>
          <p:nvPr/>
        </p:nvPicPr>
        <p:blipFill>
          <a:blip r:embed="rId2"/>
          <a:stretch>
            <a:fillRect/>
          </a:stretch>
        </p:blipFill>
        <p:spPr>
          <a:xfrm>
            <a:off x="327230" y="1589666"/>
            <a:ext cx="8512585" cy="2190004"/>
          </a:xfrm>
          <a:prstGeom prst="rect">
            <a:avLst/>
          </a:prstGeom>
        </p:spPr>
      </p:pic>
    </p:spTree>
    <p:extLst>
      <p:ext uri="{BB962C8B-B14F-4D97-AF65-F5344CB8AC3E}">
        <p14:creationId xmlns:p14="http://schemas.microsoft.com/office/powerpoint/2010/main" val="17212010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g37a04477498_0_0"/>
          <p:cNvSpPr txBox="1">
            <a:spLocks noGrp="1"/>
          </p:cNvSpPr>
          <p:nvPr>
            <p:ph type="title"/>
          </p:nvPr>
        </p:nvSpPr>
        <p:spPr>
          <a:xfrm>
            <a:off x="457200" y="247650"/>
            <a:ext cx="8812433" cy="746400"/>
          </a:xfrm>
          <a:prstGeom prst="rect">
            <a:avLst/>
          </a:prstGeom>
        </p:spPr>
        <p:txBody>
          <a:bodyPr spcFirstLastPara="1" wrap="square" lIns="0" tIns="0" rIns="0" bIns="0" anchor="b" anchorCtr="0">
            <a:noAutofit/>
          </a:bodyPr>
          <a:lstStyle/>
          <a:p>
            <a:r>
              <a:rPr lang="en-US"/>
              <a:t>Simulating Distributed Quantum Computing (DQC)</a:t>
            </a:r>
            <a:endParaRPr/>
          </a:p>
        </p:txBody>
      </p:sp>
      <p:sp>
        <p:nvSpPr>
          <p:cNvPr id="256" name="Google Shape;256;g37a04477498_0_0"/>
          <p:cNvSpPr txBox="1">
            <a:spLocks noGrp="1"/>
          </p:cNvSpPr>
          <p:nvPr>
            <p:ph type="body" idx="1"/>
          </p:nvPr>
        </p:nvSpPr>
        <p:spPr>
          <a:xfrm>
            <a:off x="457200" y="993775"/>
            <a:ext cx="8382000" cy="438300"/>
          </a:xfrm>
          <a:prstGeom prst="rect">
            <a:avLst/>
          </a:prstGeom>
        </p:spPr>
        <p:txBody>
          <a:bodyPr spcFirstLastPara="1" wrap="square" lIns="0" tIns="0" rIns="0" bIns="0" anchor="t" anchorCtr="0">
            <a:noAutofit/>
          </a:bodyPr>
          <a:lstStyle/>
          <a:p>
            <a:pPr marL="0" lvl="0" indent="0" algn="l" rtl="0">
              <a:spcBef>
                <a:spcPts val="900"/>
              </a:spcBef>
              <a:spcAft>
                <a:spcPts val="0"/>
              </a:spcAft>
              <a:buNone/>
            </a:pPr>
            <a:r>
              <a:rPr lang="en-US"/>
              <a:t>Introduction</a:t>
            </a:r>
            <a:endParaRPr/>
          </a:p>
        </p:txBody>
      </p:sp>
      <p:sp>
        <p:nvSpPr>
          <p:cNvPr id="257" name="Google Shape;257;g37a04477498_0_0"/>
          <p:cNvSpPr txBox="1">
            <a:spLocks noGrp="1"/>
          </p:cNvSpPr>
          <p:nvPr>
            <p:ph type="body" idx="2"/>
          </p:nvPr>
        </p:nvSpPr>
        <p:spPr>
          <a:xfrm>
            <a:off x="457200" y="1431925"/>
            <a:ext cx="8335200" cy="3273300"/>
          </a:xfrm>
          <a:prstGeom prst="rect">
            <a:avLst/>
          </a:prstGeom>
        </p:spPr>
        <p:txBody>
          <a:bodyPr spcFirstLastPara="1" wrap="square" lIns="0" tIns="0" rIns="0" bIns="0" anchor="t" anchorCtr="0">
            <a:normAutofit/>
          </a:bodyPr>
          <a:lstStyle/>
          <a:p>
            <a:pPr>
              <a:buFont typeface="Wingdings" panose="05000000000000000000" pitchFamily="2" charset="2"/>
              <a:buChar char="§"/>
            </a:pPr>
            <a:r>
              <a:rPr lang="en-US" dirty="0"/>
              <a:t>DQC is a way to scale out the quantum computers</a:t>
            </a:r>
            <a:endParaRPr dirty="0"/>
          </a:p>
          <a:p>
            <a:pPr lvl="0" algn="l" rtl="0">
              <a:spcBef>
                <a:spcPts val="0"/>
              </a:spcBef>
              <a:spcAft>
                <a:spcPts val="0"/>
              </a:spcAft>
              <a:buSzPts val="1800"/>
              <a:buFont typeface="Wingdings" panose="05000000000000000000" pitchFamily="2" charset="2"/>
              <a:buChar char="§"/>
            </a:pPr>
            <a:r>
              <a:rPr lang="en-US" dirty="0"/>
              <a:t>Quantum networks is a crucial part of DQC</a:t>
            </a:r>
            <a:endParaRPr dirty="0"/>
          </a:p>
          <a:p>
            <a:pPr lvl="0" algn="l" rtl="0">
              <a:spcBef>
                <a:spcPts val="0"/>
              </a:spcBef>
              <a:spcAft>
                <a:spcPts val="0"/>
              </a:spcAft>
              <a:buSzPts val="1800"/>
              <a:buFont typeface="Wingdings" panose="05000000000000000000" pitchFamily="2" charset="2"/>
              <a:buChar char="§"/>
            </a:pPr>
            <a:r>
              <a:rPr lang="en-US" dirty="0"/>
              <a:t>Question:</a:t>
            </a:r>
            <a:endParaRPr dirty="0"/>
          </a:p>
          <a:p>
            <a:pPr lvl="1" algn="l" rtl="0">
              <a:spcBef>
                <a:spcPts val="0"/>
              </a:spcBef>
              <a:spcAft>
                <a:spcPts val="0"/>
              </a:spcAft>
              <a:buSzPts val="1800"/>
              <a:buFont typeface="Wingdings" panose="05000000000000000000" pitchFamily="2" charset="2"/>
              <a:buChar char="§"/>
            </a:pPr>
            <a:r>
              <a:rPr lang="en-US" dirty="0"/>
              <a:t>Can we leverage </a:t>
            </a:r>
            <a:r>
              <a:rPr lang="en-US" dirty="0" err="1"/>
              <a:t>SeQUeNCe</a:t>
            </a:r>
            <a:r>
              <a:rPr lang="en-US" dirty="0"/>
              <a:t> to simulate distributed quantum computing?</a:t>
            </a:r>
            <a:endParaRPr dirty="0"/>
          </a:p>
          <a:p>
            <a:pPr lvl="0" algn="l" rtl="0">
              <a:spcBef>
                <a:spcPts val="0"/>
              </a:spcBef>
              <a:spcAft>
                <a:spcPts val="0"/>
              </a:spcAft>
              <a:buSzPts val="1800"/>
              <a:buFont typeface="Wingdings" panose="05000000000000000000" pitchFamily="2" charset="2"/>
              <a:buChar char="§"/>
            </a:pPr>
            <a:r>
              <a:rPr lang="en-US" dirty="0"/>
              <a:t>Answer:</a:t>
            </a:r>
            <a:endParaRPr dirty="0"/>
          </a:p>
          <a:p>
            <a:pPr lvl="1" algn="l" rtl="0">
              <a:spcBef>
                <a:spcPts val="0"/>
              </a:spcBef>
              <a:spcAft>
                <a:spcPts val="0"/>
              </a:spcAft>
              <a:buSzPts val="1800"/>
              <a:buFont typeface="Wingdings" panose="05000000000000000000" pitchFamily="2" charset="2"/>
              <a:buChar char="§"/>
            </a:pPr>
            <a:r>
              <a:rPr lang="en-US" dirty="0"/>
              <a:t>Yes!</a:t>
            </a: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g37a04477498_0_14"/>
          <p:cNvSpPr txBox="1">
            <a:spLocks noGrp="1"/>
          </p:cNvSpPr>
          <p:nvPr>
            <p:ph type="title"/>
          </p:nvPr>
        </p:nvSpPr>
        <p:spPr>
          <a:xfrm>
            <a:off x="457200" y="247650"/>
            <a:ext cx="8382000" cy="74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a:t>Simulating Distributed Quantum Computing</a:t>
            </a:r>
            <a:endParaRPr/>
          </a:p>
        </p:txBody>
      </p:sp>
      <p:sp>
        <p:nvSpPr>
          <p:cNvPr id="272" name="Google Shape;272;g37a04477498_0_14"/>
          <p:cNvSpPr txBox="1">
            <a:spLocks noGrp="1"/>
          </p:cNvSpPr>
          <p:nvPr>
            <p:ph type="body" idx="1"/>
          </p:nvPr>
        </p:nvSpPr>
        <p:spPr>
          <a:xfrm>
            <a:off x="457200" y="993775"/>
            <a:ext cx="8382000" cy="438300"/>
          </a:xfrm>
          <a:prstGeom prst="rect">
            <a:avLst/>
          </a:prstGeom>
        </p:spPr>
        <p:txBody>
          <a:bodyPr spcFirstLastPara="1" wrap="square" lIns="0" tIns="0" rIns="0" bIns="0" anchor="t" anchorCtr="0">
            <a:noAutofit/>
          </a:bodyPr>
          <a:lstStyle/>
          <a:p>
            <a:pPr marL="0" indent="0"/>
            <a:r>
              <a:rPr lang="en-US"/>
              <a:t>Filling the missing pieces of DQC</a:t>
            </a:r>
          </a:p>
        </p:txBody>
      </p:sp>
      <p:pic>
        <p:nvPicPr>
          <p:cNvPr id="4" name="Picture 3" descr="Graphical user interface">
            <a:extLst>
              <a:ext uri="{FF2B5EF4-FFF2-40B4-BE49-F238E27FC236}">
                <a16:creationId xmlns:a16="http://schemas.microsoft.com/office/drawing/2014/main" id="{EC94242B-5DD6-7C8A-0CC4-6D5E770877C8}"/>
              </a:ext>
            </a:extLst>
          </p:cNvPr>
          <p:cNvPicPr>
            <a:picLocks noChangeAspect="1"/>
          </p:cNvPicPr>
          <p:nvPr/>
        </p:nvPicPr>
        <p:blipFill>
          <a:blip r:embed="rId3"/>
          <a:stretch>
            <a:fillRect/>
          </a:stretch>
        </p:blipFill>
        <p:spPr>
          <a:xfrm>
            <a:off x="3909717" y="1430593"/>
            <a:ext cx="4727760" cy="3462185"/>
          </a:xfrm>
          <a:prstGeom prst="rect">
            <a:avLst/>
          </a:prstGeom>
        </p:spPr>
      </p:pic>
      <p:sp>
        <p:nvSpPr>
          <p:cNvPr id="5" name="TextBox 4">
            <a:extLst>
              <a:ext uri="{FF2B5EF4-FFF2-40B4-BE49-F238E27FC236}">
                <a16:creationId xmlns:a16="http://schemas.microsoft.com/office/drawing/2014/main" id="{D73713C0-FC5C-3C25-4419-5EEEFD3909C7}"/>
              </a:ext>
            </a:extLst>
          </p:cNvPr>
          <p:cNvSpPr txBox="1"/>
          <p:nvPr/>
        </p:nvSpPr>
        <p:spPr>
          <a:xfrm>
            <a:off x="403369" y="1785292"/>
            <a:ext cx="3122970"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US" dirty="0" err="1"/>
              <a:t>Telegate</a:t>
            </a:r>
            <a:r>
              <a:rPr lang="en-US" dirty="0"/>
              <a:t>, </a:t>
            </a:r>
            <a:r>
              <a:rPr lang="en-US" dirty="0" err="1"/>
              <a:t>Teledata</a:t>
            </a:r>
            <a:endParaRPr lang="en-US" dirty="0"/>
          </a:p>
          <a:p>
            <a:pPr marL="285750" indent="-285750">
              <a:buChar char="•"/>
            </a:pPr>
            <a:r>
              <a:rPr lang="en-US" dirty="0"/>
              <a:t>Controller – Worker Interaction</a:t>
            </a:r>
          </a:p>
          <a:p>
            <a:pPr marL="285750" indent="-285750">
              <a:buChar char="•"/>
            </a:pPr>
            <a:r>
              <a:rPr lang="en-US" dirty="0"/>
              <a:t>DQC compilation</a:t>
            </a:r>
          </a:p>
          <a:p>
            <a:pPr marL="285750" indent="-285750">
              <a:buChar char="•"/>
            </a:pPr>
            <a:r>
              <a:rPr lang="en-US" dirty="0"/>
              <a:t>Enhance the Quantum Managers with Noise features</a:t>
            </a:r>
          </a:p>
          <a:p>
            <a:pPr marL="285750" indent="-285750">
              <a:buChar char="•"/>
            </a:pPr>
            <a:r>
              <a:rPr lang="en-US" dirty="0"/>
              <a:t>An easy way to deal with circuits and running the DQC simulation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g37a04477498_0_7"/>
          <p:cNvSpPr txBox="1">
            <a:spLocks noGrp="1"/>
          </p:cNvSpPr>
          <p:nvPr>
            <p:ph type="title"/>
          </p:nvPr>
        </p:nvSpPr>
        <p:spPr>
          <a:xfrm>
            <a:off x="457200" y="247650"/>
            <a:ext cx="8382000" cy="74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a:t>Simulating Distributed Quantum Computing</a:t>
            </a:r>
            <a:endParaRPr/>
          </a:p>
        </p:txBody>
      </p:sp>
      <p:sp>
        <p:nvSpPr>
          <p:cNvPr id="264" name="Google Shape;264;g37a04477498_0_7"/>
          <p:cNvSpPr txBox="1">
            <a:spLocks noGrp="1"/>
          </p:cNvSpPr>
          <p:nvPr>
            <p:ph type="body" idx="1"/>
          </p:nvPr>
        </p:nvSpPr>
        <p:spPr>
          <a:xfrm>
            <a:off x="457200" y="993775"/>
            <a:ext cx="8382000" cy="438300"/>
          </a:xfrm>
          <a:prstGeom prst="rect">
            <a:avLst/>
          </a:prstGeom>
        </p:spPr>
        <p:txBody>
          <a:bodyPr spcFirstLastPara="1" wrap="square" lIns="0" tIns="0" rIns="0" bIns="0" anchor="t" anchorCtr="0">
            <a:noAutofit/>
          </a:bodyPr>
          <a:lstStyle/>
          <a:p>
            <a:pPr marL="0" indent="0"/>
            <a:r>
              <a:rPr lang="en-US"/>
              <a:t>Preliminary results</a:t>
            </a:r>
          </a:p>
        </p:txBody>
      </p:sp>
      <p:sp>
        <p:nvSpPr>
          <p:cNvPr id="265" name="Google Shape;265;g37a04477498_0_7"/>
          <p:cNvSpPr txBox="1">
            <a:spLocks noGrp="1"/>
          </p:cNvSpPr>
          <p:nvPr>
            <p:ph type="body" idx="2"/>
          </p:nvPr>
        </p:nvSpPr>
        <p:spPr>
          <a:xfrm>
            <a:off x="457200" y="1431925"/>
            <a:ext cx="4715033" cy="3273300"/>
          </a:xfrm>
          <a:prstGeom prst="rect">
            <a:avLst/>
          </a:prstGeom>
        </p:spPr>
        <p:txBody>
          <a:bodyPr spcFirstLastPara="1" wrap="square" lIns="0" tIns="0" rIns="0" bIns="0" anchor="t" anchorCtr="0">
            <a:normAutofit/>
          </a:bodyPr>
          <a:lstStyle/>
          <a:p>
            <a:r>
              <a:rPr lang="en-US" dirty="0"/>
              <a:t>Replicate the two-node distributed Grover's experiment demonstrated in [1]</a:t>
            </a:r>
          </a:p>
          <a:p>
            <a:pPr lvl="1"/>
            <a:r>
              <a:rPr lang="en-US" dirty="0"/>
              <a:t>71% Grover's search success rate</a:t>
            </a:r>
          </a:p>
          <a:p>
            <a:pPr lvl="1"/>
            <a:endParaRPr lang="en-US" dirty="0"/>
          </a:p>
          <a:p>
            <a:r>
              <a:rPr lang="en-US" dirty="0"/>
              <a:t>Able to simulate up to 10-qubit Grover’s</a:t>
            </a:r>
          </a:p>
          <a:p>
            <a:pPr marL="114300" indent="0">
              <a:buNone/>
            </a:pPr>
            <a:endParaRPr lang="en-US" dirty="0"/>
          </a:p>
          <a:p>
            <a:pPr marL="114300" indent="0">
              <a:buNone/>
            </a:pPr>
            <a:endParaRPr lang="en-US" dirty="0"/>
          </a:p>
          <a:p>
            <a:pPr marL="114300" indent="0">
              <a:buNone/>
            </a:pPr>
            <a:r>
              <a:rPr lang="en-US" sz="1200" i="1" dirty="0"/>
              <a:t>[1] Main, D., </a:t>
            </a:r>
            <a:r>
              <a:rPr lang="en-US" sz="1200" i="1" dirty="0" err="1"/>
              <a:t>Drmota</a:t>
            </a:r>
            <a:r>
              <a:rPr lang="en-US" sz="1200" i="1" dirty="0"/>
              <a:t>, P., </a:t>
            </a:r>
            <a:r>
              <a:rPr lang="en-US" sz="1200" i="1" dirty="0" err="1"/>
              <a:t>Nadlinger</a:t>
            </a:r>
            <a:r>
              <a:rPr lang="en-US" sz="1200" i="1" dirty="0"/>
              <a:t>, D.P. et al. Distributed quantum computing across an optical network link. Nature 638, 383–388 (2025). https://doi.org/10.1038/s41586-024-08404-x</a:t>
            </a:r>
          </a:p>
        </p:txBody>
      </p:sp>
      <p:pic>
        <p:nvPicPr>
          <p:cNvPr id="2" name="Picture 1" descr="Chart, bar chart">
            <a:extLst>
              <a:ext uri="{FF2B5EF4-FFF2-40B4-BE49-F238E27FC236}">
                <a16:creationId xmlns:a16="http://schemas.microsoft.com/office/drawing/2014/main" id="{9A2A4683-5F80-40D6-EDB3-79F767DCFACF}"/>
              </a:ext>
            </a:extLst>
          </p:cNvPr>
          <p:cNvPicPr>
            <a:picLocks noChangeAspect="1"/>
          </p:cNvPicPr>
          <p:nvPr/>
        </p:nvPicPr>
        <p:blipFill>
          <a:blip r:embed="rId3"/>
          <a:srcRect l="-524" r="2251"/>
          <a:stretch>
            <a:fillRect/>
          </a:stretch>
        </p:blipFill>
        <p:spPr>
          <a:xfrm>
            <a:off x="5277946" y="1430592"/>
            <a:ext cx="3865834" cy="240767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 name="PlaceHolder 1"/>
          <p:cNvSpPr>
            <a:spLocks noGrp="1"/>
          </p:cNvSpPr>
          <p:nvPr>
            <p:ph/>
          </p:nvPr>
        </p:nvSpPr>
        <p:spPr>
          <a:xfrm>
            <a:off x="0" y="290700"/>
            <a:ext cx="9143640" cy="4498920"/>
          </a:xfrm>
          <a:prstGeom prst="rect">
            <a:avLst/>
          </a:prstGeom>
          <a:solidFill>
            <a:srgbClr val="00609C">
              <a:alpha val="90000"/>
            </a:srgbClr>
          </a:solidFill>
          <a:ln w="0">
            <a:noFill/>
          </a:ln>
        </p:spPr>
        <p:txBody>
          <a:bodyPr lIns="457200" tIns="0" rIns="0" bIns="457200" anchor="t">
            <a:noAutofit/>
          </a:bodyPr>
          <a:lstStyle/>
          <a:p>
            <a:pPr>
              <a:lnSpc>
                <a:spcPct val="100000"/>
              </a:lnSpc>
              <a:buNone/>
              <a:tabLst>
                <a:tab pos="0" algn="l"/>
              </a:tabLst>
            </a:pPr>
            <a:endParaRPr lang="en-US" sz="2800" b="0" strike="noStrike" spc="-1" dirty="0">
              <a:solidFill>
                <a:srgbClr val="000000"/>
              </a:solidFill>
              <a:latin typeface="Arial"/>
            </a:endParaRPr>
          </a:p>
          <a:p>
            <a:pPr algn="ctr">
              <a:lnSpc>
                <a:spcPct val="100000"/>
              </a:lnSpc>
              <a:spcBef>
                <a:spcPts val="601"/>
              </a:spcBef>
              <a:buNone/>
              <a:tabLst>
                <a:tab pos="0" algn="l"/>
              </a:tabLst>
            </a:pPr>
            <a:r>
              <a:rPr lang="en-US" sz="2800" b="1" strike="noStrike" spc="-1" dirty="0">
                <a:solidFill>
                  <a:srgbClr val="FFFFFF"/>
                </a:solidFill>
                <a:latin typeface="Arial"/>
                <a:ea typeface="Arial"/>
              </a:rPr>
              <a:t>Team</a:t>
            </a:r>
            <a:endParaRPr lang="en-US" sz="2800" b="0" strike="noStrike" spc="-1" dirty="0">
              <a:solidFill>
                <a:srgbClr val="000000"/>
              </a:solidFill>
              <a:latin typeface="Arial"/>
            </a:endParaRPr>
          </a:p>
        </p:txBody>
      </p:sp>
      <p:sp>
        <p:nvSpPr>
          <p:cNvPr id="458" name="Google Shape;296;gbdf58e8410_0_22"/>
          <p:cNvSpPr/>
          <p:nvPr/>
        </p:nvSpPr>
        <p:spPr>
          <a:xfrm>
            <a:off x="127416" y="924480"/>
            <a:ext cx="5008704" cy="2879280"/>
          </a:xfrm>
          <a:prstGeom prst="ellipse">
            <a:avLst/>
          </a:prstGeom>
          <a:solidFill>
            <a:srgbClr val="A5A5A5"/>
          </a:solidFill>
          <a:ln w="9525">
            <a:solidFill>
              <a:srgbClr val="A5A5A5"/>
            </a:solidFill>
            <a:round/>
          </a:ln>
        </p:spPr>
        <p:style>
          <a:lnRef idx="0">
            <a:scrgbClr r="0" g="0" b="0"/>
          </a:lnRef>
          <a:fillRef idx="0">
            <a:scrgbClr r="0" g="0" b="0"/>
          </a:fillRef>
          <a:effectRef idx="0">
            <a:scrgbClr r="0" g="0" b="0"/>
          </a:effectRef>
          <a:fontRef idx="minor"/>
        </p:style>
        <p:txBody>
          <a:bodyPr/>
          <a:lstStyle/>
          <a:p>
            <a:endParaRPr lang="en-US"/>
          </a:p>
        </p:txBody>
      </p:sp>
      <p:pic>
        <p:nvPicPr>
          <p:cNvPr id="459" name="Google Shape;299;gbdf58e8410_0_22"/>
          <p:cNvPicPr/>
          <p:nvPr/>
        </p:nvPicPr>
        <p:blipFill>
          <a:blip r:embed="rId3"/>
          <a:stretch/>
        </p:blipFill>
        <p:spPr>
          <a:xfrm>
            <a:off x="3474708" y="1229085"/>
            <a:ext cx="937440" cy="935640"/>
          </a:xfrm>
          <a:prstGeom prst="rect">
            <a:avLst/>
          </a:prstGeom>
          <a:ln w="0">
            <a:noFill/>
          </a:ln>
        </p:spPr>
      </p:pic>
      <p:pic>
        <p:nvPicPr>
          <p:cNvPr id="460" name="Google Shape;302;gbdf58e8410_0_22"/>
          <p:cNvPicPr/>
          <p:nvPr/>
        </p:nvPicPr>
        <p:blipFill>
          <a:blip r:embed="rId4"/>
          <a:stretch/>
        </p:blipFill>
        <p:spPr>
          <a:xfrm>
            <a:off x="2151237" y="1005257"/>
            <a:ext cx="924480" cy="964440"/>
          </a:xfrm>
          <a:prstGeom prst="rect">
            <a:avLst/>
          </a:prstGeom>
          <a:ln w="0">
            <a:noFill/>
          </a:ln>
        </p:spPr>
      </p:pic>
      <p:pic>
        <p:nvPicPr>
          <p:cNvPr id="461" name="Google Shape;304;gbdf58e8410_0_22"/>
          <p:cNvPicPr/>
          <p:nvPr/>
        </p:nvPicPr>
        <p:blipFill>
          <a:blip r:embed="rId5"/>
          <a:stretch/>
        </p:blipFill>
        <p:spPr>
          <a:xfrm>
            <a:off x="929943" y="1217745"/>
            <a:ext cx="958320" cy="958320"/>
          </a:xfrm>
          <a:prstGeom prst="rect">
            <a:avLst/>
          </a:prstGeom>
          <a:ln w="0">
            <a:noFill/>
          </a:ln>
        </p:spPr>
      </p:pic>
      <p:pic>
        <p:nvPicPr>
          <p:cNvPr id="462" name="Picture 1"/>
          <p:cNvPicPr/>
          <p:nvPr/>
        </p:nvPicPr>
        <p:blipFill>
          <a:blip r:embed="rId6"/>
          <a:stretch/>
        </p:blipFill>
        <p:spPr>
          <a:xfrm>
            <a:off x="364734" y="2188571"/>
            <a:ext cx="914400" cy="914400"/>
          </a:xfrm>
          <a:prstGeom prst="rect">
            <a:avLst/>
          </a:prstGeom>
          <a:ln w="0">
            <a:noFill/>
          </a:ln>
        </p:spPr>
      </p:pic>
      <p:sp>
        <p:nvSpPr>
          <p:cNvPr id="463" name="Google Shape;296;gbdf58e8410_0_22"/>
          <p:cNvSpPr/>
          <p:nvPr/>
        </p:nvSpPr>
        <p:spPr>
          <a:xfrm>
            <a:off x="5110353" y="2064327"/>
            <a:ext cx="3992760" cy="2625437"/>
          </a:xfrm>
          <a:prstGeom prst="ellipse">
            <a:avLst/>
          </a:prstGeom>
          <a:solidFill>
            <a:srgbClr val="A5A5A5"/>
          </a:solidFill>
          <a:ln w="9525">
            <a:solidFill>
              <a:srgbClr val="A5A5A5"/>
            </a:solidFill>
            <a:round/>
          </a:ln>
        </p:spPr>
        <p:style>
          <a:lnRef idx="0">
            <a:scrgbClr r="0" g="0" b="0"/>
          </a:lnRef>
          <a:fillRef idx="0">
            <a:scrgbClr r="0" g="0" b="0"/>
          </a:fillRef>
          <a:effectRef idx="0">
            <a:scrgbClr r="0" g="0" b="0"/>
          </a:effectRef>
          <a:fontRef idx="minor"/>
        </p:style>
        <p:txBody>
          <a:bodyPr/>
          <a:lstStyle/>
          <a:p>
            <a:endParaRPr lang="en-US"/>
          </a:p>
        </p:txBody>
      </p:sp>
      <p:pic>
        <p:nvPicPr>
          <p:cNvPr id="464" name="Google Shape;298;gbdf58e8410_0_22"/>
          <p:cNvPicPr/>
          <p:nvPr/>
        </p:nvPicPr>
        <p:blipFill>
          <a:blip r:embed="rId7"/>
          <a:stretch/>
        </p:blipFill>
        <p:spPr>
          <a:xfrm>
            <a:off x="6289689" y="3469140"/>
            <a:ext cx="914400" cy="914400"/>
          </a:xfrm>
          <a:prstGeom prst="rect">
            <a:avLst/>
          </a:prstGeom>
          <a:ln w="0">
            <a:noFill/>
          </a:ln>
        </p:spPr>
      </p:pic>
      <p:pic>
        <p:nvPicPr>
          <p:cNvPr id="465" name="Google Shape;300;gbdf58e8410_0_22"/>
          <p:cNvPicPr/>
          <p:nvPr/>
        </p:nvPicPr>
        <p:blipFill>
          <a:blip r:embed="rId8"/>
          <a:stretch/>
        </p:blipFill>
        <p:spPr>
          <a:xfrm>
            <a:off x="6904491" y="2469409"/>
            <a:ext cx="1031400" cy="993960"/>
          </a:xfrm>
          <a:prstGeom prst="rect">
            <a:avLst/>
          </a:prstGeom>
          <a:ln w="0">
            <a:noFill/>
          </a:ln>
        </p:spPr>
      </p:pic>
      <p:sp>
        <p:nvSpPr>
          <p:cNvPr id="467" name="Google Shape;297;gbdf58e8410_0_22"/>
          <p:cNvSpPr/>
          <p:nvPr/>
        </p:nvSpPr>
        <p:spPr>
          <a:xfrm>
            <a:off x="5110353" y="2149784"/>
            <a:ext cx="3942720" cy="575640"/>
          </a:xfrm>
          <a:prstGeom prst="rect">
            <a:avLst/>
          </a:prstGeom>
          <a:noFill/>
          <a:ln w="0">
            <a:noFill/>
          </a:ln>
        </p:spPr>
        <p:style>
          <a:lnRef idx="0">
            <a:scrgbClr r="0" g="0" b="0"/>
          </a:lnRef>
          <a:fillRef idx="0">
            <a:scrgbClr r="0" g="0" b="0"/>
          </a:fillRef>
          <a:effectRef idx="0">
            <a:scrgbClr r="0" g="0" b="0"/>
          </a:effectRef>
          <a:fontRef idx="minor"/>
        </p:style>
        <p:txBody>
          <a:bodyPr lIns="0" tIns="0" rIns="0" anchor="t">
            <a:noAutofit/>
          </a:bodyPr>
          <a:lstStyle/>
          <a:p>
            <a:pPr algn="ctr">
              <a:lnSpc>
                <a:spcPct val="100000"/>
              </a:lnSpc>
              <a:buNone/>
              <a:tabLst>
                <a:tab pos="0" algn="l"/>
              </a:tabLst>
            </a:pPr>
            <a:r>
              <a:rPr lang="en-US" sz="1800" b="0" strike="noStrike" spc="-1" dirty="0">
                <a:solidFill>
                  <a:srgbClr val="232425"/>
                </a:solidFill>
                <a:latin typeface="Arial"/>
                <a:ea typeface="Arial"/>
              </a:rPr>
              <a:t>Alumni</a:t>
            </a:r>
            <a:endParaRPr lang="en-US" sz="1800" b="0" strike="noStrike" spc="-1" dirty="0">
              <a:latin typeface="Arial"/>
            </a:endParaRPr>
          </a:p>
        </p:txBody>
      </p:sp>
      <p:pic>
        <p:nvPicPr>
          <p:cNvPr id="468" name="Picture 467"/>
          <p:cNvPicPr/>
          <p:nvPr/>
        </p:nvPicPr>
        <p:blipFill>
          <a:blip r:embed="rId9"/>
          <a:stretch/>
        </p:blipFill>
        <p:spPr>
          <a:xfrm>
            <a:off x="1522854" y="2532712"/>
            <a:ext cx="914400" cy="914400"/>
          </a:xfrm>
          <a:prstGeom prst="rect">
            <a:avLst/>
          </a:prstGeom>
          <a:ln w="0">
            <a:noFill/>
          </a:ln>
        </p:spPr>
      </p:pic>
      <p:pic>
        <p:nvPicPr>
          <p:cNvPr id="1026" name="Picture 2" descr="caitaozhan">
            <a:extLst>
              <a:ext uri="{FF2B5EF4-FFF2-40B4-BE49-F238E27FC236}">
                <a16:creationId xmlns:a16="http://schemas.microsoft.com/office/drawing/2014/main" id="{9834FC3E-5149-4622-21D1-31B1964457A0}"/>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4203" t="6704" r="6525" b="13470"/>
          <a:stretch/>
        </p:blipFill>
        <p:spPr bwMode="auto">
          <a:xfrm>
            <a:off x="2697034" y="2571750"/>
            <a:ext cx="914400" cy="920774"/>
          </a:xfrm>
          <a:prstGeom prst="ellipse">
            <a:avLst/>
          </a:prstGeom>
          <a:noFill/>
          <a:extLst>
            <a:ext uri="{909E8E84-426E-40DD-AFC4-6F175D3DCCD1}">
              <a14:hiddenFill xmlns:a14="http://schemas.microsoft.com/office/drawing/2010/main">
                <a:solidFill>
                  <a:srgbClr val="FFFFFF"/>
                </a:solidFill>
              </a14:hiddenFill>
            </a:ext>
          </a:extLst>
        </p:spPr>
      </p:pic>
      <p:pic>
        <p:nvPicPr>
          <p:cNvPr id="1028" name="Picture 4" descr="Ansh Singal">
            <a:extLst>
              <a:ext uri="{FF2B5EF4-FFF2-40B4-BE49-F238E27FC236}">
                <a16:creationId xmlns:a16="http://schemas.microsoft.com/office/drawing/2014/main" id="{8B04587E-4929-0C47-59AA-C63C608CBCFD}"/>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5456" t="9256" r="15087" b="20196"/>
          <a:stretch/>
        </p:blipFill>
        <p:spPr bwMode="auto">
          <a:xfrm>
            <a:off x="7605102" y="3388048"/>
            <a:ext cx="914400" cy="928754"/>
          </a:xfrm>
          <a:prstGeom prst="ellipse">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3D391A3C-763E-90F7-CA67-8C7765F19842}"/>
              </a:ext>
            </a:extLst>
          </p:cNvPr>
          <p:cNvPicPr>
            <a:picLocks noChangeAspect="1"/>
          </p:cNvPicPr>
          <p:nvPr/>
        </p:nvPicPr>
        <p:blipFill>
          <a:blip r:embed="rId12"/>
          <a:stretch>
            <a:fillRect/>
          </a:stretch>
        </p:blipFill>
        <p:spPr>
          <a:xfrm>
            <a:off x="5595423" y="2517318"/>
            <a:ext cx="1029638" cy="1029638"/>
          </a:xfrm>
          <a:prstGeom prst="rect">
            <a:avLst/>
          </a:prstGeom>
        </p:spPr>
      </p:pic>
      <p:pic>
        <p:nvPicPr>
          <p:cNvPr id="7" name="Picture 6">
            <a:extLst>
              <a:ext uri="{FF2B5EF4-FFF2-40B4-BE49-F238E27FC236}">
                <a16:creationId xmlns:a16="http://schemas.microsoft.com/office/drawing/2014/main" id="{8911C922-889F-3603-2A96-E08B98D3A489}"/>
              </a:ext>
            </a:extLst>
          </p:cNvPr>
          <p:cNvPicPr>
            <a:picLocks noChangeAspect="1"/>
          </p:cNvPicPr>
          <p:nvPr/>
        </p:nvPicPr>
        <p:blipFill>
          <a:blip r:embed="rId13"/>
          <a:stretch>
            <a:fillRect/>
          </a:stretch>
        </p:blipFill>
        <p:spPr>
          <a:xfrm>
            <a:off x="3735475" y="2338935"/>
            <a:ext cx="919140" cy="919140"/>
          </a:xfrm>
          <a:prstGeom prst="rect">
            <a:avLst/>
          </a:prstGeom>
        </p:spPr>
      </p:pic>
    </p:spTree>
    <p:extLst>
      <p:ext uri="{BB962C8B-B14F-4D97-AF65-F5344CB8AC3E}">
        <p14:creationId xmlns:p14="http://schemas.microsoft.com/office/powerpoint/2010/main" val="14634112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xmlns:p15="http://schemas.microsoft.com/office/powerpoint/2012/main">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5ED98-EF01-56FA-3090-ABF561275794}"/>
              </a:ext>
            </a:extLst>
          </p:cNvPr>
          <p:cNvSpPr>
            <a:spLocks noGrp="1"/>
          </p:cNvSpPr>
          <p:nvPr>
            <p:ph type="title"/>
          </p:nvPr>
        </p:nvSpPr>
        <p:spPr/>
        <p:txBody>
          <a:bodyPr/>
          <a:lstStyle/>
          <a:p>
            <a:r>
              <a:rPr lang="en-US" dirty="0"/>
              <a:t>Work from Other Groups</a:t>
            </a:r>
          </a:p>
        </p:txBody>
      </p:sp>
      <p:sp>
        <p:nvSpPr>
          <p:cNvPr id="3" name="Text Placeholder 2">
            <a:extLst>
              <a:ext uri="{FF2B5EF4-FFF2-40B4-BE49-F238E27FC236}">
                <a16:creationId xmlns:a16="http://schemas.microsoft.com/office/drawing/2014/main" id="{55D7E509-E67B-FB39-329C-5153A57FBDEB}"/>
              </a:ext>
            </a:extLst>
          </p:cNvPr>
          <p:cNvSpPr>
            <a:spLocks noGrp="1"/>
          </p:cNvSpPr>
          <p:nvPr>
            <p:ph type="body" sz="quarter" idx="13"/>
          </p:nvPr>
        </p:nvSpPr>
        <p:spPr/>
        <p:txBody>
          <a:bodyPr/>
          <a:lstStyle/>
          <a:p>
            <a:r>
              <a:rPr lang="en-US" dirty="0"/>
              <a:t>Presented in QCE26</a:t>
            </a:r>
          </a:p>
        </p:txBody>
      </p:sp>
      <p:sp>
        <p:nvSpPr>
          <p:cNvPr id="4" name="Content Placeholder 3">
            <a:extLst>
              <a:ext uri="{FF2B5EF4-FFF2-40B4-BE49-F238E27FC236}">
                <a16:creationId xmlns:a16="http://schemas.microsoft.com/office/drawing/2014/main" id="{197D5939-54D0-9B9D-3278-8460751836CE}"/>
              </a:ext>
            </a:extLst>
          </p:cNvPr>
          <p:cNvSpPr>
            <a:spLocks noGrp="1"/>
          </p:cNvSpPr>
          <p:nvPr>
            <p:ph sz="quarter" idx="14"/>
          </p:nvPr>
        </p:nvSpPr>
        <p:spPr/>
        <p:txBody>
          <a:bodyPr/>
          <a:lstStyle/>
          <a:p>
            <a:pPr marL="0" indent="0">
              <a:buNone/>
            </a:pPr>
            <a:r>
              <a:rPr lang="en-US" b="1" dirty="0"/>
              <a:t>649 - Physics-Informed Discrete-Event Simulation of Polarization-Encoded Quantum Networks</a:t>
            </a:r>
            <a:br>
              <a:rPr lang="en-US" dirty="0"/>
            </a:br>
            <a:r>
              <a:rPr lang="en-US" dirty="0"/>
              <a:t>Abderrahim Amlou, Amar Abane, Cory Nunn, Jabir </a:t>
            </a:r>
            <a:r>
              <a:rPr lang="en-US" dirty="0" err="1"/>
              <a:t>Marakkarakath</a:t>
            </a:r>
            <a:r>
              <a:rPr lang="en-US" dirty="0"/>
              <a:t> </a:t>
            </a:r>
            <a:r>
              <a:rPr lang="en-US" dirty="0" err="1"/>
              <a:t>Vadakkepurayil</a:t>
            </a:r>
            <a:r>
              <a:rPr lang="en-US" dirty="0"/>
              <a:t>, Abdella Battou, Van Sy Mai and Ahmed </a:t>
            </a:r>
            <a:r>
              <a:rPr lang="en-US" dirty="0" err="1"/>
              <a:t>Lbath</a:t>
            </a:r>
            <a:endParaRPr lang="en-US" dirty="0"/>
          </a:p>
          <a:p>
            <a:pPr marL="0" indent="0">
              <a:buNone/>
            </a:pPr>
            <a:endParaRPr lang="en-US" dirty="0"/>
          </a:p>
          <a:p>
            <a:pPr marL="0" indent="0">
              <a:buNone/>
            </a:pPr>
            <a:r>
              <a:rPr lang="en-US" b="1" dirty="0"/>
              <a:t>557 - On the Swapping Capacity of a Quantum Repeater</a:t>
            </a:r>
            <a:br>
              <a:rPr lang="en-US" dirty="0"/>
            </a:br>
            <a:r>
              <a:rPr lang="en-US" dirty="0"/>
              <a:t>Van Sy Mai, Abderrahim Amlou, Richard La, Cory Nunn and Abdella Battou</a:t>
            </a:r>
          </a:p>
        </p:txBody>
      </p:sp>
    </p:spTree>
    <p:extLst>
      <p:ext uri="{BB962C8B-B14F-4D97-AF65-F5344CB8AC3E}">
        <p14:creationId xmlns:p14="http://schemas.microsoft.com/office/powerpoint/2010/main" val="20274625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52086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Office Theme">
  <a:themeElements>
    <a:clrScheme name="Argonne">
      <a:dk1>
        <a:srgbClr val="000000"/>
      </a:dk1>
      <a:lt1>
        <a:srgbClr val="FFFFFF"/>
      </a:lt1>
      <a:dk2>
        <a:srgbClr val="0082CA"/>
      </a:dk2>
      <a:lt2>
        <a:srgbClr val="F8B200"/>
      </a:lt2>
      <a:accent1>
        <a:srgbClr val="77B300"/>
      </a:accent1>
      <a:accent2>
        <a:srgbClr val="00609C"/>
      </a:accent2>
      <a:accent3>
        <a:srgbClr val="5B0091"/>
      </a:accent3>
      <a:accent4>
        <a:srgbClr val="FF7900"/>
      </a:accent4>
      <a:accent5>
        <a:srgbClr val="00A19C"/>
      </a:accent5>
      <a:accent6>
        <a:srgbClr val="CD202C"/>
      </a:accent6>
      <a:hlink>
        <a:srgbClr val="000000"/>
      </a:hlink>
      <a:folHlink>
        <a:srgbClr val="66666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2584</TotalTime>
  <Words>1195</Words>
  <Application>Microsoft Office PowerPoint</Application>
  <PresentationFormat>On-screen Show (16:9)</PresentationFormat>
  <Paragraphs>148</Paragraphs>
  <Slides>23</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Calibri</vt:lpstr>
      <vt:lpstr>Lato</vt:lpstr>
      <vt:lpstr>Noto Sans</vt:lpstr>
      <vt:lpstr>Noto Sans Symbols</vt:lpstr>
      <vt:lpstr>System Font Regular</vt:lpstr>
      <vt:lpstr>Times New Roman</vt:lpstr>
      <vt:lpstr>Wingdings</vt:lpstr>
      <vt:lpstr>Office Theme</vt:lpstr>
      <vt:lpstr>SeQUeNCe: A Customizable Discrete-Event Simulator for Quantum Networks</vt:lpstr>
      <vt:lpstr>Agenda</vt:lpstr>
      <vt:lpstr>Simulator of QUantum Network Communication (SeQUeNCe)</vt:lpstr>
      <vt:lpstr>Simulation Types</vt:lpstr>
      <vt:lpstr>PowerPoint Presentation</vt:lpstr>
      <vt:lpstr>PowerPoint Presentation</vt:lpstr>
      <vt:lpstr>Adaptive Continuous Entanglement Generation (QCNC 25)</vt:lpstr>
      <vt:lpstr>Adaptive Continuous Entanglement Generation (QCNC 25)</vt:lpstr>
      <vt:lpstr>Adaptive Continuous Entanglement Generation (QCNC 25) </vt:lpstr>
      <vt:lpstr>Adaptive Continuous Entanglement Generation (QCNC 25)</vt:lpstr>
      <vt:lpstr>Adaptive Continuous Entanglement Generation (QCNC 25)</vt:lpstr>
      <vt:lpstr>Adaptive Continuous Entanglement Generation (QCNC 25)</vt:lpstr>
      <vt:lpstr>Simulation of Heterogeneous Quantum Network (QCNC 26)</vt:lpstr>
      <vt:lpstr>Simulation of Heterogeneous Quantum Network (QCNC 26)</vt:lpstr>
      <vt:lpstr>Simulation of Heterogeneous Quantum Network (QCNC 26)</vt:lpstr>
      <vt:lpstr>Simulation of Heterogeneous Quantum Network (QCNC 26)</vt:lpstr>
      <vt:lpstr>Simulation of Heterogeneous Quantum Network (QCNC 26)</vt:lpstr>
      <vt:lpstr>Simulating Distributed Quantum Computing (DQC)</vt:lpstr>
      <vt:lpstr>Simulating Distributed Quantum Computing</vt:lpstr>
      <vt:lpstr>Simulating Distributed Quantum Computing</vt:lpstr>
      <vt:lpstr>PowerPoint Presentation</vt:lpstr>
      <vt:lpstr>Work from Other Groups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Soroko, Sonya</dc:creator>
  <cp:lastModifiedBy>Chung, Joaquin</cp:lastModifiedBy>
  <cp:revision>66</cp:revision>
  <dcterms:created xsi:type="dcterms:W3CDTF">2024-02-05T17:42:20Z</dcterms:created>
  <dcterms:modified xsi:type="dcterms:W3CDTF">2026-09-17T13:53:53Z</dcterms:modified>
</cp:coreProperties>
</file>