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8"/>
  </p:notesMasterIdLst>
  <p:handoutMasterIdLst>
    <p:handoutMasterId r:id="rId9"/>
  </p:handoutMasterIdLst>
  <p:sldIdLst>
    <p:sldId id="257" r:id="rId2"/>
    <p:sldId id="263" r:id="rId3"/>
    <p:sldId id="266" r:id="rId4"/>
    <p:sldId id="267" r:id="rId5"/>
    <p:sldId id="268" r:id="rId6"/>
    <p:sldId id="269" r:id="rId7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2928">
          <p15:clr>
            <a:srgbClr val="A4A3A4"/>
          </p15:clr>
        </p15:guide>
        <p15:guide id="2" pos="2208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69C7853C-536D-4A76-A0AE-DD22124D55A5}" styleName="Themed Style 1 - Acc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15620"/>
    <p:restoredTop sz="97257" autoAdjust="0"/>
  </p:normalViewPr>
  <p:slideViewPr>
    <p:cSldViewPr>
      <p:cViewPr varScale="1">
        <p:scale>
          <a:sx n="104" d="100"/>
          <a:sy n="104" d="100"/>
        </p:scale>
        <p:origin x="-682" y="-77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73" d="100"/>
        <a:sy n="73" d="100"/>
      </p:scale>
      <p:origin x="0" y="0"/>
    </p:cViewPr>
  </p:sorterViewPr>
  <p:notesViewPr>
    <p:cSldViewPr>
      <p:cViewPr varScale="1">
        <p:scale>
          <a:sx n="56" d="100"/>
          <a:sy n="56" d="100"/>
        </p:scale>
        <p:origin x="-2724" y="-90"/>
      </p:cViewPr>
      <p:guideLst>
        <p:guide orient="horz" pos="2928"/>
        <p:guide pos="220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handoutMaster" Target="handoutMasters/handoutMaster1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image" Target="../media/image6.jp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image" Target="../media/image11.png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jp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image" Target="../media/image6.jp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diagrams/_rels/drawing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image" Target="../media/image11.png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jp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DA47C56-C4CC-4FF9-B959-91E72671B403}" type="doc">
      <dgm:prSet loTypeId="urn:microsoft.com/office/officeart/2008/layout/VerticalCurv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18A6DE6B-2FCD-440E-8B43-07E5B2CBA26C}">
      <dgm:prSet phldrT="[Text]"/>
      <dgm:spPr>
        <a:solidFill>
          <a:schemeClr val="tx2"/>
        </a:solidFill>
      </dgm:spPr>
      <dgm:t>
        <a:bodyPr/>
        <a:lstStyle/>
        <a:p>
          <a:r>
            <a:rPr lang="en-US" dirty="0" smtClean="0"/>
            <a:t>IT Advances Quickly </a:t>
          </a:r>
          <a:endParaRPr lang="en-US" dirty="0"/>
        </a:p>
      </dgm:t>
    </dgm:pt>
    <dgm:pt modelId="{B235742E-7939-42B7-8458-9D37E4A48E8A}" type="parTrans" cxnId="{227B9FEB-66FE-4080-92C7-9012D5062986}">
      <dgm:prSet/>
      <dgm:spPr/>
      <dgm:t>
        <a:bodyPr/>
        <a:lstStyle/>
        <a:p>
          <a:endParaRPr lang="en-US"/>
        </a:p>
      </dgm:t>
    </dgm:pt>
    <dgm:pt modelId="{4E2E7089-AB27-4C8E-B403-17301EDE4EDC}" type="sibTrans" cxnId="{227B9FEB-66FE-4080-92C7-9012D5062986}">
      <dgm:prSet/>
      <dgm:spPr/>
      <dgm:t>
        <a:bodyPr/>
        <a:lstStyle/>
        <a:p>
          <a:endParaRPr lang="en-US"/>
        </a:p>
      </dgm:t>
    </dgm:pt>
    <dgm:pt modelId="{3B33D390-284C-47D8-8BE3-3F4203DA7954}">
      <dgm:prSet phldrT="[Text]"/>
      <dgm:spPr>
        <a:solidFill>
          <a:schemeClr val="accent1"/>
        </a:solidFill>
      </dgm:spPr>
      <dgm:t>
        <a:bodyPr/>
        <a:lstStyle/>
        <a:p>
          <a:r>
            <a:rPr lang="en-US" dirty="0" smtClean="0"/>
            <a:t>IT is Intrinsically Complex </a:t>
          </a:r>
          <a:endParaRPr lang="en-US" dirty="0"/>
        </a:p>
      </dgm:t>
    </dgm:pt>
    <dgm:pt modelId="{88340493-CD79-42AC-9037-48304F545F90}" type="parTrans" cxnId="{D1244261-5304-4719-88BE-23068E72D354}">
      <dgm:prSet/>
      <dgm:spPr/>
      <dgm:t>
        <a:bodyPr/>
        <a:lstStyle/>
        <a:p>
          <a:endParaRPr lang="en-US"/>
        </a:p>
      </dgm:t>
    </dgm:pt>
    <dgm:pt modelId="{F5CBCC94-1C8D-475D-8EF7-9ACF54ACA2EA}" type="sibTrans" cxnId="{D1244261-5304-4719-88BE-23068E72D354}">
      <dgm:prSet/>
      <dgm:spPr/>
      <dgm:t>
        <a:bodyPr/>
        <a:lstStyle/>
        <a:p>
          <a:endParaRPr lang="en-US"/>
        </a:p>
      </dgm:t>
    </dgm:pt>
    <dgm:pt modelId="{9A240861-0417-44F4-A88E-AC6B5340E472}">
      <dgm:prSet phldrT="[Text]"/>
      <dgm:spPr>
        <a:solidFill>
          <a:schemeClr val="accent2"/>
        </a:solidFill>
      </dgm:spPr>
      <dgm:t>
        <a:bodyPr/>
        <a:lstStyle/>
        <a:p>
          <a:r>
            <a:rPr lang="en-US" dirty="0" smtClean="0"/>
            <a:t>IT is Pervasive </a:t>
          </a:r>
          <a:endParaRPr lang="en-US" dirty="0"/>
        </a:p>
      </dgm:t>
    </dgm:pt>
    <dgm:pt modelId="{19D8396B-3C21-4581-AF56-7FD44B0A900B}" type="parTrans" cxnId="{984D2636-692D-4552-A1B8-5E438A9A49F7}">
      <dgm:prSet/>
      <dgm:spPr/>
      <dgm:t>
        <a:bodyPr/>
        <a:lstStyle/>
        <a:p>
          <a:endParaRPr lang="en-US"/>
        </a:p>
      </dgm:t>
    </dgm:pt>
    <dgm:pt modelId="{0E8D01CF-3615-488D-B8E3-F867DE3C2BDF}" type="sibTrans" cxnId="{984D2636-692D-4552-A1B8-5E438A9A49F7}">
      <dgm:prSet/>
      <dgm:spPr/>
      <dgm:t>
        <a:bodyPr/>
        <a:lstStyle/>
        <a:p>
          <a:endParaRPr lang="en-US"/>
        </a:p>
      </dgm:t>
    </dgm:pt>
    <dgm:pt modelId="{A60C9D1E-0B17-41B8-AE11-495CB022C4BF}">
      <dgm:prSet/>
      <dgm:spPr>
        <a:solidFill>
          <a:schemeClr val="accent3"/>
        </a:solidFill>
      </dgm:spPr>
      <dgm:t>
        <a:bodyPr/>
        <a:lstStyle/>
        <a:p>
          <a:r>
            <a:rPr lang="en-US" dirty="0" smtClean="0"/>
            <a:t>Demand for IT in Measurement Science is Increasing </a:t>
          </a:r>
        </a:p>
      </dgm:t>
    </dgm:pt>
    <dgm:pt modelId="{2681E6CA-E08A-48D4-AEFF-6C925915F540}" type="parTrans" cxnId="{DAE41EF2-0C5C-4342-BD98-B1C00920D6A9}">
      <dgm:prSet/>
      <dgm:spPr/>
      <dgm:t>
        <a:bodyPr/>
        <a:lstStyle/>
        <a:p>
          <a:endParaRPr lang="en-US"/>
        </a:p>
      </dgm:t>
    </dgm:pt>
    <dgm:pt modelId="{04C38FB2-6614-4504-9150-980B9904F15F}" type="sibTrans" cxnId="{DAE41EF2-0C5C-4342-BD98-B1C00920D6A9}">
      <dgm:prSet/>
      <dgm:spPr/>
      <dgm:t>
        <a:bodyPr/>
        <a:lstStyle/>
        <a:p>
          <a:endParaRPr lang="en-US"/>
        </a:p>
      </dgm:t>
    </dgm:pt>
    <dgm:pt modelId="{21AEB3E4-2D83-4DA2-98D8-35C9A23C26F9}">
      <dgm:prSet/>
      <dgm:spPr>
        <a:solidFill>
          <a:schemeClr val="accent4"/>
        </a:solidFill>
      </dgm:spPr>
      <dgm:t>
        <a:bodyPr/>
        <a:lstStyle/>
        <a:p>
          <a:r>
            <a:rPr lang="en-US" dirty="0" smtClean="0"/>
            <a:t>Measurement Science for IT is Still in Its Infancy </a:t>
          </a:r>
          <a:endParaRPr lang="en-US" dirty="0"/>
        </a:p>
      </dgm:t>
    </dgm:pt>
    <dgm:pt modelId="{3CD47AAD-15B7-4C87-9AFC-C087B040FDE7}" type="parTrans" cxnId="{376343BE-2A5F-4C08-BDBB-0B6E5DE299B8}">
      <dgm:prSet/>
      <dgm:spPr/>
      <dgm:t>
        <a:bodyPr/>
        <a:lstStyle/>
        <a:p>
          <a:endParaRPr lang="en-US"/>
        </a:p>
      </dgm:t>
    </dgm:pt>
    <dgm:pt modelId="{432E5010-DB23-4911-9CCC-7D06018BAA35}" type="sibTrans" cxnId="{376343BE-2A5F-4C08-BDBB-0B6E5DE299B8}">
      <dgm:prSet/>
      <dgm:spPr/>
      <dgm:t>
        <a:bodyPr/>
        <a:lstStyle/>
        <a:p>
          <a:endParaRPr lang="en-US"/>
        </a:p>
      </dgm:t>
    </dgm:pt>
    <dgm:pt modelId="{E9418AB6-6213-4E5B-99FC-6F97485EE5AA}" type="pres">
      <dgm:prSet presAssocID="{0DA47C56-C4CC-4FF9-B959-91E72671B403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en-US"/>
        </a:p>
      </dgm:t>
    </dgm:pt>
    <dgm:pt modelId="{4CB14CFF-98DE-49E6-86DC-9EBE01075913}" type="pres">
      <dgm:prSet presAssocID="{0DA47C56-C4CC-4FF9-B959-91E72671B403}" presName="Name1" presStyleCnt="0"/>
      <dgm:spPr/>
    </dgm:pt>
    <dgm:pt modelId="{F5C16DE7-638D-463C-8EE0-9BCA2ABF9226}" type="pres">
      <dgm:prSet presAssocID="{0DA47C56-C4CC-4FF9-B959-91E72671B403}" presName="cycle" presStyleCnt="0"/>
      <dgm:spPr/>
    </dgm:pt>
    <dgm:pt modelId="{72A023C4-1697-46B9-8E8E-2B94BAAF8710}" type="pres">
      <dgm:prSet presAssocID="{0DA47C56-C4CC-4FF9-B959-91E72671B403}" presName="srcNode" presStyleLbl="node1" presStyleIdx="0" presStyleCnt="5"/>
      <dgm:spPr/>
    </dgm:pt>
    <dgm:pt modelId="{418FD4CC-D63A-479A-B23D-EFB8F557E8EF}" type="pres">
      <dgm:prSet presAssocID="{0DA47C56-C4CC-4FF9-B959-91E72671B403}" presName="conn" presStyleLbl="parChTrans1D2" presStyleIdx="0" presStyleCnt="1"/>
      <dgm:spPr/>
      <dgm:t>
        <a:bodyPr/>
        <a:lstStyle/>
        <a:p>
          <a:endParaRPr lang="en-US"/>
        </a:p>
      </dgm:t>
    </dgm:pt>
    <dgm:pt modelId="{C2055A5B-795D-4D54-8621-7344BF9FB1FA}" type="pres">
      <dgm:prSet presAssocID="{0DA47C56-C4CC-4FF9-B959-91E72671B403}" presName="extraNode" presStyleLbl="node1" presStyleIdx="0" presStyleCnt="5"/>
      <dgm:spPr/>
    </dgm:pt>
    <dgm:pt modelId="{3EBD506A-1ED5-421B-B6A5-491C4377DF42}" type="pres">
      <dgm:prSet presAssocID="{0DA47C56-C4CC-4FF9-B959-91E72671B403}" presName="dstNode" presStyleLbl="node1" presStyleIdx="0" presStyleCnt="5"/>
      <dgm:spPr/>
    </dgm:pt>
    <dgm:pt modelId="{756D1B79-158D-4D3F-9F01-6E22CC257205}" type="pres">
      <dgm:prSet presAssocID="{18A6DE6B-2FCD-440E-8B43-07E5B2CBA26C}" presName="text_1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2CCAE37-2218-4FB0-BE43-E515B78BFA9C}" type="pres">
      <dgm:prSet presAssocID="{18A6DE6B-2FCD-440E-8B43-07E5B2CBA26C}" presName="accent_1" presStyleCnt="0"/>
      <dgm:spPr/>
    </dgm:pt>
    <dgm:pt modelId="{8875CFC6-9EAA-4B9C-88C0-A2DBD78079AF}" type="pres">
      <dgm:prSet presAssocID="{18A6DE6B-2FCD-440E-8B43-07E5B2CBA26C}" presName="accentRepeatNode" presStyleLbl="solidFgAcc1" presStyleIdx="0" presStyleCnt="5"/>
      <dgm:spPr>
        <a:blipFill rotWithShape="0">
          <a:blip xmlns:r="http://schemas.openxmlformats.org/officeDocument/2006/relationships" r:embed="rId1"/>
          <a:stretch>
            <a:fillRect l="-7000" r="-10000" b="-4000"/>
          </a:stretch>
        </a:blipFill>
      </dgm:spPr>
    </dgm:pt>
    <dgm:pt modelId="{B3CEAAE8-2D74-459D-84DF-D78B1B0D94DD}" type="pres">
      <dgm:prSet presAssocID="{3B33D390-284C-47D8-8BE3-3F4203DA7954}" presName="text_2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6127BD4-0EDC-4B11-AA61-F7A72DEEF8E5}" type="pres">
      <dgm:prSet presAssocID="{3B33D390-284C-47D8-8BE3-3F4203DA7954}" presName="accent_2" presStyleCnt="0"/>
      <dgm:spPr/>
    </dgm:pt>
    <dgm:pt modelId="{5C5196C8-87FA-4A57-A74F-C734F471B553}" type="pres">
      <dgm:prSet presAssocID="{3B33D390-284C-47D8-8BE3-3F4203DA7954}" presName="accentRepeatNode" presStyleLbl="solidFgAcc1" presStyleIdx="1" presStyleCnt="5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</dgm:pt>
    <dgm:pt modelId="{33712318-6583-4E16-A9C6-AFA2FBBC603F}" type="pres">
      <dgm:prSet presAssocID="{9A240861-0417-44F4-A88E-AC6B5340E472}" presName="text_3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5514304-A486-491C-8550-46050A5BB762}" type="pres">
      <dgm:prSet presAssocID="{9A240861-0417-44F4-A88E-AC6B5340E472}" presName="accent_3" presStyleCnt="0"/>
      <dgm:spPr/>
    </dgm:pt>
    <dgm:pt modelId="{4951BE5D-5268-4ADE-8316-0A35DA1AF269}" type="pres">
      <dgm:prSet presAssocID="{9A240861-0417-44F4-A88E-AC6B5340E472}" presName="accentRepeatNode" presStyleLbl="solidFgAcc1" presStyleIdx="2" presStyleCnt="5"/>
      <dgm:spPr>
        <a:blipFill rotWithShape="0">
          <a:blip xmlns:r="http://schemas.openxmlformats.org/officeDocument/2006/relationships" r:embed="rId3"/>
          <a:stretch>
            <a:fillRect l="11000" r="-116000" b="-4000"/>
          </a:stretch>
        </a:blipFill>
      </dgm:spPr>
    </dgm:pt>
    <dgm:pt modelId="{67843D12-C634-468E-8DF1-A18699383D88}" type="pres">
      <dgm:prSet presAssocID="{A60C9D1E-0B17-41B8-AE11-495CB022C4BF}" presName="text_4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3C5BC3D-CC54-4396-ADAE-90309451EF74}" type="pres">
      <dgm:prSet presAssocID="{A60C9D1E-0B17-41B8-AE11-495CB022C4BF}" presName="accent_4" presStyleCnt="0"/>
      <dgm:spPr/>
    </dgm:pt>
    <dgm:pt modelId="{5A13D136-8FFF-4AB7-B83D-0B710D325F64}" type="pres">
      <dgm:prSet presAssocID="{A60C9D1E-0B17-41B8-AE11-495CB022C4BF}" presName="accentRepeatNode" presStyleLbl="solidFgAcc1" presStyleIdx="3" presStyleCnt="5"/>
      <dgm:spPr>
        <a:blipFill rotWithShape="0">
          <a:blip xmlns:r="http://schemas.openxmlformats.org/officeDocument/2006/relationships" r:embed="rId4"/>
          <a:stretch>
            <a:fillRect l="-7000" r="-10000" b="-4000"/>
          </a:stretch>
        </a:blipFill>
      </dgm:spPr>
    </dgm:pt>
    <dgm:pt modelId="{C640455C-6F42-497C-B550-20C880FA6A71}" type="pres">
      <dgm:prSet presAssocID="{21AEB3E4-2D83-4DA2-98D8-35C9A23C26F9}" presName="text_5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A3FB322-3ADB-4159-A139-3A4342DFF865}" type="pres">
      <dgm:prSet presAssocID="{21AEB3E4-2D83-4DA2-98D8-35C9A23C26F9}" presName="accent_5" presStyleCnt="0"/>
      <dgm:spPr/>
    </dgm:pt>
    <dgm:pt modelId="{A29DBE2D-A065-4F3F-A4F0-32E3AC936C4B}" type="pres">
      <dgm:prSet presAssocID="{21AEB3E4-2D83-4DA2-98D8-35C9A23C26F9}" presName="accentRepeatNode" presStyleLbl="solidFgAcc1" presStyleIdx="4" presStyleCnt="5"/>
      <dgm:spPr>
        <a:blipFill dpi="0" rotWithShape="0">
          <a:blip xmlns:r="http://schemas.openxmlformats.org/officeDocument/2006/relationships" r:embed="rId5"/>
          <a:srcRect/>
          <a:stretch>
            <a:fillRect l="11000" r="-116000" b="-4000"/>
          </a:stretch>
        </a:blipFill>
      </dgm:spPr>
    </dgm:pt>
  </dgm:ptLst>
  <dgm:cxnLst>
    <dgm:cxn modelId="{227B9FEB-66FE-4080-92C7-9012D5062986}" srcId="{0DA47C56-C4CC-4FF9-B959-91E72671B403}" destId="{18A6DE6B-2FCD-440E-8B43-07E5B2CBA26C}" srcOrd="0" destOrd="0" parTransId="{B235742E-7939-42B7-8458-9D37E4A48E8A}" sibTransId="{4E2E7089-AB27-4C8E-B403-17301EDE4EDC}"/>
    <dgm:cxn modelId="{29E256CF-E427-4989-B573-8991199D5879}" type="presOf" srcId="{3B33D390-284C-47D8-8BE3-3F4203DA7954}" destId="{B3CEAAE8-2D74-459D-84DF-D78B1B0D94DD}" srcOrd="0" destOrd="0" presId="urn:microsoft.com/office/officeart/2008/layout/VerticalCurvedList"/>
    <dgm:cxn modelId="{44B016C2-FC2A-421A-B67E-DA889E4C0D66}" type="presOf" srcId="{21AEB3E4-2D83-4DA2-98D8-35C9A23C26F9}" destId="{C640455C-6F42-497C-B550-20C880FA6A71}" srcOrd="0" destOrd="0" presId="urn:microsoft.com/office/officeart/2008/layout/VerticalCurvedList"/>
    <dgm:cxn modelId="{345D28B2-04B4-4FF9-9999-11884BC65790}" type="presOf" srcId="{4E2E7089-AB27-4C8E-B403-17301EDE4EDC}" destId="{418FD4CC-D63A-479A-B23D-EFB8F557E8EF}" srcOrd="0" destOrd="0" presId="urn:microsoft.com/office/officeart/2008/layout/VerticalCurvedList"/>
    <dgm:cxn modelId="{376343BE-2A5F-4C08-BDBB-0B6E5DE299B8}" srcId="{0DA47C56-C4CC-4FF9-B959-91E72671B403}" destId="{21AEB3E4-2D83-4DA2-98D8-35C9A23C26F9}" srcOrd="4" destOrd="0" parTransId="{3CD47AAD-15B7-4C87-9AFC-C087B040FDE7}" sibTransId="{432E5010-DB23-4911-9CCC-7D06018BAA35}"/>
    <dgm:cxn modelId="{D2DE1242-6E8A-4463-BA99-7613B26A2B08}" type="presOf" srcId="{A60C9D1E-0B17-41B8-AE11-495CB022C4BF}" destId="{67843D12-C634-468E-8DF1-A18699383D88}" srcOrd="0" destOrd="0" presId="urn:microsoft.com/office/officeart/2008/layout/VerticalCurvedList"/>
    <dgm:cxn modelId="{984D2636-692D-4552-A1B8-5E438A9A49F7}" srcId="{0DA47C56-C4CC-4FF9-B959-91E72671B403}" destId="{9A240861-0417-44F4-A88E-AC6B5340E472}" srcOrd="2" destOrd="0" parTransId="{19D8396B-3C21-4581-AF56-7FD44B0A900B}" sibTransId="{0E8D01CF-3615-488D-B8E3-F867DE3C2BDF}"/>
    <dgm:cxn modelId="{125E25F9-CC49-4799-807B-F8004BB5F01E}" type="presOf" srcId="{18A6DE6B-2FCD-440E-8B43-07E5B2CBA26C}" destId="{756D1B79-158D-4D3F-9F01-6E22CC257205}" srcOrd="0" destOrd="0" presId="urn:microsoft.com/office/officeart/2008/layout/VerticalCurvedList"/>
    <dgm:cxn modelId="{BE48329B-5C4A-4A96-B294-0152DC64BD5B}" type="presOf" srcId="{0DA47C56-C4CC-4FF9-B959-91E72671B403}" destId="{E9418AB6-6213-4E5B-99FC-6F97485EE5AA}" srcOrd="0" destOrd="0" presId="urn:microsoft.com/office/officeart/2008/layout/VerticalCurvedList"/>
    <dgm:cxn modelId="{D1244261-5304-4719-88BE-23068E72D354}" srcId="{0DA47C56-C4CC-4FF9-B959-91E72671B403}" destId="{3B33D390-284C-47D8-8BE3-3F4203DA7954}" srcOrd="1" destOrd="0" parTransId="{88340493-CD79-42AC-9037-48304F545F90}" sibTransId="{F5CBCC94-1C8D-475D-8EF7-9ACF54ACA2EA}"/>
    <dgm:cxn modelId="{70F428C8-66FA-4BA6-9ADF-DB11F9914F03}" type="presOf" srcId="{9A240861-0417-44F4-A88E-AC6B5340E472}" destId="{33712318-6583-4E16-A9C6-AFA2FBBC603F}" srcOrd="0" destOrd="0" presId="urn:microsoft.com/office/officeart/2008/layout/VerticalCurvedList"/>
    <dgm:cxn modelId="{DAE41EF2-0C5C-4342-BD98-B1C00920D6A9}" srcId="{0DA47C56-C4CC-4FF9-B959-91E72671B403}" destId="{A60C9D1E-0B17-41B8-AE11-495CB022C4BF}" srcOrd="3" destOrd="0" parTransId="{2681E6CA-E08A-48D4-AEFF-6C925915F540}" sibTransId="{04C38FB2-6614-4504-9150-980B9904F15F}"/>
    <dgm:cxn modelId="{FAEB543C-EEA3-4046-914C-8ECB6D7E4772}" type="presParOf" srcId="{E9418AB6-6213-4E5B-99FC-6F97485EE5AA}" destId="{4CB14CFF-98DE-49E6-86DC-9EBE01075913}" srcOrd="0" destOrd="0" presId="urn:microsoft.com/office/officeart/2008/layout/VerticalCurvedList"/>
    <dgm:cxn modelId="{009F461A-9BC9-4524-9F51-17BFB185927A}" type="presParOf" srcId="{4CB14CFF-98DE-49E6-86DC-9EBE01075913}" destId="{F5C16DE7-638D-463C-8EE0-9BCA2ABF9226}" srcOrd="0" destOrd="0" presId="urn:microsoft.com/office/officeart/2008/layout/VerticalCurvedList"/>
    <dgm:cxn modelId="{AA389215-4B73-41CF-8F56-26180708D31D}" type="presParOf" srcId="{F5C16DE7-638D-463C-8EE0-9BCA2ABF9226}" destId="{72A023C4-1697-46B9-8E8E-2B94BAAF8710}" srcOrd="0" destOrd="0" presId="urn:microsoft.com/office/officeart/2008/layout/VerticalCurvedList"/>
    <dgm:cxn modelId="{B8299398-0C7D-496E-862A-0977A4209108}" type="presParOf" srcId="{F5C16DE7-638D-463C-8EE0-9BCA2ABF9226}" destId="{418FD4CC-D63A-479A-B23D-EFB8F557E8EF}" srcOrd="1" destOrd="0" presId="urn:microsoft.com/office/officeart/2008/layout/VerticalCurvedList"/>
    <dgm:cxn modelId="{59356DDB-B13C-48AF-BF1F-15A19868A15C}" type="presParOf" srcId="{F5C16DE7-638D-463C-8EE0-9BCA2ABF9226}" destId="{C2055A5B-795D-4D54-8621-7344BF9FB1FA}" srcOrd="2" destOrd="0" presId="urn:microsoft.com/office/officeart/2008/layout/VerticalCurvedList"/>
    <dgm:cxn modelId="{29EF778A-AF95-4095-A1D7-BF457AF4E65B}" type="presParOf" srcId="{F5C16DE7-638D-463C-8EE0-9BCA2ABF9226}" destId="{3EBD506A-1ED5-421B-B6A5-491C4377DF42}" srcOrd="3" destOrd="0" presId="urn:microsoft.com/office/officeart/2008/layout/VerticalCurvedList"/>
    <dgm:cxn modelId="{30E73F8E-B8D5-45AF-B69F-2B2DA952910C}" type="presParOf" srcId="{4CB14CFF-98DE-49E6-86DC-9EBE01075913}" destId="{756D1B79-158D-4D3F-9F01-6E22CC257205}" srcOrd="1" destOrd="0" presId="urn:microsoft.com/office/officeart/2008/layout/VerticalCurvedList"/>
    <dgm:cxn modelId="{09BBBF8A-7CC4-42F4-B743-B0DC2F2CF898}" type="presParOf" srcId="{4CB14CFF-98DE-49E6-86DC-9EBE01075913}" destId="{02CCAE37-2218-4FB0-BE43-E515B78BFA9C}" srcOrd="2" destOrd="0" presId="urn:microsoft.com/office/officeart/2008/layout/VerticalCurvedList"/>
    <dgm:cxn modelId="{C7BD4ED6-ECEB-45D5-822A-2984D651306D}" type="presParOf" srcId="{02CCAE37-2218-4FB0-BE43-E515B78BFA9C}" destId="{8875CFC6-9EAA-4B9C-88C0-A2DBD78079AF}" srcOrd="0" destOrd="0" presId="urn:microsoft.com/office/officeart/2008/layout/VerticalCurvedList"/>
    <dgm:cxn modelId="{A3FB89E3-CA42-4E28-BB9B-2253886C638F}" type="presParOf" srcId="{4CB14CFF-98DE-49E6-86DC-9EBE01075913}" destId="{B3CEAAE8-2D74-459D-84DF-D78B1B0D94DD}" srcOrd="3" destOrd="0" presId="urn:microsoft.com/office/officeart/2008/layout/VerticalCurvedList"/>
    <dgm:cxn modelId="{81EA2D76-2A20-4314-9A8D-C7D12E846A17}" type="presParOf" srcId="{4CB14CFF-98DE-49E6-86DC-9EBE01075913}" destId="{96127BD4-0EDC-4B11-AA61-F7A72DEEF8E5}" srcOrd="4" destOrd="0" presId="urn:microsoft.com/office/officeart/2008/layout/VerticalCurvedList"/>
    <dgm:cxn modelId="{1D6F215F-6B86-4B26-A4A7-7D3A8EF59769}" type="presParOf" srcId="{96127BD4-0EDC-4B11-AA61-F7A72DEEF8E5}" destId="{5C5196C8-87FA-4A57-A74F-C734F471B553}" srcOrd="0" destOrd="0" presId="urn:microsoft.com/office/officeart/2008/layout/VerticalCurvedList"/>
    <dgm:cxn modelId="{62E2E9D3-A1DD-4557-88B1-70BB2ED30D7A}" type="presParOf" srcId="{4CB14CFF-98DE-49E6-86DC-9EBE01075913}" destId="{33712318-6583-4E16-A9C6-AFA2FBBC603F}" srcOrd="5" destOrd="0" presId="urn:microsoft.com/office/officeart/2008/layout/VerticalCurvedList"/>
    <dgm:cxn modelId="{53D8721B-A466-4684-9BAF-04AB724BEDB9}" type="presParOf" srcId="{4CB14CFF-98DE-49E6-86DC-9EBE01075913}" destId="{B5514304-A486-491C-8550-46050A5BB762}" srcOrd="6" destOrd="0" presId="urn:microsoft.com/office/officeart/2008/layout/VerticalCurvedList"/>
    <dgm:cxn modelId="{FA775CA3-84DB-4360-B4E9-F6D801FF1469}" type="presParOf" srcId="{B5514304-A486-491C-8550-46050A5BB762}" destId="{4951BE5D-5268-4ADE-8316-0A35DA1AF269}" srcOrd="0" destOrd="0" presId="urn:microsoft.com/office/officeart/2008/layout/VerticalCurvedList"/>
    <dgm:cxn modelId="{707679A5-A897-4864-9F1C-325B74387CFA}" type="presParOf" srcId="{4CB14CFF-98DE-49E6-86DC-9EBE01075913}" destId="{67843D12-C634-468E-8DF1-A18699383D88}" srcOrd="7" destOrd="0" presId="urn:microsoft.com/office/officeart/2008/layout/VerticalCurvedList"/>
    <dgm:cxn modelId="{2618DA5D-85D2-44CC-8785-CBB81552507E}" type="presParOf" srcId="{4CB14CFF-98DE-49E6-86DC-9EBE01075913}" destId="{53C5BC3D-CC54-4396-ADAE-90309451EF74}" srcOrd="8" destOrd="0" presId="urn:microsoft.com/office/officeart/2008/layout/VerticalCurvedList"/>
    <dgm:cxn modelId="{C83DA6A6-09C3-4EB4-AB87-4DBD032F3A77}" type="presParOf" srcId="{53C5BC3D-CC54-4396-ADAE-90309451EF74}" destId="{5A13D136-8FFF-4AB7-B83D-0B710D325F64}" srcOrd="0" destOrd="0" presId="urn:microsoft.com/office/officeart/2008/layout/VerticalCurvedList"/>
    <dgm:cxn modelId="{FC7135AC-774F-44A4-83E5-39D26565965E}" type="presParOf" srcId="{4CB14CFF-98DE-49E6-86DC-9EBE01075913}" destId="{C640455C-6F42-497C-B550-20C880FA6A71}" srcOrd="9" destOrd="0" presId="urn:microsoft.com/office/officeart/2008/layout/VerticalCurvedList"/>
    <dgm:cxn modelId="{CFBB9FAC-A8C2-4936-91FA-76BD57E1843D}" type="presParOf" srcId="{4CB14CFF-98DE-49E6-86DC-9EBE01075913}" destId="{9A3FB322-3ADB-4159-A139-3A4342DFF865}" srcOrd="10" destOrd="0" presId="urn:microsoft.com/office/officeart/2008/layout/VerticalCurvedList"/>
    <dgm:cxn modelId="{A1D99F23-1C6D-4ACB-8E7C-1186A7922A54}" type="presParOf" srcId="{9A3FB322-3ADB-4159-A139-3A4342DFF865}" destId="{A29DBE2D-A065-4F3F-A4F0-32E3AC936C4B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F282F1CC-FC27-47EC-86B7-A0E21E8EE1BD}" type="doc">
      <dgm:prSet loTypeId="urn:microsoft.com/office/officeart/2008/layout/VerticalCurvedList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82F81ABA-79B6-43BE-8CB2-EF29D66C48AF}">
      <dgm:prSet phldrT="[Text]"/>
      <dgm:spPr>
        <a:solidFill>
          <a:schemeClr val="tx2"/>
        </a:solidFill>
      </dgm:spPr>
      <dgm:t>
        <a:bodyPr/>
        <a:lstStyle/>
        <a:p>
          <a:r>
            <a:rPr lang="en-US" dirty="0" smtClean="0"/>
            <a:t>Advanced Networking</a:t>
          </a:r>
          <a:endParaRPr lang="en-US" dirty="0"/>
        </a:p>
      </dgm:t>
    </dgm:pt>
    <dgm:pt modelId="{CB56E577-B763-4D6C-A882-FC74B260466E}" type="parTrans" cxnId="{5D158AEA-EFD3-453E-AE03-DF01D71D9A4A}">
      <dgm:prSet/>
      <dgm:spPr/>
      <dgm:t>
        <a:bodyPr/>
        <a:lstStyle/>
        <a:p>
          <a:endParaRPr lang="en-US"/>
        </a:p>
      </dgm:t>
    </dgm:pt>
    <dgm:pt modelId="{1D72EFD8-90D4-43D5-83DA-4DF688B8276C}" type="sibTrans" cxnId="{5D158AEA-EFD3-453E-AE03-DF01D71D9A4A}">
      <dgm:prSet/>
      <dgm:spPr/>
      <dgm:t>
        <a:bodyPr/>
        <a:lstStyle/>
        <a:p>
          <a:endParaRPr lang="en-US"/>
        </a:p>
      </dgm:t>
    </dgm:pt>
    <dgm:pt modelId="{0144EE25-43EF-4E3A-B368-732999980FFF}">
      <dgm:prSet phldrT="[Text]"/>
      <dgm:spPr>
        <a:solidFill>
          <a:schemeClr val="accent1"/>
        </a:solidFill>
      </dgm:spPr>
      <dgm:t>
        <a:bodyPr/>
        <a:lstStyle/>
        <a:p>
          <a:r>
            <a:rPr lang="en-US" dirty="0" smtClean="0"/>
            <a:t>Applied and Computational Mathematics</a:t>
          </a:r>
          <a:endParaRPr lang="en-US" dirty="0"/>
        </a:p>
      </dgm:t>
    </dgm:pt>
    <dgm:pt modelId="{FB7F3F56-7A11-49FD-B062-EBBDA7ABFCE6}" type="parTrans" cxnId="{40F35F72-5782-426F-A384-731C9F401343}">
      <dgm:prSet/>
      <dgm:spPr/>
      <dgm:t>
        <a:bodyPr/>
        <a:lstStyle/>
        <a:p>
          <a:endParaRPr lang="en-US"/>
        </a:p>
      </dgm:t>
    </dgm:pt>
    <dgm:pt modelId="{53FC4CD6-1D47-4795-BDB1-C20B1D5A47D5}" type="sibTrans" cxnId="{40F35F72-5782-426F-A384-731C9F401343}">
      <dgm:prSet/>
      <dgm:spPr/>
      <dgm:t>
        <a:bodyPr/>
        <a:lstStyle/>
        <a:p>
          <a:endParaRPr lang="en-US"/>
        </a:p>
      </dgm:t>
    </dgm:pt>
    <dgm:pt modelId="{78172C51-963F-45BC-97BE-33FE594B5C97}">
      <dgm:prSet phldrT="[Text]"/>
      <dgm:spPr>
        <a:solidFill>
          <a:schemeClr val="accent2"/>
        </a:solidFill>
      </dgm:spPr>
      <dgm:t>
        <a:bodyPr/>
        <a:lstStyle/>
        <a:p>
          <a:r>
            <a:rPr lang="en-US" dirty="0" smtClean="0"/>
            <a:t>Cybersecurity</a:t>
          </a:r>
          <a:endParaRPr lang="en-US" dirty="0"/>
        </a:p>
      </dgm:t>
    </dgm:pt>
    <dgm:pt modelId="{A9676ECC-2E8F-4F33-B61A-67E03D0CEF2E}" type="parTrans" cxnId="{113DBEB4-F9B4-4776-B052-994E7CA0D4FE}">
      <dgm:prSet/>
      <dgm:spPr/>
      <dgm:t>
        <a:bodyPr/>
        <a:lstStyle/>
        <a:p>
          <a:endParaRPr lang="en-US"/>
        </a:p>
      </dgm:t>
    </dgm:pt>
    <dgm:pt modelId="{B10092E4-7A51-4921-8E5B-9014760EAD8D}" type="sibTrans" cxnId="{113DBEB4-F9B4-4776-B052-994E7CA0D4FE}">
      <dgm:prSet/>
      <dgm:spPr/>
      <dgm:t>
        <a:bodyPr/>
        <a:lstStyle/>
        <a:p>
          <a:endParaRPr lang="en-US"/>
        </a:p>
      </dgm:t>
    </dgm:pt>
    <dgm:pt modelId="{EEB250B5-A3B8-4BF3-A6B1-D94239821341}">
      <dgm:prSet/>
      <dgm:spPr>
        <a:solidFill>
          <a:schemeClr val="accent3"/>
        </a:solidFill>
      </dgm:spPr>
      <dgm:t>
        <a:bodyPr/>
        <a:lstStyle/>
        <a:p>
          <a:r>
            <a:rPr lang="en-US" dirty="0" smtClean="0"/>
            <a:t>Information Access</a:t>
          </a:r>
        </a:p>
      </dgm:t>
    </dgm:pt>
    <dgm:pt modelId="{92FF81F9-F308-4D6C-BB5F-EC804C82B898}" type="parTrans" cxnId="{745EB39F-C5FC-4719-B1E8-FDFEDC41A1C1}">
      <dgm:prSet/>
      <dgm:spPr/>
      <dgm:t>
        <a:bodyPr/>
        <a:lstStyle/>
        <a:p>
          <a:endParaRPr lang="en-US"/>
        </a:p>
      </dgm:t>
    </dgm:pt>
    <dgm:pt modelId="{32542D2E-2F1A-41C4-A4CA-EC563C11B91B}" type="sibTrans" cxnId="{745EB39F-C5FC-4719-B1E8-FDFEDC41A1C1}">
      <dgm:prSet/>
      <dgm:spPr/>
      <dgm:t>
        <a:bodyPr/>
        <a:lstStyle/>
        <a:p>
          <a:endParaRPr lang="en-US"/>
        </a:p>
      </dgm:t>
    </dgm:pt>
    <dgm:pt modelId="{972A403C-413F-405B-B154-BF5534850969}">
      <dgm:prSet/>
      <dgm:spPr>
        <a:solidFill>
          <a:schemeClr val="accent4"/>
        </a:solidFill>
      </dgm:spPr>
      <dgm:t>
        <a:bodyPr/>
        <a:lstStyle/>
        <a:p>
          <a:r>
            <a:rPr lang="en-US" dirty="0" smtClean="0"/>
            <a:t>Software and Systems</a:t>
          </a:r>
        </a:p>
      </dgm:t>
    </dgm:pt>
    <dgm:pt modelId="{B83E067A-863C-4D35-A739-930C5327FE1E}" type="parTrans" cxnId="{AC3CB058-DC72-4296-9551-CBED4FBA62C1}">
      <dgm:prSet/>
      <dgm:spPr/>
      <dgm:t>
        <a:bodyPr/>
        <a:lstStyle/>
        <a:p>
          <a:endParaRPr lang="en-US"/>
        </a:p>
      </dgm:t>
    </dgm:pt>
    <dgm:pt modelId="{4B37376E-EC6B-48B4-9480-AE82415BA693}" type="sibTrans" cxnId="{AC3CB058-DC72-4296-9551-CBED4FBA62C1}">
      <dgm:prSet/>
      <dgm:spPr/>
      <dgm:t>
        <a:bodyPr/>
        <a:lstStyle/>
        <a:p>
          <a:endParaRPr lang="en-US"/>
        </a:p>
      </dgm:t>
    </dgm:pt>
    <dgm:pt modelId="{D0C3DBCF-5ABA-41FE-9842-EE493F81334E}">
      <dgm:prSet/>
      <dgm:spPr>
        <a:solidFill>
          <a:schemeClr val="accent5"/>
        </a:solidFill>
      </dgm:spPr>
      <dgm:t>
        <a:bodyPr/>
        <a:lstStyle/>
        <a:p>
          <a:r>
            <a:rPr lang="en-US" dirty="0" smtClean="0"/>
            <a:t>Statistics</a:t>
          </a:r>
          <a:endParaRPr lang="en-US" dirty="0"/>
        </a:p>
      </dgm:t>
    </dgm:pt>
    <dgm:pt modelId="{CC3E3EBD-793E-4714-BDE0-D549F03F9919}" type="parTrans" cxnId="{3EE5733E-4B07-4A4B-88ED-241097FEC31A}">
      <dgm:prSet/>
      <dgm:spPr/>
      <dgm:t>
        <a:bodyPr/>
        <a:lstStyle/>
        <a:p>
          <a:endParaRPr lang="en-US"/>
        </a:p>
      </dgm:t>
    </dgm:pt>
    <dgm:pt modelId="{31569ED6-CECF-4B3F-9B56-0B9F0F98C98D}" type="sibTrans" cxnId="{3EE5733E-4B07-4A4B-88ED-241097FEC31A}">
      <dgm:prSet/>
      <dgm:spPr/>
      <dgm:t>
        <a:bodyPr/>
        <a:lstStyle/>
        <a:p>
          <a:endParaRPr lang="en-US"/>
        </a:p>
      </dgm:t>
    </dgm:pt>
    <dgm:pt modelId="{7CEA3CCB-886E-43CB-833B-347A28F8490E}" type="pres">
      <dgm:prSet presAssocID="{F282F1CC-FC27-47EC-86B7-A0E21E8EE1BD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en-US"/>
        </a:p>
      </dgm:t>
    </dgm:pt>
    <dgm:pt modelId="{4725EA07-985B-487B-85EA-79142565837D}" type="pres">
      <dgm:prSet presAssocID="{F282F1CC-FC27-47EC-86B7-A0E21E8EE1BD}" presName="Name1" presStyleCnt="0"/>
      <dgm:spPr/>
    </dgm:pt>
    <dgm:pt modelId="{0AC1A8C7-2068-4484-99D2-EF79149B016C}" type="pres">
      <dgm:prSet presAssocID="{F282F1CC-FC27-47EC-86B7-A0E21E8EE1BD}" presName="cycle" presStyleCnt="0"/>
      <dgm:spPr/>
    </dgm:pt>
    <dgm:pt modelId="{59D42B81-50B4-4DE5-BD19-ED4B8F190B7A}" type="pres">
      <dgm:prSet presAssocID="{F282F1CC-FC27-47EC-86B7-A0E21E8EE1BD}" presName="srcNode" presStyleLbl="node1" presStyleIdx="0" presStyleCnt="6"/>
      <dgm:spPr/>
    </dgm:pt>
    <dgm:pt modelId="{4F9791C9-488B-4EA7-AFEC-DBB11E7405C9}" type="pres">
      <dgm:prSet presAssocID="{F282F1CC-FC27-47EC-86B7-A0E21E8EE1BD}" presName="conn" presStyleLbl="parChTrans1D2" presStyleIdx="0" presStyleCnt="1"/>
      <dgm:spPr/>
      <dgm:t>
        <a:bodyPr/>
        <a:lstStyle/>
        <a:p>
          <a:endParaRPr lang="en-US"/>
        </a:p>
      </dgm:t>
    </dgm:pt>
    <dgm:pt modelId="{F45EB75A-158B-4983-B23E-83CA5B2CCCDF}" type="pres">
      <dgm:prSet presAssocID="{F282F1CC-FC27-47EC-86B7-A0E21E8EE1BD}" presName="extraNode" presStyleLbl="node1" presStyleIdx="0" presStyleCnt="6"/>
      <dgm:spPr/>
    </dgm:pt>
    <dgm:pt modelId="{E3502371-4427-4002-B58A-443F4781BA74}" type="pres">
      <dgm:prSet presAssocID="{F282F1CC-FC27-47EC-86B7-A0E21E8EE1BD}" presName="dstNode" presStyleLbl="node1" presStyleIdx="0" presStyleCnt="6"/>
      <dgm:spPr/>
    </dgm:pt>
    <dgm:pt modelId="{C3903B56-E138-4286-991C-655676B12C90}" type="pres">
      <dgm:prSet presAssocID="{82F81ABA-79B6-43BE-8CB2-EF29D66C48AF}" presName="text_1" presStyleLbl="node1" presStyleIdx="0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976AFD7-3376-4453-A4F1-331418D0612E}" type="pres">
      <dgm:prSet presAssocID="{82F81ABA-79B6-43BE-8CB2-EF29D66C48AF}" presName="accent_1" presStyleCnt="0"/>
      <dgm:spPr/>
    </dgm:pt>
    <dgm:pt modelId="{8EC89CCA-846C-4510-B88D-E49A43A34318}" type="pres">
      <dgm:prSet presAssocID="{82F81ABA-79B6-43BE-8CB2-EF29D66C48AF}" presName="accentRepeatNode" presStyleLbl="solidFgAcc1" presStyleIdx="0" presStyleCnt="6"/>
      <dgm:spPr>
        <a:blipFill dpi="0" rotWithShape="0">
          <a:blip xmlns:r="http://schemas.openxmlformats.org/officeDocument/2006/relationships" r:embed="rId1"/>
          <a:srcRect/>
          <a:stretch>
            <a:fillRect l="-70000" t="-11000" r="-102000" b="-51000"/>
          </a:stretch>
        </a:blipFill>
      </dgm:spPr>
    </dgm:pt>
    <dgm:pt modelId="{BA33996B-EBDC-4619-A80D-FD2B801D15C4}" type="pres">
      <dgm:prSet presAssocID="{0144EE25-43EF-4E3A-B368-732999980FFF}" presName="text_2" presStyleLbl="node1" presStyleIdx="1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DCE6F77-15D1-43B5-BA23-898E46E8B05E}" type="pres">
      <dgm:prSet presAssocID="{0144EE25-43EF-4E3A-B368-732999980FFF}" presName="accent_2" presStyleCnt="0"/>
      <dgm:spPr/>
    </dgm:pt>
    <dgm:pt modelId="{0A05B4EC-1AD6-406E-B932-AF59ABBAB5F1}" type="pres">
      <dgm:prSet presAssocID="{0144EE25-43EF-4E3A-B368-732999980FFF}" presName="accentRepeatNode" presStyleLbl="solidFgAcc1" presStyleIdx="1" presStyleCnt="6"/>
      <dgm:spPr>
        <a:blipFill rotWithShape="0">
          <a:blip xmlns:r="http://schemas.openxmlformats.org/officeDocument/2006/relationships" r:embed="rId2"/>
          <a:stretch>
            <a:fillRect l="-125000" t="3000" r="-96000" b="-121000"/>
          </a:stretch>
        </a:blipFill>
      </dgm:spPr>
    </dgm:pt>
    <dgm:pt modelId="{4CA3EB33-6310-4C16-8FA8-A70E80E39497}" type="pres">
      <dgm:prSet presAssocID="{78172C51-963F-45BC-97BE-33FE594B5C97}" presName="text_3" presStyleLbl="node1" presStyleIdx="2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0AE45DA-A9FB-4FDE-8AB9-603D4AA5F60D}" type="pres">
      <dgm:prSet presAssocID="{78172C51-963F-45BC-97BE-33FE594B5C97}" presName="accent_3" presStyleCnt="0"/>
      <dgm:spPr/>
    </dgm:pt>
    <dgm:pt modelId="{C414F5DD-551A-4EED-A86B-8B29A4C8CF0A}" type="pres">
      <dgm:prSet presAssocID="{78172C51-963F-45BC-97BE-33FE594B5C97}" presName="accentRepeatNode" presStyleLbl="solidFgAcc1" presStyleIdx="2" presStyleCnt="6"/>
      <dgm:spPr>
        <a:blipFill dpi="0" rotWithShape="0">
          <a:blip xmlns:r="http://schemas.openxmlformats.org/officeDocument/2006/relationships" r:embed="rId3"/>
          <a:srcRect/>
          <a:stretch>
            <a:fillRect/>
          </a:stretch>
        </a:blipFill>
      </dgm:spPr>
    </dgm:pt>
    <dgm:pt modelId="{A04523FF-5DCA-4DA4-A895-4B81D8DD03AB}" type="pres">
      <dgm:prSet presAssocID="{EEB250B5-A3B8-4BF3-A6B1-D94239821341}" presName="text_4" presStyleLbl="node1" presStyleIdx="3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3F445F2-FEED-4176-9CA2-246A92936355}" type="pres">
      <dgm:prSet presAssocID="{EEB250B5-A3B8-4BF3-A6B1-D94239821341}" presName="accent_4" presStyleCnt="0"/>
      <dgm:spPr/>
    </dgm:pt>
    <dgm:pt modelId="{ACB9F32D-44B7-4485-902C-EFC17D7A7A42}" type="pres">
      <dgm:prSet presAssocID="{EEB250B5-A3B8-4BF3-A6B1-D94239821341}" presName="accentRepeatNode" presStyleLbl="solidFgAcc1" presStyleIdx="3" presStyleCnt="6"/>
      <dgm:spPr>
        <a:blipFill dpi="0" rotWithShape="0">
          <a:blip xmlns:r="http://schemas.openxmlformats.org/officeDocument/2006/relationships" r:embed="rId4"/>
          <a:srcRect/>
          <a:stretch>
            <a:fillRect/>
          </a:stretch>
        </a:blipFill>
      </dgm:spPr>
    </dgm:pt>
    <dgm:pt modelId="{17F440BF-341B-4D38-B347-7A89A0DB3DC0}" type="pres">
      <dgm:prSet presAssocID="{972A403C-413F-405B-B154-BF5534850969}" presName="text_5" presStyleLbl="node1" presStyleIdx="4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F998BBC-7D4E-4C2F-984A-2A7DAA906275}" type="pres">
      <dgm:prSet presAssocID="{972A403C-413F-405B-B154-BF5534850969}" presName="accent_5" presStyleCnt="0"/>
      <dgm:spPr/>
    </dgm:pt>
    <dgm:pt modelId="{51FD8C66-043C-4F4C-B711-C5C18B92329D}" type="pres">
      <dgm:prSet presAssocID="{972A403C-413F-405B-B154-BF5534850969}" presName="accentRepeatNode" presStyleLbl="solidFgAcc1" presStyleIdx="4" presStyleCnt="6"/>
      <dgm:spPr>
        <a:blipFill dpi="0" rotWithShape="0">
          <a:blip xmlns:r="http://schemas.openxmlformats.org/officeDocument/2006/relationships" r:embed="rId5"/>
          <a:srcRect/>
          <a:stretch>
            <a:fillRect l="-65000" r="-6000"/>
          </a:stretch>
        </a:blipFill>
      </dgm:spPr>
    </dgm:pt>
    <dgm:pt modelId="{6F38716C-76AB-4981-A5C0-CF73F93A0A3E}" type="pres">
      <dgm:prSet presAssocID="{D0C3DBCF-5ABA-41FE-9842-EE493F81334E}" presName="text_6" presStyleLbl="node1" presStyleIdx="5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691DA15-8B33-4056-B045-33BD71CA254D}" type="pres">
      <dgm:prSet presAssocID="{D0C3DBCF-5ABA-41FE-9842-EE493F81334E}" presName="accent_6" presStyleCnt="0"/>
      <dgm:spPr/>
    </dgm:pt>
    <dgm:pt modelId="{349DAE9E-54A8-45E0-8A57-72D35FEB95A7}" type="pres">
      <dgm:prSet presAssocID="{D0C3DBCF-5ABA-41FE-9842-EE493F81334E}" presName="accentRepeatNode" presStyleLbl="solidFgAcc1" presStyleIdx="5" presStyleCnt="6"/>
      <dgm:spPr>
        <a:blipFill rotWithShape="0">
          <a:blip xmlns:r="http://schemas.openxmlformats.org/officeDocument/2006/relationships" r:embed="rId6"/>
          <a:stretch>
            <a:fillRect/>
          </a:stretch>
        </a:blipFill>
      </dgm:spPr>
    </dgm:pt>
  </dgm:ptLst>
  <dgm:cxnLst>
    <dgm:cxn modelId="{4A03A10B-5ACD-4EB1-967E-F5C6ADE0DED4}" type="presOf" srcId="{78172C51-963F-45BC-97BE-33FE594B5C97}" destId="{4CA3EB33-6310-4C16-8FA8-A70E80E39497}" srcOrd="0" destOrd="0" presId="urn:microsoft.com/office/officeart/2008/layout/VerticalCurvedList"/>
    <dgm:cxn modelId="{481C9531-4E9F-405B-9FEF-3DE7DC138A42}" type="presOf" srcId="{0144EE25-43EF-4E3A-B368-732999980FFF}" destId="{BA33996B-EBDC-4619-A80D-FD2B801D15C4}" srcOrd="0" destOrd="0" presId="urn:microsoft.com/office/officeart/2008/layout/VerticalCurvedList"/>
    <dgm:cxn modelId="{AC3CB058-DC72-4296-9551-CBED4FBA62C1}" srcId="{F282F1CC-FC27-47EC-86B7-A0E21E8EE1BD}" destId="{972A403C-413F-405B-B154-BF5534850969}" srcOrd="4" destOrd="0" parTransId="{B83E067A-863C-4D35-A739-930C5327FE1E}" sibTransId="{4B37376E-EC6B-48B4-9480-AE82415BA693}"/>
    <dgm:cxn modelId="{3DB48D9F-007C-42BF-8336-9ECC03D3D42C}" type="presOf" srcId="{D0C3DBCF-5ABA-41FE-9842-EE493F81334E}" destId="{6F38716C-76AB-4981-A5C0-CF73F93A0A3E}" srcOrd="0" destOrd="0" presId="urn:microsoft.com/office/officeart/2008/layout/VerticalCurvedList"/>
    <dgm:cxn modelId="{745EB39F-C5FC-4719-B1E8-FDFEDC41A1C1}" srcId="{F282F1CC-FC27-47EC-86B7-A0E21E8EE1BD}" destId="{EEB250B5-A3B8-4BF3-A6B1-D94239821341}" srcOrd="3" destOrd="0" parTransId="{92FF81F9-F308-4D6C-BB5F-EC804C82B898}" sibTransId="{32542D2E-2F1A-41C4-A4CA-EC563C11B91B}"/>
    <dgm:cxn modelId="{160AF1AC-02E8-487A-AFD8-3656C6A8CFA2}" type="presOf" srcId="{EEB250B5-A3B8-4BF3-A6B1-D94239821341}" destId="{A04523FF-5DCA-4DA4-A895-4B81D8DD03AB}" srcOrd="0" destOrd="0" presId="urn:microsoft.com/office/officeart/2008/layout/VerticalCurvedList"/>
    <dgm:cxn modelId="{5D158AEA-EFD3-453E-AE03-DF01D71D9A4A}" srcId="{F282F1CC-FC27-47EC-86B7-A0E21E8EE1BD}" destId="{82F81ABA-79B6-43BE-8CB2-EF29D66C48AF}" srcOrd="0" destOrd="0" parTransId="{CB56E577-B763-4D6C-A882-FC74B260466E}" sibTransId="{1D72EFD8-90D4-43D5-83DA-4DF688B8276C}"/>
    <dgm:cxn modelId="{99ED3AD1-B536-480F-936C-5AB0850A7C5E}" type="presOf" srcId="{1D72EFD8-90D4-43D5-83DA-4DF688B8276C}" destId="{4F9791C9-488B-4EA7-AFEC-DBB11E7405C9}" srcOrd="0" destOrd="0" presId="urn:microsoft.com/office/officeart/2008/layout/VerticalCurvedList"/>
    <dgm:cxn modelId="{CC07CA13-B40D-43CA-AA80-F69CD46765A0}" type="presOf" srcId="{82F81ABA-79B6-43BE-8CB2-EF29D66C48AF}" destId="{C3903B56-E138-4286-991C-655676B12C90}" srcOrd="0" destOrd="0" presId="urn:microsoft.com/office/officeart/2008/layout/VerticalCurvedList"/>
    <dgm:cxn modelId="{0FD0E09D-447D-4030-86C0-D0769EA76C9D}" type="presOf" srcId="{972A403C-413F-405B-B154-BF5534850969}" destId="{17F440BF-341B-4D38-B347-7A89A0DB3DC0}" srcOrd="0" destOrd="0" presId="urn:microsoft.com/office/officeart/2008/layout/VerticalCurvedList"/>
    <dgm:cxn modelId="{F1BA186A-F0B0-4832-88A9-EACE153ADE06}" type="presOf" srcId="{F282F1CC-FC27-47EC-86B7-A0E21E8EE1BD}" destId="{7CEA3CCB-886E-43CB-833B-347A28F8490E}" srcOrd="0" destOrd="0" presId="urn:microsoft.com/office/officeart/2008/layout/VerticalCurvedList"/>
    <dgm:cxn modelId="{3EE5733E-4B07-4A4B-88ED-241097FEC31A}" srcId="{F282F1CC-FC27-47EC-86B7-A0E21E8EE1BD}" destId="{D0C3DBCF-5ABA-41FE-9842-EE493F81334E}" srcOrd="5" destOrd="0" parTransId="{CC3E3EBD-793E-4714-BDE0-D549F03F9919}" sibTransId="{31569ED6-CECF-4B3F-9B56-0B9F0F98C98D}"/>
    <dgm:cxn modelId="{113DBEB4-F9B4-4776-B052-994E7CA0D4FE}" srcId="{F282F1CC-FC27-47EC-86B7-A0E21E8EE1BD}" destId="{78172C51-963F-45BC-97BE-33FE594B5C97}" srcOrd="2" destOrd="0" parTransId="{A9676ECC-2E8F-4F33-B61A-67E03D0CEF2E}" sibTransId="{B10092E4-7A51-4921-8E5B-9014760EAD8D}"/>
    <dgm:cxn modelId="{40F35F72-5782-426F-A384-731C9F401343}" srcId="{F282F1CC-FC27-47EC-86B7-A0E21E8EE1BD}" destId="{0144EE25-43EF-4E3A-B368-732999980FFF}" srcOrd="1" destOrd="0" parTransId="{FB7F3F56-7A11-49FD-B062-EBBDA7ABFCE6}" sibTransId="{53FC4CD6-1D47-4795-BDB1-C20B1D5A47D5}"/>
    <dgm:cxn modelId="{673AFC01-2024-45D5-A8BF-2F0C78265C33}" type="presParOf" srcId="{7CEA3CCB-886E-43CB-833B-347A28F8490E}" destId="{4725EA07-985B-487B-85EA-79142565837D}" srcOrd="0" destOrd="0" presId="urn:microsoft.com/office/officeart/2008/layout/VerticalCurvedList"/>
    <dgm:cxn modelId="{E2F94F01-9CFD-4389-847B-E689A8A7E294}" type="presParOf" srcId="{4725EA07-985B-487B-85EA-79142565837D}" destId="{0AC1A8C7-2068-4484-99D2-EF79149B016C}" srcOrd="0" destOrd="0" presId="urn:microsoft.com/office/officeart/2008/layout/VerticalCurvedList"/>
    <dgm:cxn modelId="{B78C5BFB-C956-43C6-AEDD-6C228BE8F93E}" type="presParOf" srcId="{0AC1A8C7-2068-4484-99D2-EF79149B016C}" destId="{59D42B81-50B4-4DE5-BD19-ED4B8F190B7A}" srcOrd="0" destOrd="0" presId="urn:microsoft.com/office/officeart/2008/layout/VerticalCurvedList"/>
    <dgm:cxn modelId="{E7FE76F7-0E46-4626-BD6C-CF3122D7C745}" type="presParOf" srcId="{0AC1A8C7-2068-4484-99D2-EF79149B016C}" destId="{4F9791C9-488B-4EA7-AFEC-DBB11E7405C9}" srcOrd="1" destOrd="0" presId="urn:microsoft.com/office/officeart/2008/layout/VerticalCurvedList"/>
    <dgm:cxn modelId="{A16B0170-270F-4F95-83E6-B4952A50E0F0}" type="presParOf" srcId="{0AC1A8C7-2068-4484-99D2-EF79149B016C}" destId="{F45EB75A-158B-4983-B23E-83CA5B2CCCDF}" srcOrd="2" destOrd="0" presId="urn:microsoft.com/office/officeart/2008/layout/VerticalCurvedList"/>
    <dgm:cxn modelId="{9D2C0A98-17B6-4398-8F01-3BADA1641195}" type="presParOf" srcId="{0AC1A8C7-2068-4484-99D2-EF79149B016C}" destId="{E3502371-4427-4002-B58A-443F4781BA74}" srcOrd="3" destOrd="0" presId="urn:microsoft.com/office/officeart/2008/layout/VerticalCurvedList"/>
    <dgm:cxn modelId="{E4857AED-D62C-4E6B-8666-A3C353E07E07}" type="presParOf" srcId="{4725EA07-985B-487B-85EA-79142565837D}" destId="{C3903B56-E138-4286-991C-655676B12C90}" srcOrd="1" destOrd="0" presId="urn:microsoft.com/office/officeart/2008/layout/VerticalCurvedList"/>
    <dgm:cxn modelId="{EE7C4CC6-D467-42C4-BBEC-B1287BCBEDBA}" type="presParOf" srcId="{4725EA07-985B-487B-85EA-79142565837D}" destId="{F976AFD7-3376-4453-A4F1-331418D0612E}" srcOrd="2" destOrd="0" presId="urn:microsoft.com/office/officeart/2008/layout/VerticalCurvedList"/>
    <dgm:cxn modelId="{60AE38A4-1087-4B53-A34C-7E846F4909B0}" type="presParOf" srcId="{F976AFD7-3376-4453-A4F1-331418D0612E}" destId="{8EC89CCA-846C-4510-B88D-E49A43A34318}" srcOrd="0" destOrd="0" presId="urn:microsoft.com/office/officeart/2008/layout/VerticalCurvedList"/>
    <dgm:cxn modelId="{AEC93E31-8AB0-4255-A847-EEDD51ADAC22}" type="presParOf" srcId="{4725EA07-985B-487B-85EA-79142565837D}" destId="{BA33996B-EBDC-4619-A80D-FD2B801D15C4}" srcOrd="3" destOrd="0" presId="urn:microsoft.com/office/officeart/2008/layout/VerticalCurvedList"/>
    <dgm:cxn modelId="{D4DF5073-BECF-4822-91A1-1358D83D72B3}" type="presParOf" srcId="{4725EA07-985B-487B-85EA-79142565837D}" destId="{4DCE6F77-15D1-43B5-BA23-898E46E8B05E}" srcOrd="4" destOrd="0" presId="urn:microsoft.com/office/officeart/2008/layout/VerticalCurvedList"/>
    <dgm:cxn modelId="{B91EC1DF-A436-4D8F-BC1F-306E2B8780CF}" type="presParOf" srcId="{4DCE6F77-15D1-43B5-BA23-898E46E8B05E}" destId="{0A05B4EC-1AD6-406E-B932-AF59ABBAB5F1}" srcOrd="0" destOrd="0" presId="urn:microsoft.com/office/officeart/2008/layout/VerticalCurvedList"/>
    <dgm:cxn modelId="{66542D96-F583-4360-A271-C05264EFBF0C}" type="presParOf" srcId="{4725EA07-985B-487B-85EA-79142565837D}" destId="{4CA3EB33-6310-4C16-8FA8-A70E80E39497}" srcOrd="5" destOrd="0" presId="urn:microsoft.com/office/officeart/2008/layout/VerticalCurvedList"/>
    <dgm:cxn modelId="{D2113E63-DD21-4F2D-9125-94C452EBD2AA}" type="presParOf" srcId="{4725EA07-985B-487B-85EA-79142565837D}" destId="{50AE45DA-A9FB-4FDE-8AB9-603D4AA5F60D}" srcOrd="6" destOrd="0" presId="urn:microsoft.com/office/officeart/2008/layout/VerticalCurvedList"/>
    <dgm:cxn modelId="{9373BD4D-972E-46A0-A79A-3BD75B502261}" type="presParOf" srcId="{50AE45DA-A9FB-4FDE-8AB9-603D4AA5F60D}" destId="{C414F5DD-551A-4EED-A86B-8B29A4C8CF0A}" srcOrd="0" destOrd="0" presId="urn:microsoft.com/office/officeart/2008/layout/VerticalCurvedList"/>
    <dgm:cxn modelId="{30C3C34D-9860-4650-8F5E-F4B87704B657}" type="presParOf" srcId="{4725EA07-985B-487B-85EA-79142565837D}" destId="{A04523FF-5DCA-4DA4-A895-4B81D8DD03AB}" srcOrd="7" destOrd="0" presId="urn:microsoft.com/office/officeart/2008/layout/VerticalCurvedList"/>
    <dgm:cxn modelId="{194CA6D3-0B42-4E72-BAF5-65D9CC0867FD}" type="presParOf" srcId="{4725EA07-985B-487B-85EA-79142565837D}" destId="{53F445F2-FEED-4176-9CA2-246A92936355}" srcOrd="8" destOrd="0" presId="urn:microsoft.com/office/officeart/2008/layout/VerticalCurvedList"/>
    <dgm:cxn modelId="{2CC57BC1-2203-4630-A5FC-B457B3237392}" type="presParOf" srcId="{53F445F2-FEED-4176-9CA2-246A92936355}" destId="{ACB9F32D-44B7-4485-902C-EFC17D7A7A42}" srcOrd="0" destOrd="0" presId="urn:microsoft.com/office/officeart/2008/layout/VerticalCurvedList"/>
    <dgm:cxn modelId="{697A8FB5-1A16-475B-BD92-9AC0168011E7}" type="presParOf" srcId="{4725EA07-985B-487B-85EA-79142565837D}" destId="{17F440BF-341B-4D38-B347-7A89A0DB3DC0}" srcOrd="9" destOrd="0" presId="urn:microsoft.com/office/officeart/2008/layout/VerticalCurvedList"/>
    <dgm:cxn modelId="{8C792498-7F56-4D64-ABA4-E37303DB56B6}" type="presParOf" srcId="{4725EA07-985B-487B-85EA-79142565837D}" destId="{9F998BBC-7D4E-4C2F-984A-2A7DAA906275}" srcOrd="10" destOrd="0" presId="urn:microsoft.com/office/officeart/2008/layout/VerticalCurvedList"/>
    <dgm:cxn modelId="{691FDC82-5551-4F18-8402-E07099DEBCFB}" type="presParOf" srcId="{9F998BBC-7D4E-4C2F-984A-2A7DAA906275}" destId="{51FD8C66-043C-4F4C-B711-C5C18B92329D}" srcOrd="0" destOrd="0" presId="urn:microsoft.com/office/officeart/2008/layout/VerticalCurvedList"/>
    <dgm:cxn modelId="{7AA5AF7D-21D4-49C9-A734-DE6059ACC7F9}" type="presParOf" srcId="{4725EA07-985B-487B-85EA-79142565837D}" destId="{6F38716C-76AB-4981-A5C0-CF73F93A0A3E}" srcOrd="11" destOrd="0" presId="urn:microsoft.com/office/officeart/2008/layout/VerticalCurvedList"/>
    <dgm:cxn modelId="{0B5D3914-6B08-4C55-9ED7-AB6F32BC2043}" type="presParOf" srcId="{4725EA07-985B-487B-85EA-79142565837D}" destId="{8691DA15-8B33-4056-B045-33BD71CA254D}" srcOrd="12" destOrd="0" presId="urn:microsoft.com/office/officeart/2008/layout/VerticalCurvedList"/>
    <dgm:cxn modelId="{D71FF125-0A02-4D1D-BE19-E9A9B28FB7DF}" type="presParOf" srcId="{8691DA15-8B33-4056-B045-33BD71CA254D}" destId="{349DAE9E-54A8-45E0-8A57-72D35FEB95A7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18FD4CC-D63A-479A-B23D-EFB8F557E8EF}">
      <dsp:nvSpPr>
        <dsp:cNvPr id="0" name=""/>
        <dsp:cNvSpPr/>
      </dsp:nvSpPr>
      <dsp:spPr>
        <a:xfrm>
          <a:off x="-5082866" y="-778677"/>
          <a:ext cx="6053155" cy="6053155"/>
        </a:xfrm>
        <a:prstGeom prst="blockArc">
          <a:avLst>
            <a:gd name="adj1" fmla="val 18900000"/>
            <a:gd name="adj2" fmla="val 2700000"/>
            <a:gd name="adj3" fmla="val 357"/>
          </a:avLst>
        </a:pr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56D1B79-158D-4D3F-9F01-6E22CC257205}">
      <dsp:nvSpPr>
        <dsp:cNvPr id="0" name=""/>
        <dsp:cNvSpPr/>
      </dsp:nvSpPr>
      <dsp:spPr>
        <a:xfrm>
          <a:off x="424439" y="280897"/>
          <a:ext cx="6600154" cy="562154"/>
        </a:xfrm>
        <a:prstGeom prst="rect">
          <a:avLst/>
        </a:prstGeom>
        <a:solidFill>
          <a:schemeClr val="tx2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46210" tIns="48260" rIns="48260" bIns="48260" numCol="1" spcCol="1270" anchor="ctr" anchorCtr="0">
          <a:noAutofit/>
        </a:bodyPr>
        <a:lstStyle/>
        <a:p>
          <a:pPr lvl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kern="1200" dirty="0" smtClean="0"/>
            <a:t>IT Advances Quickly </a:t>
          </a:r>
          <a:endParaRPr lang="en-US" sz="1900" kern="1200" dirty="0"/>
        </a:p>
      </dsp:txBody>
      <dsp:txXfrm>
        <a:off x="424439" y="280897"/>
        <a:ext cx="6600154" cy="562154"/>
      </dsp:txXfrm>
    </dsp:sp>
    <dsp:sp modelId="{8875CFC6-9EAA-4B9C-88C0-A2DBD78079AF}">
      <dsp:nvSpPr>
        <dsp:cNvPr id="0" name=""/>
        <dsp:cNvSpPr/>
      </dsp:nvSpPr>
      <dsp:spPr>
        <a:xfrm>
          <a:off x="73092" y="210628"/>
          <a:ext cx="702693" cy="702693"/>
        </a:xfrm>
        <a:prstGeom prst="ellipse">
          <a:avLst/>
        </a:prstGeom>
        <a:blipFill rotWithShape="0">
          <a:blip xmlns:r="http://schemas.openxmlformats.org/officeDocument/2006/relationships" r:embed="rId1"/>
          <a:stretch>
            <a:fillRect l="-7000" r="-10000" b="-4000"/>
          </a:stretch>
        </a:blip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3CEAAE8-2D74-459D-84DF-D78B1B0D94DD}">
      <dsp:nvSpPr>
        <dsp:cNvPr id="0" name=""/>
        <dsp:cNvSpPr/>
      </dsp:nvSpPr>
      <dsp:spPr>
        <a:xfrm>
          <a:off x="827262" y="1123860"/>
          <a:ext cx="6197330" cy="562154"/>
        </a:xfrm>
        <a:prstGeom prst="rect">
          <a:avLst/>
        </a:prstGeom>
        <a:solidFill>
          <a:schemeClr val="accent1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46210" tIns="48260" rIns="48260" bIns="48260" numCol="1" spcCol="1270" anchor="ctr" anchorCtr="0">
          <a:noAutofit/>
        </a:bodyPr>
        <a:lstStyle/>
        <a:p>
          <a:pPr lvl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kern="1200" dirty="0" smtClean="0"/>
            <a:t>IT is Intrinsically Complex </a:t>
          </a:r>
          <a:endParaRPr lang="en-US" sz="1900" kern="1200" dirty="0"/>
        </a:p>
      </dsp:txBody>
      <dsp:txXfrm>
        <a:off x="827262" y="1123860"/>
        <a:ext cx="6197330" cy="562154"/>
      </dsp:txXfrm>
    </dsp:sp>
    <dsp:sp modelId="{5C5196C8-87FA-4A57-A74F-C734F471B553}">
      <dsp:nvSpPr>
        <dsp:cNvPr id="0" name=""/>
        <dsp:cNvSpPr/>
      </dsp:nvSpPr>
      <dsp:spPr>
        <a:xfrm>
          <a:off x="475916" y="1053590"/>
          <a:ext cx="702693" cy="702693"/>
        </a:xfrm>
        <a:prstGeom prst="ellipse">
          <a:avLst/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3712318-6583-4E16-A9C6-AFA2FBBC603F}">
      <dsp:nvSpPr>
        <dsp:cNvPr id="0" name=""/>
        <dsp:cNvSpPr/>
      </dsp:nvSpPr>
      <dsp:spPr>
        <a:xfrm>
          <a:off x="950897" y="1966822"/>
          <a:ext cx="6073696" cy="562154"/>
        </a:xfrm>
        <a:prstGeom prst="rect">
          <a:avLst/>
        </a:prstGeom>
        <a:solidFill>
          <a:schemeClr val="accent2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46210" tIns="48260" rIns="48260" bIns="48260" numCol="1" spcCol="1270" anchor="ctr" anchorCtr="0">
          <a:noAutofit/>
        </a:bodyPr>
        <a:lstStyle/>
        <a:p>
          <a:pPr lvl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kern="1200" dirty="0" smtClean="0"/>
            <a:t>IT is Pervasive </a:t>
          </a:r>
          <a:endParaRPr lang="en-US" sz="1900" kern="1200" dirty="0"/>
        </a:p>
      </dsp:txBody>
      <dsp:txXfrm>
        <a:off x="950897" y="1966822"/>
        <a:ext cx="6073696" cy="562154"/>
      </dsp:txXfrm>
    </dsp:sp>
    <dsp:sp modelId="{4951BE5D-5268-4ADE-8316-0A35DA1AF269}">
      <dsp:nvSpPr>
        <dsp:cNvPr id="0" name=""/>
        <dsp:cNvSpPr/>
      </dsp:nvSpPr>
      <dsp:spPr>
        <a:xfrm>
          <a:off x="599550" y="1896553"/>
          <a:ext cx="702693" cy="702693"/>
        </a:xfrm>
        <a:prstGeom prst="ellipse">
          <a:avLst/>
        </a:prstGeom>
        <a:blipFill rotWithShape="0">
          <a:blip xmlns:r="http://schemas.openxmlformats.org/officeDocument/2006/relationships" r:embed="rId3"/>
          <a:stretch>
            <a:fillRect l="11000" r="-116000" b="-4000"/>
          </a:stretch>
        </a:blip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7843D12-C634-468E-8DF1-A18699383D88}">
      <dsp:nvSpPr>
        <dsp:cNvPr id="0" name=""/>
        <dsp:cNvSpPr/>
      </dsp:nvSpPr>
      <dsp:spPr>
        <a:xfrm>
          <a:off x="827262" y="2809785"/>
          <a:ext cx="6197330" cy="562154"/>
        </a:xfrm>
        <a:prstGeom prst="rect">
          <a:avLst/>
        </a:prstGeom>
        <a:solidFill>
          <a:schemeClr val="accent3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46210" tIns="48260" rIns="48260" bIns="48260" numCol="1" spcCol="1270" anchor="ctr" anchorCtr="0">
          <a:noAutofit/>
        </a:bodyPr>
        <a:lstStyle/>
        <a:p>
          <a:pPr lvl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kern="1200" dirty="0" smtClean="0"/>
            <a:t>Demand for IT in Measurement Science is Increasing </a:t>
          </a:r>
        </a:p>
      </dsp:txBody>
      <dsp:txXfrm>
        <a:off x="827262" y="2809785"/>
        <a:ext cx="6197330" cy="562154"/>
      </dsp:txXfrm>
    </dsp:sp>
    <dsp:sp modelId="{5A13D136-8FFF-4AB7-B83D-0B710D325F64}">
      <dsp:nvSpPr>
        <dsp:cNvPr id="0" name=""/>
        <dsp:cNvSpPr/>
      </dsp:nvSpPr>
      <dsp:spPr>
        <a:xfrm>
          <a:off x="475916" y="2739515"/>
          <a:ext cx="702693" cy="702693"/>
        </a:xfrm>
        <a:prstGeom prst="ellipse">
          <a:avLst/>
        </a:prstGeom>
        <a:blipFill rotWithShape="0">
          <a:blip xmlns:r="http://schemas.openxmlformats.org/officeDocument/2006/relationships" r:embed="rId4"/>
          <a:stretch>
            <a:fillRect l="-7000" r="-10000" b="-4000"/>
          </a:stretch>
        </a:blip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640455C-6F42-497C-B550-20C880FA6A71}">
      <dsp:nvSpPr>
        <dsp:cNvPr id="0" name=""/>
        <dsp:cNvSpPr/>
      </dsp:nvSpPr>
      <dsp:spPr>
        <a:xfrm>
          <a:off x="424439" y="3652747"/>
          <a:ext cx="6600154" cy="562154"/>
        </a:xfrm>
        <a:prstGeom prst="rect">
          <a:avLst/>
        </a:prstGeom>
        <a:solidFill>
          <a:schemeClr val="accent4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46210" tIns="48260" rIns="48260" bIns="48260" numCol="1" spcCol="1270" anchor="ctr" anchorCtr="0">
          <a:noAutofit/>
        </a:bodyPr>
        <a:lstStyle/>
        <a:p>
          <a:pPr lvl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kern="1200" dirty="0" smtClean="0"/>
            <a:t>Measurement Science for IT is Still in Its Infancy </a:t>
          </a:r>
          <a:endParaRPr lang="en-US" sz="1900" kern="1200" dirty="0"/>
        </a:p>
      </dsp:txBody>
      <dsp:txXfrm>
        <a:off x="424439" y="3652747"/>
        <a:ext cx="6600154" cy="562154"/>
      </dsp:txXfrm>
    </dsp:sp>
    <dsp:sp modelId="{A29DBE2D-A065-4F3F-A4F0-32E3AC936C4B}">
      <dsp:nvSpPr>
        <dsp:cNvPr id="0" name=""/>
        <dsp:cNvSpPr/>
      </dsp:nvSpPr>
      <dsp:spPr>
        <a:xfrm>
          <a:off x="73092" y="3582478"/>
          <a:ext cx="702693" cy="702693"/>
        </a:xfrm>
        <a:prstGeom prst="ellipse">
          <a:avLst/>
        </a:prstGeom>
        <a:blipFill dpi="0" rotWithShape="0">
          <a:blip xmlns:r="http://schemas.openxmlformats.org/officeDocument/2006/relationships" r:embed="rId5"/>
          <a:srcRect/>
          <a:stretch>
            <a:fillRect l="11000" r="-116000" b="-4000"/>
          </a:stretch>
        </a:blip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F9791C9-488B-4EA7-AFEC-DBB11E7405C9}">
      <dsp:nvSpPr>
        <dsp:cNvPr id="0" name=""/>
        <dsp:cNvSpPr/>
      </dsp:nvSpPr>
      <dsp:spPr>
        <a:xfrm>
          <a:off x="-5255288" y="-804890"/>
          <a:ext cx="6257980" cy="6257980"/>
        </a:xfrm>
        <a:prstGeom prst="blockArc">
          <a:avLst>
            <a:gd name="adj1" fmla="val 18900000"/>
            <a:gd name="adj2" fmla="val 2700000"/>
            <a:gd name="adj3" fmla="val 345"/>
          </a:avLst>
        </a:prstGeom>
        <a:noFill/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3903B56-E138-4286-991C-655676B12C90}">
      <dsp:nvSpPr>
        <dsp:cNvPr id="0" name=""/>
        <dsp:cNvSpPr/>
      </dsp:nvSpPr>
      <dsp:spPr>
        <a:xfrm>
          <a:off x="373911" y="244774"/>
          <a:ext cx="6800674" cy="489362"/>
        </a:xfrm>
        <a:prstGeom prst="rect">
          <a:avLst/>
        </a:prstGeom>
        <a:solidFill>
          <a:schemeClr val="tx2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8431" tIns="63500" rIns="63500" bIns="63500" numCol="1" spcCol="1270" anchor="ctr" anchorCtr="0">
          <a:noAutofit/>
        </a:bodyPr>
        <a:lstStyle/>
        <a:p>
          <a:pPr lvl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500" kern="1200" dirty="0" smtClean="0"/>
            <a:t>Advanced Networking</a:t>
          </a:r>
          <a:endParaRPr lang="en-US" sz="2500" kern="1200" dirty="0"/>
        </a:p>
      </dsp:txBody>
      <dsp:txXfrm>
        <a:off x="373911" y="244774"/>
        <a:ext cx="6800674" cy="489362"/>
      </dsp:txXfrm>
    </dsp:sp>
    <dsp:sp modelId="{8EC89CCA-846C-4510-B88D-E49A43A34318}">
      <dsp:nvSpPr>
        <dsp:cNvPr id="0" name=""/>
        <dsp:cNvSpPr/>
      </dsp:nvSpPr>
      <dsp:spPr>
        <a:xfrm>
          <a:off x="68060" y="183603"/>
          <a:ext cx="611703" cy="611703"/>
        </a:xfrm>
        <a:prstGeom prst="ellipse">
          <a:avLst/>
        </a:prstGeom>
        <a:blipFill dpi="0" rotWithShape="0">
          <a:blip xmlns:r="http://schemas.openxmlformats.org/officeDocument/2006/relationships" r:embed="rId1"/>
          <a:srcRect/>
          <a:stretch>
            <a:fillRect l="-70000" t="-11000" r="-102000" b="-51000"/>
          </a:stretch>
        </a:blip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A33996B-EBDC-4619-A80D-FD2B801D15C4}">
      <dsp:nvSpPr>
        <dsp:cNvPr id="0" name=""/>
        <dsp:cNvSpPr/>
      </dsp:nvSpPr>
      <dsp:spPr>
        <a:xfrm>
          <a:off x="776445" y="978724"/>
          <a:ext cx="6398140" cy="489362"/>
        </a:xfrm>
        <a:prstGeom prst="rect">
          <a:avLst/>
        </a:prstGeom>
        <a:solidFill>
          <a:schemeClr val="accent1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8431" tIns="63500" rIns="63500" bIns="63500" numCol="1" spcCol="1270" anchor="ctr" anchorCtr="0">
          <a:noAutofit/>
        </a:bodyPr>
        <a:lstStyle/>
        <a:p>
          <a:pPr lvl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500" kern="1200" dirty="0" smtClean="0"/>
            <a:t>Applied and Computational Mathematics</a:t>
          </a:r>
          <a:endParaRPr lang="en-US" sz="2500" kern="1200" dirty="0"/>
        </a:p>
      </dsp:txBody>
      <dsp:txXfrm>
        <a:off x="776445" y="978724"/>
        <a:ext cx="6398140" cy="489362"/>
      </dsp:txXfrm>
    </dsp:sp>
    <dsp:sp modelId="{0A05B4EC-1AD6-406E-B932-AF59ABBAB5F1}">
      <dsp:nvSpPr>
        <dsp:cNvPr id="0" name=""/>
        <dsp:cNvSpPr/>
      </dsp:nvSpPr>
      <dsp:spPr>
        <a:xfrm>
          <a:off x="470594" y="917554"/>
          <a:ext cx="611703" cy="611703"/>
        </a:xfrm>
        <a:prstGeom prst="ellipse">
          <a:avLst/>
        </a:prstGeom>
        <a:blipFill rotWithShape="0">
          <a:blip xmlns:r="http://schemas.openxmlformats.org/officeDocument/2006/relationships" r:embed="rId2"/>
          <a:stretch>
            <a:fillRect l="-125000" t="3000" r="-96000" b="-121000"/>
          </a:stretch>
        </a:blipFill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CA3EB33-6310-4C16-8FA8-A70E80E39497}">
      <dsp:nvSpPr>
        <dsp:cNvPr id="0" name=""/>
        <dsp:cNvSpPr/>
      </dsp:nvSpPr>
      <dsp:spPr>
        <a:xfrm>
          <a:off x="960514" y="1712675"/>
          <a:ext cx="6214071" cy="489362"/>
        </a:xfrm>
        <a:prstGeom prst="rect">
          <a:avLst/>
        </a:prstGeom>
        <a:solidFill>
          <a:schemeClr val="accent2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8431" tIns="63500" rIns="63500" bIns="63500" numCol="1" spcCol="1270" anchor="ctr" anchorCtr="0">
          <a:noAutofit/>
        </a:bodyPr>
        <a:lstStyle/>
        <a:p>
          <a:pPr lvl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500" kern="1200" dirty="0" smtClean="0"/>
            <a:t>Cybersecurity</a:t>
          </a:r>
          <a:endParaRPr lang="en-US" sz="2500" kern="1200" dirty="0"/>
        </a:p>
      </dsp:txBody>
      <dsp:txXfrm>
        <a:off x="960514" y="1712675"/>
        <a:ext cx="6214071" cy="489362"/>
      </dsp:txXfrm>
    </dsp:sp>
    <dsp:sp modelId="{C414F5DD-551A-4EED-A86B-8B29A4C8CF0A}">
      <dsp:nvSpPr>
        <dsp:cNvPr id="0" name=""/>
        <dsp:cNvSpPr/>
      </dsp:nvSpPr>
      <dsp:spPr>
        <a:xfrm>
          <a:off x="654663" y="1651505"/>
          <a:ext cx="611703" cy="611703"/>
        </a:xfrm>
        <a:prstGeom prst="ellipse">
          <a:avLst/>
        </a:prstGeom>
        <a:blipFill dpi="0" rotWithShape="0">
          <a:blip xmlns:r="http://schemas.openxmlformats.org/officeDocument/2006/relationships" r:embed="rId3"/>
          <a:srcRect/>
          <a:stretch>
            <a:fillRect/>
          </a:stretch>
        </a:blipFill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04523FF-5DCA-4DA4-A895-4B81D8DD03AB}">
      <dsp:nvSpPr>
        <dsp:cNvPr id="0" name=""/>
        <dsp:cNvSpPr/>
      </dsp:nvSpPr>
      <dsp:spPr>
        <a:xfrm>
          <a:off x="960514" y="2446161"/>
          <a:ext cx="6214071" cy="489362"/>
        </a:xfrm>
        <a:prstGeom prst="rect">
          <a:avLst/>
        </a:prstGeom>
        <a:solidFill>
          <a:schemeClr val="accent3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8431" tIns="63500" rIns="63500" bIns="63500" numCol="1" spcCol="1270" anchor="ctr" anchorCtr="0">
          <a:noAutofit/>
        </a:bodyPr>
        <a:lstStyle/>
        <a:p>
          <a:pPr lvl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500" kern="1200" dirty="0" smtClean="0"/>
            <a:t>Information Access</a:t>
          </a:r>
        </a:p>
      </dsp:txBody>
      <dsp:txXfrm>
        <a:off x="960514" y="2446161"/>
        <a:ext cx="6214071" cy="489362"/>
      </dsp:txXfrm>
    </dsp:sp>
    <dsp:sp modelId="{ACB9F32D-44B7-4485-902C-EFC17D7A7A42}">
      <dsp:nvSpPr>
        <dsp:cNvPr id="0" name=""/>
        <dsp:cNvSpPr/>
      </dsp:nvSpPr>
      <dsp:spPr>
        <a:xfrm>
          <a:off x="654663" y="2384991"/>
          <a:ext cx="611703" cy="611703"/>
        </a:xfrm>
        <a:prstGeom prst="ellipse">
          <a:avLst/>
        </a:prstGeom>
        <a:blipFill dpi="0" rotWithShape="0">
          <a:blip xmlns:r="http://schemas.openxmlformats.org/officeDocument/2006/relationships" r:embed="rId4"/>
          <a:srcRect/>
          <a:stretch>
            <a:fillRect/>
          </a:stretch>
        </a:blipFill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7F440BF-341B-4D38-B347-7A89A0DB3DC0}">
      <dsp:nvSpPr>
        <dsp:cNvPr id="0" name=""/>
        <dsp:cNvSpPr/>
      </dsp:nvSpPr>
      <dsp:spPr>
        <a:xfrm>
          <a:off x="776445" y="3180112"/>
          <a:ext cx="6398140" cy="489362"/>
        </a:xfrm>
        <a:prstGeom prst="rect">
          <a:avLst/>
        </a:prstGeom>
        <a:solidFill>
          <a:schemeClr val="accent4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8431" tIns="63500" rIns="63500" bIns="63500" numCol="1" spcCol="1270" anchor="ctr" anchorCtr="0">
          <a:noAutofit/>
        </a:bodyPr>
        <a:lstStyle/>
        <a:p>
          <a:pPr lvl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500" kern="1200" dirty="0" smtClean="0"/>
            <a:t>Software and Systems</a:t>
          </a:r>
        </a:p>
      </dsp:txBody>
      <dsp:txXfrm>
        <a:off x="776445" y="3180112"/>
        <a:ext cx="6398140" cy="489362"/>
      </dsp:txXfrm>
    </dsp:sp>
    <dsp:sp modelId="{51FD8C66-043C-4F4C-B711-C5C18B92329D}">
      <dsp:nvSpPr>
        <dsp:cNvPr id="0" name=""/>
        <dsp:cNvSpPr/>
      </dsp:nvSpPr>
      <dsp:spPr>
        <a:xfrm>
          <a:off x="470594" y="3118942"/>
          <a:ext cx="611703" cy="611703"/>
        </a:xfrm>
        <a:prstGeom prst="ellipse">
          <a:avLst/>
        </a:prstGeom>
        <a:blipFill dpi="0" rotWithShape="0">
          <a:blip xmlns:r="http://schemas.openxmlformats.org/officeDocument/2006/relationships" r:embed="rId5"/>
          <a:srcRect/>
          <a:stretch>
            <a:fillRect l="-65000" r="-6000"/>
          </a:stretch>
        </a:blipFill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F38716C-76AB-4981-A5C0-CF73F93A0A3E}">
      <dsp:nvSpPr>
        <dsp:cNvPr id="0" name=""/>
        <dsp:cNvSpPr/>
      </dsp:nvSpPr>
      <dsp:spPr>
        <a:xfrm>
          <a:off x="373911" y="3914063"/>
          <a:ext cx="6800674" cy="489362"/>
        </a:xfrm>
        <a:prstGeom prst="rect">
          <a:avLst/>
        </a:prstGeom>
        <a:solidFill>
          <a:schemeClr val="accent5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8431" tIns="63500" rIns="63500" bIns="63500" numCol="1" spcCol="1270" anchor="ctr" anchorCtr="0">
          <a:noAutofit/>
        </a:bodyPr>
        <a:lstStyle/>
        <a:p>
          <a:pPr lvl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500" kern="1200" dirty="0" smtClean="0"/>
            <a:t>Statistics</a:t>
          </a:r>
          <a:endParaRPr lang="en-US" sz="2500" kern="1200" dirty="0"/>
        </a:p>
      </dsp:txBody>
      <dsp:txXfrm>
        <a:off x="373911" y="3914063"/>
        <a:ext cx="6800674" cy="489362"/>
      </dsp:txXfrm>
    </dsp:sp>
    <dsp:sp modelId="{349DAE9E-54A8-45E0-8A57-72D35FEB95A7}">
      <dsp:nvSpPr>
        <dsp:cNvPr id="0" name=""/>
        <dsp:cNvSpPr/>
      </dsp:nvSpPr>
      <dsp:spPr>
        <a:xfrm>
          <a:off x="68060" y="3852892"/>
          <a:ext cx="611703" cy="611703"/>
        </a:xfrm>
        <a:prstGeom prst="ellipse">
          <a:avLst/>
        </a:prstGeom>
        <a:blipFill rotWithShape="0">
          <a:blip xmlns:r="http://schemas.openxmlformats.org/officeDocument/2006/relationships" r:embed="rId6"/>
          <a:stretch>
            <a:fillRect/>
          </a:stretch>
        </a:blip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67" tIns="46584" rIns="93167" bIns="46584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67" tIns="46584" rIns="93167" bIns="46584" rtlCol="0"/>
          <a:lstStyle>
            <a:lvl1pPr algn="r">
              <a:defRPr sz="1200"/>
            </a:lvl1pPr>
          </a:lstStyle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67" tIns="46584" rIns="93167" bIns="46584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67" tIns="46584" rIns="93167" bIns="46584" rtlCol="0" anchor="b"/>
          <a:lstStyle>
            <a:lvl1pPr algn="r">
              <a:defRPr sz="1200"/>
            </a:lvl1pPr>
          </a:lstStyle>
          <a:p>
            <a:fld id="{DBD374DB-C6B0-4A11-9DB5-240B1FA8D10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62253603"/>
      </p:ext>
    </p:extLst>
  </p:cSld>
  <p:clrMap bg1="lt1" tx1="dk1" bg2="lt2" tx2="dk2" accent1="accent1" accent2="accent2" accent3="accent3" accent4="accent4" accent5="accent5" accent6="accent6" hlink="hlink" folHlink="folHlink"/>
  <p:hf sldNum="0" hdr="0" ftr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67" tIns="46584" rIns="93167" bIns="46584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67" tIns="46584" rIns="93167" bIns="46584" rtlCol="0"/>
          <a:lstStyle>
            <a:lvl1pPr algn="r">
              <a:defRPr sz="1200"/>
            </a:lvl1pPr>
          </a:lstStyle>
          <a:p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67" tIns="46584" rIns="93167" bIns="46584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67" tIns="46584" rIns="93167" bIns="46584" rtlCol="0"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67" tIns="46584" rIns="93167" bIns="46584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67" tIns="46584" rIns="93167" bIns="46584" rtlCol="0" anchor="b"/>
          <a:lstStyle>
            <a:lvl1pPr algn="r">
              <a:defRPr sz="1200"/>
            </a:lvl1pPr>
          </a:lstStyle>
          <a:p>
            <a:fld id="{E5793164-F5B0-4684-9AFD-344251F57C4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08611976"/>
      </p:ext>
    </p:extLst>
  </p:cSld>
  <p:clrMap bg1="lt1" tx1="dk1" bg2="lt2" tx2="dk2" accent1="accent1" accent2="accent2" accent3="accent3" accent4="accent4" accent5="accent5" accent6="accent6" hlink="hlink" folHlink="folHlink"/>
  <p:hf sldNum="0" hdr="0" ftr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2014532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2440587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0326293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800" dirty="0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4408827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400" dirty="0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2633051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800" dirty="0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9009032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4191000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3352800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800555-A646-4BA9-9121-8BCA1C730FBB}" type="datetime1">
              <a:rPr lang="en-US" smtClean="0"/>
              <a:t>2/8/2016</a:t>
            </a:fld>
            <a:endParaRPr lang="en-US" dirty="0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2B5BA9-2BB2-4DBB-9636-67EFECEDA9C0}" type="datetime1">
              <a:rPr lang="en-US" smtClean="0"/>
              <a:t>2/8/2016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DE6EB8-52AB-45EA-A660-3E1EBFA72987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7" name="Picture 6" descr="nistident_flleft_vec_white.pn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955493" y="109009"/>
            <a:ext cx="1120777" cy="49501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9278BD-32F6-4429-9853-E1B3C06D1735}" type="datetime1">
              <a:rPr lang="en-US" smtClean="0"/>
              <a:t>2/8/2016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DE6EB8-52AB-45EA-A660-3E1EBFA72987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7" name="Picture 6" descr="nistident_flleft_vec_white.pn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955493" y="109009"/>
            <a:ext cx="1120777" cy="49501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dirty="0" smtClean="0"/>
              <a:t>Click to edit Master text styles</a:t>
            </a:r>
          </a:p>
          <a:p>
            <a:pPr lvl="1" eaLnBrk="1" latinLnBrk="0" hangingPunct="1"/>
            <a:r>
              <a:rPr lang="en-US" dirty="0" smtClean="0"/>
              <a:t>Second level</a:t>
            </a:r>
          </a:p>
          <a:p>
            <a:pPr lvl="2" eaLnBrk="1" latinLnBrk="0" hangingPunct="1"/>
            <a:r>
              <a:rPr lang="en-US" dirty="0" smtClean="0"/>
              <a:t>Third level</a:t>
            </a:r>
          </a:p>
          <a:p>
            <a:pPr lvl="3" eaLnBrk="1" latinLnBrk="0" hangingPunct="1"/>
            <a:r>
              <a:rPr lang="en-US" dirty="0" smtClean="0"/>
              <a:t>Fourth level</a:t>
            </a:r>
          </a:p>
          <a:p>
            <a:pPr lvl="4" eaLnBrk="1" latinLnBrk="0" hangingPunct="1"/>
            <a:r>
              <a:rPr lang="en-US" dirty="0" smtClean="0"/>
              <a:t>Fifth level</a:t>
            </a:r>
            <a:endParaRPr kumimoji="0"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B0382A-9E63-40D9-822D-5A03F1882CDF}" type="datetime1">
              <a:rPr lang="en-US" smtClean="0"/>
              <a:t>2/8/2016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57200" y="6416675"/>
            <a:ext cx="762000" cy="365125"/>
          </a:xfrm>
        </p:spPr>
        <p:txBody>
          <a:bodyPr/>
          <a:lstStyle>
            <a:lvl1pPr algn="l">
              <a:defRPr/>
            </a:lvl1pPr>
          </a:lstStyle>
          <a:p>
            <a:fld id="{59DE6EB8-52AB-45EA-A660-3E1EBFA72987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8" name="Picture 7" descr="nistident_flleft_vec_white.pn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955493" y="109009"/>
            <a:ext cx="1120777" cy="49501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927B04-D922-4BD0-B18B-364C582C1803}" type="datetime1">
              <a:rPr lang="en-US" smtClean="0"/>
              <a:t>2/8/2016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DE6EB8-52AB-45EA-A660-3E1EBFA72987}" type="slidenum">
              <a:rPr lang="en-US" smtClean="0"/>
              <a:t>‹#›</a:t>
            </a:fld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431797-0382-4EDA-9B0C-8ED24756B784}" type="datetime1">
              <a:rPr lang="en-US" smtClean="0"/>
              <a:t>2/8/2016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DE6EB8-52AB-45EA-A660-3E1EBFA72987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8" name="Picture 7" descr="nistident_flleft_vec_white.pn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955493" y="109009"/>
            <a:ext cx="1120777" cy="49501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3D367C-CD2A-4EF8-AE82-CBB876E8283A}" type="datetime1">
              <a:rPr lang="en-US" smtClean="0"/>
              <a:t>2/8/2016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DE6EB8-52AB-45EA-A660-3E1EBFA72987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304800" y="6356350"/>
            <a:ext cx="762000" cy="365125"/>
          </a:xfrm>
        </p:spPr>
        <p:txBody>
          <a:bodyPr/>
          <a:lstStyle/>
          <a:p>
            <a:fld id="{59DE6EB8-52AB-45EA-A660-3E1EBFA72987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7" name="Picture 6" descr="nistident_flleft_vec_white.pn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955493" y="109009"/>
            <a:ext cx="1120777" cy="49501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381000" y="6356350"/>
            <a:ext cx="762000" cy="365125"/>
          </a:xfrm>
        </p:spPr>
        <p:txBody>
          <a:bodyPr/>
          <a:lstStyle/>
          <a:p>
            <a:fld id="{59DE6EB8-52AB-45EA-A660-3E1EBFA72987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6" name="Picture 5" descr="nistident_flleft_vec_white.pn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955493" y="109009"/>
            <a:ext cx="1120777" cy="49501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CBBBC7-4FF8-446D-B42F-0EDF819C6B5F}" type="datetime1">
              <a:rPr lang="en-US" smtClean="0"/>
              <a:t>2/8/2016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DE6EB8-52AB-45EA-A660-3E1EBFA72987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8" name="Picture 7" descr="nistident_flleft_vec_white.pn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955493" y="109009"/>
            <a:ext cx="1120777" cy="49501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FEC0DA-EC72-4AAD-A955-5C2E403A47D4}" type="datetime1">
              <a:rPr lang="en-US" smtClean="0"/>
              <a:t>2/8/2016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59DE6EB8-52AB-45EA-A660-3E1EBFA72987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dirty="0" smtClean="0"/>
              <a:t>Click icon to add picture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pic>
        <p:nvPicPr>
          <p:cNvPr id="13" name="Picture 12" descr="nistident_flleft_vec_white.pn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955493" y="109009"/>
            <a:ext cx="1120777" cy="495010"/>
          </a:xfrm>
          <a:prstGeom prst="rect">
            <a:avLst/>
          </a:prstGeom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3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4F4827B6-ACB9-4C0D-8888-B15818632045}" type="datetime1">
              <a:rPr lang="en-US" smtClean="0"/>
              <a:t>2/8/2016</a:t>
            </a:fld>
            <a:endParaRPr lang="en-US" dirty="0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59DE6EB8-52AB-45EA-A660-3E1EBFA72987}" type="slidenum">
              <a:rPr lang="en-US" smtClean="0"/>
              <a:t>‹#›</a:t>
            </a:fld>
            <a:endParaRPr lang="en-US" dirty="0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 dirty="0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 dirty="0"/>
            </a:p>
          </p:txBody>
        </p:sp>
      </p:grpSp>
      <p:pic>
        <p:nvPicPr>
          <p:cNvPr id="17" name="Picture 7" descr="ITL Logo RGB.png"/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1138" y="179388"/>
            <a:ext cx="2125662" cy="466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hf hdr="0" ftr="0" dt="0"/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sz="4000" dirty="0" smtClean="0"/>
              <a:t>Information Technology Laboratory Overview</a:t>
            </a:r>
            <a:endParaRPr lang="en-US" sz="40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 lnSpcReduction="10000"/>
          </a:bodyPr>
          <a:lstStyle/>
          <a:p>
            <a:endParaRPr lang="en-US" dirty="0" smtClean="0"/>
          </a:p>
          <a:p>
            <a:r>
              <a:rPr lang="en-US" dirty="0" smtClean="0"/>
              <a:t>Barbara </a:t>
            </a:r>
            <a:r>
              <a:rPr lang="en-US" dirty="0" smtClean="0"/>
              <a:t>Guttman</a:t>
            </a:r>
          </a:p>
          <a:p>
            <a:r>
              <a:rPr lang="en-US" dirty="0" smtClean="0"/>
              <a:t>Software Quality Group</a:t>
            </a:r>
          </a:p>
          <a:p>
            <a:r>
              <a:rPr lang="en-US" dirty="0" smtClean="0"/>
              <a:t>February 10, 2016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7924800" y="6356350"/>
            <a:ext cx="762000" cy="365125"/>
          </a:xfrm>
        </p:spPr>
        <p:txBody>
          <a:bodyPr/>
          <a:lstStyle/>
          <a:p>
            <a:fld id="{59DE6EB8-52AB-45EA-A660-3E1EBFA72987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095398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Technology Environment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DE6EB8-52AB-45EA-A660-3E1EBFA72987}" type="slidenum">
              <a:rPr lang="en-US" smtClean="0"/>
              <a:t>2</a:t>
            </a:fld>
            <a:endParaRPr lang="en-US" dirty="0"/>
          </a:p>
        </p:txBody>
      </p:sp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2315900819"/>
              </p:ext>
            </p:extLst>
          </p:nvPr>
        </p:nvGraphicFramePr>
        <p:xfrm>
          <a:off x="685800" y="1828800"/>
          <a:ext cx="7086600" cy="4495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9481561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Technical Capabilities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DE6EB8-52AB-45EA-A660-3E1EBFA72987}" type="slidenum">
              <a:rPr lang="en-US" smtClean="0"/>
              <a:t>3</a:t>
            </a:fld>
            <a:endParaRPr lang="en-US" dirty="0"/>
          </a:p>
        </p:txBody>
      </p:sp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53422521"/>
              </p:ext>
            </p:extLst>
          </p:nvPr>
        </p:nvGraphicFramePr>
        <p:xfrm>
          <a:off x="990600" y="1828800"/>
          <a:ext cx="7239000" cy="4648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6715918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Fundamental Research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048000"/>
            <a:ext cx="7848600" cy="3352800"/>
          </a:xfrm>
        </p:spPr>
        <p:txBody>
          <a:bodyPr>
            <a:normAutofit lnSpcReduction="10000"/>
          </a:bodyPr>
          <a:lstStyle/>
          <a:p>
            <a:pPr lvl="0"/>
            <a:r>
              <a:rPr lang="en-US" dirty="0" smtClean="0"/>
              <a:t>Develop </a:t>
            </a:r>
            <a:r>
              <a:rPr lang="en-US" dirty="0"/>
              <a:t>the Foundations of </a:t>
            </a:r>
            <a:r>
              <a:rPr lang="en-US" b="1" dirty="0"/>
              <a:t>Measurement Science for </a:t>
            </a:r>
            <a:r>
              <a:rPr lang="en-US" b="1" dirty="0" smtClean="0"/>
              <a:t>IT</a:t>
            </a:r>
          </a:p>
          <a:p>
            <a:pPr lvl="0"/>
            <a:r>
              <a:rPr lang="en-US" dirty="0" smtClean="0"/>
              <a:t>Develop </a:t>
            </a:r>
            <a:r>
              <a:rPr lang="en-US" dirty="0"/>
              <a:t>the Foundations of </a:t>
            </a:r>
            <a:r>
              <a:rPr lang="en-US" b="1" dirty="0"/>
              <a:t>IT for Measurement </a:t>
            </a:r>
            <a:r>
              <a:rPr lang="en-US" b="1" dirty="0" smtClean="0"/>
              <a:t>Science</a:t>
            </a:r>
          </a:p>
          <a:p>
            <a:pPr lvl="0"/>
            <a:r>
              <a:rPr lang="en-US" dirty="0" smtClean="0"/>
              <a:t>Examples</a:t>
            </a:r>
          </a:p>
          <a:p>
            <a:pPr marL="651510" lvl="1" indent="-285750">
              <a:buClr>
                <a:schemeClr val="tx2"/>
              </a:buClr>
              <a:buFont typeface="Wingdings" panose="05000000000000000000" pitchFamily="2" charset="2"/>
              <a:buChar char="Ø"/>
            </a:pPr>
            <a:r>
              <a:rPr lang="en-US" sz="1800" b="1" dirty="0"/>
              <a:t>Quantum Information Science</a:t>
            </a:r>
          </a:p>
          <a:p>
            <a:pPr marL="651510" lvl="1" indent="-285750">
              <a:buClr>
                <a:schemeClr val="tx2"/>
              </a:buClr>
              <a:buFont typeface="Wingdings" panose="05000000000000000000" pitchFamily="2" charset="2"/>
              <a:buChar char="Ø"/>
            </a:pPr>
            <a:r>
              <a:rPr lang="en-US" sz="1800" b="1" dirty="0"/>
              <a:t>Cryptography</a:t>
            </a:r>
          </a:p>
          <a:p>
            <a:pPr marL="651510" lvl="1" indent="-285750">
              <a:buClr>
                <a:schemeClr val="tx2"/>
              </a:buClr>
              <a:buFont typeface="Wingdings" panose="05000000000000000000" pitchFamily="2" charset="2"/>
              <a:buChar char="Ø"/>
            </a:pPr>
            <a:r>
              <a:rPr lang="en-US" sz="1800" b="1" dirty="0"/>
              <a:t>Advanced Uncertainty Analysis</a:t>
            </a:r>
          </a:p>
          <a:p>
            <a:pPr marL="651510" lvl="1" indent="-285750">
              <a:buClr>
                <a:schemeClr val="tx2"/>
              </a:buClr>
              <a:buFont typeface="Wingdings" panose="05000000000000000000" pitchFamily="2" charset="2"/>
              <a:buChar char="Ø"/>
            </a:pPr>
            <a:r>
              <a:rPr lang="en-US" sz="1800" b="1" dirty="0"/>
              <a:t>Complex Networked Systems</a:t>
            </a:r>
          </a:p>
          <a:p>
            <a:pPr lvl="1"/>
            <a:endParaRPr lang="en-US" b="1" dirty="0" smtClean="0"/>
          </a:p>
        </p:txBody>
      </p:sp>
      <p:sp>
        <p:nvSpPr>
          <p:cNvPr id="4" name="TextBox 3"/>
          <p:cNvSpPr txBox="1"/>
          <p:nvPr/>
        </p:nvSpPr>
        <p:spPr>
          <a:xfrm>
            <a:off x="533400" y="1981200"/>
            <a:ext cx="8001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i="1" dirty="0"/>
              <a:t>Strategic </a:t>
            </a:r>
            <a:r>
              <a:rPr lang="en-US" sz="2000" b="1" i="1" dirty="0" smtClean="0"/>
              <a:t>Goal: </a:t>
            </a:r>
            <a:r>
              <a:rPr lang="en-US" sz="2000" i="1" dirty="0"/>
              <a:t>Develop the essential foundations of computer science, mathematics, and statistics that contribute to ITL’s role in IT and measurement science. 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DE6EB8-52AB-45EA-A660-3E1EBFA72987}" type="slidenum">
              <a:rPr lang="en-US" smtClean="0"/>
              <a:t>4</a:t>
            </a:fld>
            <a:endParaRPr lang="en-US" dirty="0"/>
          </a:p>
        </p:txBody>
      </p:sp>
      <p:pic>
        <p:nvPicPr>
          <p:cNvPr id="9" name="Picture 8" descr="C:\Users\possolo\NIST\METROLOGY\LeuvenBerlin2015Mar10\PAPER\shape167.pn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6200" y="1"/>
            <a:ext cx="1447800" cy="129990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092262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Applied Research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819400"/>
            <a:ext cx="8610600" cy="3962400"/>
          </a:xfrm>
        </p:spPr>
        <p:txBody>
          <a:bodyPr>
            <a:normAutofit/>
          </a:bodyPr>
          <a:lstStyle/>
          <a:p>
            <a:r>
              <a:rPr lang="en-US" dirty="0" smtClean="0"/>
              <a:t>Overcome </a:t>
            </a:r>
            <a:r>
              <a:rPr lang="en-US" dirty="0"/>
              <a:t>Technical Barriers to </a:t>
            </a:r>
            <a:r>
              <a:rPr lang="en-US" b="1" dirty="0"/>
              <a:t>IT </a:t>
            </a:r>
            <a:r>
              <a:rPr lang="en-US" b="1" dirty="0" smtClean="0"/>
              <a:t>Innovation</a:t>
            </a:r>
          </a:p>
          <a:p>
            <a:r>
              <a:rPr lang="en-US" dirty="0" smtClean="0"/>
              <a:t>Drive </a:t>
            </a:r>
            <a:r>
              <a:rPr lang="en-US" dirty="0"/>
              <a:t>Progress on </a:t>
            </a:r>
            <a:r>
              <a:rPr lang="en-US" b="1" dirty="0"/>
              <a:t>National </a:t>
            </a:r>
            <a:r>
              <a:rPr lang="en-US" b="1" dirty="0" smtClean="0"/>
              <a:t>Priorities</a:t>
            </a:r>
          </a:p>
          <a:p>
            <a:r>
              <a:rPr lang="en-US" dirty="0" smtClean="0"/>
              <a:t>Advance </a:t>
            </a:r>
            <a:r>
              <a:rPr lang="en-US" dirty="0"/>
              <a:t>the </a:t>
            </a:r>
            <a:r>
              <a:rPr lang="en-US" b="1" dirty="0"/>
              <a:t>NIST </a:t>
            </a:r>
            <a:r>
              <a:rPr lang="en-US" b="1" dirty="0" smtClean="0"/>
              <a:t>Mission</a:t>
            </a:r>
          </a:p>
          <a:p>
            <a:pPr lvl="0"/>
            <a:r>
              <a:rPr lang="en-US" dirty="0" smtClean="0"/>
              <a:t>Examples</a:t>
            </a:r>
            <a:endParaRPr lang="en-US" dirty="0"/>
          </a:p>
          <a:p>
            <a:pPr marL="651510" lvl="1" indent="-285750">
              <a:buClr>
                <a:schemeClr val="tx2"/>
              </a:buClr>
              <a:buFont typeface="Wingdings" panose="05000000000000000000" pitchFamily="2" charset="2"/>
              <a:buChar char="Ø"/>
            </a:pPr>
            <a:r>
              <a:rPr lang="en-US" sz="1800" b="1" dirty="0" smtClean="0"/>
              <a:t>Forensic </a:t>
            </a:r>
            <a:r>
              <a:rPr lang="en-US" sz="1800" b="1" dirty="0"/>
              <a:t>Science</a:t>
            </a:r>
          </a:p>
          <a:p>
            <a:pPr marL="651510" lvl="1" indent="-285750">
              <a:buClr>
                <a:schemeClr val="tx2"/>
              </a:buClr>
              <a:buFont typeface="Wingdings" panose="05000000000000000000" pitchFamily="2" charset="2"/>
              <a:buChar char="Ø"/>
            </a:pPr>
            <a:r>
              <a:rPr lang="en-US" sz="1800" b="1" dirty="0" smtClean="0"/>
              <a:t>Cybersecurity</a:t>
            </a:r>
            <a:endParaRPr lang="en-US" sz="1800" b="1" dirty="0"/>
          </a:p>
          <a:p>
            <a:pPr marL="651510" lvl="1" indent="-285750">
              <a:buClr>
                <a:schemeClr val="tx2"/>
              </a:buClr>
              <a:buFont typeface="Wingdings" panose="05000000000000000000" pitchFamily="2" charset="2"/>
              <a:buChar char="Ø"/>
            </a:pPr>
            <a:r>
              <a:rPr lang="en-US" sz="1800" b="1" dirty="0" smtClean="0"/>
              <a:t>Human Factors and Usability</a:t>
            </a:r>
            <a:endParaRPr lang="en-US" sz="1800" b="1" dirty="0"/>
          </a:p>
          <a:p>
            <a:pPr marL="651510" lvl="1" indent="-285750">
              <a:buClr>
                <a:schemeClr val="tx2"/>
              </a:buClr>
              <a:buFont typeface="Wingdings" panose="05000000000000000000" pitchFamily="2" charset="2"/>
              <a:buChar char="Ø"/>
            </a:pPr>
            <a:r>
              <a:rPr lang="en-US" sz="1800" b="1" dirty="0" smtClean="0"/>
              <a:t>Next Generation Internet Technologies</a:t>
            </a:r>
            <a:endParaRPr lang="en-US" sz="1800" b="1" dirty="0"/>
          </a:p>
          <a:p>
            <a:endParaRPr lang="en-US" dirty="0" smtClean="0"/>
          </a:p>
        </p:txBody>
      </p:sp>
      <p:sp>
        <p:nvSpPr>
          <p:cNvPr id="4" name="TextBox 3"/>
          <p:cNvSpPr txBox="1"/>
          <p:nvPr/>
        </p:nvSpPr>
        <p:spPr>
          <a:xfrm>
            <a:off x="533400" y="1981200"/>
            <a:ext cx="8001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i="1" dirty="0"/>
              <a:t>Strategic </a:t>
            </a:r>
            <a:r>
              <a:rPr lang="en-US" sz="2000" b="1" i="1" dirty="0" smtClean="0"/>
              <a:t>Goal: </a:t>
            </a:r>
            <a:r>
              <a:rPr lang="en-US" sz="2000" i="1" dirty="0"/>
              <a:t>Accelerate IT innovation through the development and application of measurements and related technology and tools. 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DE6EB8-52AB-45EA-A660-3E1EBFA72987}" type="slidenum">
              <a:rPr lang="en-US" smtClean="0"/>
              <a:t>5</a:t>
            </a:fld>
            <a:endParaRPr lang="en-US" dirty="0"/>
          </a:p>
        </p:txBody>
      </p:sp>
      <p:grpSp>
        <p:nvGrpSpPr>
          <p:cNvPr id="6" name="Group 5"/>
          <p:cNvGrpSpPr/>
          <p:nvPr/>
        </p:nvGrpSpPr>
        <p:grpSpPr>
          <a:xfrm>
            <a:off x="6858000" y="-12699"/>
            <a:ext cx="2311400" cy="1384299"/>
            <a:chOff x="6858000" y="-12699"/>
            <a:chExt cx="2311400" cy="1384299"/>
          </a:xfrm>
        </p:grpSpPr>
        <p:pic>
          <p:nvPicPr>
            <p:cNvPr id="7170" name="Picture 2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858000" y="-12699"/>
              <a:ext cx="2311400" cy="120899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7" name="TextBox 6"/>
            <p:cNvSpPr txBox="1"/>
            <p:nvPr/>
          </p:nvSpPr>
          <p:spPr>
            <a:xfrm>
              <a:off x="7848600" y="1156156"/>
              <a:ext cx="12954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800" dirty="0" smtClean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©Nick Macintosh</a:t>
              </a:r>
              <a:endParaRPr lang="en-US" sz="800" dirty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9100140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057400"/>
            <a:ext cx="8610600" cy="533400"/>
          </a:xfrm>
        </p:spPr>
        <p:txBody>
          <a:bodyPr>
            <a:noAutofit/>
          </a:bodyPr>
          <a:lstStyle/>
          <a:p>
            <a:r>
              <a:rPr lang="en-US" sz="4800" dirty="0" smtClean="0"/>
              <a:t>Standards Development &amp; Technology Transfer</a:t>
            </a:r>
            <a:endParaRPr lang="en-US" sz="4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962400"/>
            <a:ext cx="8229600" cy="2667000"/>
          </a:xfrm>
        </p:spPr>
        <p:txBody>
          <a:bodyPr>
            <a:normAutofit/>
          </a:bodyPr>
          <a:lstStyle/>
          <a:p>
            <a:r>
              <a:rPr lang="en-US" dirty="0" smtClean="0"/>
              <a:t>Catalyze the Development of IT Standards</a:t>
            </a:r>
          </a:p>
          <a:p>
            <a:r>
              <a:rPr lang="en-US" dirty="0" smtClean="0"/>
              <a:t>Build Communities of Interest</a:t>
            </a:r>
          </a:p>
          <a:p>
            <a:r>
              <a:rPr lang="en-US" dirty="0" smtClean="0"/>
              <a:t>Outreach and Open Data Access</a:t>
            </a:r>
          </a:p>
          <a:p>
            <a:pPr lvl="0"/>
            <a:r>
              <a:rPr lang="en-US" dirty="0" smtClean="0"/>
              <a:t>Examples</a:t>
            </a:r>
            <a:endParaRPr lang="en-US" dirty="0"/>
          </a:p>
          <a:p>
            <a:pPr marL="651510" lvl="1" indent="-285750">
              <a:buClr>
                <a:schemeClr val="tx2"/>
              </a:buClr>
              <a:buFont typeface="Wingdings" panose="05000000000000000000" pitchFamily="2" charset="2"/>
              <a:buChar char="Ø"/>
            </a:pPr>
            <a:r>
              <a:rPr lang="en-US" sz="1800" b="1" dirty="0" smtClean="0"/>
              <a:t>Biometric </a:t>
            </a:r>
            <a:r>
              <a:rPr lang="en-US" sz="1800" b="1" dirty="0" smtClean="0"/>
              <a:t>Standards</a:t>
            </a:r>
          </a:p>
          <a:p>
            <a:pPr marL="651510" lvl="1" indent="-285750">
              <a:buClr>
                <a:schemeClr val="tx2"/>
              </a:buClr>
              <a:buFont typeface="Wingdings" panose="05000000000000000000" pitchFamily="2" charset="2"/>
              <a:buChar char="Ø"/>
            </a:pPr>
            <a:r>
              <a:rPr lang="en-US" sz="1800" b="1" dirty="0" smtClean="0"/>
              <a:t>Voting Systems Public Working Groups</a:t>
            </a:r>
            <a:endParaRPr lang="en-US" sz="1800" b="1" dirty="0"/>
          </a:p>
          <a:p>
            <a:pPr marL="365760" lvl="1" indent="0">
              <a:buClr>
                <a:schemeClr val="tx2"/>
              </a:buClr>
              <a:buNone/>
            </a:pPr>
            <a:endParaRPr lang="en-US" sz="1800" b="1" dirty="0"/>
          </a:p>
          <a:p>
            <a:endParaRPr lang="en-US" dirty="0" smtClean="0"/>
          </a:p>
        </p:txBody>
      </p:sp>
      <p:sp>
        <p:nvSpPr>
          <p:cNvPr id="5" name="Rectangle 4"/>
          <p:cNvSpPr/>
          <p:nvPr/>
        </p:nvSpPr>
        <p:spPr>
          <a:xfrm>
            <a:off x="533400" y="2667000"/>
            <a:ext cx="784860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i="1" dirty="0"/>
              <a:t>Strategic </a:t>
            </a:r>
            <a:r>
              <a:rPr lang="en-US" sz="2000" b="1" i="1" dirty="0" smtClean="0"/>
              <a:t>Goal: </a:t>
            </a:r>
            <a:r>
              <a:rPr lang="en-US" sz="2000" i="1" dirty="0"/>
              <a:t>Ensure the products of our research are available to all to promote U.S. innovation and industrial competitiveness, enhance economic security, and improve our quality of life.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DE6EB8-52AB-45EA-A660-3E1EBFA72987}" type="slidenum">
              <a:rPr lang="en-US" smtClean="0"/>
              <a:t>6</a:t>
            </a:fld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4800" y="-17677"/>
            <a:ext cx="1219200" cy="15828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781400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ow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TM02455519[[fn=Winter]]</Template>
  <TotalTime>21488</TotalTime>
  <Words>230</Words>
  <Application>Microsoft Office PowerPoint</Application>
  <PresentationFormat>On-screen Show (4:3)</PresentationFormat>
  <Paragraphs>52</Paragraphs>
  <Slides>6</Slides>
  <Notes>6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7" baseType="lpstr">
      <vt:lpstr>Flow</vt:lpstr>
      <vt:lpstr>Information Technology Laboratory Overview</vt:lpstr>
      <vt:lpstr>Technology Environment</vt:lpstr>
      <vt:lpstr>Technical Capabilities</vt:lpstr>
      <vt:lpstr>Fundamental Research</vt:lpstr>
      <vt:lpstr>Applied Research</vt:lpstr>
      <vt:lpstr>Standards Development &amp; Technology Transfer</vt:lpstr>
    </vt:vector>
  </TitlesOfParts>
  <Company>NIST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Kamie Roberts</dc:creator>
  <cp:lastModifiedBy>Guttman, Barbara</cp:lastModifiedBy>
  <cp:revision>547</cp:revision>
  <cp:lastPrinted>2015-06-08T14:14:28Z</cp:lastPrinted>
  <dcterms:created xsi:type="dcterms:W3CDTF">2015-04-24T13:22:00Z</dcterms:created>
  <dcterms:modified xsi:type="dcterms:W3CDTF">2016-02-08T14:14:33Z</dcterms:modified>
</cp:coreProperties>
</file>