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79"/>
  </p:notesMasterIdLst>
  <p:sldIdLst>
    <p:sldId id="256" r:id="rId3"/>
    <p:sldId id="730" r:id="rId4"/>
    <p:sldId id="655" r:id="rId5"/>
    <p:sldId id="718" r:id="rId6"/>
    <p:sldId id="719" r:id="rId7"/>
    <p:sldId id="720" r:id="rId8"/>
    <p:sldId id="726" r:id="rId9"/>
    <p:sldId id="721" r:id="rId10"/>
    <p:sldId id="264" r:id="rId11"/>
    <p:sldId id="280" r:id="rId12"/>
    <p:sldId id="284" r:id="rId13"/>
    <p:sldId id="722" r:id="rId14"/>
    <p:sldId id="733" r:id="rId15"/>
    <p:sldId id="734" r:id="rId16"/>
    <p:sldId id="732" r:id="rId17"/>
    <p:sldId id="278" r:id="rId18"/>
    <p:sldId id="707" r:id="rId19"/>
    <p:sldId id="654" r:id="rId20"/>
    <p:sldId id="735" r:id="rId21"/>
    <p:sldId id="728" r:id="rId22"/>
    <p:sldId id="282" r:id="rId23"/>
    <p:sldId id="724" r:id="rId24"/>
    <p:sldId id="653" r:id="rId25"/>
    <p:sldId id="267" r:id="rId26"/>
    <p:sldId id="647" r:id="rId27"/>
    <p:sldId id="710" r:id="rId28"/>
    <p:sldId id="283" r:id="rId29"/>
    <p:sldId id="257" r:id="rId30"/>
    <p:sldId id="265" r:id="rId31"/>
    <p:sldId id="712" r:id="rId32"/>
    <p:sldId id="713" r:id="rId33"/>
    <p:sldId id="275" r:id="rId34"/>
    <p:sldId id="266" r:id="rId35"/>
    <p:sldId id="716" r:id="rId36"/>
    <p:sldId id="717" r:id="rId37"/>
    <p:sldId id="794" r:id="rId38"/>
    <p:sldId id="766" r:id="rId39"/>
    <p:sldId id="793" r:id="rId40"/>
    <p:sldId id="778" r:id="rId41"/>
    <p:sldId id="763" r:id="rId42"/>
    <p:sldId id="767" r:id="rId43"/>
    <p:sldId id="779" r:id="rId44"/>
    <p:sldId id="780" r:id="rId45"/>
    <p:sldId id="775" r:id="rId46"/>
    <p:sldId id="786" r:id="rId47"/>
    <p:sldId id="781" r:id="rId48"/>
    <p:sldId id="782" r:id="rId49"/>
    <p:sldId id="783" r:id="rId50"/>
    <p:sldId id="790" r:id="rId51"/>
    <p:sldId id="789" r:id="rId52"/>
    <p:sldId id="784" r:id="rId53"/>
    <p:sldId id="770" r:id="rId54"/>
    <p:sldId id="771" r:id="rId55"/>
    <p:sldId id="774" r:id="rId56"/>
    <p:sldId id="773" r:id="rId57"/>
    <p:sldId id="772" r:id="rId58"/>
    <p:sldId id="777" r:id="rId59"/>
    <p:sldId id="776" r:id="rId60"/>
    <p:sldId id="791" r:id="rId61"/>
    <p:sldId id="792" r:id="rId62"/>
    <p:sldId id="749" r:id="rId63"/>
    <p:sldId id="750" r:id="rId64"/>
    <p:sldId id="751" r:id="rId65"/>
    <p:sldId id="752" r:id="rId66"/>
    <p:sldId id="761" r:id="rId67"/>
    <p:sldId id="753" r:id="rId68"/>
    <p:sldId id="754" r:id="rId69"/>
    <p:sldId id="756" r:id="rId70"/>
    <p:sldId id="762" r:id="rId71"/>
    <p:sldId id="787" r:id="rId72"/>
    <p:sldId id="788" r:id="rId73"/>
    <p:sldId id="757" r:id="rId74"/>
    <p:sldId id="759" r:id="rId75"/>
    <p:sldId id="760" r:id="rId76"/>
    <p:sldId id="768" r:id="rId77"/>
    <p:sldId id="769" r:id="rId78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an Murphy" initials="RM" lastIdx="1" clrIdx="0">
    <p:extLst>
      <p:ext uri="{19B8F6BF-5375-455C-9EA6-DF929625EA0E}">
        <p15:presenceInfo xmlns:p15="http://schemas.microsoft.com/office/powerpoint/2012/main" userId="11bc5dd52d79aec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0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91" autoAdjust="0"/>
    <p:restoredTop sz="89757" autoAdjust="0"/>
  </p:normalViewPr>
  <p:slideViewPr>
    <p:cSldViewPr snapToGrid="0">
      <p:cViewPr varScale="1">
        <p:scale>
          <a:sx n="117" d="100"/>
          <a:sy n="117" d="100"/>
        </p:scale>
        <p:origin x="8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3306F9A1-23DC-42E7-905A-7E67AEC0EA24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D4A32768-1E8C-4F7E-937B-36E3F0538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65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71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43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97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224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463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50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45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565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2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232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31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2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85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95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95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00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80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43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186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83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33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1558A-E333-4659-BFA2-8B85730A8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1BB93-4598-4841-914D-2C12832BB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714A6-998D-4D1B-9950-E9E106FCB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EC3B-CC68-4A25-B9CB-B6DC87AE737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F9C43-E41E-4BC2-A051-9C0D5DAD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388C0-12F9-4FBE-B9CF-CB76368EF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CAC0-1DA8-47D9-A0E4-CFF93AAB1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93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4376-C421-4858-884A-80BA4036D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2DF44-A9FE-47C3-9DCB-061BCD423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1D8DE-186F-4FC8-ACF1-F125FD43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EC3B-CC68-4A25-B9CB-B6DC87AE737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3CB38-8A8F-4000-B115-4A55FC0C6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3ACA0-A965-43D3-AC93-D2936203E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CAC0-1DA8-47D9-A0E4-CFF93AAB1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40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5D4CB-F14F-4538-BCA9-3FBDB0B6C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D74D0-4A0D-4E9B-BA7E-72460D010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5BB4B-9F5A-42DB-8999-80CD76683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EC3B-CC68-4A25-B9CB-B6DC87AE737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11A1C-B451-421A-8E29-5E8FDC0A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8A3C8-4E67-4603-A5E9-18C354602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CAC0-1DA8-47D9-A0E4-CFF93AAB1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36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14A5-4038-495C-8C9C-5B02A8E3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578F3-787E-4DE0-9F23-3AA0568CA8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0DAC7C-088F-47D5-9213-B7B715F01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2F039D-E32F-409B-9981-022C4F816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EC3B-CC68-4A25-B9CB-B6DC87AE737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8D78E-4237-4696-94A3-69C6C677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600BC-6204-4511-894F-C5B27BED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CAC0-1DA8-47D9-A0E4-CFF93AAB1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27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CDC0B-5637-47A2-A57B-D7E90E22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506C0-014A-4A81-957F-0F8B35A46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C30301-E81D-427A-B976-B004747D4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7F5C7B-B13A-4697-A6AC-A50E6223BC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BC9811-E90C-4B4A-BD87-256BCFD7BA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E71C96-6FB6-46A4-87CE-5F0E6CE5E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EC3B-CC68-4A25-B9CB-B6DC87AE737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749387-EE66-4DCC-91CD-4A6F6FACA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D5737B-B425-4DF9-9E7C-A5294F18A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CAC0-1DA8-47D9-A0E4-CFF93AAB1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67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B1794-2F5A-4415-A60C-2E7744F3F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C79AB-2724-43E9-883A-9490535E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EC3B-CC68-4A25-B9CB-B6DC87AE737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CEA741-4390-49E3-9605-E6B9880AF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B0F07-E203-4CE0-B606-4B4A26807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CAC0-1DA8-47D9-A0E4-CFF93AAB1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69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F72051-BF78-4131-B233-D3BCF2B6E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EC3B-CC68-4A25-B9CB-B6DC87AE737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16E1B-9AD9-41D9-BFCE-55272C41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FA19D8-4EB0-429D-BB4A-2E2FE303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CAC0-1DA8-47D9-A0E4-CFF93AAB1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77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D1A68-DFBA-4EF7-9C55-5CEC6AC38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5B1A-DC7C-4F45-94C2-D6745A74C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9485D-6A4D-4B09-B69B-50FAA9794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F8C13-E1D5-4621-BA84-67A82181B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EC3B-CC68-4A25-B9CB-B6DC87AE737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3CC58-45AA-40B1-A43E-87F8B104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33926-4B0A-43D6-B946-F63505C9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CAC0-1DA8-47D9-A0E4-CFF93AAB1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56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33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4D6BE-E481-40CC-83E6-A47C4E964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F1EBE3-58A2-40B5-B034-54038E98AD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97B241-48CE-4302-97A2-6768122EC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BB9DC-DE30-428F-9CC6-39465CEC3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EC3B-CC68-4A25-B9CB-B6DC87AE737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56085-C786-4572-8E3A-94B24CAB0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8AE7B-0EED-41B1-82EF-A48152E27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CAC0-1DA8-47D9-A0E4-CFF93AAB1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69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6B405-02A3-4EB3-A45F-FBCB1E7AA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280225-E453-445D-BAD9-50EDAE07E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D1419-B5DA-4E9D-BED4-0F441C14D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EC3B-CC68-4A25-B9CB-B6DC87AE737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AE971-BA33-4298-A978-A426A6C8D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654B4-06BD-4308-A204-6ACEAAD4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CAC0-1DA8-47D9-A0E4-CFF93AAB1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42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491203-A8F5-43AA-8684-CC7C1225EE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FB107B-4A81-4DFD-ACEC-A923642B0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4D56A-1F6A-4B7A-ABA8-544CCE94E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EC3B-CC68-4A25-B9CB-B6DC87AE737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D3472-2458-459E-BD4A-E3DB48434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A9B88-3648-435A-8CBE-02A160982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CAC0-1DA8-47D9-A0E4-CFF93AAB1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52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33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7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82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44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39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10/18/2022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64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9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Center for High Resolution Neutron Scattering (CHRNS)">
            <a:extLst>
              <a:ext uri="{FF2B5EF4-FFF2-40B4-BE49-F238E27FC236}">
                <a16:creationId xmlns:a16="http://schemas.microsoft.com/office/drawing/2014/main" id="{8FB2729A-EB82-4F8C-8353-B361DFF74C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10" y="5999817"/>
            <a:ext cx="2232660" cy="5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641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921186-EB70-453C-8EEA-E7809429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12907-B508-4E94-8385-E0775B010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F1B4C-EFB9-42C4-8FEE-A2B5009EA5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2EC3B-CC68-4A25-B9CB-B6DC87AE737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50FC7-C6D9-45C8-B2ED-A030BEB99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17B16-0CEB-496C-8E99-0B8912EDF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3CAC0-1DA8-47D9-A0E4-CFF93AAB1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54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80.png"/><Relationship Id="rId9" Type="http://schemas.openxmlformats.org/officeDocument/2006/relationships/hyperlink" Target="https://www.ncnr.nist.gov/staff/hammouda/the_SANS_toolbox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0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ookingatnothing.com/" TargetMode="External"/><Relationship Id="rId2" Type="http://schemas.openxmlformats.org/officeDocument/2006/relationships/hyperlink" Target="https://ncnr.nist.gov/instruments/magik/calculators/fourier_webcam/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nr.nist.gov/resources/activation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lookingatnothing.com/" TargetMode="External"/><Relationship Id="rId2" Type="http://schemas.openxmlformats.org/officeDocument/2006/relationships/hyperlink" Target="https://ncnr.nist.gov/instruments/magik/calculators/fourier_webcam/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E2C1097F-131D-4EB3-A773-F2AE1C88A1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1" b="1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E8519F-6032-4E7F-984F-F3D739908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143" y="643466"/>
            <a:ext cx="7504129" cy="4307035"/>
          </a:xfrm>
        </p:spPr>
        <p:txBody>
          <a:bodyPr anchor="t">
            <a:no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Introduction to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Small-Angle Neutron Scattering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D09125-D4AD-482A-AEA8-F6AE03C8F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070" y="4849793"/>
            <a:ext cx="6152322" cy="901751"/>
          </a:xfrm>
        </p:spPr>
        <p:txBody>
          <a:bodyPr anchor="b">
            <a:norm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NIST Center for Neutron Research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Ryan P. Murphy</a:t>
            </a:r>
          </a:p>
        </p:txBody>
      </p:sp>
      <p:pic>
        <p:nvPicPr>
          <p:cNvPr id="1026" name="Picture 2" descr="Center for High Resolution Neutron Scattering (CHRNS)">
            <a:extLst>
              <a:ext uri="{FF2B5EF4-FFF2-40B4-BE49-F238E27FC236}">
                <a16:creationId xmlns:a16="http://schemas.microsoft.com/office/drawing/2014/main" id="{D252CA0F-901C-40BB-890F-8E393907E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10" y="5999817"/>
            <a:ext cx="2232660" cy="5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18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2635681" y="1644379"/>
            <a:ext cx="6920637" cy="3569242"/>
          </a:xfrm>
          <a:prstGeom prst="rect">
            <a:avLst/>
          </a:prstGeom>
        </p:spPr>
        <p:txBody>
          <a:bodyPr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0" dirty="0"/>
              <a:t>What is </a:t>
            </a:r>
            <a:r>
              <a:rPr lang="en-US" sz="6000" u="sng" dirty="0"/>
              <a:t>scattering</a:t>
            </a:r>
            <a:r>
              <a:rPr lang="en-US" sz="6000" dirty="0"/>
              <a:t>?</a:t>
            </a:r>
          </a:p>
          <a:p>
            <a:pPr algn="ctr"/>
            <a:endParaRPr lang="en-US" sz="6000" dirty="0"/>
          </a:p>
          <a:p>
            <a:pPr algn="ctr"/>
            <a:r>
              <a:rPr lang="en-US" sz="6000" b="0" dirty="0"/>
              <a:t>Why at</a:t>
            </a:r>
            <a:r>
              <a:rPr lang="en-US" sz="6000" dirty="0"/>
              <a:t> small-angle?</a:t>
            </a:r>
          </a:p>
          <a:p>
            <a:pPr algn="ctr"/>
            <a:endParaRPr lang="en-US" sz="6000" dirty="0"/>
          </a:p>
          <a:p>
            <a:pPr algn="ctr"/>
            <a:r>
              <a:rPr lang="en-US" sz="6000" b="0" dirty="0"/>
              <a:t>Why use </a:t>
            </a:r>
            <a:r>
              <a:rPr lang="en-US" sz="6000" dirty="0"/>
              <a:t>neutrons?</a:t>
            </a:r>
          </a:p>
        </p:txBody>
      </p:sp>
    </p:spTree>
    <p:extLst>
      <p:ext uri="{BB962C8B-B14F-4D97-AF65-F5344CB8AC3E}">
        <p14:creationId xmlns:p14="http://schemas.microsoft.com/office/powerpoint/2010/main" val="1993686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val 58">
            <a:extLst>
              <a:ext uri="{FF2B5EF4-FFF2-40B4-BE49-F238E27FC236}">
                <a16:creationId xmlns:a16="http://schemas.microsoft.com/office/drawing/2014/main" id="{C10BD777-F73C-4E0C-8555-97192518BC59}"/>
              </a:ext>
            </a:extLst>
          </p:cNvPr>
          <p:cNvSpPr/>
          <p:nvPr/>
        </p:nvSpPr>
        <p:spPr>
          <a:xfrm>
            <a:off x="5686983" y="3366587"/>
            <a:ext cx="154276" cy="1542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55523" y="643467"/>
            <a:ext cx="9517438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Scattering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6A77D3-9609-492F-8AC3-7A9D5CD47147}"/>
              </a:ext>
            </a:extLst>
          </p:cNvPr>
          <p:cNvCxnSpPr/>
          <p:nvPr/>
        </p:nvCxnSpPr>
        <p:spPr>
          <a:xfrm>
            <a:off x="1150620" y="2165584"/>
            <a:ext cx="0" cy="2682240"/>
          </a:xfrm>
          <a:prstGeom prst="line">
            <a:avLst/>
          </a:prstGeom>
          <a:ln w="76200">
            <a:solidFill>
              <a:srgbClr val="FF0000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4A5D8D-5D5F-42E0-A10C-88D115947B27}"/>
              </a:ext>
            </a:extLst>
          </p:cNvPr>
          <p:cNvCxnSpPr/>
          <p:nvPr/>
        </p:nvCxnSpPr>
        <p:spPr>
          <a:xfrm>
            <a:off x="1628140" y="2165584"/>
            <a:ext cx="0" cy="2682240"/>
          </a:xfrm>
          <a:prstGeom prst="line">
            <a:avLst/>
          </a:prstGeom>
          <a:ln w="76200">
            <a:solidFill>
              <a:srgbClr val="FF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7F3066-0FC0-448E-8860-51C915931BBB}"/>
              </a:ext>
            </a:extLst>
          </p:cNvPr>
          <p:cNvCxnSpPr/>
          <p:nvPr/>
        </p:nvCxnSpPr>
        <p:spPr>
          <a:xfrm>
            <a:off x="2105660" y="2165584"/>
            <a:ext cx="0" cy="2682240"/>
          </a:xfrm>
          <a:prstGeom prst="line">
            <a:avLst/>
          </a:prstGeom>
          <a:ln w="76200">
            <a:solidFill>
              <a:srgbClr val="FF0000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FEAB09-A980-4438-9731-2D41678E6677}"/>
              </a:ext>
            </a:extLst>
          </p:cNvPr>
          <p:cNvCxnSpPr/>
          <p:nvPr/>
        </p:nvCxnSpPr>
        <p:spPr>
          <a:xfrm>
            <a:off x="2583180" y="2165584"/>
            <a:ext cx="0" cy="26822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7E9CF2D-274A-47D6-A28A-2C8EBFEE73BD}"/>
              </a:ext>
            </a:extLst>
          </p:cNvPr>
          <p:cNvCxnSpPr>
            <a:cxnSpLocks/>
          </p:cNvCxnSpPr>
          <p:nvPr/>
        </p:nvCxnSpPr>
        <p:spPr>
          <a:xfrm>
            <a:off x="610485" y="3439855"/>
            <a:ext cx="51646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8C367F-7337-49A6-A73C-64FCEA74B674}"/>
              </a:ext>
            </a:extLst>
          </p:cNvPr>
          <p:cNvCxnSpPr/>
          <p:nvPr/>
        </p:nvCxnSpPr>
        <p:spPr>
          <a:xfrm>
            <a:off x="693420" y="2165584"/>
            <a:ext cx="0" cy="2682240"/>
          </a:xfrm>
          <a:prstGeom prst="line">
            <a:avLst/>
          </a:prstGeom>
          <a:ln w="76200">
            <a:solidFill>
              <a:srgbClr val="FF0000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C3BF34C-0900-46E0-BC2D-F0B1C994BC72}"/>
              </a:ext>
            </a:extLst>
          </p:cNvPr>
          <p:cNvSpPr txBox="1"/>
          <p:nvPr/>
        </p:nvSpPr>
        <p:spPr>
          <a:xfrm>
            <a:off x="3369102" y="2794012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k</a:t>
            </a:r>
            <a:r>
              <a:rPr lang="en-US" sz="3200" b="1" baseline="-25000" dirty="0" err="1">
                <a:solidFill>
                  <a:srgbClr val="FF0000"/>
                </a:solidFill>
              </a:rPr>
              <a:t>i</a:t>
            </a:r>
            <a:endParaRPr lang="en-US" sz="3200" b="1" baseline="-250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F75081-D34B-4FBC-8198-8D8A01633D7A}"/>
              </a:ext>
            </a:extLst>
          </p:cNvPr>
          <p:cNvSpPr txBox="1"/>
          <p:nvPr/>
        </p:nvSpPr>
        <p:spPr>
          <a:xfrm>
            <a:off x="610485" y="5182341"/>
            <a:ext cx="1096775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-25000" dirty="0"/>
              <a:t>source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6D5B4D-AE22-4E60-A014-844DA84249EF}"/>
              </a:ext>
            </a:extLst>
          </p:cNvPr>
          <p:cNvSpPr txBox="1"/>
          <p:nvPr/>
        </p:nvSpPr>
        <p:spPr>
          <a:xfrm>
            <a:off x="5186677" y="5182341"/>
            <a:ext cx="1096775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-25000" dirty="0"/>
              <a:t>sample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C2CC12-D3B2-418E-8E51-1A0D0E6BB198}"/>
              </a:ext>
            </a:extLst>
          </p:cNvPr>
          <p:cNvSpPr txBox="1"/>
          <p:nvPr/>
        </p:nvSpPr>
        <p:spPr>
          <a:xfrm>
            <a:off x="10303864" y="5182341"/>
            <a:ext cx="1274708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-25000" dirty="0"/>
              <a:t>detector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9D03D41-B405-40DF-A327-CE77D133D32A}"/>
              </a:ext>
            </a:extLst>
          </p:cNvPr>
          <p:cNvCxnSpPr>
            <a:cxnSpLocks/>
          </p:cNvCxnSpPr>
          <p:nvPr/>
        </p:nvCxnSpPr>
        <p:spPr>
          <a:xfrm>
            <a:off x="11205491" y="2165584"/>
            <a:ext cx="0" cy="268224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6AAA4AA-2781-458C-A36D-E53DAA2AC5A5}"/>
              </a:ext>
            </a:extLst>
          </p:cNvPr>
          <p:cNvSpPr txBox="1"/>
          <p:nvPr/>
        </p:nvSpPr>
        <p:spPr>
          <a:xfrm>
            <a:off x="8122508" y="3641616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transmitted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9FCC19-1483-4C02-882D-41A9582B2AFE}"/>
              </a:ext>
            </a:extLst>
          </p:cNvPr>
          <p:cNvGrpSpPr/>
          <p:nvPr/>
        </p:nvGrpSpPr>
        <p:grpSpPr>
          <a:xfrm>
            <a:off x="4599722" y="3150294"/>
            <a:ext cx="1449749" cy="916260"/>
            <a:chOff x="4599722" y="3150294"/>
            <a:chExt cx="1449749" cy="9162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EF37EB6-35C6-4023-A790-92A185CD6179}"/>
                </a:ext>
              </a:extLst>
            </p:cNvPr>
            <p:cNvSpPr/>
            <p:nvPr/>
          </p:nvSpPr>
          <p:spPr>
            <a:xfrm>
              <a:off x="5470351" y="3150294"/>
              <a:ext cx="579120" cy="5791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85EB19-08CB-400A-8858-EE6F9526D6E8}"/>
                </a:ext>
              </a:extLst>
            </p:cNvPr>
            <p:cNvSpPr txBox="1"/>
            <p:nvPr/>
          </p:nvSpPr>
          <p:spPr>
            <a:xfrm>
              <a:off x="4599722" y="3697222"/>
              <a:ext cx="1249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absorbed</a:t>
              </a:r>
              <a:endParaRPr lang="en-US" baseline="-25000" dirty="0">
                <a:solidFill>
                  <a:schemeClr val="accent1"/>
                </a:solidFill>
              </a:endParaRP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5FE1816-652C-41CE-B963-0F9BD9E72957}"/>
              </a:ext>
            </a:extLst>
          </p:cNvPr>
          <p:cNvCxnSpPr>
            <a:cxnSpLocks/>
          </p:cNvCxnSpPr>
          <p:nvPr/>
        </p:nvCxnSpPr>
        <p:spPr>
          <a:xfrm>
            <a:off x="5804604" y="3439855"/>
            <a:ext cx="51646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7410F0A1-558C-478B-A8A6-AED50088523C}"/>
              </a:ext>
            </a:extLst>
          </p:cNvPr>
          <p:cNvGrpSpPr/>
          <p:nvPr/>
        </p:nvGrpSpPr>
        <p:grpSpPr>
          <a:xfrm>
            <a:off x="4524420" y="2028408"/>
            <a:ext cx="6381333" cy="2646938"/>
            <a:chOff x="4524420" y="2028408"/>
            <a:chExt cx="6381333" cy="264693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9B68E00-B121-4C2E-A3F3-0EB3CEC73E22}"/>
                </a:ext>
              </a:extLst>
            </p:cNvPr>
            <p:cNvSpPr/>
            <p:nvPr/>
          </p:nvSpPr>
          <p:spPr>
            <a:xfrm>
              <a:off x="5215081" y="2895024"/>
              <a:ext cx="1089660" cy="1089660"/>
            </a:xfrm>
            <a:prstGeom prst="ellipse">
              <a:avLst/>
            </a:prstGeom>
            <a:noFill/>
            <a:ln w="76200">
              <a:solidFill>
                <a:srgbClr val="00B0F0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A4B38D-B6F4-4189-9CDF-680FB25FB459}"/>
                </a:ext>
              </a:extLst>
            </p:cNvPr>
            <p:cNvSpPr/>
            <p:nvPr/>
          </p:nvSpPr>
          <p:spPr>
            <a:xfrm>
              <a:off x="4861560" y="2541503"/>
              <a:ext cx="1796702" cy="1796702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F85641-56BD-4A41-9D14-4D2F8CD35BDA}"/>
                </a:ext>
              </a:extLst>
            </p:cNvPr>
            <p:cNvGrpSpPr/>
            <p:nvPr/>
          </p:nvGrpSpPr>
          <p:grpSpPr>
            <a:xfrm>
              <a:off x="4524420" y="2028408"/>
              <a:ext cx="6381333" cy="2646938"/>
              <a:chOff x="4524420" y="2028408"/>
              <a:chExt cx="6381333" cy="264693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2C59D15-68CF-4999-8B13-418EEC3A9EA2}"/>
                  </a:ext>
                </a:extLst>
              </p:cNvPr>
              <p:cNvSpPr/>
              <p:nvPr/>
            </p:nvSpPr>
            <p:spPr>
              <a:xfrm>
                <a:off x="4524420" y="2204363"/>
                <a:ext cx="2470983" cy="2470983"/>
              </a:xfrm>
              <a:prstGeom prst="ellipse">
                <a:avLst/>
              </a:prstGeom>
              <a:noFill/>
              <a:ln w="76200">
                <a:solidFill>
                  <a:srgbClr val="00B0F0">
                    <a:alpha val="2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32310579-4DA8-4689-9C11-D79689AA521C}"/>
                  </a:ext>
                </a:extLst>
              </p:cNvPr>
              <p:cNvCxnSpPr>
                <a:cxnSpLocks/>
              </p:cNvCxnSpPr>
              <p:nvPr/>
            </p:nvCxnSpPr>
            <p:spPr>
              <a:xfrm rot="-1800000">
                <a:off x="5429184" y="2112434"/>
                <a:ext cx="5164667" cy="0"/>
              </a:xfrm>
              <a:prstGeom prst="straightConnector1">
                <a:avLst/>
              </a:prstGeom>
              <a:ln w="38100">
                <a:solidFill>
                  <a:srgbClr val="00B0F0">
                    <a:alpha val="50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C754B96C-5049-4013-AA56-1DA22B9FE534}"/>
                  </a:ext>
                </a:extLst>
              </p:cNvPr>
              <p:cNvCxnSpPr>
                <a:cxnSpLocks/>
              </p:cNvCxnSpPr>
              <p:nvPr/>
            </p:nvCxnSpPr>
            <p:spPr>
              <a:xfrm rot="-600000">
                <a:off x="5741086" y="2975835"/>
                <a:ext cx="5164667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A6961ABD-C0DF-4CE8-A590-122805E1B82F}"/>
                  </a:ext>
                </a:extLst>
              </p:cNvPr>
              <p:cNvCxnSpPr>
                <a:cxnSpLocks/>
              </p:cNvCxnSpPr>
              <p:nvPr/>
            </p:nvCxnSpPr>
            <p:spPr>
              <a:xfrm rot="-1200000">
                <a:off x="5619418" y="2533601"/>
                <a:ext cx="5164667" cy="0"/>
              </a:xfrm>
              <a:prstGeom prst="straightConnector1">
                <a:avLst/>
              </a:prstGeom>
              <a:ln w="38100">
                <a:solidFill>
                  <a:srgbClr val="00B0F0">
                    <a:alpha val="75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B670407-A3A9-47E7-8119-47B1B748AF49}"/>
                  </a:ext>
                </a:extLst>
              </p:cNvPr>
              <p:cNvSpPr txBox="1"/>
              <p:nvPr/>
            </p:nvSpPr>
            <p:spPr>
              <a:xfrm>
                <a:off x="6385300" y="2028408"/>
                <a:ext cx="1220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F0"/>
                    </a:solidFill>
                  </a:rPr>
                  <a:t>scattered</a:t>
                </a:r>
                <a:endParaRPr lang="en-US" baseline="-25000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387136C-6013-495E-9EB2-E061324C2090}"/>
                  </a:ext>
                </a:extLst>
              </p:cNvPr>
              <p:cNvSpPr txBox="1"/>
              <p:nvPr/>
            </p:nvSpPr>
            <p:spPr>
              <a:xfrm>
                <a:off x="8726899" y="2268063"/>
                <a:ext cx="57419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00B0F0"/>
                    </a:solidFill>
                  </a:rPr>
                  <a:t>k</a:t>
                </a:r>
                <a:r>
                  <a:rPr lang="en-US" sz="3200" b="1" baseline="-25000" dirty="0" err="1">
                    <a:solidFill>
                      <a:srgbClr val="00B0F0"/>
                    </a:solidFill>
                  </a:rPr>
                  <a:t>s</a:t>
                </a:r>
                <a:endParaRPr lang="en-US" sz="3200" b="1" baseline="-25000" dirty="0">
                  <a:solidFill>
                    <a:srgbClr val="00B0F0"/>
                  </a:solidFill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D76D66-82AB-4ED1-897E-34E260C80D8B}"/>
              </a:ext>
            </a:extLst>
          </p:cNvPr>
          <p:cNvGrpSpPr/>
          <p:nvPr/>
        </p:nvGrpSpPr>
        <p:grpSpPr>
          <a:xfrm>
            <a:off x="7197043" y="1521466"/>
            <a:ext cx="4202275" cy="3857103"/>
            <a:chOff x="7197043" y="1521466"/>
            <a:chExt cx="4202275" cy="385710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9295CC-881D-4BA4-9642-998DC16D51FF}"/>
                </a:ext>
              </a:extLst>
            </p:cNvPr>
            <p:cNvGrpSpPr/>
            <p:nvPr/>
          </p:nvGrpSpPr>
          <p:grpSpPr>
            <a:xfrm>
              <a:off x="7197043" y="2527417"/>
              <a:ext cx="3721580" cy="2851152"/>
              <a:chOff x="7196291" y="2541503"/>
              <a:chExt cx="3721580" cy="2851152"/>
            </a:xfrm>
          </p:grpSpPr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19E669CE-8857-42FF-BCE3-1FD21DAECB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824543" y="2541503"/>
                <a:ext cx="93328" cy="85673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AEDA211F-B6E5-4407-BFC2-25AB7661AB25}"/>
                      </a:ext>
                    </a:extLst>
                  </p:cNvPr>
                  <p:cNvSpPr txBox="1"/>
                  <p:nvPr/>
                </p:nvSpPr>
                <p:spPr>
                  <a:xfrm>
                    <a:off x="7955398" y="2939666"/>
                    <a:ext cx="540533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oMath>
                      </m:oMathPara>
                    </a14:m>
                    <a:endParaRPr lang="en-US" sz="3200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AEDA211F-B6E5-4407-BFC2-25AB7661AB2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55398" y="2939666"/>
                    <a:ext cx="540533" cy="58477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87357E74-899D-446C-A3F6-8C979E42FFC2}"/>
                      </a:ext>
                    </a:extLst>
                  </p:cNvPr>
                  <p:cNvSpPr txBox="1"/>
                  <p:nvPr/>
                </p:nvSpPr>
                <p:spPr>
                  <a:xfrm>
                    <a:off x="7196291" y="4193801"/>
                    <a:ext cx="2986523" cy="11988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3200" b="1" i="1" dirty="0" smtClean="0">
                              <a:latin typeface="Cambria Math" panose="02040503050406030204" pitchFamily="18" charset="0"/>
                            </a:rPr>
                            <m:t> =</m:t>
                          </m:r>
                          <m:func>
                            <m:funcPr>
                              <m:ctrlPr>
                                <a:rPr lang="en-US" sz="3200" i="1" dirty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f>
                                <m:fPr>
                                  <m:ctrlPr>
                                    <a:rPr lang="en-US" sz="32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0" dirty="0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3200" b="0" i="1" dirty="0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3200" b="0" i="1" dirty="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sz="3200" b="0" i="0" dirty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32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200" b="0" i="1" dirty="0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num>
                                    <m:den>
                                      <m:r>
                                        <a:rPr lang="en-US" sz="3200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lang="en-US" sz="3200" baseline="-25000" dirty="0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87357E74-899D-446C-A3F6-8C979E42FF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6291" y="4193801"/>
                    <a:ext cx="2986523" cy="119885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27DA66E-1F37-4884-BBCE-62ED58EA5C76}"/>
                    </a:ext>
                  </a:extLst>
                </p:cNvPr>
                <p:cNvSpPr txBox="1"/>
                <p:nvPr/>
              </p:nvSpPr>
              <p:spPr>
                <a:xfrm>
                  <a:off x="10383542" y="2707473"/>
                  <a:ext cx="54053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oMath>
                    </m:oMathPara>
                  </a14:m>
                  <a:endParaRPr lang="en-US" sz="3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27DA66E-1F37-4884-BBCE-62ED58EA5C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83542" y="2707473"/>
                  <a:ext cx="540533" cy="5847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DBAB090-3660-4B25-A593-BF3D51769522}"/>
                    </a:ext>
                  </a:extLst>
                </p:cNvPr>
                <p:cNvSpPr txBox="1"/>
                <p:nvPr/>
              </p:nvSpPr>
              <p:spPr>
                <a:xfrm>
                  <a:off x="10858785" y="1521466"/>
                  <a:ext cx="54053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d>
                      </m:oMath>
                    </m:oMathPara>
                  </a14:m>
                  <a:endParaRPr lang="en-US" sz="3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DBAB090-3660-4B25-A593-BF3D517695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58785" y="1521466"/>
                  <a:ext cx="540533" cy="584775"/>
                </a:xfrm>
                <a:prstGeom prst="rect">
                  <a:avLst/>
                </a:prstGeom>
                <a:blipFill>
                  <a:blip r:embed="rId6"/>
                  <a:stretch>
                    <a:fillRect r="-528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6964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CDA9D03-9CCB-4134-BF3B-D70C106A9CBC}"/>
              </a:ext>
            </a:extLst>
          </p:cNvPr>
          <p:cNvGrpSpPr/>
          <p:nvPr/>
        </p:nvGrpSpPr>
        <p:grpSpPr>
          <a:xfrm>
            <a:off x="1259232" y="399098"/>
            <a:ext cx="9957833" cy="5659180"/>
            <a:chOff x="2276424" y="775728"/>
            <a:chExt cx="8315732" cy="472595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F4757A7-895E-44BD-9262-C19304B9B0C5}"/>
                </a:ext>
              </a:extLst>
            </p:cNvPr>
            <p:cNvSpPr txBox="1"/>
            <p:nvPr/>
          </p:nvSpPr>
          <p:spPr>
            <a:xfrm>
              <a:off x="4999117" y="3729804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sample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7667E0-89E7-4C86-8927-3604831AF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2679" y="2446543"/>
              <a:ext cx="515054" cy="471220"/>
            </a:xfrm>
            <a:prstGeom prst="rect">
              <a:avLst/>
            </a:prstGeom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CC65987-93F5-4787-A032-E1758DC59617}"/>
                </a:ext>
              </a:extLst>
            </p:cNvPr>
            <p:cNvCxnSpPr>
              <a:stCxn id="2" idx="0"/>
            </p:cNvCxnSpPr>
            <p:nvPr/>
          </p:nvCxnSpPr>
          <p:spPr>
            <a:xfrm flipH="1" flipV="1">
              <a:off x="5122480" y="3552004"/>
              <a:ext cx="340866" cy="17780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5224789-479E-47B2-95C8-B5FDABB04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6424" y="775728"/>
              <a:ext cx="7976564" cy="47259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DF493E6-EEFA-43BB-B62C-0B728BB91FB6}"/>
                    </a:ext>
                  </a:extLst>
                </p:cNvPr>
                <p:cNvSpPr txBox="1"/>
                <p:nvPr/>
              </p:nvSpPr>
              <p:spPr>
                <a:xfrm>
                  <a:off x="8358490" y="4363226"/>
                  <a:ext cx="463972" cy="43693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oMath>
                    </m:oMathPara>
                  </a14:m>
                  <a:endParaRPr lang="en-US" sz="2800" b="1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DF493E6-EEFA-43BB-B62C-0B728BB91F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8490" y="4363226"/>
                  <a:ext cx="463972" cy="43693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64CF6D6-7071-47FC-9409-7680FA3E5D46}"/>
                    </a:ext>
                  </a:extLst>
                </p:cNvPr>
                <p:cNvSpPr txBox="1"/>
                <p:nvPr/>
              </p:nvSpPr>
              <p:spPr>
                <a:xfrm>
                  <a:off x="5201844" y="2713971"/>
                  <a:ext cx="4713732" cy="3855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oMath>
                    </m:oMathPara>
                  </a14:m>
                  <a:endParaRPr lang="en-US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64CF6D6-7071-47FC-9409-7680FA3E5D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1844" y="2713971"/>
                  <a:ext cx="4713732" cy="38553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473B57B-0DB5-4AD1-82C2-DC5F6E6341FB}"/>
                    </a:ext>
                  </a:extLst>
                </p:cNvPr>
                <p:cNvSpPr txBox="1"/>
                <p:nvPr/>
              </p:nvSpPr>
              <p:spPr>
                <a:xfrm>
                  <a:off x="3366323" y="2249417"/>
                  <a:ext cx="920210" cy="4883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oMath>
                    </m:oMathPara>
                  </a14:m>
                  <a:endParaRPr lang="en-US" sz="3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473B57B-0DB5-4AD1-82C2-DC5F6E6341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6323" y="2249417"/>
                  <a:ext cx="920210" cy="4883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820E14-59C6-48E1-A82C-DCA9279FC855}"/>
                </a:ext>
              </a:extLst>
            </p:cNvPr>
            <p:cNvSpPr txBox="1"/>
            <p:nvPr/>
          </p:nvSpPr>
          <p:spPr>
            <a:xfrm>
              <a:off x="3232679" y="1969653"/>
              <a:ext cx="1348405" cy="334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Wavelength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AE3AAAE-9C6C-4DB9-8114-ED6602936173}"/>
                    </a:ext>
                  </a:extLst>
                </p:cNvPr>
                <p:cNvSpPr txBox="1"/>
                <p:nvPr/>
              </p:nvSpPr>
              <p:spPr>
                <a:xfrm>
                  <a:off x="7834767" y="1671918"/>
                  <a:ext cx="1440772" cy="5774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𝝀</m:t>
                                </m:r>
                              </m:den>
                            </m:f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num>
                                  <m:den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AE3AAAE-9C6C-4DB9-8114-ED66029361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4767" y="1671918"/>
                  <a:ext cx="1440772" cy="57749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58AE447-0B1F-4A8F-9E08-C538CE286669}"/>
                    </a:ext>
                  </a:extLst>
                </p:cNvPr>
                <p:cNvSpPr txBox="1"/>
                <p:nvPr/>
              </p:nvSpPr>
              <p:spPr>
                <a:xfrm>
                  <a:off x="10128184" y="3210532"/>
                  <a:ext cx="463972" cy="46992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</m:oMath>
                    </m:oMathPara>
                  </a14:m>
                  <a:endParaRPr lang="en-US" sz="2800" b="1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58AE447-0B1F-4A8F-9E08-C538CE2866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8184" y="3210532"/>
                  <a:ext cx="463972" cy="46992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518091A-DB89-4AC4-905F-6376B9A96FA2}"/>
              </a:ext>
            </a:extLst>
          </p:cNvPr>
          <p:cNvSpPr txBox="1"/>
          <p:nvPr/>
        </p:nvSpPr>
        <p:spPr>
          <a:xfrm>
            <a:off x="719891" y="5931621"/>
            <a:ext cx="6982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Hammouda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B. (2016). The SANS Toolbox. Gaithersburg, MD, NIST Center for Neutron Research.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https://www.ncnr.nist.gov/staff/hammouda/the_SANS_toolbox.pdf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85D332FF-907B-424F-8196-DA458F334155}"/>
              </a:ext>
            </a:extLst>
          </p:cNvPr>
          <p:cNvSpPr/>
          <p:nvPr/>
        </p:nvSpPr>
        <p:spPr>
          <a:xfrm rot="20460755">
            <a:off x="8855492" y="2533936"/>
            <a:ext cx="924633" cy="1280945"/>
          </a:xfrm>
          <a:prstGeom prst="arc">
            <a:avLst>
              <a:gd name="adj1" fmla="val 16200000"/>
              <a:gd name="adj2" fmla="val 9745987"/>
            </a:avLst>
          </a:prstGeom>
          <a:noFill/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EC0937C-7BBC-4622-84E0-86A02CF971E2}"/>
              </a:ext>
            </a:extLst>
          </p:cNvPr>
          <p:cNvSpPr txBox="1">
            <a:spLocks/>
          </p:cNvSpPr>
          <p:nvPr/>
        </p:nvSpPr>
        <p:spPr>
          <a:xfrm>
            <a:off x="455523" y="643467"/>
            <a:ext cx="9517438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Scattering</a:t>
            </a:r>
          </a:p>
        </p:txBody>
      </p:sp>
    </p:spTree>
    <p:extLst>
      <p:ext uri="{BB962C8B-B14F-4D97-AF65-F5344CB8AC3E}">
        <p14:creationId xmlns:p14="http://schemas.microsoft.com/office/powerpoint/2010/main" val="907369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E144AD15-FF0C-49B4-8562-07F96D25A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6925" y="-35896"/>
            <a:ext cx="13882047" cy="6965863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82523CE-6349-4424-8C8E-409E86D55728}"/>
              </a:ext>
            </a:extLst>
          </p:cNvPr>
          <p:cNvGrpSpPr/>
          <p:nvPr/>
        </p:nvGrpSpPr>
        <p:grpSpPr>
          <a:xfrm>
            <a:off x="-651195" y="1534068"/>
            <a:ext cx="3146545" cy="3146545"/>
            <a:chOff x="652039" y="303132"/>
            <a:chExt cx="8229600" cy="822960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629E5FE-662E-4A2F-8D14-258995B638F1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2824870-E044-4CA3-8BD0-A6873F02DC51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E251A93-4450-4F42-A5C8-CBDAEAAC619A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EF348EF-93B5-4DF9-907E-606131A7301E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A8C640E-A326-4B6C-9F27-1BE1AF4E18AB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C814133-9188-4C6A-84A4-780ED3E6B74B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B5287D8-5F2F-4590-BF95-B55D16CBBE0A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DE64996-C7CD-4AFF-A2E5-D948BB674D88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92FBC1B-D989-4507-80C0-53E2A912335E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A1AD5EF-28CB-4120-A5F1-1F3462994EEC}"/>
              </a:ext>
            </a:extLst>
          </p:cNvPr>
          <p:cNvSpPr/>
          <p:nvPr/>
        </p:nvSpPr>
        <p:spPr>
          <a:xfrm>
            <a:off x="6012903" y="0"/>
            <a:ext cx="166193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2" descr="Center for High Resolution Neutron Scattering (CHRNS)">
            <a:extLst>
              <a:ext uri="{FF2B5EF4-FFF2-40B4-BE49-F238E27FC236}">
                <a16:creationId xmlns:a16="http://schemas.microsoft.com/office/drawing/2014/main" id="{12159802-7B2B-4FFE-A5D3-DA355B399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10" y="5999817"/>
            <a:ext cx="2232660" cy="5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52BC9B9D-2011-451B-9DC0-B361FC660164}"/>
              </a:ext>
            </a:extLst>
          </p:cNvPr>
          <p:cNvGrpSpPr/>
          <p:nvPr/>
        </p:nvGrpSpPr>
        <p:grpSpPr>
          <a:xfrm>
            <a:off x="27093" y="3618395"/>
            <a:ext cx="3146545" cy="3146545"/>
            <a:chOff x="652039" y="303132"/>
            <a:chExt cx="8229600" cy="822960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60355000-45D6-4A22-B8F1-F5F52B23FBB5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F06A612-832F-444E-BF9E-D82E8BA18A71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BFA9284-0E34-4888-93B9-2C042C18071A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049BA4C-44B5-402C-86F5-20692BD08193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1028565-E68E-4736-BEBF-13EEA35BB792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7D3358CB-D2AC-4E59-B456-A453D4C29DBA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D9843370-8705-4477-BFC8-12B79B5E7D12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6D4F372-1B9D-4708-978F-5439EE31F152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136074CE-D92A-4089-9521-731B800AB278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0420B9D-36C9-4065-B479-1F101EB66E56}"/>
              </a:ext>
            </a:extLst>
          </p:cNvPr>
          <p:cNvGrpSpPr/>
          <p:nvPr/>
        </p:nvGrpSpPr>
        <p:grpSpPr>
          <a:xfrm>
            <a:off x="2766682" y="831497"/>
            <a:ext cx="3146545" cy="3146545"/>
            <a:chOff x="652039" y="303132"/>
            <a:chExt cx="8229600" cy="8229600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22FCC6E9-10A4-4A68-921E-3F8FFBBCB5CC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00F6B17E-D6C4-4F86-A0DB-436AD1BB5482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19AC0F7-1048-4E14-A2AA-1964E2D62159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ED34999D-988C-4B20-802C-66A9D0D3E7CD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1E49DA31-A49D-4326-B69B-9656197C296A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856AB54-9457-44C1-99DD-DC6AC401C62D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D0BB9B09-1D50-41B3-8C56-3313C66EE847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A6B37F05-4D2D-438B-AEB6-A489A4805F8A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8F6F7AC6-71CC-4606-A412-4C6E5623BCCF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3743C2C-94D7-42C5-A0B6-6A84A83EE452}"/>
              </a:ext>
            </a:extLst>
          </p:cNvPr>
          <p:cNvGrpSpPr/>
          <p:nvPr/>
        </p:nvGrpSpPr>
        <p:grpSpPr>
          <a:xfrm>
            <a:off x="1393033" y="2238410"/>
            <a:ext cx="3146545" cy="3146545"/>
            <a:chOff x="652039" y="303132"/>
            <a:chExt cx="8229600" cy="8229600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AA644A30-2913-4162-A14B-965B51E01B6F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36AD73F-62DE-4B66-8AC0-3E10F4708605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2CBD1544-3F1B-4DC6-AF3D-7DF1E440EAA2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E4C2B3D-C4E5-4090-A068-BA15C76F1637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78B997C9-53CE-4ED5-9E9B-0EB45958EA7A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3CC47456-EF0D-4C8A-86F4-5BD1E03261D1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23633C5-2BC5-4970-8535-B4200F3F46C7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41C70631-FA80-4465-B38E-B6417A71CC02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A61C0A4D-98E1-4611-991D-45A5DBD7B215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5338BE00-9E7F-483B-8523-305EC2B12EA4}"/>
              </a:ext>
            </a:extLst>
          </p:cNvPr>
          <p:cNvGrpSpPr/>
          <p:nvPr/>
        </p:nvGrpSpPr>
        <p:grpSpPr>
          <a:xfrm>
            <a:off x="719076" y="842835"/>
            <a:ext cx="3146545" cy="3146545"/>
            <a:chOff x="652039" y="303132"/>
            <a:chExt cx="8229600" cy="8229600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A85D9126-DBB9-4FCB-89BF-2D0BE74C51F9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64A22615-5031-4886-A671-95A4EFF30B9E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8590AFD2-3CA7-4C1F-A38E-94D4BC790C77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3BF823D9-B426-4C30-BEA4-32EFED65AE61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78641A7C-FD36-44AF-8C71-67A6C0858EEB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869DB45B-6062-419D-A478-2E2EAA5F5DBF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7AAF33C3-488E-4EE3-904A-64DCAA14B218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3839E4A-F5AB-43B2-97D8-231DDA23D423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145D3322-1A1F-4673-AB49-526B52F12AE8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67359CDE-4303-48FF-945C-5D902788499B}"/>
              </a:ext>
            </a:extLst>
          </p:cNvPr>
          <p:cNvGrpSpPr/>
          <p:nvPr/>
        </p:nvGrpSpPr>
        <p:grpSpPr>
          <a:xfrm>
            <a:off x="2738759" y="3636204"/>
            <a:ext cx="3146545" cy="3146545"/>
            <a:chOff x="652039" y="303132"/>
            <a:chExt cx="8229600" cy="8229600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B74B341E-B4F5-4D45-9164-3EE97E1ABF8D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AC37825A-2943-4EF7-8735-7D8B2C7C516D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66A444C3-03E4-42BD-91EF-FF3E89F5CBBF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539C7C12-B11C-436F-B95F-7DDFD3C2030F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E6389678-E945-44AC-83E3-7834D223A3B2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C3DB5C25-2A27-46BA-B333-C5C5170C7043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B7C511AA-EBBD-4A8C-BC09-5252C051E617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006E500C-ACC9-4E2D-A4B6-6E9C27560961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A430808B-AA23-45F7-91C1-D6A4C0B00273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E4BAC7-514B-4616-8C73-F92CC1456D89}"/>
              </a:ext>
            </a:extLst>
          </p:cNvPr>
          <p:cNvGrpSpPr/>
          <p:nvPr/>
        </p:nvGrpSpPr>
        <p:grpSpPr>
          <a:xfrm>
            <a:off x="2583089" y="2929193"/>
            <a:ext cx="7001721" cy="1216872"/>
            <a:chOff x="2583089" y="2929193"/>
            <a:chExt cx="7001721" cy="121687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C64F30D-4FEA-4C77-90EC-EE72B07AFB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91600" y="2929193"/>
              <a:ext cx="593210" cy="499809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B7BE7E35-E715-41EF-AC41-EB932653C1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34190" y="3878326"/>
              <a:ext cx="317771" cy="267739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5B0F2643-748D-4940-B8B3-3AF8ECE05E7C}"/>
                </a:ext>
              </a:extLst>
            </p:cNvPr>
            <p:cNvCxnSpPr>
              <a:cxnSpLocks/>
            </p:cNvCxnSpPr>
            <p:nvPr/>
          </p:nvCxnSpPr>
          <p:spPr>
            <a:xfrm>
              <a:off x="2583089" y="3414378"/>
              <a:ext cx="309316" cy="315071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5CB4B3-6DDA-439E-B075-4BEB646D5CE7}"/>
              </a:ext>
            </a:extLst>
          </p:cNvPr>
          <p:cNvGrpSpPr/>
          <p:nvPr/>
        </p:nvGrpSpPr>
        <p:grpSpPr>
          <a:xfrm>
            <a:off x="2936641" y="2937642"/>
            <a:ext cx="7080559" cy="880402"/>
            <a:chOff x="2936641" y="2937642"/>
            <a:chExt cx="7080559" cy="880402"/>
          </a:xfrm>
        </p:grpSpPr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21FB9C2E-9CEE-4437-BC4E-59FD8180B9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6106" y="3453618"/>
              <a:ext cx="0" cy="339585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7CF3EBA9-8195-4A23-8D6F-5C75EAA6354F}"/>
                </a:ext>
              </a:extLst>
            </p:cNvPr>
            <p:cNvCxnSpPr>
              <a:cxnSpLocks/>
            </p:cNvCxnSpPr>
            <p:nvPr/>
          </p:nvCxnSpPr>
          <p:spPr>
            <a:xfrm>
              <a:off x="10017200" y="2937642"/>
              <a:ext cx="0" cy="348788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6CD63510-E535-45E9-B632-94C6D58C7717}"/>
                </a:ext>
              </a:extLst>
            </p:cNvPr>
            <p:cNvCxnSpPr>
              <a:cxnSpLocks/>
              <a:endCxn id="109" idx="0"/>
            </p:cNvCxnSpPr>
            <p:nvPr/>
          </p:nvCxnSpPr>
          <p:spPr>
            <a:xfrm flipV="1">
              <a:off x="2966305" y="3112450"/>
              <a:ext cx="0" cy="698562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5C9699B4-1CC8-420A-840F-49791EAF9641}"/>
                </a:ext>
              </a:extLst>
            </p:cNvPr>
            <p:cNvCxnSpPr>
              <a:cxnSpLocks/>
            </p:cNvCxnSpPr>
            <p:nvPr/>
          </p:nvCxnSpPr>
          <p:spPr>
            <a:xfrm>
              <a:off x="2936641" y="3803414"/>
              <a:ext cx="746916" cy="14630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8213BC75-5C7F-4631-8098-F7A565A509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2221" y="3111150"/>
              <a:ext cx="702113" cy="700042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461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F5A740-E4C6-43E4-B7E7-48DF81C66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6354" y="-75706"/>
            <a:ext cx="14000908" cy="7047511"/>
          </a:xfrm>
          <a:prstGeom prst="rect">
            <a:avLst/>
          </a:prstGeom>
        </p:spPr>
      </p:pic>
      <p:pic>
        <p:nvPicPr>
          <p:cNvPr id="70" name="Picture 2" descr="Center for High Resolution Neutron Scattering (CHRNS)">
            <a:extLst>
              <a:ext uri="{FF2B5EF4-FFF2-40B4-BE49-F238E27FC236}">
                <a16:creationId xmlns:a16="http://schemas.microsoft.com/office/drawing/2014/main" id="{97BFEDAE-A10F-4E52-BCA0-4DB29488A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10" y="5999817"/>
            <a:ext cx="2232660" cy="5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1FB7F4F-BF1F-4CEB-8463-DB050C1BB065}"/>
              </a:ext>
            </a:extLst>
          </p:cNvPr>
          <p:cNvSpPr/>
          <p:nvPr/>
        </p:nvSpPr>
        <p:spPr>
          <a:xfrm>
            <a:off x="6012903" y="0"/>
            <a:ext cx="166193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7F56002-1276-42E9-8DC5-F7FC5CF890B7}"/>
              </a:ext>
            </a:extLst>
          </p:cNvPr>
          <p:cNvGrpSpPr/>
          <p:nvPr/>
        </p:nvGrpSpPr>
        <p:grpSpPr>
          <a:xfrm>
            <a:off x="232496" y="2781301"/>
            <a:ext cx="2644214" cy="2644214"/>
            <a:chOff x="652039" y="303132"/>
            <a:chExt cx="8229600" cy="822960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E095C35-39AB-461D-8E87-6FB3B8A8FA5A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FFEC5DF-9A17-4524-BF30-DF79E137E185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D09C88B-A657-4BF0-9964-9C3D577A976A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EA3ED5D-6F13-4B63-9660-5962B942A34B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4D2B8969-7B04-463B-84FA-F82EA344C0A3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0149A06-E74B-47FA-9ACB-60132758C27B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87579CE-0583-43D1-9011-452E61C5164A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CF2F1838-BDAD-41A2-8D5E-1BC6D02105ED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5A8C3D3-5AF5-4E8D-A03D-69DB30A311D1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2E1185F-CBF5-47CC-8495-2E0BC2395A39}"/>
              </a:ext>
            </a:extLst>
          </p:cNvPr>
          <p:cNvGrpSpPr/>
          <p:nvPr/>
        </p:nvGrpSpPr>
        <p:grpSpPr>
          <a:xfrm>
            <a:off x="1142408" y="1822614"/>
            <a:ext cx="2644214" cy="2644214"/>
            <a:chOff x="652039" y="303132"/>
            <a:chExt cx="8229600" cy="822960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027CB69-0B44-4682-A633-733AA209E77C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6F985B4-9F40-4755-B250-144C6000B58B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2E62643C-77B7-47AD-AA97-E18EC9AEBEE8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A3C9B5B-9E0D-4D55-8834-FFE0F36C0B02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0399A62-ACA4-4E35-92B0-93F53AA238A7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8A6F9F2-DD1F-4C55-BB55-9E9E99889F52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D5990CB-5B95-43C1-8C62-E21DC1A56D03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74F9F55-5425-448D-A496-BA808C2192AB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B57A952C-A75D-4F81-AC14-4040620DF5DB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A894260-E425-4029-8DC4-C81CCC64D330}"/>
              </a:ext>
            </a:extLst>
          </p:cNvPr>
          <p:cNvGrpSpPr/>
          <p:nvPr/>
        </p:nvGrpSpPr>
        <p:grpSpPr>
          <a:xfrm>
            <a:off x="-215702" y="2081606"/>
            <a:ext cx="2644214" cy="2644214"/>
            <a:chOff x="652039" y="303132"/>
            <a:chExt cx="8229600" cy="822960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3B9B92C-D4B6-482D-BD73-96BF6D61ECF2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CD25EB1-54C8-43E4-A10B-99FA9C91E016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32A53EA6-E4CE-4091-970B-9A0CCE7650B1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7E8A235A-C7DC-4ABC-AB93-1E2175C14394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CAE4721-8772-48FD-87EC-5896AAC91947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9A6B4A4-4403-4BBF-BDE8-B695771AEFAF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7689791-A820-421D-AC14-69DE6D16C80A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0174A16D-C63C-4CFA-BA33-4FCE5C38D08C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42817BBF-7818-42C7-9742-B8C16A302897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F08F385-9012-4378-B442-F4A71804C6E3}"/>
              </a:ext>
            </a:extLst>
          </p:cNvPr>
          <p:cNvGrpSpPr/>
          <p:nvPr/>
        </p:nvGrpSpPr>
        <p:grpSpPr>
          <a:xfrm>
            <a:off x="471183" y="4215499"/>
            <a:ext cx="2644214" cy="2644214"/>
            <a:chOff x="652039" y="303132"/>
            <a:chExt cx="8229600" cy="8229600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72C0DA5-59EE-4CD7-AEE1-5CBB4F352126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30157A0F-FD14-4DED-AADE-A4B9919BD89C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981EA59-7191-4534-A986-81875BC48363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6986E4B-7C0F-42B5-9386-F6BB856324FE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B2ABB2CD-128F-46BD-9FC6-5CD7B4F71AF2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3E46F5E-70A6-4884-BE76-436DC11F49BF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43AE5D79-2B3F-4DAF-83F2-18325C6E15CB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735FDCDD-ADD3-4B62-BDDF-D4AAE8060C79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E5CD0ADD-7FD6-43F8-9FD5-F61015DB4109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449C4B2-2CBA-45F9-A2D7-46448EA4BA07}"/>
              </a:ext>
            </a:extLst>
          </p:cNvPr>
          <p:cNvGrpSpPr/>
          <p:nvPr/>
        </p:nvGrpSpPr>
        <p:grpSpPr>
          <a:xfrm>
            <a:off x="3227185" y="1843851"/>
            <a:ext cx="2644214" cy="2644214"/>
            <a:chOff x="652039" y="303132"/>
            <a:chExt cx="8229600" cy="8229600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82750BA4-0463-49B8-B9AE-BEAF4DAEF284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812D3026-F382-4D18-944D-8F2D28B0C8B7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0D69C5C3-ABCB-4DA8-8819-1B1F7B59C66D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CAE85034-4531-4CBC-A7E6-E01A9D8E2B08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22378028-4DFF-4ED7-9036-58AEE145AEF0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2DA76726-03FE-48E3-8F86-F96958D91E5C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0B1D2958-B499-4D4D-8B48-E8096A75FC9E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4E65636-DD26-4685-943C-5F7E59A27588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07E588BC-7D2F-4563-B317-DAC8CAEABC5D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0EB3ADB-D791-4F55-A28E-400E8E2ECCD5}"/>
              </a:ext>
            </a:extLst>
          </p:cNvPr>
          <p:cNvGrpSpPr/>
          <p:nvPr/>
        </p:nvGrpSpPr>
        <p:grpSpPr>
          <a:xfrm>
            <a:off x="2540641" y="154491"/>
            <a:ext cx="2644214" cy="2644214"/>
            <a:chOff x="652039" y="303132"/>
            <a:chExt cx="8229600" cy="8229600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0DBF645F-7BE3-4041-8277-72B8BDDCDE33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A8D6B2A5-1A9B-41CC-A423-F7156666C0B3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023D8AD6-8342-4CB6-BE83-54B90F6F97ED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FB633CD-472D-48A9-8EB2-F0561B195F0C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B2B33940-AA7E-46D0-B100-9A0F4A472FA6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0E848189-A001-46DC-80DB-7B8758ED3B03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F228DE25-FF19-497C-B1E7-11D084F0A341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0EFED939-EF9B-44EF-9522-41C3BA3ECFED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DD0630C2-6A34-4B66-9C9C-210FC6771915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49B6189-BCE6-4938-A53B-E8E92DFE3D6C}"/>
              </a:ext>
            </a:extLst>
          </p:cNvPr>
          <p:cNvGrpSpPr/>
          <p:nvPr/>
        </p:nvGrpSpPr>
        <p:grpSpPr>
          <a:xfrm>
            <a:off x="2473724" y="2614223"/>
            <a:ext cx="7548333" cy="1185121"/>
            <a:chOff x="2964786" y="3010648"/>
            <a:chExt cx="7548333" cy="1185121"/>
          </a:xfrm>
        </p:grpSpPr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553D3B46-F775-4F9D-8133-AC1EBB05F1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13119" y="3856184"/>
              <a:ext cx="0" cy="339585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368320B5-9E3E-41C9-9115-F9332FED9D06}"/>
                </a:ext>
              </a:extLst>
            </p:cNvPr>
            <p:cNvCxnSpPr>
              <a:cxnSpLocks/>
            </p:cNvCxnSpPr>
            <p:nvPr/>
          </p:nvCxnSpPr>
          <p:spPr>
            <a:xfrm>
              <a:off x="10505499" y="3010648"/>
              <a:ext cx="0" cy="348788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8140B863-0264-4F90-9389-91ED2FFD28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4786" y="3313000"/>
              <a:ext cx="5901" cy="213803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73AD299-ED6A-4D19-AD8F-46C31D048A92}"/>
              </a:ext>
            </a:extLst>
          </p:cNvPr>
          <p:cNvGrpSpPr/>
          <p:nvPr/>
        </p:nvGrpSpPr>
        <p:grpSpPr>
          <a:xfrm>
            <a:off x="2150010" y="1115493"/>
            <a:ext cx="9680265" cy="4532950"/>
            <a:chOff x="2150010" y="1115493"/>
            <a:chExt cx="9680265" cy="453295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B3C603B-A358-4901-ABF6-9A4D74296496}"/>
                </a:ext>
              </a:extLst>
            </p:cNvPr>
            <p:cNvGrpSpPr/>
            <p:nvPr/>
          </p:nvGrpSpPr>
          <p:grpSpPr>
            <a:xfrm>
              <a:off x="2150010" y="1917301"/>
              <a:ext cx="7391974" cy="1542458"/>
              <a:chOff x="2150010" y="1917301"/>
              <a:chExt cx="7391974" cy="1542458"/>
            </a:xfrm>
          </p:grpSpPr>
          <p:cxnSp>
            <p:nvCxnSpPr>
              <p:cNvPr id="141" name="Straight Arrow Connector 140">
                <a:extLst>
                  <a:ext uri="{FF2B5EF4-FFF2-40B4-BE49-F238E27FC236}">
                    <a16:creationId xmlns:a16="http://schemas.microsoft.com/office/drawing/2014/main" id="{F5FFB6F5-711A-466F-B051-EE9EDDB23E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015036" y="1917301"/>
                <a:ext cx="1526948" cy="1486412"/>
              </a:xfrm>
              <a:prstGeom prst="straightConnector1">
                <a:avLst/>
              </a:prstGeom>
              <a:ln w="508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>
                <a:extLst>
                  <a:ext uri="{FF2B5EF4-FFF2-40B4-BE49-F238E27FC236}">
                    <a16:creationId xmlns:a16="http://schemas.microsoft.com/office/drawing/2014/main" id="{4C5B858B-10D2-40DA-ABD2-55D716D512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505653" y="3210839"/>
                <a:ext cx="328790" cy="248920"/>
              </a:xfrm>
              <a:prstGeom prst="straightConnector1">
                <a:avLst/>
              </a:prstGeom>
              <a:ln w="508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>
                <a:extLst>
                  <a:ext uri="{FF2B5EF4-FFF2-40B4-BE49-F238E27FC236}">
                    <a16:creationId xmlns:a16="http://schemas.microsoft.com/office/drawing/2014/main" id="{2A709B73-DF56-4991-A5BE-6B40111616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0010" y="2915908"/>
                <a:ext cx="279313" cy="225906"/>
              </a:xfrm>
              <a:prstGeom prst="straightConnector1">
                <a:avLst/>
              </a:prstGeom>
              <a:ln w="508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77B5208-C182-4653-BA58-7E80D852579E}"/>
                </a:ext>
              </a:extLst>
            </p:cNvPr>
            <p:cNvSpPr/>
            <p:nvPr/>
          </p:nvSpPr>
          <p:spPr>
            <a:xfrm>
              <a:off x="7297325" y="1115493"/>
              <a:ext cx="4532950" cy="4532950"/>
            </a:xfrm>
            <a:prstGeom prst="ellipse">
              <a:avLst/>
            </a:prstGeom>
            <a:noFill/>
            <a:ln w="476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979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 descr="Center for High Resolution Neutron Scattering (CHRNS)">
            <a:extLst>
              <a:ext uri="{FF2B5EF4-FFF2-40B4-BE49-F238E27FC236}">
                <a16:creationId xmlns:a16="http://schemas.microsoft.com/office/drawing/2014/main" id="{97BFEDAE-A10F-4E52-BCA0-4DB29488A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10" y="5999817"/>
            <a:ext cx="2232660" cy="5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2A0447-AAD2-4066-A00A-3784F2F93DF1}"/>
              </a:ext>
            </a:extLst>
          </p:cNvPr>
          <p:cNvGrpSpPr/>
          <p:nvPr/>
        </p:nvGrpSpPr>
        <p:grpSpPr>
          <a:xfrm>
            <a:off x="2828925" y="143360"/>
            <a:ext cx="6585822" cy="6562240"/>
            <a:chOff x="1730747" y="-333300"/>
            <a:chExt cx="7610230" cy="7582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F5A740-E4C6-43E4-B7E7-48DF81C66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3928" y="-333300"/>
              <a:ext cx="7586468" cy="3818732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195E9FC-9CEF-4F94-A62A-20401E143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0747" y="3430958"/>
              <a:ext cx="7610230" cy="3818734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4928444-2913-44AB-8B74-2E45D4C5AC05}"/>
              </a:ext>
            </a:extLst>
          </p:cNvPr>
          <p:cNvSpPr/>
          <p:nvPr/>
        </p:nvSpPr>
        <p:spPr>
          <a:xfrm>
            <a:off x="2582662" y="0"/>
            <a:ext cx="28436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E7A736F-4129-4F73-AF5F-D6AF9564A3B1}"/>
              </a:ext>
            </a:extLst>
          </p:cNvPr>
          <p:cNvSpPr/>
          <p:nvPr/>
        </p:nvSpPr>
        <p:spPr>
          <a:xfrm>
            <a:off x="9343310" y="-1"/>
            <a:ext cx="284363" cy="6829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Title 1">
            <a:extLst>
              <a:ext uri="{FF2B5EF4-FFF2-40B4-BE49-F238E27FC236}">
                <a16:creationId xmlns:a16="http://schemas.microsoft.com/office/drawing/2014/main" id="{DE87BEC7-172E-4D05-87DB-4ABE124C128D}"/>
              </a:ext>
            </a:extLst>
          </p:cNvPr>
          <p:cNvSpPr txBox="1">
            <a:spLocks/>
          </p:cNvSpPr>
          <p:nvPr/>
        </p:nvSpPr>
        <p:spPr>
          <a:xfrm>
            <a:off x="9462881" y="643467"/>
            <a:ext cx="2607190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q </a:t>
            </a:r>
          </a:p>
          <a:p>
            <a:r>
              <a:rPr lang="en-US" sz="6000" dirty="0"/>
              <a:t>space</a:t>
            </a:r>
          </a:p>
        </p:txBody>
      </p:sp>
      <p:sp>
        <p:nvSpPr>
          <p:cNvPr id="145" name="Title 1">
            <a:extLst>
              <a:ext uri="{FF2B5EF4-FFF2-40B4-BE49-F238E27FC236}">
                <a16:creationId xmlns:a16="http://schemas.microsoft.com/office/drawing/2014/main" id="{A5FAAA09-DED8-4CAC-9228-AFBE48B831FB}"/>
              </a:ext>
            </a:extLst>
          </p:cNvPr>
          <p:cNvSpPr txBox="1">
            <a:spLocks/>
          </p:cNvSpPr>
          <p:nvPr/>
        </p:nvSpPr>
        <p:spPr>
          <a:xfrm>
            <a:off x="417423" y="643467"/>
            <a:ext cx="9517438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real </a:t>
            </a:r>
          </a:p>
          <a:p>
            <a:r>
              <a:rPr lang="en-US" sz="6000" dirty="0"/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1931192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1182029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67381C-B1A7-477E-B74E-BC36BA379809}"/>
                  </a:ext>
                </a:extLst>
              </p:cNvPr>
              <p:cNvSpPr txBox="1"/>
              <p:nvPr/>
            </p:nvSpPr>
            <p:spPr>
              <a:xfrm>
                <a:off x="2957382" y="1780452"/>
                <a:ext cx="6277231" cy="23030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)~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4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44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  <m:d>
                                    <m:dPr>
                                      <m:ctrlPr>
                                        <a:rPr lang="en-US" sz="44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4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</m:d>
                                  <m:r>
                                    <a:rPr lang="en-US" sz="4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sSup>
                                    <m:sSupPr>
                                      <m:ctrlPr>
                                        <a:rPr lang="en-US" sz="4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4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e</m:t>
                                      </m:r>
                                    </m:e>
                                    <m:sup>
                                      <m:r>
                                        <a:rPr lang="en-US" sz="4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4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𝒒𝒓</m:t>
                                      </m:r>
                                    </m:sup>
                                  </m:sSup>
                                </m:e>
                              </m:nary>
                              <m:r>
                                <a:rPr lang="en-US" sz="4400" b="1" i="1">
                                  <a:latin typeface="Cambria Math" panose="02040503050406030204" pitchFamily="18" charset="0"/>
                                </a:rPr>
                                <m:t>𝒅𝒓</m:t>
                              </m:r>
                            </m:e>
                          </m:d>
                        </m:e>
                        <m:sup>
                          <m:r>
                            <a:rPr lang="en-US" sz="4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67381C-B1A7-477E-B74E-BC36BA379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382" y="1780452"/>
                <a:ext cx="6277231" cy="23030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83519D2-651F-4AD1-B3FC-BE0A67B494F1}"/>
              </a:ext>
            </a:extLst>
          </p:cNvPr>
          <p:cNvSpPr txBox="1"/>
          <p:nvPr/>
        </p:nvSpPr>
        <p:spPr>
          <a:xfrm>
            <a:off x="2486108" y="4277069"/>
            <a:ext cx="7219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Scattering intensity is related to 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differences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 length density distribution, </a:t>
            </a:r>
            <a:r>
              <a:rPr lang="el-G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D1E8A-0235-47FA-8E4E-6BEB306E718A}"/>
              </a:ext>
            </a:extLst>
          </p:cNvPr>
          <p:cNvSpPr txBox="1"/>
          <p:nvPr/>
        </p:nvSpPr>
        <p:spPr>
          <a:xfrm>
            <a:off x="2486107" y="5362035"/>
            <a:ext cx="7219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Intensity ~ Fourier transform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l-G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(r)</a:t>
            </a:r>
          </a:p>
        </p:txBody>
      </p:sp>
    </p:spTree>
    <p:extLst>
      <p:ext uri="{BB962C8B-B14F-4D97-AF65-F5344CB8AC3E}">
        <p14:creationId xmlns:p14="http://schemas.microsoft.com/office/powerpoint/2010/main" val="4107897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6114" y="6181766"/>
            <a:ext cx="22284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adapted from Y. Liu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‘Colloidal interactions in solution’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F1E49B8-E580-438C-BD25-FB8836F4E098}"/>
              </a:ext>
            </a:extLst>
          </p:cNvPr>
          <p:cNvGrpSpPr/>
          <p:nvPr/>
        </p:nvGrpSpPr>
        <p:grpSpPr>
          <a:xfrm>
            <a:off x="4121886" y="888495"/>
            <a:ext cx="2204230" cy="3686801"/>
            <a:chOff x="4121886" y="888495"/>
            <a:chExt cx="2204230" cy="3686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4121886" y="3366757"/>
                  <a:ext cx="209976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Δ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𝜌</m:t>
                          </m:r>
                        </m:e>
                        <m:sup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1886" y="3366757"/>
                  <a:ext cx="2099761" cy="6463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C8E85BF9-BEAA-42A1-9BBB-AA1434B5BA5C}"/>
                    </a:ext>
                  </a:extLst>
                </p:cNvPr>
                <p:cNvSpPr txBox="1"/>
                <p:nvPr/>
              </p:nvSpPr>
              <p:spPr>
                <a:xfrm>
                  <a:off x="4174639" y="4113631"/>
                  <a:ext cx="20997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3×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C8E85BF9-BEAA-42A1-9BBB-AA1434B5BA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4639" y="4113631"/>
                  <a:ext cx="2099761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/>
            <p:cNvSpPr txBox="1"/>
            <p:nvPr/>
          </p:nvSpPr>
          <p:spPr>
            <a:xfrm>
              <a:off x="4225861" y="1494198"/>
              <a:ext cx="21002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(     -     )</a:t>
              </a:r>
              <a:r>
                <a:rPr lang="en-US" sz="36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D66C632-90F9-4929-9055-8847E9FDB6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26827" y="1713503"/>
              <a:ext cx="300337" cy="300337"/>
            </a:xfrm>
            <a:prstGeom prst="ellipse">
              <a:avLst/>
            </a:prstGeom>
            <a:solidFill>
              <a:srgbClr val="00B0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1AEA1B1-96B9-46C0-8FD8-6612937C00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09994" y="1713503"/>
              <a:ext cx="300337" cy="300337"/>
            </a:xfrm>
            <a:prstGeom prst="ellipse">
              <a:avLst/>
            </a:prstGeom>
            <a:solidFill>
              <a:srgbClr val="00B0F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75DB5C7-01A2-4C1D-9C18-D4E70195C97F}"/>
                </a:ext>
              </a:extLst>
            </p:cNvPr>
            <p:cNvSpPr txBox="1"/>
            <p:nvPr/>
          </p:nvSpPr>
          <p:spPr>
            <a:xfrm>
              <a:off x="4454635" y="888495"/>
              <a:ext cx="1500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Contrast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484C764-869D-4EC6-9D33-5F0579BFBCE8}"/>
                </a:ext>
              </a:extLst>
            </p:cNvPr>
            <p:cNvSpPr txBox="1"/>
            <p:nvPr/>
          </p:nvSpPr>
          <p:spPr>
            <a:xfrm>
              <a:off x="4510801" y="2202109"/>
              <a:ext cx="13150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‘neutron color’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2C479C9-792A-4B85-8213-4C4527F0B425}"/>
              </a:ext>
            </a:extLst>
          </p:cNvPr>
          <p:cNvGrpSpPr/>
          <p:nvPr/>
        </p:nvGrpSpPr>
        <p:grpSpPr>
          <a:xfrm>
            <a:off x="752954" y="414174"/>
            <a:ext cx="5024051" cy="5475149"/>
            <a:chOff x="752954" y="414174"/>
            <a:chExt cx="5024051" cy="547514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0538EBA-C930-4FD3-81F3-6D35017FC43A}"/>
                </a:ext>
              </a:extLst>
            </p:cNvPr>
            <p:cNvSpPr txBox="1"/>
            <p:nvPr/>
          </p:nvSpPr>
          <p:spPr>
            <a:xfrm>
              <a:off x="752954" y="2790834"/>
              <a:ext cx="50240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Scattering space, q (Å</a:t>
              </a:r>
              <a:r>
                <a:rPr lang="en-US" sz="24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329C360-E9A1-4780-B9B7-E0063AC13711}"/>
                </a:ext>
              </a:extLst>
            </p:cNvPr>
            <p:cNvGrpSpPr/>
            <p:nvPr/>
          </p:nvGrpSpPr>
          <p:grpSpPr>
            <a:xfrm>
              <a:off x="761940" y="414174"/>
              <a:ext cx="3711664" cy="5475149"/>
              <a:chOff x="761940" y="414174"/>
              <a:chExt cx="3711664" cy="547514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/>
              <a:srcRect l="22582" t="3597" b="13015"/>
              <a:stretch/>
            </p:blipFill>
            <p:spPr>
              <a:xfrm>
                <a:off x="1208603" y="3270678"/>
                <a:ext cx="2487388" cy="2162628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615441" y="4048725"/>
                <a:ext cx="85816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~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2113105" y="3357598"/>
                    <a:ext cx="1909554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𝑞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 </m:t>
                          </m:r>
                        </m:oMath>
                      </m:oMathPara>
                    </a14:m>
                    <a:endParaRPr lang="en-US" sz="3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13105" y="3357598"/>
                    <a:ext cx="1909554" cy="64633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D0706CBF-974E-40DB-9A27-025628E4F63A}"/>
                  </a:ext>
                </a:extLst>
              </p:cNvPr>
              <p:cNvSpPr txBox="1"/>
              <p:nvPr/>
            </p:nvSpPr>
            <p:spPr>
              <a:xfrm>
                <a:off x="1932359" y="5427658"/>
                <a:ext cx="1161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 (Å</a:t>
                </a:r>
                <a:r>
                  <a:rPr lang="en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5" name="Group 34"/>
              <p:cNvGrpSpPr>
                <a:grpSpLocks noChangeAspect="1"/>
              </p:cNvGrpSpPr>
              <p:nvPr/>
            </p:nvGrpSpPr>
            <p:grpSpPr>
              <a:xfrm>
                <a:off x="1315972" y="982916"/>
                <a:ext cx="2025523" cy="1621971"/>
                <a:chOff x="3610470" y="321763"/>
                <a:chExt cx="1850065" cy="1481470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3610470" y="321763"/>
                  <a:ext cx="1850065" cy="1481470"/>
                </a:xfrm>
                <a:prstGeom prst="rect">
                  <a:avLst/>
                </a:prstGeom>
                <a:solidFill>
                  <a:srgbClr val="00B0F0"/>
                </a:solidFill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spect="1"/>
                </p:cNvSpPr>
                <p:nvPr/>
              </p:nvSpPr>
              <p:spPr>
                <a:xfrm>
                  <a:off x="3894857" y="690468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Oval 20"/>
                <p:cNvSpPr>
                  <a:spLocks noChangeAspect="1"/>
                </p:cNvSpPr>
                <p:nvPr/>
              </p:nvSpPr>
              <p:spPr>
                <a:xfrm>
                  <a:off x="3817949" y="1276738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Oval 21"/>
                <p:cNvSpPr>
                  <a:spLocks noChangeAspect="1"/>
                </p:cNvSpPr>
                <p:nvPr/>
              </p:nvSpPr>
              <p:spPr>
                <a:xfrm>
                  <a:off x="4364921" y="999106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Oval 22"/>
                <p:cNvSpPr>
                  <a:spLocks noChangeAspect="1"/>
                </p:cNvSpPr>
                <p:nvPr/>
              </p:nvSpPr>
              <p:spPr>
                <a:xfrm>
                  <a:off x="4387706" y="439881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Oval 23"/>
                <p:cNvSpPr>
                  <a:spLocks noChangeAspect="1"/>
                </p:cNvSpPr>
                <p:nvPr/>
              </p:nvSpPr>
              <p:spPr>
                <a:xfrm>
                  <a:off x="4919076" y="553308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Oval 24"/>
                <p:cNvSpPr>
                  <a:spLocks noChangeAspect="1"/>
                </p:cNvSpPr>
                <p:nvPr/>
              </p:nvSpPr>
              <p:spPr>
                <a:xfrm>
                  <a:off x="5056236" y="1402129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Oval 25"/>
                <p:cNvSpPr>
                  <a:spLocks noChangeAspect="1"/>
                </p:cNvSpPr>
                <p:nvPr/>
              </p:nvSpPr>
              <p:spPr>
                <a:xfrm>
                  <a:off x="4597530" y="1287604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3596580" y="1490634"/>
                <a:ext cx="85816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</a:p>
            </p:txBody>
          </p:sp>
          <p:grpSp>
            <p:nvGrpSpPr>
              <p:cNvPr id="48" name="Group 47"/>
              <p:cNvGrpSpPr>
                <a:grpSpLocks noChangeAspect="1"/>
              </p:cNvGrpSpPr>
              <p:nvPr/>
            </p:nvGrpSpPr>
            <p:grpSpPr>
              <a:xfrm>
                <a:off x="1666850" y="1239220"/>
                <a:ext cx="1409791" cy="1107572"/>
                <a:chOff x="3817949" y="439881"/>
                <a:chExt cx="1287669" cy="1011630"/>
              </a:xfrm>
            </p:grpSpPr>
            <p:sp>
              <p:nvSpPr>
                <p:cNvPr id="50" name="Oval 49"/>
                <p:cNvSpPr>
                  <a:spLocks noChangeAspect="1"/>
                </p:cNvSpPr>
                <p:nvPr/>
              </p:nvSpPr>
              <p:spPr>
                <a:xfrm>
                  <a:off x="3894857" y="69046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Oval 50"/>
                <p:cNvSpPr>
                  <a:spLocks noChangeAspect="1"/>
                </p:cNvSpPr>
                <p:nvPr/>
              </p:nvSpPr>
              <p:spPr>
                <a:xfrm>
                  <a:off x="3817949" y="127673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Oval 51"/>
                <p:cNvSpPr>
                  <a:spLocks noChangeAspect="1"/>
                </p:cNvSpPr>
                <p:nvPr/>
              </p:nvSpPr>
              <p:spPr>
                <a:xfrm>
                  <a:off x="4364921" y="999106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Oval 52"/>
                <p:cNvSpPr>
                  <a:spLocks noChangeAspect="1"/>
                </p:cNvSpPr>
                <p:nvPr/>
              </p:nvSpPr>
              <p:spPr>
                <a:xfrm>
                  <a:off x="4387706" y="439881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Oval 53"/>
                <p:cNvSpPr>
                  <a:spLocks noChangeAspect="1"/>
                </p:cNvSpPr>
                <p:nvPr/>
              </p:nvSpPr>
              <p:spPr>
                <a:xfrm>
                  <a:off x="4919076" y="55330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Oval 54"/>
                <p:cNvSpPr>
                  <a:spLocks noChangeAspect="1"/>
                </p:cNvSpPr>
                <p:nvPr/>
              </p:nvSpPr>
              <p:spPr>
                <a:xfrm>
                  <a:off x="5056236" y="1402129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Oval 55"/>
                <p:cNvSpPr>
                  <a:spLocks noChangeAspect="1"/>
                </p:cNvSpPr>
                <p:nvPr/>
              </p:nvSpPr>
              <p:spPr>
                <a:xfrm>
                  <a:off x="4597530" y="1287605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95E6168-50B3-4630-A35D-395F3C784C4B}"/>
                  </a:ext>
                </a:extLst>
              </p:cNvPr>
              <p:cNvSpPr txBox="1"/>
              <p:nvPr/>
            </p:nvSpPr>
            <p:spPr>
              <a:xfrm>
                <a:off x="761940" y="414174"/>
                <a:ext cx="28099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3333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Real space, r (Å)</a:t>
                </a:r>
                <a:endParaRPr lang="en-US" sz="2400" b="1" baseline="30000" dirty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03338141-CE2B-4538-89A1-15C9927FE184}"/>
                  </a:ext>
                </a:extLst>
              </p:cNvPr>
              <p:cNvSpPr/>
              <p:nvPr/>
            </p:nvSpPr>
            <p:spPr>
              <a:xfrm>
                <a:off x="1315972" y="982654"/>
                <a:ext cx="2025523" cy="16219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C9113A3-B3B4-4CF1-B87C-D4D1C52E3E42}"/>
              </a:ext>
            </a:extLst>
          </p:cNvPr>
          <p:cNvGrpSpPr/>
          <p:nvPr/>
        </p:nvGrpSpPr>
        <p:grpSpPr>
          <a:xfrm>
            <a:off x="7370918" y="463830"/>
            <a:ext cx="4242125" cy="5425493"/>
            <a:chOff x="7370918" y="463830"/>
            <a:chExt cx="4242125" cy="5425493"/>
          </a:xfrm>
        </p:grpSpPr>
        <p:sp>
          <p:nvSpPr>
            <p:cNvPr id="44" name="TextBox 43"/>
            <p:cNvSpPr txBox="1"/>
            <p:nvPr/>
          </p:nvSpPr>
          <p:spPr>
            <a:xfrm>
              <a:off x="8006244" y="1640004"/>
              <a:ext cx="10156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x 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F6F5247-0F7D-4CF7-8F4F-5D37B589FC7F}"/>
                </a:ext>
              </a:extLst>
            </p:cNvPr>
            <p:cNvGrpSpPr/>
            <p:nvPr/>
          </p:nvGrpSpPr>
          <p:grpSpPr>
            <a:xfrm>
              <a:off x="7370918" y="463830"/>
              <a:ext cx="4242125" cy="5425493"/>
              <a:chOff x="7370918" y="463830"/>
              <a:chExt cx="4242125" cy="542549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7"/>
              <a:srcRect l="29580" b="16217"/>
              <a:stretch/>
            </p:blipFill>
            <p:spPr>
              <a:xfrm>
                <a:off x="8977204" y="3250692"/>
                <a:ext cx="2302408" cy="216262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9759274" y="3327555"/>
                    <a:ext cx="1853769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𝑞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 </m:t>
                          </m:r>
                        </m:oMath>
                      </m:oMathPara>
                    </a14:m>
                    <a:endParaRPr lang="en-US" sz="3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59274" y="3327555"/>
                    <a:ext cx="1853769" cy="64633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TextBox 15"/>
              <p:cNvSpPr txBox="1"/>
              <p:nvPr/>
            </p:nvSpPr>
            <p:spPr>
              <a:xfrm>
                <a:off x="9681154" y="5427658"/>
                <a:ext cx="1161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 (Å</a:t>
                </a:r>
                <a:r>
                  <a:rPr lang="en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959ED17-BE8E-4062-B115-2FDB363BEABC}"/>
                  </a:ext>
                </a:extLst>
              </p:cNvPr>
              <p:cNvSpPr txBox="1"/>
              <p:nvPr/>
            </p:nvSpPr>
            <p:spPr>
              <a:xfrm>
                <a:off x="8165732" y="4081976"/>
                <a:ext cx="10156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C074553-1304-4BB1-83AC-FA1256750DB2}"/>
                  </a:ext>
                </a:extLst>
              </p:cNvPr>
              <p:cNvGrpSpPr/>
              <p:nvPr/>
            </p:nvGrpSpPr>
            <p:grpSpPr>
              <a:xfrm>
                <a:off x="7370918" y="1269594"/>
                <a:ext cx="3380287" cy="1026476"/>
                <a:chOff x="4823314" y="1773030"/>
                <a:chExt cx="3737232" cy="1134867"/>
              </a:xfrm>
            </p:grpSpPr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274FB08E-C1F4-4978-AA96-E2E44EFA0345}"/>
                    </a:ext>
                  </a:extLst>
                </p:cNvPr>
                <p:cNvCxnSpPr>
                  <a:cxnSpLocks/>
                  <a:endCxn id="88" idx="7"/>
                </p:cNvCxnSpPr>
                <p:nvPr/>
              </p:nvCxnSpPr>
              <p:spPr>
                <a:xfrm flipV="1">
                  <a:off x="4868181" y="2025332"/>
                  <a:ext cx="2337593" cy="341326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6DA46DC6-9C5A-4134-96BF-E05BFF1311A0}"/>
                    </a:ext>
                  </a:extLst>
                </p:cNvPr>
                <p:cNvCxnSpPr>
                  <a:cxnSpLocks/>
                  <a:endCxn id="91" idx="4"/>
                </p:cNvCxnSpPr>
                <p:nvPr/>
              </p:nvCxnSpPr>
              <p:spPr>
                <a:xfrm flipV="1">
                  <a:off x="4823314" y="1773030"/>
                  <a:ext cx="2957897" cy="597270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D456D677-DE4D-46A8-81BF-CAE5F7651A3E}"/>
                    </a:ext>
                  </a:extLst>
                </p:cNvPr>
                <p:cNvCxnSpPr>
                  <a:cxnSpLocks/>
                  <a:endCxn id="92" idx="4"/>
                </p:cNvCxnSpPr>
                <p:nvPr/>
              </p:nvCxnSpPr>
              <p:spPr>
                <a:xfrm flipV="1">
                  <a:off x="4827816" y="1910328"/>
                  <a:ext cx="3596591" cy="464096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5B12DE6C-7DAC-417C-9231-0979AF08ECF8}"/>
                    </a:ext>
                  </a:extLst>
                </p:cNvPr>
                <p:cNvCxnSpPr>
                  <a:cxnSpLocks/>
                  <a:endCxn id="90" idx="4"/>
                </p:cNvCxnSpPr>
                <p:nvPr/>
              </p:nvCxnSpPr>
              <p:spPr>
                <a:xfrm>
                  <a:off x="4829668" y="2375411"/>
                  <a:ext cx="2923963" cy="74533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E4A4FFB3-B6AC-4C28-AF41-CD4098BA1902}"/>
                    </a:ext>
                  </a:extLst>
                </p:cNvPr>
                <p:cNvCxnSpPr>
                  <a:cxnSpLocks/>
                  <a:endCxn id="94" idx="0"/>
                </p:cNvCxnSpPr>
                <p:nvPr/>
              </p:nvCxnSpPr>
              <p:spPr>
                <a:xfrm>
                  <a:off x="4841402" y="2366845"/>
                  <a:ext cx="3193791" cy="372538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103">
                  <a:extLst>
                    <a:ext uri="{FF2B5EF4-FFF2-40B4-BE49-F238E27FC236}">
                      <a16:creationId xmlns:a16="http://schemas.microsoft.com/office/drawing/2014/main" id="{D097AB9D-1A05-48F5-BE6D-8AD3C7E077AD}"/>
                    </a:ext>
                  </a:extLst>
                </p:cNvPr>
                <p:cNvCxnSpPr>
                  <a:cxnSpLocks/>
                  <a:endCxn id="93" idx="2"/>
                </p:cNvCxnSpPr>
                <p:nvPr/>
              </p:nvCxnSpPr>
              <p:spPr>
                <a:xfrm>
                  <a:off x="4844468" y="2371434"/>
                  <a:ext cx="3716078" cy="536463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>
                  <a:extLst>
                    <a:ext uri="{FF2B5EF4-FFF2-40B4-BE49-F238E27FC236}">
                      <a16:creationId xmlns:a16="http://schemas.microsoft.com/office/drawing/2014/main" id="{F2266F07-61A7-478D-A911-280B160FA255}"/>
                    </a:ext>
                  </a:extLst>
                </p:cNvPr>
                <p:cNvCxnSpPr>
                  <a:cxnSpLocks/>
                  <a:endCxn id="89" idx="5"/>
                </p:cNvCxnSpPr>
                <p:nvPr/>
              </p:nvCxnSpPr>
              <p:spPr>
                <a:xfrm>
                  <a:off x="4835890" y="2375478"/>
                  <a:ext cx="2276791" cy="401772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Oval 26"/>
              <p:cNvSpPr/>
              <p:nvPr/>
            </p:nvSpPr>
            <p:spPr>
              <a:xfrm>
                <a:off x="8375374" y="1723088"/>
                <a:ext cx="269594" cy="2695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DE17475-9EAC-413B-87C0-730A4E440EAC}"/>
                  </a:ext>
                </a:extLst>
              </p:cNvPr>
              <p:cNvSpPr txBox="1"/>
              <p:nvPr/>
            </p:nvSpPr>
            <p:spPr>
              <a:xfrm>
                <a:off x="9287705" y="463830"/>
                <a:ext cx="15712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Positions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7FECD5E-61ED-45F0-9047-ACA650EBFF0A}"/>
                  </a:ext>
                </a:extLst>
              </p:cNvPr>
              <p:cNvSpPr txBox="1"/>
              <p:nvPr/>
            </p:nvSpPr>
            <p:spPr>
              <a:xfrm>
                <a:off x="9464350" y="2572507"/>
                <a:ext cx="11897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inter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particle’</a:t>
                </a:r>
              </a:p>
            </p:txBody>
          </p: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B31FFFFD-F25C-4962-95AF-360BBB31DC1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395479" y="1215529"/>
                <a:ext cx="1409791" cy="1107572"/>
                <a:chOff x="3817949" y="439881"/>
                <a:chExt cx="1287669" cy="1011630"/>
              </a:xfrm>
            </p:grpSpPr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42FE937E-969D-4DE2-8CF2-73BFFC700D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4857" y="69046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9557C006-148B-4282-8A77-D6E1AA1F96C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17949" y="127673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5F7E9555-DBFE-47F9-88B0-2654A912D2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64921" y="999106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6239A163-B0FB-4EF2-A212-ED0E248D722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87706" y="439881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C954EC0B-A5FB-454D-886F-79CA06E858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919076" y="55330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946B8A6A-3776-4C00-B8EF-A8657D6F03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056236" y="1402129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08ACA8A3-BA24-4AA3-A202-BC880D0D5A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97530" y="1287605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6A2FE88-0BA0-4EAD-B2C8-F20AF15C44AC}"/>
                  </a:ext>
                </a:extLst>
              </p:cNvPr>
              <p:cNvSpPr/>
              <p:nvPr/>
            </p:nvSpPr>
            <p:spPr>
              <a:xfrm>
                <a:off x="9044602" y="958963"/>
                <a:ext cx="2025523" cy="16219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2C86C26-4259-462F-AD68-73F8FFDBFE0B}"/>
                  </a:ext>
                </a:extLst>
              </p:cNvPr>
              <p:cNvSpPr txBox="1"/>
              <p:nvPr/>
            </p:nvSpPr>
            <p:spPr>
              <a:xfrm>
                <a:off x="9556550" y="2771990"/>
                <a:ext cx="9412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between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’</a:t>
                </a: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611E3E5-1F6E-43B7-B4B3-B1C0C4A833F6}"/>
              </a:ext>
            </a:extLst>
          </p:cNvPr>
          <p:cNvGrpSpPr/>
          <p:nvPr/>
        </p:nvGrpSpPr>
        <p:grpSpPr>
          <a:xfrm>
            <a:off x="5621513" y="587062"/>
            <a:ext cx="3230691" cy="5302261"/>
            <a:chOff x="5621513" y="587062"/>
            <a:chExt cx="3230691" cy="530226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32C8826-B906-40FA-BEBA-E4FA197E9FD2}"/>
                </a:ext>
              </a:extLst>
            </p:cNvPr>
            <p:cNvGrpSpPr/>
            <p:nvPr/>
          </p:nvGrpSpPr>
          <p:grpSpPr>
            <a:xfrm>
              <a:off x="5621513" y="587062"/>
              <a:ext cx="2933825" cy="5302261"/>
              <a:chOff x="5621513" y="587062"/>
              <a:chExt cx="2933825" cy="5302261"/>
            </a:xfrm>
          </p:grpSpPr>
          <p:grpSp>
            <p:nvGrpSpPr>
              <p:cNvPr id="6" name="Group 5"/>
              <p:cNvGrpSpPr>
                <a:grpSpLocks noChangeAspect="1"/>
              </p:cNvGrpSpPr>
              <p:nvPr/>
            </p:nvGrpSpPr>
            <p:grpSpPr>
              <a:xfrm>
                <a:off x="6186499" y="3200838"/>
                <a:ext cx="2368839" cy="2162628"/>
                <a:chOff x="3583172" y="2221468"/>
                <a:chExt cx="2321870" cy="2212310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17431" t="13422" r="6017" b="11545"/>
                <a:stretch/>
              </p:blipFill>
              <p:spPr>
                <a:xfrm>
                  <a:off x="3583172" y="2221468"/>
                  <a:ext cx="2321870" cy="2212310"/>
                </a:xfrm>
                <a:prstGeom prst="rect">
                  <a:avLst/>
                </a:prstGeom>
              </p:spPr>
            </p:pic>
            <p:sp>
              <p:nvSpPr>
                <p:cNvPr id="8" name="Rectangle 7"/>
                <p:cNvSpPr/>
                <p:nvPr/>
              </p:nvSpPr>
              <p:spPr>
                <a:xfrm>
                  <a:off x="4997303" y="2492087"/>
                  <a:ext cx="669851" cy="8503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5206410" y="2757790"/>
                  <a:ext cx="396949" cy="6979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5045361" y="2701138"/>
                  <a:ext cx="396949" cy="6979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6B9129B-3F2E-4B1A-8B17-E555B7D8CFC8}"/>
                  </a:ext>
                </a:extLst>
              </p:cNvPr>
              <p:cNvSpPr txBox="1"/>
              <p:nvPr/>
            </p:nvSpPr>
            <p:spPr>
              <a:xfrm>
                <a:off x="5621513" y="4081976"/>
                <a:ext cx="10156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21AB335-D91F-4862-B2CB-0FBAEF584E11}"/>
                  </a:ext>
                </a:extLst>
              </p:cNvPr>
              <p:cNvSpPr txBox="1"/>
              <p:nvPr/>
            </p:nvSpPr>
            <p:spPr>
              <a:xfrm>
                <a:off x="6901756" y="5427658"/>
                <a:ext cx="1161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 (Å</a:t>
                </a:r>
                <a:r>
                  <a:rPr lang="en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983624" y="1640004"/>
                <a:ext cx="10156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7250781" y="1661026"/>
                <a:ext cx="300337" cy="30033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C9B90D4-1444-43D8-911C-43AB1687F794}"/>
                  </a:ext>
                </a:extLst>
              </p:cNvPr>
              <p:cNvSpPr txBox="1"/>
              <p:nvPr/>
            </p:nvSpPr>
            <p:spPr>
              <a:xfrm>
                <a:off x="6877144" y="587062"/>
                <a:ext cx="113524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Size &amp;</a:t>
                </a:r>
              </a:p>
              <a:p>
                <a:r>
                  <a:rPr lang="en-US" sz="2400" b="1" dirty="0"/>
                  <a:t>Shape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04D753B-82D9-4913-A34D-5DB668226944}"/>
                  </a:ext>
                </a:extLst>
              </p:cNvPr>
              <p:cNvSpPr txBox="1"/>
              <p:nvPr/>
            </p:nvSpPr>
            <p:spPr>
              <a:xfrm>
                <a:off x="6882894" y="2208700"/>
                <a:ext cx="11897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intra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particle’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4A21D547-22C3-4511-8142-49249FB69B4E}"/>
                  </a:ext>
                </a:extLst>
              </p:cNvPr>
              <p:cNvSpPr txBox="1"/>
              <p:nvPr/>
            </p:nvSpPr>
            <p:spPr>
              <a:xfrm>
                <a:off x="7080962" y="2429612"/>
                <a:ext cx="7328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inside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’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6909306" y="3366757"/>
                  <a:ext cx="19428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</m:oMath>
                    </m:oMathPara>
                  </a14:m>
                  <a:endParaRPr lang="en-US" sz="3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9306" y="3366757"/>
                  <a:ext cx="1942898" cy="6463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8739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1182029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Demonstration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03AB88-444A-4DE0-8294-3A1CE15721C2}"/>
              </a:ext>
            </a:extLst>
          </p:cNvPr>
          <p:cNvSpPr txBox="1"/>
          <p:nvPr/>
        </p:nvSpPr>
        <p:spPr>
          <a:xfrm>
            <a:off x="554058" y="5387580"/>
            <a:ext cx="832808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FFT Software:</a:t>
            </a:r>
          </a:p>
          <a:p>
            <a:r>
              <a:rPr lang="en-US" sz="1400" b="1" dirty="0"/>
              <a:t>Brian </a:t>
            </a:r>
            <a:r>
              <a:rPr lang="en-US" sz="1400" b="1" dirty="0" err="1"/>
              <a:t>Maranville</a:t>
            </a:r>
            <a:r>
              <a:rPr lang="en-US" sz="1400" dirty="0"/>
              <a:t>: </a:t>
            </a:r>
            <a:r>
              <a:rPr lang="en-US" sz="1400" dirty="0">
                <a:hlinkClick r:id="rId2"/>
              </a:rPr>
              <a:t>https://ncnr.nist.gov/instruments/magik/calculators/fourier_webcam/</a:t>
            </a:r>
            <a:endParaRPr lang="en-US" sz="1400" dirty="0"/>
          </a:p>
          <a:p>
            <a:r>
              <a:rPr lang="en-US" sz="1400" b="1" dirty="0"/>
              <a:t>Brian </a:t>
            </a:r>
            <a:r>
              <a:rPr lang="en-US" sz="1400" b="1" dirty="0" err="1"/>
              <a:t>Pauw</a:t>
            </a:r>
            <a:r>
              <a:rPr lang="en-US" sz="1400" dirty="0"/>
              <a:t>: </a:t>
            </a:r>
            <a:r>
              <a:rPr lang="en-US" sz="1400" dirty="0">
                <a:hlinkClick r:id="rId3"/>
              </a:rPr>
              <a:t>https://lookingatnothing.com/</a:t>
            </a:r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3951A0-89AF-42EA-BCEF-0C8DD275DF84}"/>
              </a:ext>
            </a:extLst>
          </p:cNvPr>
          <p:cNvSpPr txBox="1">
            <a:spLocks/>
          </p:cNvSpPr>
          <p:nvPr/>
        </p:nvSpPr>
        <p:spPr>
          <a:xfrm>
            <a:off x="6240780" y="1644379"/>
            <a:ext cx="692063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478268-3997-4C00-94B1-08143CEF379F}"/>
              </a:ext>
            </a:extLst>
          </p:cNvPr>
          <p:cNvSpPr txBox="1">
            <a:spLocks/>
          </p:cNvSpPr>
          <p:nvPr/>
        </p:nvSpPr>
        <p:spPr>
          <a:xfrm>
            <a:off x="6557553" y="1520177"/>
            <a:ext cx="2933005" cy="3569242"/>
          </a:xfrm>
          <a:prstGeom prst="rect">
            <a:avLst/>
          </a:prstGeom>
        </p:spPr>
        <p:txBody>
          <a:bodyPr anchor="t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Interaction</a:t>
            </a:r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Self-assembly </a:t>
            </a:r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Phase transitions</a:t>
            </a:r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Multi-components</a:t>
            </a:r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Complex shapes</a:t>
            </a:r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Phase loss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7018074-7506-4993-9C56-0C0CEB6A2EB1}"/>
              </a:ext>
            </a:extLst>
          </p:cNvPr>
          <p:cNvSpPr txBox="1">
            <a:spLocks/>
          </p:cNvSpPr>
          <p:nvPr/>
        </p:nvSpPr>
        <p:spPr>
          <a:xfrm>
            <a:off x="2084027" y="1460704"/>
            <a:ext cx="2506300" cy="3569242"/>
          </a:xfrm>
          <a:prstGeom prst="rect">
            <a:avLst/>
          </a:prstGeom>
        </p:spPr>
        <p:txBody>
          <a:bodyPr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Contrast</a:t>
            </a:r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Size</a:t>
            </a:r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Shape</a:t>
            </a:r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b="0" dirty="0"/>
              <a:t>Distribution</a:t>
            </a:r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Orientation</a:t>
            </a:r>
          </a:p>
          <a:p>
            <a:pPr algn="ctr"/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166013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6114" y="6181766"/>
            <a:ext cx="22284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adapted from Y. Liu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‘Colloidal interactions in solution’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F1E49B8-E580-438C-BD25-FB8836F4E098}"/>
              </a:ext>
            </a:extLst>
          </p:cNvPr>
          <p:cNvGrpSpPr/>
          <p:nvPr/>
        </p:nvGrpSpPr>
        <p:grpSpPr>
          <a:xfrm>
            <a:off x="4121886" y="888495"/>
            <a:ext cx="2204230" cy="3686801"/>
            <a:chOff x="4121886" y="888495"/>
            <a:chExt cx="2204230" cy="3686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4121886" y="3366757"/>
                  <a:ext cx="209976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Δ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𝜌</m:t>
                          </m:r>
                        </m:e>
                        <m:sup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1886" y="3366757"/>
                  <a:ext cx="2099761" cy="6463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C8E85BF9-BEAA-42A1-9BBB-AA1434B5BA5C}"/>
                    </a:ext>
                  </a:extLst>
                </p:cNvPr>
                <p:cNvSpPr txBox="1"/>
                <p:nvPr/>
              </p:nvSpPr>
              <p:spPr>
                <a:xfrm>
                  <a:off x="4174639" y="4113631"/>
                  <a:ext cx="20997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3×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C8E85BF9-BEAA-42A1-9BBB-AA1434B5BA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4639" y="4113631"/>
                  <a:ext cx="2099761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/>
            <p:cNvSpPr txBox="1"/>
            <p:nvPr/>
          </p:nvSpPr>
          <p:spPr>
            <a:xfrm>
              <a:off x="4225861" y="1494198"/>
              <a:ext cx="21002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(     -     )</a:t>
              </a:r>
              <a:r>
                <a:rPr lang="en-US" sz="36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D66C632-90F9-4929-9055-8847E9FDB6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26827" y="1713503"/>
              <a:ext cx="300337" cy="300337"/>
            </a:xfrm>
            <a:prstGeom prst="ellipse">
              <a:avLst/>
            </a:prstGeom>
            <a:solidFill>
              <a:srgbClr val="00B0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1AEA1B1-96B9-46C0-8FD8-6612937C00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09994" y="1713503"/>
              <a:ext cx="300337" cy="300337"/>
            </a:xfrm>
            <a:prstGeom prst="ellipse">
              <a:avLst/>
            </a:prstGeom>
            <a:solidFill>
              <a:srgbClr val="00B0F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75DB5C7-01A2-4C1D-9C18-D4E70195C97F}"/>
                </a:ext>
              </a:extLst>
            </p:cNvPr>
            <p:cNvSpPr txBox="1"/>
            <p:nvPr/>
          </p:nvSpPr>
          <p:spPr>
            <a:xfrm>
              <a:off x="4454635" y="888495"/>
              <a:ext cx="1500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Contrast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484C764-869D-4EC6-9D33-5F0579BFBCE8}"/>
                </a:ext>
              </a:extLst>
            </p:cNvPr>
            <p:cNvSpPr txBox="1"/>
            <p:nvPr/>
          </p:nvSpPr>
          <p:spPr>
            <a:xfrm>
              <a:off x="4510801" y="2202109"/>
              <a:ext cx="13150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‘neutron color’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2C479C9-792A-4B85-8213-4C4527F0B425}"/>
              </a:ext>
            </a:extLst>
          </p:cNvPr>
          <p:cNvGrpSpPr/>
          <p:nvPr/>
        </p:nvGrpSpPr>
        <p:grpSpPr>
          <a:xfrm>
            <a:off x="752954" y="414174"/>
            <a:ext cx="5024051" cy="5475149"/>
            <a:chOff x="752954" y="414174"/>
            <a:chExt cx="5024051" cy="547514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0538EBA-C930-4FD3-81F3-6D35017FC43A}"/>
                </a:ext>
              </a:extLst>
            </p:cNvPr>
            <p:cNvSpPr txBox="1"/>
            <p:nvPr/>
          </p:nvSpPr>
          <p:spPr>
            <a:xfrm>
              <a:off x="752954" y="2790834"/>
              <a:ext cx="50240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Scattering space, q (Å</a:t>
              </a:r>
              <a:r>
                <a:rPr lang="en-US" sz="24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329C360-E9A1-4780-B9B7-E0063AC13711}"/>
                </a:ext>
              </a:extLst>
            </p:cNvPr>
            <p:cNvGrpSpPr/>
            <p:nvPr/>
          </p:nvGrpSpPr>
          <p:grpSpPr>
            <a:xfrm>
              <a:off x="761940" y="414174"/>
              <a:ext cx="3711664" cy="5475149"/>
              <a:chOff x="761940" y="414174"/>
              <a:chExt cx="3711664" cy="547514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/>
              <a:srcRect l="22582" t="3597" b="13015"/>
              <a:stretch/>
            </p:blipFill>
            <p:spPr>
              <a:xfrm>
                <a:off x="1208603" y="3270678"/>
                <a:ext cx="2487388" cy="2162628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615441" y="4048725"/>
                <a:ext cx="85816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~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2113105" y="3357598"/>
                    <a:ext cx="1909554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𝑞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 </m:t>
                          </m:r>
                        </m:oMath>
                      </m:oMathPara>
                    </a14:m>
                    <a:endParaRPr lang="en-US" sz="3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13105" y="3357598"/>
                    <a:ext cx="1909554" cy="64633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D0706CBF-974E-40DB-9A27-025628E4F63A}"/>
                  </a:ext>
                </a:extLst>
              </p:cNvPr>
              <p:cNvSpPr txBox="1"/>
              <p:nvPr/>
            </p:nvSpPr>
            <p:spPr>
              <a:xfrm>
                <a:off x="1932359" y="5427658"/>
                <a:ext cx="1161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 (Å</a:t>
                </a:r>
                <a:r>
                  <a:rPr lang="en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5" name="Group 34"/>
              <p:cNvGrpSpPr>
                <a:grpSpLocks noChangeAspect="1"/>
              </p:cNvGrpSpPr>
              <p:nvPr/>
            </p:nvGrpSpPr>
            <p:grpSpPr>
              <a:xfrm>
                <a:off x="1315972" y="982916"/>
                <a:ext cx="2025523" cy="1621971"/>
                <a:chOff x="3610470" y="321763"/>
                <a:chExt cx="1850065" cy="1481470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3610470" y="321763"/>
                  <a:ext cx="1850065" cy="1481470"/>
                </a:xfrm>
                <a:prstGeom prst="rect">
                  <a:avLst/>
                </a:prstGeom>
                <a:solidFill>
                  <a:srgbClr val="00B0F0"/>
                </a:solidFill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spect="1"/>
                </p:cNvSpPr>
                <p:nvPr/>
              </p:nvSpPr>
              <p:spPr>
                <a:xfrm>
                  <a:off x="3894857" y="690468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Oval 20"/>
                <p:cNvSpPr>
                  <a:spLocks noChangeAspect="1"/>
                </p:cNvSpPr>
                <p:nvPr/>
              </p:nvSpPr>
              <p:spPr>
                <a:xfrm>
                  <a:off x="3817949" y="1276738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Oval 21"/>
                <p:cNvSpPr>
                  <a:spLocks noChangeAspect="1"/>
                </p:cNvSpPr>
                <p:nvPr/>
              </p:nvSpPr>
              <p:spPr>
                <a:xfrm>
                  <a:off x="4364921" y="999106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Oval 22"/>
                <p:cNvSpPr>
                  <a:spLocks noChangeAspect="1"/>
                </p:cNvSpPr>
                <p:nvPr/>
              </p:nvSpPr>
              <p:spPr>
                <a:xfrm>
                  <a:off x="4387706" y="439881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Oval 23"/>
                <p:cNvSpPr>
                  <a:spLocks noChangeAspect="1"/>
                </p:cNvSpPr>
                <p:nvPr/>
              </p:nvSpPr>
              <p:spPr>
                <a:xfrm>
                  <a:off x="4919076" y="553308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Oval 24"/>
                <p:cNvSpPr>
                  <a:spLocks noChangeAspect="1"/>
                </p:cNvSpPr>
                <p:nvPr/>
              </p:nvSpPr>
              <p:spPr>
                <a:xfrm>
                  <a:off x="5056236" y="1402129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Oval 25"/>
                <p:cNvSpPr>
                  <a:spLocks noChangeAspect="1"/>
                </p:cNvSpPr>
                <p:nvPr/>
              </p:nvSpPr>
              <p:spPr>
                <a:xfrm>
                  <a:off x="4597530" y="1287604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3596580" y="1490634"/>
                <a:ext cx="85816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</a:p>
            </p:txBody>
          </p:sp>
          <p:grpSp>
            <p:nvGrpSpPr>
              <p:cNvPr id="48" name="Group 47"/>
              <p:cNvGrpSpPr>
                <a:grpSpLocks noChangeAspect="1"/>
              </p:cNvGrpSpPr>
              <p:nvPr/>
            </p:nvGrpSpPr>
            <p:grpSpPr>
              <a:xfrm>
                <a:off x="1666850" y="1239220"/>
                <a:ext cx="1409791" cy="1107572"/>
                <a:chOff x="3817949" y="439881"/>
                <a:chExt cx="1287669" cy="1011630"/>
              </a:xfrm>
            </p:grpSpPr>
            <p:sp>
              <p:nvSpPr>
                <p:cNvPr id="50" name="Oval 49"/>
                <p:cNvSpPr>
                  <a:spLocks noChangeAspect="1"/>
                </p:cNvSpPr>
                <p:nvPr/>
              </p:nvSpPr>
              <p:spPr>
                <a:xfrm>
                  <a:off x="3894857" y="69046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Oval 50"/>
                <p:cNvSpPr>
                  <a:spLocks noChangeAspect="1"/>
                </p:cNvSpPr>
                <p:nvPr/>
              </p:nvSpPr>
              <p:spPr>
                <a:xfrm>
                  <a:off x="3817949" y="127673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Oval 51"/>
                <p:cNvSpPr>
                  <a:spLocks noChangeAspect="1"/>
                </p:cNvSpPr>
                <p:nvPr/>
              </p:nvSpPr>
              <p:spPr>
                <a:xfrm>
                  <a:off x="4364921" y="999106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Oval 52"/>
                <p:cNvSpPr>
                  <a:spLocks noChangeAspect="1"/>
                </p:cNvSpPr>
                <p:nvPr/>
              </p:nvSpPr>
              <p:spPr>
                <a:xfrm>
                  <a:off x="4387706" y="439881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Oval 53"/>
                <p:cNvSpPr>
                  <a:spLocks noChangeAspect="1"/>
                </p:cNvSpPr>
                <p:nvPr/>
              </p:nvSpPr>
              <p:spPr>
                <a:xfrm>
                  <a:off x="4919076" y="55330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Oval 54"/>
                <p:cNvSpPr>
                  <a:spLocks noChangeAspect="1"/>
                </p:cNvSpPr>
                <p:nvPr/>
              </p:nvSpPr>
              <p:spPr>
                <a:xfrm>
                  <a:off x="5056236" y="1402129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Oval 55"/>
                <p:cNvSpPr>
                  <a:spLocks noChangeAspect="1"/>
                </p:cNvSpPr>
                <p:nvPr/>
              </p:nvSpPr>
              <p:spPr>
                <a:xfrm>
                  <a:off x="4597530" y="1287605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95E6168-50B3-4630-A35D-395F3C784C4B}"/>
                  </a:ext>
                </a:extLst>
              </p:cNvPr>
              <p:cNvSpPr txBox="1"/>
              <p:nvPr/>
            </p:nvSpPr>
            <p:spPr>
              <a:xfrm>
                <a:off x="761940" y="414174"/>
                <a:ext cx="28099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3333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Real space, r (Å)</a:t>
                </a:r>
                <a:endParaRPr lang="en-US" sz="2400" b="1" baseline="30000" dirty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03338141-CE2B-4538-89A1-15C9927FE184}"/>
                  </a:ext>
                </a:extLst>
              </p:cNvPr>
              <p:cNvSpPr/>
              <p:nvPr/>
            </p:nvSpPr>
            <p:spPr>
              <a:xfrm>
                <a:off x="1315972" y="982654"/>
                <a:ext cx="2025523" cy="16219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C9113A3-B3B4-4CF1-B87C-D4D1C52E3E42}"/>
              </a:ext>
            </a:extLst>
          </p:cNvPr>
          <p:cNvGrpSpPr/>
          <p:nvPr/>
        </p:nvGrpSpPr>
        <p:grpSpPr>
          <a:xfrm>
            <a:off x="7370918" y="463830"/>
            <a:ext cx="4242125" cy="5425493"/>
            <a:chOff x="7370918" y="463830"/>
            <a:chExt cx="4242125" cy="5425493"/>
          </a:xfrm>
        </p:grpSpPr>
        <p:sp>
          <p:nvSpPr>
            <p:cNvPr id="44" name="TextBox 43"/>
            <p:cNvSpPr txBox="1"/>
            <p:nvPr/>
          </p:nvSpPr>
          <p:spPr>
            <a:xfrm>
              <a:off x="8006244" y="1640004"/>
              <a:ext cx="10156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x 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F6F5247-0F7D-4CF7-8F4F-5D37B589FC7F}"/>
                </a:ext>
              </a:extLst>
            </p:cNvPr>
            <p:cNvGrpSpPr/>
            <p:nvPr/>
          </p:nvGrpSpPr>
          <p:grpSpPr>
            <a:xfrm>
              <a:off x="7370918" y="463830"/>
              <a:ext cx="4242125" cy="5425493"/>
              <a:chOff x="7370918" y="463830"/>
              <a:chExt cx="4242125" cy="542549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7"/>
              <a:srcRect l="29580" b="16217"/>
              <a:stretch/>
            </p:blipFill>
            <p:spPr>
              <a:xfrm>
                <a:off x="8977204" y="3250692"/>
                <a:ext cx="2302408" cy="216262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9759274" y="3327555"/>
                    <a:ext cx="1853769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𝑞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 </m:t>
                          </m:r>
                        </m:oMath>
                      </m:oMathPara>
                    </a14:m>
                    <a:endParaRPr lang="en-US" sz="3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59274" y="3327555"/>
                    <a:ext cx="1853769" cy="64633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TextBox 15"/>
              <p:cNvSpPr txBox="1"/>
              <p:nvPr/>
            </p:nvSpPr>
            <p:spPr>
              <a:xfrm>
                <a:off x="9681154" y="5427658"/>
                <a:ext cx="1161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 (Å</a:t>
                </a:r>
                <a:r>
                  <a:rPr lang="en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959ED17-BE8E-4062-B115-2FDB363BEABC}"/>
                  </a:ext>
                </a:extLst>
              </p:cNvPr>
              <p:cNvSpPr txBox="1"/>
              <p:nvPr/>
            </p:nvSpPr>
            <p:spPr>
              <a:xfrm>
                <a:off x="8165732" y="4081976"/>
                <a:ext cx="10156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C074553-1304-4BB1-83AC-FA1256750DB2}"/>
                  </a:ext>
                </a:extLst>
              </p:cNvPr>
              <p:cNvGrpSpPr/>
              <p:nvPr/>
            </p:nvGrpSpPr>
            <p:grpSpPr>
              <a:xfrm>
                <a:off x="7370918" y="1269594"/>
                <a:ext cx="3380287" cy="1026476"/>
                <a:chOff x="4823314" y="1773030"/>
                <a:chExt cx="3737232" cy="1134867"/>
              </a:xfrm>
            </p:grpSpPr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274FB08E-C1F4-4978-AA96-E2E44EFA0345}"/>
                    </a:ext>
                  </a:extLst>
                </p:cNvPr>
                <p:cNvCxnSpPr>
                  <a:cxnSpLocks/>
                  <a:endCxn id="88" idx="7"/>
                </p:cNvCxnSpPr>
                <p:nvPr/>
              </p:nvCxnSpPr>
              <p:spPr>
                <a:xfrm flipV="1">
                  <a:off x="4868181" y="2025332"/>
                  <a:ext cx="2337593" cy="341326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6DA46DC6-9C5A-4134-96BF-E05BFF1311A0}"/>
                    </a:ext>
                  </a:extLst>
                </p:cNvPr>
                <p:cNvCxnSpPr>
                  <a:cxnSpLocks/>
                  <a:endCxn id="91" idx="4"/>
                </p:cNvCxnSpPr>
                <p:nvPr/>
              </p:nvCxnSpPr>
              <p:spPr>
                <a:xfrm flipV="1">
                  <a:off x="4823314" y="1773030"/>
                  <a:ext cx="2957897" cy="597270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D456D677-DE4D-46A8-81BF-CAE5F7651A3E}"/>
                    </a:ext>
                  </a:extLst>
                </p:cNvPr>
                <p:cNvCxnSpPr>
                  <a:cxnSpLocks/>
                  <a:endCxn id="92" idx="4"/>
                </p:cNvCxnSpPr>
                <p:nvPr/>
              </p:nvCxnSpPr>
              <p:spPr>
                <a:xfrm flipV="1">
                  <a:off x="4827816" y="1910328"/>
                  <a:ext cx="3596591" cy="464096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5B12DE6C-7DAC-417C-9231-0979AF08ECF8}"/>
                    </a:ext>
                  </a:extLst>
                </p:cNvPr>
                <p:cNvCxnSpPr>
                  <a:cxnSpLocks/>
                  <a:endCxn id="90" idx="4"/>
                </p:cNvCxnSpPr>
                <p:nvPr/>
              </p:nvCxnSpPr>
              <p:spPr>
                <a:xfrm>
                  <a:off x="4829668" y="2375411"/>
                  <a:ext cx="2923963" cy="74533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E4A4FFB3-B6AC-4C28-AF41-CD4098BA1902}"/>
                    </a:ext>
                  </a:extLst>
                </p:cNvPr>
                <p:cNvCxnSpPr>
                  <a:cxnSpLocks/>
                  <a:endCxn id="94" idx="0"/>
                </p:cNvCxnSpPr>
                <p:nvPr/>
              </p:nvCxnSpPr>
              <p:spPr>
                <a:xfrm>
                  <a:off x="4841402" y="2366845"/>
                  <a:ext cx="3193791" cy="372538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103">
                  <a:extLst>
                    <a:ext uri="{FF2B5EF4-FFF2-40B4-BE49-F238E27FC236}">
                      <a16:creationId xmlns:a16="http://schemas.microsoft.com/office/drawing/2014/main" id="{D097AB9D-1A05-48F5-BE6D-8AD3C7E077AD}"/>
                    </a:ext>
                  </a:extLst>
                </p:cNvPr>
                <p:cNvCxnSpPr>
                  <a:cxnSpLocks/>
                  <a:endCxn id="93" idx="2"/>
                </p:cNvCxnSpPr>
                <p:nvPr/>
              </p:nvCxnSpPr>
              <p:spPr>
                <a:xfrm>
                  <a:off x="4844468" y="2371434"/>
                  <a:ext cx="3716078" cy="536463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>
                  <a:extLst>
                    <a:ext uri="{FF2B5EF4-FFF2-40B4-BE49-F238E27FC236}">
                      <a16:creationId xmlns:a16="http://schemas.microsoft.com/office/drawing/2014/main" id="{F2266F07-61A7-478D-A911-280B160FA255}"/>
                    </a:ext>
                  </a:extLst>
                </p:cNvPr>
                <p:cNvCxnSpPr>
                  <a:cxnSpLocks/>
                  <a:endCxn id="89" idx="5"/>
                </p:cNvCxnSpPr>
                <p:nvPr/>
              </p:nvCxnSpPr>
              <p:spPr>
                <a:xfrm>
                  <a:off x="4835890" y="2375478"/>
                  <a:ext cx="2276791" cy="401772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Oval 26"/>
              <p:cNvSpPr/>
              <p:nvPr/>
            </p:nvSpPr>
            <p:spPr>
              <a:xfrm>
                <a:off x="8375374" y="1723088"/>
                <a:ext cx="269594" cy="2695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DE17475-9EAC-413B-87C0-730A4E440EAC}"/>
                  </a:ext>
                </a:extLst>
              </p:cNvPr>
              <p:cNvSpPr txBox="1"/>
              <p:nvPr/>
            </p:nvSpPr>
            <p:spPr>
              <a:xfrm>
                <a:off x="9287705" y="463830"/>
                <a:ext cx="15712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Positions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7FECD5E-61ED-45F0-9047-ACA650EBFF0A}"/>
                  </a:ext>
                </a:extLst>
              </p:cNvPr>
              <p:cNvSpPr txBox="1"/>
              <p:nvPr/>
            </p:nvSpPr>
            <p:spPr>
              <a:xfrm>
                <a:off x="9464350" y="2572507"/>
                <a:ext cx="11897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inter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particle’</a:t>
                </a:r>
              </a:p>
            </p:txBody>
          </p: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B31FFFFD-F25C-4962-95AF-360BBB31DC1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395479" y="1215529"/>
                <a:ext cx="1409791" cy="1107572"/>
                <a:chOff x="3817949" y="439881"/>
                <a:chExt cx="1287669" cy="1011630"/>
              </a:xfrm>
            </p:grpSpPr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42FE937E-969D-4DE2-8CF2-73BFFC700D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4857" y="69046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9557C006-148B-4282-8A77-D6E1AA1F96C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17949" y="127673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5F7E9555-DBFE-47F9-88B0-2654A912D2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64921" y="999106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6239A163-B0FB-4EF2-A212-ED0E248D722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87706" y="439881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C954EC0B-A5FB-454D-886F-79CA06E858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919076" y="55330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946B8A6A-3776-4C00-B8EF-A8657D6F03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056236" y="1402129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08ACA8A3-BA24-4AA3-A202-BC880D0D5A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97530" y="1287605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6A2FE88-0BA0-4EAD-B2C8-F20AF15C44AC}"/>
                  </a:ext>
                </a:extLst>
              </p:cNvPr>
              <p:cNvSpPr/>
              <p:nvPr/>
            </p:nvSpPr>
            <p:spPr>
              <a:xfrm>
                <a:off x="9044602" y="958963"/>
                <a:ext cx="2025523" cy="16219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2C86C26-4259-462F-AD68-73F8FFDBFE0B}"/>
                  </a:ext>
                </a:extLst>
              </p:cNvPr>
              <p:cNvSpPr txBox="1"/>
              <p:nvPr/>
            </p:nvSpPr>
            <p:spPr>
              <a:xfrm>
                <a:off x="9556550" y="2771990"/>
                <a:ext cx="9412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between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’</a:t>
                </a: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611E3E5-1F6E-43B7-B4B3-B1C0C4A833F6}"/>
              </a:ext>
            </a:extLst>
          </p:cNvPr>
          <p:cNvGrpSpPr/>
          <p:nvPr/>
        </p:nvGrpSpPr>
        <p:grpSpPr>
          <a:xfrm>
            <a:off x="5621513" y="587062"/>
            <a:ext cx="3230691" cy="5302261"/>
            <a:chOff x="5621513" y="587062"/>
            <a:chExt cx="3230691" cy="530226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32C8826-B906-40FA-BEBA-E4FA197E9FD2}"/>
                </a:ext>
              </a:extLst>
            </p:cNvPr>
            <p:cNvGrpSpPr/>
            <p:nvPr/>
          </p:nvGrpSpPr>
          <p:grpSpPr>
            <a:xfrm>
              <a:off x="5621513" y="587062"/>
              <a:ext cx="2933825" cy="5302261"/>
              <a:chOff x="5621513" y="587062"/>
              <a:chExt cx="2933825" cy="5302261"/>
            </a:xfrm>
          </p:grpSpPr>
          <p:grpSp>
            <p:nvGrpSpPr>
              <p:cNvPr id="6" name="Group 5"/>
              <p:cNvGrpSpPr>
                <a:grpSpLocks noChangeAspect="1"/>
              </p:cNvGrpSpPr>
              <p:nvPr/>
            </p:nvGrpSpPr>
            <p:grpSpPr>
              <a:xfrm>
                <a:off x="6186499" y="3200838"/>
                <a:ext cx="2368839" cy="2162628"/>
                <a:chOff x="3583172" y="2221468"/>
                <a:chExt cx="2321870" cy="2212310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17431" t="13422" r="6017" b="11545"/>
                <a:stretch/>
              </p:blipFill>
              <p:spPr>
                <a:xfrm>
                  <a:off x="3583172" y="2221468"/>
                  <a:ext cx="2321870" cy="2212310"/>
                </a:xfrm>
                <a:prstGeom prst="rect">
                  <a:avLst/>
                </a:prstGeom>
              </p:spPr>
            </p:pic>
            <p:sp>
              <p:nvSpPr>
                <p:cNvPr id="8" name="Rectangle 7"/>
                <p:cNvSpPr/>
                <p:nvPr/>
              </p:nvSpPr>
              <p:spPr>
                <a:xfrm>
                  <a:off x="4997303" y="2492087"/>
                  <a:ext cx="669851" cy="8503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5206410" y="2757790"/>
                  <a:ext cx="396949" cy="6979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5045361" y="2701138"/>
                  <a:ext cx="396949" cy="6979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6B9129B-3F2E-4B1A-8B17-E555B7D8CFC8}"/>
                  </a:ext>
                </a:extLst>
              </p:cNvPr>
              <p:cNvSpPr txBox="1"/>
              <p:nvPr/>
            </p:nvSpPr>
            <p:spPr>
              <a:xfrm>
                <a:off x="5621513" y="4081976"/>
                <a:ext cx="10156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21AB335-D91F-4862-B2CB-0FBAEF584E11}"/>
                  </a:ext>
                </a:extLst>
              </p:cNvPr>
              <p:cNvSpPr txBox="1"/>
              <p:nvPr/>
            </p:nvSpPr>
            <p:spPr>
              <a:xfrm>
                <a:off x="6901756" y="5427658"/>
                <a:ext cx="1161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 (Å</a:t>
                </a:r>
                <a:r>
                  <a:rPr lang="en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983624" y="1640004"/>
                <a:ext cx="10156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7250781" y="1661026"/>
                <a:ext cx="300337" cy="30033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C9B90D4-1444-43D8-911C-43AB1687F794}"/>
                  </a:ext>
                </a:extLst>
              </p:cNvPr>
              <p:cNvSpPr txBox="1"/>
              <p:nvPr/>
            </p:nvSpPr>
            <p:spPr>
              <a:xfrm>
                <a:off x="6877144" y="587062"/>
                <a:ext cx="113524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Size &amp;</a:t>
                </a:r>
              </a:p>
              <a:p>
                <a:r>
                  <a:rPr lang="en-US" sz="2400" b="1" dirty="0"/>
                  <a:t>Shape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04D753B-82D9-4913-A34D-5DB668226944}"/>
                  </a:ext>
                </a:extLst>
              </p:cNvPr>
              <p:cNvSpPr txBox="1"/>
              <p:nvPr/>
            </p:nvSpPr>
            <p:spPr>
              <a:xfrm>
                <a:off x="6882894" y="2208700"/>
                <a:ext cx="11897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intra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particle’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4A21D547-22C3-4511-8142-49249FB69B4E}"/>
                  </a:ext>
                </a:extLst>
              </p:cNvPr>
              <p:cNvSpPr txBox="1"/>
              <p:nvPr/>
            </p:nvSpPr>
            <p:spPr>
              <a:xfrm>
                <a:off x="7080962" y="2429612"/>
                <a:ext cx="7328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inside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’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6909306" y="3366757"/>
                  <a:ext cx="19428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</m:oMath>
                    </m:oMathPara>
                  </a14:m>
                  <a:endParaRPr lang="en-US" sz="3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9306" y="3366757"/>
                  <a:ext cx="1942898" cy="6463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434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913043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Exposure 51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E31695-E0FD-4C35-9660-CFED3DFA9974}"/>
              </a:ext>
            </a:extLst>
          </p:cNvPr>
          <p:cNvSpPr txBox="1"/>
          <p:nvPr/>
        </p:nvSpPr>
        <p:spPr>
          <a:xfrm>
            <a:off x="981936" y="6076033"/>
            <a:ext cx="43256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b="1" i="0" dirty="0">
                <a:effectLst/>
                <a:latin typeface="verdana" panose="020B0604030504040204" pitchFamily="34" charset="0"/>
              </a:rPr>
              <a:t>Credits:</a:t>
            </a:r>
            <a:r>
              <a:rPr lang="en-US" sz="600" b="0" i="0" dirty="0">
                <a:effectLst/>
                <a:latin typeface="verdana" panose="020B0604030504040204" pitchFamily="34" charset="0"/>
              </a:rPr>
              <a:t> Photo of Rosalind Franklin courtesy of Vittorio </a:t>
            </a:r>
            <a:r>
              <a:rPr lang="en-US" sz="600" b="0" i="0" dirty="0" err="1">
                <a:effectLst/>
                <a:latin typeface="verdana" panose="020B0604030504040204" pitchFamily="34" charset="0"/>
              </a:rPr>
              <a:t>Luzzati</a:t>
            </a:r>
            <a:r>
              <a:rPr lang="en-US" sz="600" b="0" i="0" dirty="0">
                <a:effectLst/>
                <a:latin typeface="verdana" panose="020B0604030504040204" pitchFamily="34" charset="0"/>
              </a:rPr>
              <a:t>. Photo of x-ray crystallography </a:t>
            </a:r>
          </a:p>
          <a:p>
            <a:r>
              <a:rPr lang="en-US" sz="600" b="0" i="0" dirty="0">
                <a:effectLst/>
                <a:latin typeface="verdana" panose="020B0604030504040204" pitchFamily="34" charset="0"/>
              </a:rPr>
              <a:t>(Exposure 51) courtesy of King's College Archives. King's College London.</a:t>
            </a:r>
            <a:endParaRPr lang="en-US" sz="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EB99A8-0A3E-4581-880A-2E2F5EFBA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622" y="1683852"/>
            <a:ext cx="3551981" cy="43109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BC3FDB-71CD-4865-AEAC-A8DFC7E3FA2D}"/>
              </a:ext>
            </a:extLst>
          </p:cNvPr>
          <p:cNvSpPr txBox="1"/>
          <p:nvPr/>
        </p:nvSpPr>
        <p:spPr>
          <a:xfrm>
            <a:off x="1619114" y="5170865"/>
            <a:ext cx="12115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Rosalind Franklin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3E9EC1-84FF-4103-9473-790A6C3066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7" t="3229" r="50926" b="3618"/>
          <a:stretch/>
        </p:blipFill>
        <p:spPr>
          <a:xfrm>
            <a:off x="4514447" y="335280"/>
            <a:ext cx="6057412" cy="6378516"/>
          </a:xfrm>
          <a:prstGeom prst="ellipse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05A18D3-C2BC-4050-A7A7-107163F406FC}"/>
              </a:ext>
            </a:extLst>
          </p:cNvPr>
          <p:cNvGrpSpPr/>
          <p:nvPr/>
        </p:nvGrpSpPr>
        <p:grpSpPr>
          <a:xfrm>
            <a:off x="6894147" y="783253"/>
            <a:ext cx="4958191" cy="4474547"/>
            <a:chOff x="6894147" y="783253"/>
            <a:chExt cx="4958191" cy="44745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960D867-8A2A-4A37-BBE8-ABBF8DA72B53}"/>
                </a:ext>
              </a:extLst>
            </p:cNvPr>
            <p:cNvGrpSpPr/>
            <p:nvPr/>
          </p:nvGrpSpPr>
          <p:grpSpPr>
            <a:xfrm>
              <a:off x="6894147" y="783253"/>
              <a:ext cx="4958191" cy="4474547"/>
              <a:chOff x="6894147" y="783253"/>
              <a:chExt cx="4958191" cy="4474547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E5E23B5-7C15-496B-8BF7-06778C0AE19C}"/>
                  </a:ext>
                </a:extLst>
              </p:cNvPr>
              <p:cNvGrpSpPr/>
              <p:nvPr/>
            </p:nvGrpSpPr>
            <p:grpSpPr>
              <a:xfrm>
                <a:off x="6894147" y="965200"/>
                <a:ext cx="4958191" cy="4292600"/>
                <a:chOff x="6894147" y="965200"/>
                <a:chExt cx="4958191" cy="4292600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B4713593-B54F-4FD2-A31C-47BD848A9F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46497" r="30738"/>
                <a:stretch/>
              </p:blipFill>
              <p:spPr>
                <a:xfrm>
                  <a:off x="10159970" y="1600200"/>
                  <a:ext cx="1692368" cy="3657600"/>
                </a:xfrm>
                <a:prstGeom prst="rect">
                  <a:avLst/>
                </a:prstGeom>
              </p:spPr>
            </p:pic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77E7A5D6-A348-4C49-9A34-2E35399E65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73882" y="1757464"/>
                  <a:ext cx="0" cy="2068749"/>
                </a:xfrm>
                <a:prstGeom prst="straightConnector1">
                  <a:avLst/>
                </a:prstGeom>
                <a:ln w="34925">
                  <a:solidFill>
                    <a:srgbClr val="92D05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E330FC-994A-4458-A5E4-9D187A33C921}"/>
                    </a:ext>
                  </a:extLst>
                </p:cNvPr>
                <p:cNvSpPr txBox="1"/>
                <p:nvPr/>
              </p:nvSpPr>
              <p:spPr>
                <a:xfrm>
                  <a:off x="10834060" y="2207915"/>
                  <a:ext cx="8947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onstantia" panose="02030602050306030303" pitchFamily="18" charset="0"/>
                    </a:rPr>
                    <a:t>3.4 nm</a:t>
                  </a:r>
                </a:p>
              </p:txBody>
            </p: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A501B08D-E101-41D2-AC84-B3F8698A3A84}"/>
                    </a:ext>
                  </a:extLst>
                </p:cNvPr>
                <p:cNvCxnSpPr/>
                <p:nvPr/>
              </p:nvCxnSpPr>
              <p:spPr>
                <a:xfrm>
                  <a:off x="10086598" y="1951775"/>
                  <a:ext cx="0" cy="274320"/>
                </a:xfrm>
                <a:prstGeom prst="straightConnector1">
                  <a:avLst/>
                </a:prstGeom>
                <a:ln w="34925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F1735B-1B86-46CE-9C1E-DC62E91A2900}"/>
                    </a:ext>
                  </a:extLst>
                </p:cNvPr>
                <p:cNvSpPr txBox="1"/>
                <p:nvPr/>
              </p:nvSpPr>
              <p:spPr>
                <a:xfrm>
                  <a:off x="9015797" y="1893065"/>
                  <a:ext cx="102784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onstantia" panose="02030602050306030303" pitchFamily="18" charset="0"/>
                    </a:rPr>
                    <a:t>0.34 nm</a:t>
                  </a:r>
                </a:p>
              </p:txBody>
            </p: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84188F46-DB83-4838-BFC5-C2FFBFCBD272}"/>
                    </a:ext>
                  </a:extLst>
                </p:cNvPr>
                <p:cNvCxnSpPr/>
                <p:nvPr/>
              </p:nvCxnSpPr>
              <p:spPr>
                <a:xfrm flipH="1">
                  <a:off x="9922081" y="3486926"/>
                  <a:ext cx="1084073" cy="0"/>
                </a:xfrm>
                <a:prstGeom prst="line">
                  <a:avLst/>
                </a:prstGeom>
                <a:ln w="317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659E97B2-561D-4082-8B36-E3C7510FE6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275059" y="3058942"/>
                  <a:ext cx="721924" cy="427984"/>
                </a:xfrm>
                <a:prstGeom prst="line">
                  <a:avLst/>
                </a:prstGeom>
                <a:ln w="317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A2D93DA-18F9-4000-BBC1-058300F34236}"/>
                    </a:ext>
                  </a:extLst>
                </p:cNvPr>
                <p:cNvSpPr txBox="1"/>
                <p:nvPr/>
              </p:nvSpPr>
              <p:spPr>
                <a:xfrm>
                  <a:off x="10154818" y="3134487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dirty="0">
                      <a:latin typeface="Constantia" panose="02030602050306030303" pitchFamily="18" charset="0"/>
                    </a:rPr>
                    <a:t>φ</a:t>
                  </a:r>
                  <a:endParaRPr lang="en-US" dirty="0">
                    <a:latin typeface="Constantia" panose="02030602050306030303" pitchFamily="18" charset="0"/>
                  </a:endParaRPr>
                </a:p>
              </p:txBody>
            </p: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5F9540C2-8D14-46C9-B233-6BFA17CAF5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35499" y="3043621"/>
                  <a:ext cx="0" cy="275532"/>
                </a:xfrm>
                <a:prstGeom prst="straightConnector1">
                  <a:avLst/>
                </a:prstGeom>
                <a:ln w="34925">
                  <a:solidFill>
                    <a:srgbClr val="92D05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59B5A424-A116-46E0-8A14-FBD3447B1A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91936" y="965200"/>
                  <a:ext cx="0" cy="2559338"/>
                </a:xfrm>
                <a:prstGeom prst="straightConnector1">
                  <a:avLst/>
                </a:prstGeom>
                <a:ln w="34925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B69C8A9D-A679-46B8-A3AD-7A6807D41ED1}"/>
                    </a:ext>
                  </a:extLst>
                </p:cNvPr>
                <p:cNvGrpSpPr/>
                <p:nvPr/>
              </p:nvGrpSpPr>
              <p:grpSpPr>
                <a:xfrm rot="5400000">
                  <a:off x="6648361" y="2711520"/>
                  <a:ext cx="1084073" cy="592502"/>
                  <a:chOff x="6220840" y="2932036"/>
                  <a:chExt cx="1084073" cy="592502"/>
                </a:xfrm>
              </p:grpSpPr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BFE15EA5-5AB1-4954-A967-566D7905A55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20840" y="2932036"/>
                    <a:ext cx="1084073" cy="0"/>
                  </a:xfrm>
                  <a:prstGeom prst="line">
                    <a:avLst/>
                  </a:prstGeom>
                  <a:ln w="317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7FDA4813-A189-4D92-BA43-2E04BB877EC2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332352" y="2932036"/>
                    <a:ext cx="963390" cy="592502"/>
                  </a:xfrm>
                  <a:prstGeom prst="line">
                    <a:avLst/>
                  </a:prstGeom>
                  <a:ln w="317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3CE08C-55FA-43B1-9576-D67466EFB2DF}"/>
                  </a:ext>
                </a:extLst>
              </p:cNvPr>
              <p:cNvSpPr txBox="1"/>
              <p:nvPr/>
            </p:nvSpPr>
            <p:spPr>
              <a:xfrm>
                <a:off x="9725333" y="783253"/>
                <a:ext cx="2010676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400" dirty="0"/>
                  <a:t>DNA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99C122-2218-4371-8B3B-F0F06C7D5E64}"/>
                </a:ext>
              </a:extLst>
            </p:cNvPr>
            <p:cNvSpPr txBox="1"/>
            <p:nvPr/>
          </p:nvSpPr>
          <p:spPr>
            <a:xfrm>
              <a:off x="7127518" y="2672347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Constantia" panose="02030602050306030303" pitchFamily="18" charset="0"/>
                </a:rPr>
                <a:t>φ</a:t>
              </a:r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56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41401" y="2606151"/>
                <a:ext cx="9706119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6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6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6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~ </m:t>
                      </m:r>
                      <m:r>
                        <a:rPr lang="el-GR" sz="6600" i="1" dirty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m:rPr>
                          <m:sty m:val="p"/>
                        </m:rPr>
                        <a:rPr lang="el-GR" sz="6600" i="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6600" i="1" baseline="30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6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401" y="2606151"/>
                <a:ext cx="9706119" cy="11079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1E583FD7-CAF7-490E-97A3-CB619E35961D}"/>
              </a:ext>
            </a:extLst>
          </p:cNvPr>
          <p:cNvGrpSpPr/>
          <p:nvPr/>
        </p:nvGrpSpPr>
        <p:grpSpPr>
          <a:xfrm>
            <a:off x="1130862" y="693943"/>
            <a:ext cx="10397628" cy="1690770"/>
            <a:chOff x="1130862" y="693943"/>
            <a:chExt cx="10397628" cy="1690770"/>
          </a:xfrm>
        </p:grpSpPr>
        <p:sp>
          <p:nvSpPr>
            <p:cNvPr id="5" name="TextBox 4"/>
            <p:cNvSpPr txBox="1"/>
            <p:nvPr/>
          </p:nvSpPr>
          <p:spPr>
            <a:xfrm>
              <a:off x="1130862" y="1553716"/>
              <a:ext cx="17753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scattering intensity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10922F6-BBE1-4A2D-8C00-33BC466583BB}"/>
                </a:ext>
              </a:extLst>
            </p:cNvPr>
            <p:cNvSpPr txBox="1"/>
            <p:nvPr/>
          </p:nvSpPr>
          <p:spPr>
            <a:xfrm>
              <a:off x="9001964" y="693943"/>
              <a:ext cx="25265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incoherent</a:t>
              </a:r>
            </a:p>
            <a:p>
              <a:pPr algn="ctr"/>
              <a:r>
                <a:rPr lang="en-US" sz="2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scattering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509F8EC-EC41-42F1-9DA1-72A5585C2729}"/>
                </a:ext>
              </a:extLst>
            </p:cNvPr>
            <p:cNvSpPr txBox="1"/>
            <p:nvPr/>
          </p:nvSpPr>
          <p:spPr>
            <a:xfrm>
              <a:off x="4959371" y="693943"/>
              <a:ext cx="25265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coherent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scattering</a:t>
              </a:r>
            </a:p>
          </p:txBody>
        </p:sp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20507C13-95C7-438E-986E-1E35DEBBC4CB}"/>
                </a:ext>
              </a:extLst>
            </p:cNvPr>
            <p:cNvSpPr/>
            <p:nvPr/>
          </p:nvSpPr>
          <p:spPr>
            <a:xfrm rot="16200000">
              <a:off x="5970554" y="-358669"/>
              <a:ext cx="504160" cy="4817403"/>
            </a:xfrm>
            <a:prstGeom prst="rightBrace">
              <a:avLst>
                <a:gd name="adj1" fmla="val 66541"/>
                <a:gd name="adj2" fmla="val 50000"/>
              </a:avLst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Brace 26">
              <a:extLst>
                <a:ext uri="{FF2B5EF4-FFF2-40B4-BE49-F238E27FC236}">
                  <a16:creationId xmlns:a16="http://schemas.microsoft.com/office/drawing/2014/main" id="{B69DE178-7696-467E-AFA2-1CA5344B42EB}"/>
                </a:ext>
              </a:extLst>
            </p:cNvPr>
            <p:cNvSpPr/>
            <p:nvPr/>
          </p:nvSpPr>
          <p:spPr>
            <a:xfrm rot="16200000">
              <a:off x="10013147" y="1353668"/>
              <a:ext cx="504160" cy="1392730"/>
            </a:xfrm>
            <a:prstGeom prst="rightBrace">
              <a:avLst>
                <a:gd name="adj1" fmla="val 66541"/>
                <a:gd name="adj2" fmla="val 50000"/>
              </a:avLst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4CBC4C6-5BA9-4A6A-9EBA-CBE1FF93F6F4}"/>
              </a:ext>
            </a:extLst>
          </p:cNvPr>
          <p:cNvGrpSpPr/>
          <p:nvPr/>
        </p:nvGrpSpPr>
        <p:grpSpPr>
          <a:xfrm>
            <a:off x="781308" y="3565275"/>
            <a:ext cx="10595186" cy="2043712"/>
            <a:chOff x="781308" y="3565275"/>
            <a:chExt cx="10595186" cy="204371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8BF4A49-A200-4778-9E0B-F8115F6D2B9D}"/>
                </a:ext>
              </a:extLst>
            </p:cNvPr>
            <p:cNvGrpSpPr/>
            <p:nvPr/>
          </p:nvGrpSpPr>
          <p:grpSpPr>
            <a:xfrm>
              <a:off x="781308" y="3669040"/>
              <a:ext cx="2955429" cy="1939947"/>
              <a:chOff x="1143258" y="3669040"/>
              <a:chExt cx="2955429" cy="1939947"/>
            </a:xfrm>
          </p:grpSpPr>
          <p:cxnSp>
            <p:nvCxnSpPr>
              <p:cNvPr id="8" name="Straight Arrow Connector 7"/>
              <p:cNvCxnSpPr>
                <a:cxnSpLocks/>
              </p:cNvCxnSpPr>
              <p:nvPr/>
            </p:nvCxnSpPr>
            <p:spPr>
              <a:xfrm flipV="1">
                <a:off x="2546966" y="3669040"/>
                <a:ext cx="1551721" cy="652882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1143258" y="4408658"/>
                <a:ext cx="232996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particle volume fraction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52C6D65-6F9F-4D7A-8621-272617224627}"/>
                </a:ext>
              </a:extLst>
            </p:cNvPr>
            <p:cNvGrpSpPr/>
            <p:nvPr/>
          </p:nvGrpSpPr>
          <p:grpSpPr>
            <a:xfrm>
              <a:off x="3111270" y="3646728"/>
              <a:ext cx="2897225" cy="1601239"/>
              <a:chOff x="3473220" y="3646728"/>
              <a:chExt cx="2897225" cy="1601239"/>
            </a:xfrm>
          </p:grpSpPr>
          <p:cxnSp>
            <p:nvCxnSpPr>
              <p:cNvPr id="17" name="Straight Arrow Connector 16"/>
              <p:cNvCxnSpPr>
                <a:cxnSpLocks/>
              </p:cNvCxnSpPr>
              <p:nvPr/>
            </p:nvCxnSpPr>
            <p:spPr>
              <a:xfrm flipV="1">
                <a:off x="4507871" y="3646728"/>
                <a:ext cx="561827" cy="652884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3473220" y="4416970"/>
                <a:ext cx="28972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scattering length density contrast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B9B44B5-4DD1-4301-9E42-DDA19B9790C1}"/>
                </a:ext>
              </a:extLst>
            </p:cNvPr>
            <p:cNvGrpSpPr/>
            <p:nvPr/>
          </p:nvGrpSpPr>
          <p:grpSpPr>
            <a:xfrm>
              <a:off x="5732078" y="3565275"/>
              <a:ext cx="2034069" cy="1661376"/>
              <a:chOff x="6094028" y="3565275"/>
              <a:chExt cx="2034069" cy="1661376"/>
            </a:xfrm>
          </p:grpSpPr>
          <p:cxnSp>
            <p:nvCxnSpPr>
              <p:cNvPr id="22" name="Straight Arrow Connector 21"/>
              <p:cNvCxnSpPr>
                <a:cxnSpLocks/>
              </p:cNvCxnSpPr>
              <p:nvPr/>
            </p:nvCxnSpPr>
            <p:spPr>
              <a:xfrm flipH="1" flipV="1">
                <a:off x="6257004" y="3565275"/>
                <a:ext cx="435916" cy="78580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6094028" y="4395654"/>
                <a:ext cx="203406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 </a:t>
                </a:r>
              </a:p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factor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78725BF-0D64-4876-9C11-5939FA6663C7}"/>
                </a:ext>
              </a:extLst>
            </p:cNvPr>
            <p:cNvGrpSpPr/>
            <p:nvPr/>
          </p:nvGrpSpPr>
          <p:grpSpPr>
            <a:xfrm>
              <a:off x="6934749" y="3598059"/>
              <a:ext cx="4441745" cy="1612797"/>
              <a:chOff x="7516372" y="3598059"/>
              <a:chExt cx="4441745" cy="1612797"/>
            </a:xfrm>
          </p:grpSpPr>
          <p:cxnSp>
            <p:nvCxnSpPr>
              <p:cNvPr id="32" name="Straight Arrow Connector 31"/>
              <p:cNvCxnSpPr>
                <a:cxnSpLocks/>
              </p:cNvCxnSpPr>
              <p:nvPr/>
            </p:nvCxnSpPr>
            <p:spPr>
              <a:xfrm flipH="1" flipV="1">
                <a:off x="8174218" y="3598059"/>
                <a:ext cx="487706" cy="753024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7516372" y="4379859"/>
                <a:ext cx="252652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structure </a:t>
                </a:r>
              </a:p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factor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256900F-6B40-4CBB-A652-F8566102325B}"/>
                  </a:ext>
                </a:extLst>
              </p:cNvPr>
              <p:cNvSpPr txBox="1"/>
              <p:nvPr/>
            </p:nvSpPr>
            <p:spPr>
              <a:xfrm>
                <a:off x="9431591" y="4395654"/>
                <a:ext cx="25265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background</a:t>
                </a:r>
              </a:p>
            </p:txBody>
          </p: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47E3CE7-FF45-436C-BE43-4F50A969BB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76427" y="3669038"/>
              <a:ext cx="88800" cy="682045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169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2635681" y="1644379"/>
            <a:ext cx="6920637" cy="3569242"/>
          </a:xfrm>
          <a:prstGeom prst="rect">
            <a:avLst/>
          </a:prstGeom>
        </p:spPr>
        <p:txBody>
          <a:bodyPr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0" dirty="0"/>
              <a:t>What is </a:t>
            </a:r>
            <a:r>
              <a:rPr lang="en-US" sz="6000" dirty="0"/>
              <a:t>scattering?</a:t>
            </a:r>
          </a:p>
          <a:p>
            <a:pPr algn="ctr"/>
            <a:endParaRPr lang="en-US" sz="6000" dirty="0"/>
          </a:p>
          <a:p>
            <a:pPr algn="ctr"/>
            <a:r>
              <a:rPr lang="en-US" sz="6000" b="0" dirty="0"/>
              <a:t>Why at</a:t>
            </a:r>
            <a:r>
              <a:rPr lang="en-US" sz="6000" dirty="0"/>
              <a:t> </a:t>
            </a:r>
            <a:r>
              <a:rPr lang="en-US" sz="6000" u="sng" dirty="0"/>
              <a:t>small-angle</a:t>
            </a:r>
            <a:r>
              <a:rPr lang="en-US" sz="6000" dirty="0"/>
              <a:t>?</a:t>
            </a:r>
          </a:p>
          <a:p>
            <a:pPr algn="ctr"/>
            <a:endParaRPr lang="en-US" sz="6000" dirty="0"/>
          </a:p>
          <a:p>
            <a:pPr algn="ctr"/>
            <a:r>
              <a:rPr lang="en-US" sz="6000" b="0" dirty="0"/>
              <a:t>Why use </a:t>
            </a:r>
            <a:r>
              <a:rPr lang="en-US" sz="6000" dirty="0"/>
              <a:t>neutrons?</a:t>
            </a:r>
          </a:p>
        </p:txBody>
      </p:sp>
    </p:spTree>
    <p:extLst>
      <p:ext uri="{BB962C8B-B14F-4D97-AF65-F5344CB8AC3E}">
        <p14:creationId xmlns:p14="http://schemas.microsoft.com/office/powerpoint/2010/main" val="2530438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E000282-15FC-4479-BAE0-4D058BDE1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768" y="1522273"/>
            <a:ext cx="10326463" cy="4402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312595" y="643467"/>
            <a:ext cx="1172885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“Seeing” collections of atoms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7D0925-23FE-4A3A-AB6A-3ACAB9FD620D}"/>
              </a:ext>
            </a:extLst>
          </p:cNvPr>
          <p:cNvSpPr txBox="1"/>
          <p:nvPr/>
        </p:nvSpPr>
        <p:spPr>
          <a:xfrm>
            <a:off x="1213516" y="5925204"/>
            <a:ext cx="2318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tantia" panose="02030602050306030303" pitchFamily="18" charset="0"/>
              </a:rPr>
              <a:t>www.wichlab.com/research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671BBF4-06F5-4D78-B665-FB916E778B11}"/>
              </a:ext>
            </a:extLst>
          </p:cNvPr>
          <p:cNvGrpSpPr/>
          <p:nvPr/>
        </p:nvGrpSpPr>
        <p:grpSpPr>
          <a:xfrm>
            <a:off x="2705100" y="3705342"/>
            <a:ext cx="3900417" cy="369332"/>
            <a:chOff x="2705100" y="3705342"/>
            <a:chExt cx="3900417" cy="3693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5A6D03-F685-478A-8E2A-158D7D1A59C3}"/>
                </a:ext>
              </a:extLst>
            </p:cNvPr>
            <p:cNvSpPr txBox="1"/>
            <p:nvPr/>
          </p:nvSpPr>
          <p:spPr>
            <a:xfrm>
              <a:off x="2802997" y="3705342"/>
              <a:ext cx="3789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Typical size from 1 nm to 10 µm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BD2811B-3146-4576-8D03-1636C2EFCB8C}"/>
                </a:ext>
              </a:extLst>
            </p:cNvPr>
            <p:cNvCxnSpPr/>
            <p:nvPr/>
          </p:nvCxnSpPr>
          <p:spPr>
            <a:xfrm>
              <a:off x="2705100" y="3705342"/>
              <a:ext cx="3900417" cy="0"/>
            </a:xfrm>
            <a:prstGeom prst="line">
              <a:avLst/>
            </a:prstGeom>
            <a:ln w="984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090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val 58">
            <a:extLst>
              <a:ext uri="{FF2B5EF4-FFF2-40B4-BE49-F238E27FC236}">
                <a16:creationId xmlns:a16="http://schemas.microsoft.com/office/drawing/2014/main" id="{C10BD777-F73C-4E0C-8555-97192518BC59}"/>
              </a:ext>
            </a:extLst>
          </p:cNvPr>
          <p:cNvSpPr/>
          <p:nvPr/>
        </p:nvSpPr>
        <p:spPr>
          <a:xfrm>
            <a:off x="5686983" y="3366587"/>
            <a:ext cx="154276" cy="1542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55523" y="643467"/>
            <a:ext cx="9517438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Small-angle scattering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6A77D3-9609-492F-8AC3-7A9D5CD47147}"/>
              </a:ext>
            </a:extLst>
          </p:cNvPr>
          <p:cNvCxnSpPr/>
          <p:nvPr/>
        </p:nvCxnSpPr>
        <p:spPr>
          <a:xfrm>
            <a:off x="1150620" y="2165584"/>
            <a:ext cx="0" cy="2682240"/>
          </a:xfrm>
          <a:prstGeom prst="line">
            <a:avLst/>
          </a:prstGeom>
          <a:ln w="76200">
            <a:solidFill>
              <a:srgbClr val="FF0000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4A5D8D-5D5F-42E0-A10C-88D115947B27}"/>
              </a:ext>
            </a:extLst>
          </p:cNvPr>
          <p:cNvCxnSpPr/>
          <p:nvPr/>
        </p:nvCxnSpPr>
        <p:spPr>
          <a:xfrm>
            <a:off x="1628140" y="2165584"/>
            <a:ext cx="0" cy="2682240"/>
          </a:xfrm>
          <a:prstGeom prst="line">
            <a:avLst/>
          </a:prstGeom>
          <a:ln w="76200">
            <a:solidFill>
              <a:srgbClr val="FF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7F3066-0FC0-448E-8860-51C915931BBB}"/>
              </a:ext>
            </a:extLst>
          </p:cNvPr>
          <p:cNvCxnSpPr/>
          <p:nvPr/>
        </p:nvCxnSpPr>
        <p:spPr>
          <a:xfrm>
            <a:off x="2105660" y="2165584"/>
            <a:ext cx="0" cy="2682240"/>
          </a:xfrm>
          <a:prstGeom prst="line">
            <a:avLst/>
          </a:prstGeom>
          <a:ln w="76200">
            <a:solidFill>
              <a:srgbClr val="FF0000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FEAB09-A980-4438-9731-2D41678E6677}"/>
              </a:ext>
            </a:extLst>
          </p:cNvPr>
          <p:cNvCxnSpPr/>
          <p:nvPr/>
        </p:nvCxnSpPr>
        <p:spPr>
          <a:xfrm>
            <a:off x="2583180" y="2165584"/>
            <a:ext cx="0" cy="26822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A9B68E00-B121-4C2E-A3F3-0EB3CEC73E22}"/>
              </a:ext>
            </a:extLst>
          </p:cNvPr>
          <p:cNvSpPr/>
          <p:nvPr/>
        </p:nvSpPr>
        <p:spPr>
          <a:xfrm>
            <a:off x="5215081" y="2895024"/>
            <a:ext cx="1089660" cy="1089660"/>
          </a:xfrm>
          <a:prstGeom prst="ellipse">
            <a:avLst/>
          </a:prstGeom>
          <a:noFill/>
          <a:ln w="76200">
            <a:solidFill>
              <a:srgbClr val="00B0F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A4B38D-B6F4-4189-9CDF-680FB25FB459}"/>
              </a:ext>
            </a:extLst>
          </p:cNvPr>
          <p:cNvSpPr/>
          <p:nvPr/>
        </p:nvSpPr>
        <p:spPr>
          <a:xfrm>
            <a:off x="4861560" y="2541503"/>
            <a:ext cx="1796702" cy="1796702"/>
          </a:xfrm>
          <a:prstGeom prst="ellipse">
            <a:avLst/>
          </a:prstGeom>
          <a:noFill/>
          <a:ln w="76200">
            <a:solidFill>
              <a:srgbClr val="00B0F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C59D15-68CF-4999-8B13-418EEC3A9EA2}"/>
              </a:ext>
            </a:extLst>
          </p:cNvPr>
          <p:cNvSpPr/>
          <p:nvPr/>
        </p:nvSpPr>
        <p:spPr>
          <a:xfrm>
            <a:off x="4524420" y="2204363"/>
            <a:ext cx="2470983" cy="2470983"/>
          </a:xfrm>
          <a:prstGeom prst="ellipse">
            <a:avLst/>
          </a:prstGeom>
          <a:noFill/>
          <a:ln w="76200">
            <a:solidFill>
              <a:srgbClr val="00B0F0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7E9CF2D-274A-47D6-A28A-2C8EBFEE73BD}"/>
              </a:ext>
            </a:extLst>
          </p:cNvPr>
          <p:cNvCxnSpPr>
            <a:cxnSpLocks/>
          </p:cNvCxnSpPr>
          <p:nvPr/>
        </p:nvCxnSpPr>
        <p:spPr>
          <a:xfrm>
            <a:off x="610485" y="3439855"/>
            <a:ext cx="51646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8C367F-7337-49A6-A73C-64FCEA74B674}"/>
              </a:ext>
            </a:extLst>
          </p:cNvPr>
          <p:cNvCxnSpPr/>
          <p:nvPr/>
        </p:nvCxnSpPr>
        <p:spPr>
          <a:xfrm>
            <a:off x="693420" y="2165584"/>
            <a:ext cx="0" cy="2682240"/>
          </a:xfrm>
          <a:prstGeom prst="line">
            <a:avLst/>
          </a:prstGeom>
          <a:ln w="76200">
            <a:solidFill>
              <a:srgbClr val="FF0000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C3BF34C-0900-46E0-BC2D-F0B1C994BC72}"/>
              </a:ext>
            </a:extLst>
          </p:cNvPr>
          <p:cNvSpPr txBox="1"/>
          <p:nvPr/>
        </p:nvSpPr>
        <p:spPr>
          <a:xfrm>
            <a:off x="3369102" y="2794012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k</a:t>
            </a:r>
            <a:r>
              <a:rPr lang="en-US" sz="3200" b="1" baseline="-25000" dirty="0" err="1">
                <a:solidFill>
                  <a:srgbClr val="FF0000"/>
                </a:solidFill>
              </a:rPr>
              <a:t>i</a:t>
            </a:r>
            <a:endParaRPr lang="en-US" sz="3200" b="1" baseline="-25000" dirty="0">
              <a:solidFill>
                <a:srgbClr val="FF0000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9D03D41-B405-40DF-A327-CE77D133D32A}"/>
              </a:ext>
            </a:extLst>
          </p:cNvPr>
          <p:cNvCxnSpPr>
            <a:cxnSpLocks/>
          </p:cNvCxnSpPr>
          <p:nvPr/>
        </p:nvCxnSpPr>
        <p:spPr>
          <a:xfrm>
            <a:off x="11205491" y="2165584"/>
            <a:ext cx="0" cy="268224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6AAA4AA-2781-458C-A36D-E53DAA2AC5A5}"/>
              </a:ext>
            </a:extLst>
          </p:cNvPr>
          <p:cNvSpPr txBox="1"/>
          <p:nvPr/>
        </p:nvSpPr>
        <p:spPr>
          <a:xfrm>
            <a:off x="8122508" y="3641616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transmitted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5FE1816-652C-41CE-B963-0F9BD9E72957}"/>
              </a:ext>
            </a:extLst>
          </p:cNvPr>
          <p:cNvCxnSpPr>
            <a:cxnSpLocks/>
          </p:cNvCxnSpPr>
          <p:nvPr/>
        </p:nvCxnSpPr>
        <p:spPr>
          <a:xfrm>
            <a:off x="5804604" y="3439855"/>
            <a:ext cx="51646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754B96C-5049-4013-AA56-1DA22B9FE534}"/>
              </a:ext>
            </a:extLst>
          </p:cNvPr>
          <p:cNvCxnSpPr>
            <a:cxnSpLocks/>
          </p:cNvCxnSpPr>
          <p:nvPr/>
        </p:nvCxnSpPr>
        <p:spPr>
          <a:xfrm rot="-600000">
            <a:off x="5741086" y="2975835"/>
            <a:ext cx="516466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9B670407-A3A9-47E7-8119-47B1B748AF49}"/>
              </a:ext>
            </a:extLst>
          </p:cNvPr>
          <p:cNvSpPr txBox="1"/>
          <p:nvPr/>
        </p:nvSpPr>
        <p:spPr>
          <a:xfrm>
            <a:off x="6510383" y="2150284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scattered</a:t>
            </a:r>
            <a:endParaRPr lang="en-US" baseline="-25000" dirty="0">
              <a:solidFill>
                <a:srgbClr val="00B0F0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9E669CE-8857-42FF-BCE3-1FD21DAECB61}"/>
              </a:ext>
            </a:extLst>
          </p:cNvPr>
          <p:cNvCxnSpPr>
            <a:cxnSpLocks/>
          </p:cNvCxnSpPr>
          <p:nvPr/>
        </p:nvCxnSpPr>
        <p:spPr>
          <a:xfrm flipH="1" flipV="1">
            <a:off x="10824543" y="2541503"/>
            <a:ext cx="93328" cy="8567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EDA211F-B6E5-4407-BFC2-25AB7661AB25}"/>
                  </a:ext>
                </a:extLst>
              </p:cNvPr>
              <p:cNvSpPr txBox="1"/>
              <p:nvPr/>
            </p:nvSpPr>
            <p:spPr>
              <a:xfrm>
                <a:off x="7819529" y="2593316"/>
                <a:ext cx="540533" cy="814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en-US" sz="4800" b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EDA211F-B6E5-4407-BFC2-25AB7661A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529" y="2593316"/>
                <a:ext cx="540533" cy="81400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6387136C-6013-495E-9EB2-E061324C2090}"/>
              </a:ext>
            </a:extLst>
          </p:cNvPr>
          <p:cNvSpPr txBox="1"/>
          <p:nvPr/>
        </p:nvSpPr>
        <p:spPr>
          <a:xfrm>
            <a:off x="8295825" y="1940470"/>
            <a:ext cx="574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</a:rPr>
              <a:t>k</a:t>
            </a:r>
            <a:r>
              <a:rPr lang="en-US" sz="3200" b="1" baseline="-25000" dirty="0" err="1">
                <a:solidFill>
                  <a:srgbClr val="00B0F0"/>
                </a:solidFill>
              </a:rPr>
              <a:t>s</a:t>
            </a:r>
            <a:endParaRPr lang="en-US" sz="3200" b="1" baseline="-25000" dirty="0">
              <a:solidFill>
                <a:srgbClr val="00B0F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72FA788-C802-41C2-B515-8A8AD61BE570}"/>
              </a:ext>
            </a:extLst>
          </p:cNvPr>
          <p:cNvSpPr txBox="1"/>
          <p:nvPr/>
        </p:nvSpPr>
        <p:spPr>
          <a:xfrm>
            <a:off x="10417439" y="2693471"/>
            <a:ext cx="441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</a:t>
            </a:r>
            <a:endParaRPr lang="en-US" sz="3200" b="1" baseline="-250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554A158-88F8-49C0-8BEB-98F63FB1B856}"/>
              </a:ext>
            </a:extLst>
          </p:cNvPr>
          <p:cNvSpPr txBox="1"/>
          <p:nvPr/>
        </p:nvSpPr>
        <p:spPr>
          <a:xfrm>
            <a:off x="11051612" y="1443633"/>
            <a:ext cx="827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I(</a:t>
            </a:r>
            <a:r>
              <a:rPr lang="en-US" sz="3200" b="1" dirty="0"/>
              <a:t>q</a:t>
            </a:r>
            <a:r>
              <a:rPr lang="en-US" sz="3200" dirty="0"/>
              <a:t>)</a:t>
            </a:r>
            <a:endParaRPr lang="en-US" sz="3200" baseline="-250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C9B6918-448B-4C80-BF49-B45BE6A57C19}"/>
              </a:ext>
            </a:extLst>
          </p:cNvPr>
          <p:cNvSpPr/>
          <p:nvPr/>
        </p:nvSpPr>
        <p:spPr>
          <a:xfrm>
            <a:off x="5686983" y="2997706"/>
            <a:ext cx="154276" cy="1542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36C558-6E23-4F7A-9741-FE1D5F9A8B25}"/>
              </a:ext>
            </a:extLst>
          </p:cNvPr>
          <p:cNvGrpSpPr/>
          <p:nvPr/>
        </p:nvGrpSpPr>
        <p:grpSpPr>
          <a:xfrm>
            <a:off x="2755802" y="1788102"/>
            <a:ext cx="3470108" cy="1040386"/>
            <a:chOff x="2755802" y="1788102"/>
            <a:chExt cx="3470108" cy="10403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55873F9-68D9-4041-A379-2EB313DA9BF7}"/>
                    </a:ext>
                  </a:extLst>
                </p:cNvPr>
                <p:cNvSpPr txBox="1"/>
                <p:nvPr/>
              </p:nvSpPr>
              <p:spPr>
                <a:xfrm>
                  <a:off x="3588714" y="1860338"/>
                  <a:ext cx="2637196" cy="9681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num>
                                  <m:den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55873F9-68D9-4041-A379-2EB313DA9B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8714" y="1860338"/>
                  <a:ext cx="2637196" cy="96815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248398E-4D30-442A-8FF4-C0D0A8E2B195}"/>
                </a:ext>
              </a:extLst>
            </p:cNvPr>
            <p:cNvSpPr txBox="1"/>
            <p:nvPr/>
          </p:nvSpPr>
          <p:spPr>
            <a:xfrm>
              <a:off x="2755802" y="1788102"/>
              <a:ext cx="1890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Bragg condition</a:t>
              </a:r>
              <a:endParaRPr lang="en-US" baseline="-25000" dirty="0">
                <a:solidFill>
                  <a:srgbClr val="00B0F0"/>
                </a:solidFill>
              </a:endParaRP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27779C-0476-4A64-92B1-D7FAAD0C2000}"/>
              </a:ext>
            </a:extLst>
          </p:cNvPr>
          <p:cNvCxnSpPr>
            <a:cxnSpLocks/>
          </p:cNvCxnSpPr>
          <p:nvPr/>
        </p:nvCxnSpPr>
        <p:spPr>
          <a:xfrm rot="-600000">
            <a:off x="5741086" y="2657124"/>
            <a:ext cx="516466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A63AF30-56EA-4538-8E1F-8548959519A1}"/>
              </a:ext>
            </a:extLst>
          </p:cNvPr>
          <p:cNvCxnSpPr>
            <a:cxnSpLocks/>
          </p:cNvCxnSpPr>
          <p:nvPr/>
        </p:nvCxnSpPr>
        <p:spPr>
          <a:xfrm>
            <a:off x="610485" y="3093537"/>
            <a:ext cx="51646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893FFD7-99B0-4AA4-8133-33E5F3B9EA9C}"/>
                  </a:ext>
                </a:extLst>
              </p:cNvPr>
              <p:cNvSpPr txBox="1"/>
              <p:nvPr/>
            </p:nvSpPr>
            <p:spPr>
              <a:xfrm>
                <a:off x="3192818" y="2988120"/>
                <a:ext cx="6096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893FFD7-99B0-4AA4-8133-33E5F3B9E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818" y="2988120"/>
                <a:ext cx="609600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ight Brace 42">
            <a:extLst>
              <a:ext uri="{FF2B5EF4-FFF2-40B4-BE49-F238E27FC236}">
                <a16:creationId xmlns:a16="http://schemas.microsoft.com/office/drawing/2014/main" id="{BE98D736-675B-43B2-9FF8-E7C65318859F}"/>
              </a:ext>
            </a:extLst>
          </p:cNvPr>
          <p:cNvSpPr/>
          <p:nvPr/>
        </p:nvSpPr>
        <p:spPr>
          <a:xfrm>
            <a:off x="5866899" y="3074844"/>
            <a:ext cx="104126" cy="343918"/>
          </a:xfrm>
          <a:prstGeom prst="rightBrace">
            <a:avLst>
              <a:gd name="adj1" fmla="val 44030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AE59CC-5CF0-4EDA-A325-2E09162C83FC}"/>
              </a:ext>
            </a:extLst>
          </p:cNvPr>
          <p:cNvGrpSpPr/>
          <p:nvPr/>
        </p:nvGrpSpPr>
        <p:grpSpPr>
          <a:xfrm>
            <a:off x="2224692" y="4583906"/>
            <a:ext cx="1641796" cy="1294394"/>
            <a:chOff x="2224692" y="4583906"/>
            <a:chExt cx="1641796" cy="12943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D829FC5-1AC3-42CE-B632-63CB2CCBAE00}"/>
                    </a:ext>
                  </a:extLst>
                </p:cNvPr>
                <p:cNvSpPr txBox="1"/>
                <p:nvPr/>
              </p:nvSpPr>
              <p:spPr>
                <a:xfrm>
                  <a:off x="2245428" y="4583906"/>
                  <a:ext cx="1252394" cy="8819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≌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den>
                        </m:f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D829FC5-1AC3-42CE-B632-63CB2CCBAE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5428" y="4583906"/>
                  <a:ext cx="1252394" cy="88197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4806850-ED89-47F0-B0B6-2D2587D9BFE2}"/>
                </a:ext>
              </a:extLst>
            </p:cNvPr>
            <p:cNvSpPr txBox="1"/>
            <p:nvPr/>
          </p:nvSpPr>
          <p:spPr>
            <a:xfrm>
              <a:off x="2224692" y="5508968"/>
              <a:ext cx="16417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nm to 10 µm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B497A3F-FE58-4AB0-8AD5-45B767061F5E}"/>
              </a:ext>
            </a:extLst>
          </p:cNvPr>
          <p:cNvGrpSpPr/>
          <p:nvPr/>
        </p:nvGrpSpPr>
        <p:grpSpPr>
          <a:xfrm>
            <a:off x="4618253" y="4540818"/>
            <a:ext cx="2397323" cy="1370882"/>
            <a:chOff x="4618253" y="4540818"/>
            <a:chExt cx="2397323" cy="13708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7E61B5D-C206-4615-A48A-C6BBDF189D8D}"/>
                    </a:ext>
                  </a:extLst>
                </p:cNvPr>
                <p:cNvSpPr txBox="1"/>
                <p:nvPr/>
              </p:nvSpPr>
              <p:spPr>
                <a:xfrm>
                  <a:off x="4618253" y="4540818"/>
                  <a:ext cx="2397323" cy="9681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den>
                        </m:f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7E61B5D-C206-4615-A48A-C6BBDF189D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8253" y="4540818"/>
                  <a:ext cx="2397323" cy="96815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A50BFF-7608-4F7F-8B20-AFE1D0542CAB}"/>
                </a:ext>
              </a:extLst>
            </p:cNvPr>
            <p:cNvSpPr txBox="1"/>
            <p:nvPr/>
          </p:nvSpPr>
          <p:spPr>
            <a:xfrm>
              <a:off x="4686758" y="5542368"/>
              <a:ext cx="2308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Å</a:t>
              </a:r>
              <a:r>
                <a:rPr lang="en-US" baseline="30000" dirty="0"/>
                <a:t>-1</a:t>
              </a:r>
              <a:r>
                <a:rPr lang="en-US" dirty="0"/>
                <a:t> to 0.00003 Å</a:t>
              </a:r>
              <a:r>
                <a:rPr lang="en-US" baseline="30000" dirty="0"/>
                <a:t>-1</a:t>
              </a:r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808D0B-02D8-4561-981D-54C848785E7C}"/>
              </a:ext>
            </a:extLst>
          </p:cNvPr>
          <p:cNvGrpSpPr/>
          <p:nvPr/>
        </p:nvGrpSpPr>
        <p:grpSpPr>
          <a:xfrm>
            <a:off x="8181130" y="4609894"/>
            <a:ext cx="1816523" cy="1301806"/>
            <a:chOff x="8181130" y="4609894"/>
            <a:chExt cx="1816523" cy="13018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5472289-401C-4E51-A513-D35C19C3ACD4}"/>
                    </a:ext>
                  </a:extLst>
                </p:cNvPr>
                <p:cNvSpPr txBox="1"/>
                <p:nvPr/>
              </p:nvSpPr>
              <p:spPr>
                <a:xfrm>
                  <a:off x="8414832" y="4609894"/>
                  <a:ext cx="1043619" cy="8154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den>
                        </m:f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5472289-401C-4E51-A513-D35C19C3AC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4832" y="4609894"/>
                  <a:ext cx="1043619" cy="81541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D769C52-60A9-42BD-B924-F1468DF61136}"/>
                </a:ext>
              </a:extLst>
            </p:cNvPr>
            <p:cNvSpPr txBox="1"/>
            <p:nvPr/>
          </p:nvSpPr>
          <p:spPr>
            <a:xfrm>
              <a:off x="8181130" y="5542368"/>
              <a:ext cx="1816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</a:t>
              </a:r>
              <a:r>
                <a:rPr lang="en-US" dirty="0">
                  <a:sym typeface="Symbol" panose="05050102010706020507" pitchFamily="18" charset="2"/>
                </a:rPr>
                <a:t> </a:t>
              </a:r>
              <a:r>
                <a:rPr lang="en-US" dirty="0"/>
                <a:t>to 0.0006</a:t>
              </a:r>
              <a:r>
                <a:rPr lang="en-US" dirty="0">
                  <a:sym typeface="Symbol" panose="05050102010706020507" pitchFamily="18" charset="2"/>
                </a:rPr>
                <a:t>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1941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0A48EBC-32BF-4972-98A8-D9A5668FD403}"/>
              </a:ext>
            </a:extLst>
          </p:cNvPr>
          <p:cNvGrpSpPr/>
          <p:nvPr/>
        </p:nvGrpSpPr>
        <p:grpSpPr>
          <a:xfrm>
            <a:off x="0" y="933782"/>
            <a:ext cx="5122644" cy="4765967"/>
            <a:chOff x="5697393" y="470096"/>
            <a:chExt cx="6173768" cy="574390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5191D4-D9DC-4DCE-90D4-45AF1B4EBF86}"/>
                </a:ext>
              </a:extLst>
            </p:cNvPr>
            <p:cNvGrpSpPr/>
            <p:nvPr/>
          </p:nvGrpSpPr>
          <p:grpSpPr>
            <a:xfrm>
              <a:off x="5697393" y="907060"/>
              <a:ext cx="6173768" cy="5306938"/>
              <a:chOff x="5697393" y="907060"/>
              <a:chExt cx="6173768" cy="530693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969AB98-A7BA-4BFB-A081-8C168EFFA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697393" y="907060"/>
                <a:ext cx="6173768" cy="5306938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EC28C6-5C6D-47F8-8E93-6CB271BBF28D}"/>
                  </a:ext>
                </a:extLst>
              </p:cNvPr>
              <p:cNvSpPr txBox="1"/>
              <p:nvPr/>
            </p:nvSpPr>
            <p:spPr>
              <a:xfrm>
                <a:off x="6486258" y="1410057"/>
                <a:ext cx="3860375" cy="3152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/>
                  <a:t>USANS  </a:t>
                </a:r>
                <a:r>
                  <a:rPr lang="en-US" sz="1000" b="1" dirty="0">
                    <a:latin typeface="Symbol" pitchFamily="2" charset="2"/>
                  </a:rPr>
                  <a:t>l</a:t>
                </a:r>
                <a:r>
                  <a:rPr lang="en-US" sz="1000" b="1" dirty="0"/>
                  <a:t> = 2.4 Å, </a:t>
                </a:r>
                <a:r>
                  <a:rPr lang="en-US" sz="1000" b="1" dirty="0">
                    <a:latin typeface="Symbol" pitchFamily="2" charset="2"/>
                  </a:rPr>
                  <a:t>Dl/l = 6%, 0.0006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</a:t>
                </a:r>
                <a:r>
                  <a:rPr lang="en-US" sz="1000" b="1" dirty="0">
                    <a:latin typeface="Symbol" pitchFamily="2" charset="2"/>
                  </a:rPr>
                  <a:t> &lt; q &lt; 0.06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</a:t>
                </a:r>
                <a:r>
                  <a:rPr lang="en-US" sz="1000" b="1" dirty="0">
                    <a:latin typeface="Symbol" pitchFamily="2" charset="2"/>
                  </a:rPr>
                  <a:t> </a:t>
                </a:r>
                <a:endParaRPr lang="en-US" sz="1100" b="1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2E52E23-8628-4D0B-8F5A-B8630789FA22}"/>
                  </a:ext>
                </a:extLst>
              </p:cNvPr>
              <p:cNvSpPr/>
              <p:nvPr/>
            </p:nvSpPr>
            <p:spPr>
              <a:xfrm>
                <a:off x="6487180" y="2218790"/>
                <a:ext cx="4845656" cy="3152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50" b="1" dirty="0"/>
                  <a:t>vSANS-48m</a:t>
                </a:r>
                <a:r>
                  <a:rPr lang="en-US" sz="1100" b="1" dirty="0"/>
                  <a:t> </a:t>
                </a:r>
                <a:r>
                  <a:rPr lang="en-US" sz="1000" b="1" dirty="0"/>
                  <a:t>4.5 &lt; </a:t>
                </a:r>
                <a:r>
                  <a:rPr lang="en-US" sz="1000" b="1" dirty="0">
                    <a:latin typeface="Symbol" pitchFamily="2" charset="2"/>
                  </a:rPr>
                  <a:t>l</a:t>
                </a:r>
                <a:r>
                  <a:rPr lang="en-US" sz="1000" b="1" dirty="0"/>
                  <a:t> &lt; 20 Å, </a:t>
                </a:r>
                <a:r>
                  <a:rPr lang="en-US" sz="1000" b="1" dirty="0">
                    <a:latin typeface="Symbol" pitchFamily="2" charset="2"/>
                  </a:rPr>
                  <a:t>Dl/l=1% &amp; 12.5%, 0.017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 </a:t>
                </a:r>
                <a:r>
                  <a:rPr lang="en-US" sz="1000" b="1" dirty="0">
                    <a:latin typeface="Symbol" pitchFamily="2" charset="2"/>
                  </a:rPr>
                  <a:t>&lt; q &lt; 30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</a:t>
                </a:r>
                <a:endParaRPr lang="en-US" sz="1100" b="1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D1B75BF-4875-451D-AEB1-50733A1250B9}"/>
                  </a:ext>
                </a:extLst>
              </p:cNvPr>
              <p:cNvSpPr/>
              <p:nvPr/>
            </p:nvSpPr>
            <p:spPr>
              <a:xfrm>
                <a:off x="6483570" y="3003296"/>
                <a:ext cx="4712354" cy="3152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/>
                  <a:t>NG7-30m  </a:t>
                </a:r>
                <a:r>
                  <a:rPr lang="en-US" sz="1000" b="1" dirty="0"/>
                  <a:t>4.5 &lt; </a:t>
                </a:r>
                <a:r>
                  <a:rPr lang="en-US" sz="1000" b="1" dirty="0">
                    <a:latin typeface="Symbol" pitchFamily="2" charset="2"/>
                  </a:rPr>
                  <a:t>l</a:t>
                </a:r>
                <a:r>
                  <a:rPr lang="en-US" sz="1000" b="1" dirty="0"/>
                  <a:t> &lt; 20 Å, 11% &lt; </a:t>
                </a:r>
                <a:r>
                  <a:rPr lang="en-US" sz="1000" b="1" dirty="0">
                    <a:latin typeface="Symbol" pitchFamily="2" charset="2"/>
                  </a:rPr>
                  <a:t>Dl/l &lt; 25%, 0.056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</a:t>
                </a:r>
                <a:r>
                  <a:rPr lang="en-US" sz="1000" b="1" dirty="0">
                    <a:latin typeface="Symbol" pitchFamily="2" charset="2"/>
                  </a:rPr>
                  <a:t> &lt; q &lt; 30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</a:t>
                </a:r>
                <a:endParaRPr lang="en-US" sz="1100" b="1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308B8DE-E16C-4BD8-B3C1-ACC7E3676D06}"/>
                  </a:ext>
                </a:extLst>
              </p:cNvPr>
              <p:cNvSpPr/>
              <p:nvPr/>
            </p:nvSpPr>
            <p:spPr>
              <a:xfrm>
                <a:off x="6470871" y="3812028"/>
                <a:ext cx="4733605" cy="3152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/>
                  <a:t>NGB-30m  </a:t>
                </a:r>
                <a:r>
                  <a:rPr lang="en-US" sz="1000" b="1" dirty="0"/>
                  <a:t>3.0 &lt; </a:t>
                </a:r>
                <a:r>
                  <a:rPr lang="en-US" sz="1000" b="1" dirty="0">
                    <a:latin typeface="Symbol" pitchFamily="2" charset="2"/>
                  </a:rPr>
                  <a:t>l</a:t>
                </a:r>
                <a:r>
                  <a:rPr lang="en-US" sz="1000" b="1" dirty="0"/>
                  <a:t> &lt; 20 Å, 11% &lt; </a:t>
                </a:r>
                <a:r>
                  <a:rPr lang="en-US" sz="1000" b="1" dirty="0">
                    <a:latin typeface="Symbol" pitchFamily="2" charset="2"/>
                  </a:rPr>
                  <a:t>Dl/l &lt; 25%,</a:t>
                </a:r>
                <a:r>
                  <a:rPr lang="en-US" sz="800" b="1" dirty="0">
                    <a:latin typeface="Symbol" pitchFamily="2" charset="2"/>
                  </a:rPr>
                  <a:t> </a:t>
                </a:r>
                <a:r>
                  <a:rPr lang="en-US" sz="1000" b="1" dirty="0">
                    <a:latin typeface="Symbol" pitchFamily="2" charset="2"/>
                  </a:rPr>
                  <a:t>0.065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</a:t>
                </a:r>
                <a:r>
                  <a:rPr lang="en-US" sz="1000" b="1" dirty="0">
                    <a:latin typeface="Symbol" pitchFamily="2" charset="2"/>
                  </a:rPr>
                  <a:t> &lt; q &lt; 24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</a:t>
                </a:r>
                <a:endParaRPr lang="en-US" sz="1100" b="1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F5F5403-E796-46E9-9527-81C311C72E18}"/>
                  </a:ext>
                </a:extLst>
              </p:cNvPr>
              <p:cNvSpPr/>
              <p:nvPr/>
            </p:nvSpPr>
            <p:spPr>
              <a:xfrm>
                <a:off x="6463398" y="4596534"/>
                <a:ext cx="4820541" cy="3152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/>
                  <a:t>nSOFT-10m  </a:t>
                </a:r>
                <a:r>
                  <a:rPr lang="en-US" sz="1000" b="1" dirty="0"/>
                  <a:t>3.0 &lt; </a:t>
                </a:r>
                <a:r>
                  <a:rPr lang="en-US" sz="1000" b="1" dirty="0">
                    <a:latin typeface="Symbol" pitchFamily="2" charset="2"/>
                  </a:rPr>
                  <a:t>l</a:t>
                </a:r>
                <a:r>
                  <a:rPr lang="en-US" sz="1000" b="1" dirty="0"/>
                  <a:t> &lt; 20 Å, 11% &lt; </a:t>
                </a:r>
                <a:r>
                  <a:rPr lang="en-US" sz="1000" b="1" dirty="0">
                    <a:latin typeface="Symbol" pitchFamily="2" charset="2"/>
                  </a:rPr>
                  <a:t>Dl/l &lt; 25%, 0.17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 </a:t>
                </a:r>
                <a:r>
                  <a:rPr lang="en-US" sz="1000" b="1" dirty="0">
                    <a:latin typeface="Symbol" pitchFamily="2" charset="2"/>
                  </a:rPr>
                  <a:t>&lt; q &lt; 30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</a:t>
                </a:r>
                <a:endParaRPr lang="en-US" sz="1000" b="1" dirty="0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DE1037-C783-45AA-A822-5F5F11F6FF69}"/>
                </a:ext>
              </a:extLst>
            </p:cNvPr>
            <p:cNvSpPr txBox="1"/>
            <p:nvPr/>
          </p:nvSpPr>
          <p:spPr>
            <a:xfrm>
              <a:off x="8431337" y="470096"/>
              <a:ext cx="1124768" cy="370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 = 2π/q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974D91-370F-4C5D-A90F-F78A096C6CBD}"/>
                </a:ext>
              </a:extLst>
            </p:cNvPr>
            <p:cNvSpPr txBox="1"/>
            <p:nvPr/>
          </p:nvSpPr>
          <p:spPr>
            <a:xfrm>
              <a:off x="7130512" y="820045"/>
              <a:ext cx="4018792" cy="278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6 µm               0.6 µm            600 Å             60 Å                6 Å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6B44154-85DE-433A-A2A9-27A1CC5C09B8}"/>
              </a:ext>
            </a:extLst>
          </p:cNvPr>
          <p:cNvGrpSpPr/>
          <p:nvPr/>
        </p:nvGrpSpPr>
        <p:grpSpPr>
          <a:xfrm>
            <a:off x="5122644" y="1014037"/>
            <a:ext cx="6669666" cy="4518934"/>
            <a:chOff x="137260" y="1014037"/>
            <a:chExt cx="6669666" cy="45189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230240E-95EF-4971-86BA-691C4263E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</a:blip>
            <a:stretch>
              <a:fillRect/>
            </a:stretch>
          </p:blipFill>
          <p:spPr>
            <a:xfrm>
              <a:off x="137260" y="1296350"/>
              <a:ext cx="6669666" cy="384895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C5FE5C-367B-4ADF-B70D-A3FA3949C557}"/>
                </a:ext>
              </a:extLst>
            </p:cNvPr>
            <p:cNvSpPr txBox="1"/>
            <p:nvPr/>
          </p:nvSpPr>
          <p:spPr>
            <a:xfrm>
              <a:off x="2806472" y="5194417"/>
              <a:ext cx="606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80 m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F85ED46-8943-46C4-8FD8-379A7BA5F2C0}"/>
                </a:ext>
              </a:extLst>
            </p:cNvPr>
            <p:cNvCxnSpPr/>
            <p:nvPr/>
          </p:nvCxnSpPr>
          <p:spPr>
            <a:xfrm>
              <a:off x="3582249" y="5340587"/>
              <a:ext cx="312577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5C223FD-C6F0-4055-8C5E-FD12318798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190" y="5340587"/>
              <a:ext cx="24386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936DBD4-635D-4B56-B7AC-423F0D06A29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289" y="4170425"/>
              <a:ext cx="5538732" cy="682941"/>
            </a:xfrm>
            <a:prstGeom prst="line">
              <a:avLst/>
            </a:prstGeom>
            <a:ln w="889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BB4A0D8-56B6-4AAD-B70F-8CA9F89D7A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9289" y="3297299"/>
              <a:ext cx="5538732" cy="824012"/>
            </a:xfrm>
            <a:prstGeom prst="line">
              <a:avLst/>
            </a:prstGeom>
            <a:ln w="88900">
              <a:solidFill>
                <a:srgbClr val="00B05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A390D8F-1C89-4B1E-9D7F-3E8101462E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6143" y="1454982"/>
              <a:ext cx="5201797" cy="2602082"/>
            </a:xfrm>
            <a:prstGeom prst="line">
              <a:avLst/>
            </a:prstGeom>
            <a:ln w="88900">
              <a:solidFill>
                <a:srgbClr val="7030A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11B1183-553C-4A5D-89CE-8BB827D72395}"/>
                </a:ext>
              </a:extLst>
            </p:cNvPr>
            <p:cNvCxnSpPr>
              <a:cxnSpLocks/>
            </p:cNvCxnSpPr>
            <p:nvPr/>
          </p:nvCxnSpPr>
          <p:spPr>
            <a:xfrm>
              <a:off x="1169289" y="4218518"/>
              <a:ext cx="340347" cy="161877"/>
            </a:xfrm>
            <a:prstGeom prst="line">
              <a:avLst/>
            </a:prstGeom>
            <a:ln w="889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CB1F63A-1CA7-457E-B555-F82BCEFD94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6143" y="1875377"/>
              <a:ext cx="3920540" cy="2181687"/>
            </a:xfrm>
            <a:prstGeom prst="line">
              <a:avLst/>
            </a:prstGeom>
            <a:ln w="88900">
              <a:solidFill>
                <a:srgbClr val="FFC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1CE607A-DA2A-45BA-A6F6-E4A630A70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12" y="1014037"/>
              <a:ext cx="3197037" cy="159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5085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14AFDC-EF3D-4520-BBE9-D20EE1D0C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" t="15135"/>
          <a:stretch/>
        </p:blipFill>
        <p:spPr>
          <a:xfrm>
            <a:off x="0" y="-1"/>
            <a:ext cx="12191999" cy="68817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04FF45-9F32-4F70-9323-F6EBB6A56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4" y="5686610"/>
            <a:ext cx="1902991" cy="9489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43C970-BB27-4297-9EA0-246418A17029}"/>
              </a:ext>
            </a:extLst>
          </p:cNvPr>
          <p:cNvSpPr txBox="1"/>
          <p:nvPr/>
        </p:nvSpPr>
        <p:spPr>
          <a:xfrm>
            <a:off x="8747822" y="3524673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NG3</a:t>
            </a:r>
          </a:p>
          <a:p>
            <a:r>
              <a:rPr lang="en-US" b="1" dirty="0">
                <a:solidFill>
                  <a:schemeClr val="bg1"/>
                </a:solidFill>
              </a:rPr>
              <a:t>VSANS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15D93B-E9E8-4E08-930E-FF5B6AE99C89}"/>
              </a:ext>
            </a:extLst>
          </p:cNvPr>
          <p:cNvCxnSpPr>
            <a:cxnSpLocks/>
          </p:cNvCxnSpPr>
          <p:nvPr/>
        </p:nvCxnSpPr>
        <p:spPr>
          <a:xfrm>
            <a:off x="6146531" y="403565"/>
            <a:ext cx="2687714" cy="3006946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1A1313-3DD2-44EE-AE5F-09525B97C697}"/>
              </a:ext>
            </a:extLst>
          </p:cNvPr>
          <p:cNvCxnSpPr>
            <a:cxnSpLocks/>
          </p:cNvCxnSpPr>
          <p:nvPr/>
        </p:nvCxnSpPr>
        <p:spPr>
          <a:xfrm flipH="1">
            <a:off x="206214" y="473839"/>
            <a:ext cx="5013181" cy="3956050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E4DC62C-BE0C-4E24-BA27-9AFED27BB8ED}"/>
              </a:ext>
            </a:extLst>
          </p:cNvPr>
          <p:cNvSpPr txBox="1"/>
          <p:nvPr/>
        </p:nvSpPr>
        <p:spPr>
          <a:xfrm>
            <a:off x="500022" y="2741750"/>
            <a:ext cx="180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NG7</a:t>
            </a:r>
            <a:r>
              <a:rPr lang="en-US" b="1" dirty="0">
                <a:solidFill>
                  <a:schemeClr val="bg1"/>
                </a:solidFill>
              </a:rPr>
              <a:t> SANS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AB6CEE-8941-4AF9-92EA-2114C19E0C3B}"/>
              </a:ext>
            </a:extLst>
          </p:cNvPr>
          <p:cNvSpPr txBox="1"/>
          <p:nvPr/>
        </p:nvSpPr>
        <p:spPr>
          <a:xfrm>
            <a:off x="10703762" y="494921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NGB-10m</a:t>
            </a:r>
            <a:r>
              <a:rPr lang="en-US" b="1" dirty="0">
                <a:solidFill>
                  <a:schemeClr val="bg1"/>
                </a:solidFill>
              </a:rPr>
              <a:t> SANS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B63E94-BE77-4CE5-8B62-398E22769605}"/>
              </a:ext>
            </a:extLst>
          </p:cNvPr>
          <p:cNvCxnSpPr>
            <a:cxnSpLocks/>
          </p:cNvCxnSpPr>
          <p:nvPr/>
        </p:nvCxnSpPr>
        <p:spPr>
          <a:xfrm>
            <a:off x="7327588" y="540061"/>
            <a:ext cx="4346252" cy="1204433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0F177A-D985-4C3A-813A-D1C0A4CF3081}"/>
              </a:ext>
            </a:extLst>
          </p:cNvPr>
          <p:cNvCxnSpPr>
            <a:cxnSpLocks/>
          </p:cNvCxnSpPr>
          <p:nvPr/>
        </p:nvCxnSpPr>
        <p:spPr>
          <a:xfrm>
            <a:off x="8055777" y="466911"/>
            <a:ext cx="3930009" cy="993356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80CC4A9-5179-4C8E-B225-222A04CB2403}"/>
              </a:ext>
            </a:extLst>
          </p:cNvPr>
          <p:cNvSpPr txBox="1"/>
          <p:nvPr/>
        </p:nvSpPr>
        <p:spPr>
          <a:xfrm>
            <a:off x="10297517" y="1826148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NGB-30m</a:t>
            </a:r>
            <a:r>
              <a:rPr lang="en-US" b="1" dirty="0">
                <a:solidFill>
                  <a:schemeClr val="bg1"/>
                </a:solidFill>
              </a:rPr>
              <a:t> SANS</a:t>
            </a:r>
          </a:p>
        </p:txBody>
      </p:sp>
      <p:pic>
        <p:nvPicPr>
          <p:cNvPr id="15" name="Picture 2" descr="Center for High Resolution Neutron Scattering (CHRNS)">
            <a:extLst>
              <a:ext uri="{FF2B5EF4-FFF2-40B4-BE49-F238E27FC236}">
                <a16:creationId xmlns:a16="http://schemas.microsoft.com/office/drawing/2014/main" id="{1C289DE7-5449-4129-9FC2-403B1647C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10" y="5999817"/>
            <a:ext cx="2232660" cy="5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42F883-0FE4-4B81-AC47-A12396234ED7}"/>
              </a:ext>
            </a:extLst>
          </p:cNvPr>
          <p:cNvSpPr txBox="1"/>
          <p:nvPr/>
        </p:nvSpPr>
        <p:spPr>
          <a:xfrm>
            <a:off x="3306936" y="125589"/>
            <a:ext cx="180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BT5</a:t>
            </a:r>
            <a:r>
              <a:rPr lang="en-US" b="1" dirty="0">
                <a:solidFill>
                  <a:schemeClr val="bg1"/>
                </a:solidFill>
              </a:rPr>
              <a:t> USANS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73C3FD9-08B1-4873-8EA4-F62F28BA75CA}"/>
              </a:ext>
            </a:extLst>
          </p:cNvPr>
          <p:cNvCxnSpPr>
            <a:cxnSpLocks/>
          </p:cNvCxnSpPr>
          <p:nvPr/>
        </p:nvCxnSpPr>
        <p:spPr>
          <a:xfrm flipH="1">
            <a:off x="4791340" y="267883"/>
            <a:ext cx="371171" cy="191847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221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C0788661-E7BA-46CD-A9AA-98D6A46BC6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867447"/>
              </p:ext>
            </p:extLst>
          </p:nvPr>
        </p:nvGraphicFramePr>
        <p:xfrm>
          <a:off x="6091426" y="2179987"/>
          <a:ext cx="5258540" cy="4023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C0788661-E7BA-46CD-A9AA-98D6A46BC6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1426" y="2179987"/>
                        <a:ext cx="5258540" cy="4023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A0E02378-73DE-43B5-A174-8823D970C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735" y="588244"/>
            <a:ext cx="5911214" cy="626714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CD18AC-E817-4EE8-86FD-C0FB3AA62943}"/>
              </a:ext>
            </a:extLst>
          </p:cNvPr>
          <p:cNvCxnSpPr>
            <a:cxnSpLocks/>
          </p:cNvCxnSpPr>
          <p:nvPr/>
        </p:nvCxnSpPr>
        <p:spPr>
          <a:xfrm flipV="1">
            <a:off x="1443093" y="3656441"/>
            <a:ext cx="1828800" cy="1747520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DE24BFB4-5914-42F4-A66F-45C576648741}"/>
              </a:ext>
            </a:extLst>
          </p:cNvPr>
          <p:cNvSpPr txBox="1"/>
          <p:nvPr/>
        </p:nvSpPr>
        <p:spPr>
          <a:xfrm>
            <a:off x="2269015" y="30052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VSANS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7CFDF80-22DA-4650-A522-EDB6A66DA8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rcRect l="67501" t="2575" b="7849"/>
          <a:stretch/>
        </p:blipFill>
        <p:spPr>
          <a:xfrm rot="21427919">
            <a:off x="1908477" y="1463575"/>
            <a:ext cx="953385" cy="91850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B3A58FE-79F6-4A1D-8C8E-7CC808D83059}"/>
              </a:ext>
            </a:extLst>
          </p:cNvPr>
          <p:cNvGrpSpPr/>
          <p:nvPr/>
        </p:nvGrpSpPr>
        <p:grpSpPr>
          <a:xfrm>
            <a:off x="3348620" y="554818"/>
            <a:ext cx="5482288" cy="4944171"/>
            <a:chOff x="3348620" y="554818"/>
            <a:chExt cx="5482288" cy="494417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A7D9F1-FB2F-49CE-AC36-B9A3A86D3A17}"/>
                </a:ext>
              </a:extLst>
            </p:cNvPr>
            <p:cNvGrpSpPr/>
            <p:nvPr/>
          </p:nvGrpSpPr>
          <p:grpSpPr>
            <a:xfrm>
              <a:off x="3348620" y="554818"/>
              <a:ext cx="5482288" cy="3363446"/>
              <a:chOff x="3348620" y="554818"/>
              <a:chExt cx="5482288" cy="336344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EC87A05-7B46-4D98-A3A0-CBF5AF74E8AC}"/>
                  </a:ext>
                </a:extLst>
              </p:cNvPr>
              <p:cNvGrpSpPr/>
              <p:nvPr/>
            </p:nvGrpSpPr>
            <p:grpSpPr>
              <a:xfrm>
                <a:off x="3348620" y="554818"/>
                <a:ext cx="5482288" cy="3363446"/>
                <a:chOff x="3348620" y="554818"/>
                <a:chExt cx="5482288" cy="3363446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8FA11C9-072B-435C-9A78-67D9561D5032}"/>
                    </a:ext>
                  </a:extLst>
                </p:cNvPr>
                <p:cNvSpPr txBox="1"/>
                <p:nvPr/>
              </p:nvSpPr>
              <p:spPr>
                <a:xfrm>
                  <a:off x="6960118" y="3148823"/>
                  <a:ext cx="187079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Fractal dimensions</a:t>
                  </a:r>
                </a:p>
                <a:p>
                  <a:r>
                    <a:rPr lang="en-US" sz="1100" dirty="0"/>
                    <a:t>Cluster lengths</a:t>
                  </a:r>
                </a:p>
                <a:p>
                  <a:r>
                    <a:rPr lang="en-US" sz="1100" dirty="0"/>
                    <a:t>Second virial coefficients</a:t>
                  </a:r>
                </a:p>
                <a:p>
                  <a:r>
                    <a:rPr lang="en-US" sz="1100" dirty="0"/>
                    <a:t>Radius of gyration</a:t>
                  </a:r>
                </a:p>
              </p:txBody>
            </p: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CF9DDC6C-9FF4-4080-A021-36A3781414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348620" y="1491626"/>
                  <a:ext cx="1917646" cy="2083536"/>
                </a:xfrm>
                <a:prstGeom prst="straightConnector1">
                  <a:avLst/>
                </a:prstGeom>
                <a:ln w="38100">
                  <a:solidFill>
                    <a:srgbClr val="2009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C5DAEAFD-3F01-4F2A-B9CD-4030224B0159}"/>
                    </a:ext>
                  </a:extLst>
                </p:cNvPr>
                <p:cNvGrpSpPr/>
                <p:nvPr/>
              </p:nvGrpSpPr>
              <p:grpSpPr>
                <a:xfrm>
                  <a:off x="6003434" y="554818"/>
                  <a:ext cx="2186703" cy="1513092"/>
                  <a:chOff x="6003434" y="554818"/>
                  <a:chExt cx="2186703" cy="1513092"/>
                </a:xfrm>
              </p:grpSpPr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C283D337-69DD-4FA6-8D9E-93D54424BD31}"/>
                      </a:ext>
                    </a:extLst>
                  </p:cNvPr>
                  <p:cNvSpPr txBox="1"/>
                  <p:nvPr/>
                </p:nvSpPr>
                <p:spPr>
                  <a:xfrm>
                    <a:off x="6003434" y="554818"/>
                    <a:ext cx="88357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/>
                      <a:t>Low-q</a:t>
                    </a:r>
                  </a:p>
                </p:txBody>
              </p:sp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3774D270-863B-4744-807D-6A28BB6FE792}"/>
                      </a:ext>
                    </a:extLst>
                  </p:cNvPr>
                  <p:cNvGrpSpPr/>
                  <p:nvPr/>
                </p:nvGrpSpPr>
                <p:grpSpPr>
                  <a:xfrm>
                    <a:off x="6769186" y="729742"/>
                    <a:ext cx="1420951" cy="1338168"/>
                    <a:chOff x="8041093" y="158849"/>
                    <a:chExt cx="1746168" cy="1644438"/>
                  </a:xfrm>
                </p:grpSpPr>
                <p:grpSp>
                  <p:nvGrpSpPr>
                    <p:cNvPr id="8" name="Group 7">
                      <a:extLst>
                        <a:ext uri="{FF2B5EF4-FFF2-40B4-BE49-F238E27FC236}">
                          <a16:creationId xmlns:a16="http://schemas.microsoft.com/office/drawing/2014/main" id="{45472AC5-ACB0-4BB9-8810-1651D35083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1093" y="640179"/>
                      <a:ext cx="760438" cy="592655"/>
                      <a:chOff x="7232273" y="-1569179"/>
                      <a:chExt cx="2338586" cy="1822600"/>
                    </a:xfrm>
                  </p:grpSpPr>
                  <p:grpSp>
                    <p:nvGrpSpPr>
                      <p:cNvPr id="3" name="Group 2">
                        <a:extLst>
                          <a:ext uri="{FF2B5EF4-FFF2-40B4-BE49-F238E27FC236}">
                            <a16:creationId xmlns:a16="http://schemas.microsoft.com/office/drawing/2014/main" id="{4D352B96-D0BA-4C23-BF58-F23228EAE41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10877" y="-1569179"/>
                        <a:ext cx="1259982" cy="1259982"/>
                        <a:chOff x="9627666" y="688270"/>
                        <a:chExt cx="893671" cy="893671"/>
                      </a:xfrm>
                    </p:grpSpPr>
                    <p:sp>
                      <p:nvSpPr>
                        <p:cNvPr id="113" name="Oval 112">
                          <a:extLst>
                            <a:ext uri="{FF2B5EF4-FFF2-40B4-BE49-F238E27FC236}">
                              <a16:creationId xmlns:a16="http://schemas.microsoft.com/office/drawing/2014/main" id="{C586BCA6-894E-4112-8AB1-827C67523C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27666" y="688270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4" name="Oval 113">
                          <a:extLst>
                            <a:ext uri="{FF2B5EF4-FFF2-40B4-BE49-F238E27FC236}">
                              <a16:creationId xmlns:a16="http://schemas.microsoft.com/office/drawing/2014/main" id="{6D16D2C9-05CC-486E-AF2D-A54A9E68452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27425" y="98212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5" name="Oval 114">
                          <a:extLst>
                            <a:ext uri="{FF2B5EF4-FFF2-40B4-BE49-F238E27FC236}">
                              <a16:creationId xmlns:a16="http://schemas.microsoft.com/office/drawing/2014/main" id="{1648F1CD-147E-4C73-BFC8-F6A8F3F6F7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857689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6" name="Oval 115">
                          <a:extLst>
                            <a:ext uri="{FF2B5EF4-FFF2-40B4-BE49-F238E27FC236}">
                              <a16:creationId xmlns:a16="http://schemas.microsoft.com/office/drawing/2014/main" id="{F7F5D497-8C64-46C8-A8B0-F474228882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7" name="Oval 116">
                          <a:extLst>
                            <a:ext uri="{FF2B5EF4-FFF2-40B4-BE49-F238E27FC236}">
                              <a16:creationId xmlns:a16="http://schemas.microsoft.com/office/drawing/2014/main" id="{9B4B6FA1-80A7-4AA4-91F0-BE72A24A68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8" name="Oval 117">
                          <a:extLst>
                            <a:ext uri="{FF2B5EF4-FFF2-40B4-BE49-F238E27FC236}">
                              <a16:creationId xmlns:a16="http://schemas.microsoft.com/office/drawing/2014/main" id="{86DCD0FA-3A09-4756-9C91-71F47625814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9" name="Oval 118">
                          <a:extLst>
                            <a:ext uri="{FF2B5EF4-FFF2-40B4-BE49-F238E27FC236}">
                              <a16:creationId xmlns:a16="http://schemas.microsoft.com/office/drawing/2014/main" id="{D1296BAC-7546-43F3-ABBD-02989BF358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0" name="Oval 119">
                          <a:extLst>
                            <a:ext uri="{FF2B5EF4-FFF2-40B4-BE49-F238E27FC236}">
                              <a16:creationId xmlns:a16="http://schemas.microsoft.com/office/drawing/2014/main" id="{57C0DA8D-E0D8-4A2B-A258-4061A582B3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28445" y="85186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1" name="Oval 120">
                          <a:extLst>
                            <a:ext uri="{FF2B5EF4-FFF2-40B4-BE49-F238E27FC236}">
                              <a16:creationId xmlns:a16="http://schemas.microsoft.com/office/drawing/2014/main" id="{D4D4352B-CD49-49B9-8255-2A7304E422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38670" y="116249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2" name="Oval 121">
                          <a:extLst>
                            <a:ext uri="{FF2B5EF4-FFF2-40B4-BE49-F238E27FC236}">
                              <a16:creationId xmlns:a16="http://schemas.microsoft.com/office/drawing/2014/main" id="{EAE48E38-2AED-4993-8FDD-02F8F9ADA3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38466" y="137292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3" name="Oval 122">
                          <a:extLst>
                            <a:ext uri="{FF2B5EF4-FFF2-40B4-BE49-F238E27FC236}">
                              <a16:creationId xmlns:a16="http://schemas.microsoft.com/office/drawing/2014/main" id="{6554A1BC-235E-44CE-85E0-0B5B15C92F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77936" y="144306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4" name="Oval 123">
                          <a:extLst>
                            <a:ext uri="{FF2B5EF4-FFF2-40B4-BE49-F238E27FC236}">
                              <a16:creationId xmlns:a16="http://schemas.microsoft.com/office/drawing/2014/main" id="{DC750612-6F9D-4F7B-8EB4-D21F9C5C40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67304" y="1192557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5" name="Oval 124">
                          <a:extLst>
                            <a:ext uri="{FF2B5EF4-FFF2-40B4-BE49-F238E27FC236}">
                              <a16:creationId xmlns:a16="http://schemas.microsoft.com/office/drawing/2014/main" id="{BF4AB412-4E68-4FB3-9B73-D2B26DCB20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37445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2" name="Group 1">
                        <a:extLst>
                          <a:ext uri="{FF2B5EF4-FFF2-40B4-BE49-F238E27FC236}">
                            <a16:creationId xmlns:a16="http://schemas.microsoft.com/office/drawing/2014/main" id="{25895B25-0686-45D5-A22F-4BEE433928C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32273" y="-1006561"/>
                        <a:ext cx="1259982" cy="1259982"/>
                        <a:chOff x="8505686" y="822277"/>
                        <a:chExt cx="893671" cy="893671"/>
                      </a:xfrm>
                    </p:grpSpPr>
                    <p:sp>
                      <p:nvSpPr>
                        <p:cNvPr id="10" name="Oval 9">
                          <a:extLst>
                            <a:ext uri="{FF2B5EF4-FFF2-40B4-BE49-F238E27FC236}">
                              <a16:creationId xmlns:a16="http://schemas.microsoft.com/office/drawing/2014/main" id="{9B41854F-7D8F-4A8E-A82D-682AAEE607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05686" y="822277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9" name="Oval 28">
                          <a:extLst>
                            <a:ext uri="{FF2B5EF4-FFF2-40B4-BE49-F238E27FC236}">
                              <a16:creationId xmlns:a16="http://schemas.microsoft.com/office/drawing/2014/main" id="{32540023-34B5-4582-A202-8CC91CBD0C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05445" y="111613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59" name="Oval 58">
                          <a:extLst>
                            <a:ext uri="{FF2B5EF4-FFF2-40B4-BE49-F238E27FC236}">
                              <a16:creationId xmlns:a16="http://schemas.microsoft.com/office/drawing/2014/main" id="{ACFF5F10-3624-4482-8333-1E4FB292AD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35709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0" name="Oval 59">
                          <a:extLst>
                            <a:ext uri="{FF2B5EF4-FFF2-40B4-BE49-F238E27FC236}">
                              <a16:creationId xmlns:a16="http://schemas.microsoft.com/office/drawing/2014/main" id="{B9B6A039-0DD0-4630-A71B-C872DAA39C9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1" name="Oval 60">
                          <a:extLst>
                            <a:ext uri="{FF2B5EF4-FFF2-40B4-BE49-F238E27FC236}">
                              <a16:creationId xmlns:a16="http://schemas.microsoft.com/office/drawing/2014/main" id="{33DF8D20-15FC-454F-A4EE-8FC2CDA1CC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2" name="Oval 61">
                          <a:extLst>
                            <a:ext uri="{FF2B5EF4-FFF2-40B4-BE49-F238E27FC236}">
                              <a16:creationId xmlns:a16="http://schemas.microsoft.com/office/drawing/2014/main" id="{D03758F2-5A5B-430E-AB8E-BD19116DE43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3" name="Oval 62">
                          <a:extLst>
                            <a:ext uri="{FF2B5EF4-FFF2-40B4-BE49-F238E27FC236}">
                              <a16:creationId xmlns:a16="http://schemas.microsoft.com/office/drawing/2014/main" id="{320DD40D-448B-4B22-A411-34562F91900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4" name="Oval 63">
                          <a:extLst>
                            <a:ext uri="{FF2B5EF4-FFF2-40B4-BE49-F238E27FC236}">
                              <a16:creationId xmlns:a16="http://schemas.microsoft.com/office/drawing/2014/main" id="{A988DBE9-C8C7-4576-9007-9790B766CDB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06465" y="98587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5" name="Oval 64">
                          <a:extLst>
                            <a:ext uri="{FF2B5EF4-FFF2-40B4-BE49-F238E27FC236}">
                              <a16:creationId xmlns:a16="http://schemas.microsoft.com/office/drawing/2014/main" id="{2C018890-53E1-4E37-8471-8748329F34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216690" y="1296502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6" name="Oval 65">
                          <a:extLst>
                            <a:ext uri="{FF2B5EF4-FFF2-40B4-BE49-F238E27FC236}">
                              <a16:creationId xmlns:a16="http://schemas.microsoft.com/office/drawing/2014/main" id="{0986DC39-FC3C-4E0B-A558-F8556A7AAF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16486" y="150693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7" name="Oval 66">
                          <a:extLst>
                            <a:ext uri="{FF2B5EF4-FFF2-40B4-BE49-F238E27FC236}">
                              <a16:creationId xmlns:a16="http://schemas.microsoft.com/office/drawing/2014/main" id="{F9BF8B40-6C2C-4E14-A178-14E55635DD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55956" y="157707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8" name="Oval 67">
                          <a:extLst>
                            <a:ext uri="{FF2B5EF4-FFF2-40B4-BE49-F238E27FC236}">
                              <a16:creationId xmlns:a16="http://schemas.microsoft.com/office/drawing/2014/main" id="{7204F7A6-8CA0-46B7-96F9-1023E302ED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45324" y="1326564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9" name="Oval 68">
                          <a:extLst>
                            <a:ext uri="{FF2B5EF4-FFF2-40B4-BE49-F238E27FC236}">
                              <a16:creationId xmlns:a16="http://schemas.microsoft.com/office/drawing/2014/main" id="{CFEF8344-5129-43A3-A8DB-C7B6097605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15465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81" name="Group 80">
                      <a:extLst>
                        <a:ext uri="{FF2B5EF4-FFF2-40B4-BE49-F238E27FC236}">
                          <a16:creationId xmlns:a16="http://schemas.microsoft.com/office/drawing/2014/main" id="{780D5DAE-4FF6-4EEE-B7D4-EAA2D6BA8363}"/>
                        </a:ext>
                      </a:extLst>
                    </p:cNvPr>
                    <p:cNvGrpSpPr/>
                    <p:nvPr/>
                  </p:nvGrpSpPr>
                  <p:grpSpPr>
                    <a:xfrm rot="18112976">
                      <a:off x="8324435" y="1126740"/>
                      <a:ext cx="760438" cy="592655"/>
                      <a:chOff x="7232273" y="-1569179"/>
                      <a:chExt cx="2338586" cy="1822600"/>
                    </a:xfrm>
                  </p:grpSpPr>
                  <p:grpSp>
                    <p:nvGrpSpPr>
                      <p:cNvPr id="82" name="Group 81">
                        <a:extLst>
                          <a:ext uri="{FF2B5EF4-FFF2-40B4-BE49-F238E27FC236}">
                            <a16:creationId xmlns:a16="http://schemas.microsoft.com/office/drawing/2014/main" id="{23098E08-4BF7-4FCB-8D9A-68E57B0B463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10877" y="-1569179"/>
                        <a:ext cx="1259982" cy="1259982"/>
                        <a:chOff x="9627666" y="688270"/>
                        <a:chExt cx="893671" cy="893671"/>
                      </a:xfrm>
                    </p:grpSpPr>
                    <p:sp>
                      <p:nvSpPr>
                        <p:cNvPr id="97" name="Oval 96">
                          <a:extLst>
                            <a:ext uri="{FF2B5EF4-FFF2-40B4-BE49-F238E27FC236}">
                              <a16:creationId xmlns:a16="http://schemas.microsoft.com/office/drawing/2014/main" id="{5B6A1DD4-64B5-4C0A-8338-E22336DD61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27666" y="688270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8" name="Oval 97">
                          <a:extLst>
                            <a:ext uri="{FF2B5EF4-FFF2-40B4-BE49-F238E27FC236}">
                              <a16:creationId xmlns:a16="http://schemas.microsoft.com/office/drawing/2014/main" id="{7333203B-4D13-481F-AB06-FAE00EB44D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27425" y="98212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9" name="Oval 98">
                          <a:extLst>
                            <a:ext uri="{FF2B5EF4-FFF2-40B4-BE49-F238E27FC236}">
                              <a16:creationId xmlns:a16="http://schemas.microsoft.com/office/drawing/2014/main" id="{9EEED355-37CE-4145-9F1E-CC5DA06B9B8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857689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0" name="Oval 99">
                          <a:extLst>
                            <a:ext uri="{FF2B5EF4-FFF2-40B4-BE49-F238E27FC236}">
                              <a16:creationId xmlns:a16="http://schemas.microsoft.com/office/drawing/2014/main" id="{6E6A9470-5127-419E-ADFD-96E7B4F9DC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1" name="Oval 100">
                          <a:extLst>
                            <a:ext uri="{FF2B5EF4-FFF2-40B4-BE49-F238E27FC236}">
                              <a16:creationId xmlns:a16="http://schemas.microsoft.com/office/drawing/2014/main" id="{402CB1CF-0100-4903-9712-E836232EA3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2" name="Oval 101">
                          <a:extLst>
                            <a:ext uri="{FF2B5EF4-FFF2-40B4-BE49-F238E27FC236}">
                              <a16:creationId xmlns:a16="http://schemas.microsoft.com/office/drawing/2014/main" id="{471532CC-5773-43DE-B9AA-0D0BE23580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3" name="Oval 102">
                          <a:extLst>
                            <a:ext uri="{FF2B5EF4-FFF2-40B4-BE49-F238E27FC236}">
                              <a16:creationId xmlns:a16="http://schemas.microsoft.com/office/drawing/2014/main" id="{9C0C4E23-2825-4F17-AAE0-CE1500D631C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4" name="Oval 103">
                          <a:extLst>
                            <a:ext uri="{FF2B5EF4-FFF2-40B4-BE49-F238E27FC236}">
                              <a16:creationId xmlns:a16="http://schemas.microsoft.com/office/drawing/2014/main" id="{9E5B3698-679D-4C91-9B3A-6104400FD0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28445" y="85186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5" name="Oval 104">
                          <a:extLst>
                            <a:ext uri="{FF2B5EF4-FFF2-40B4-BE49-F238E27FC236}">
                              <a16:creationId xmlns:a16="http://schemas.microsoft.com/office/drawing/2014/main" id="{A0D21BD8-B199-4BEA-862C-BA864AA315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38670" y="116249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6" name="Oval 105">
                          <a:extLst>
                            <a:ext uri="{FF2B5EF4-FFF2-40B4-BE49-F238E27FC236}">
                              <a16:creationId xmlns:a16="http://schemas.microsoft.com/office/drawing/2014/main" id="{DA01D980-2799-4C32-96F9-94617D630B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38466" y="137292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7" name="Oval 106">
                          <a:extLst>
                            <a:ext uri="{FF2B5EF4-FFF2-40B4-BE49-F238E27FC236}">
                              <a16:creationId xmlns:a16="http://schemas.microsoft.com/office/drawing/2014/main" id="{693EE709-4080-4928-86DE-333ED4641BD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77936" y="144306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8" name="Oval 107">
                          <a:extLst>
                            <a:ext uri="{FF2B5EF4-FFF2-40B4-BE49-F238E27FC236}">
                              <a16:creationId xmlns:a16="http://schemas.microsoft.com/office/drawing/2014/main" id="{32D4B9A0-1395-436E-B0B6-2EDD3C44ECA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67304" y="1192557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9" name="Oval 108">
                          <a:extLst>
                            <a:ext uri="{FF2B5EF4-FFF2-40B4-BE49-F238E27FC236}">
                              <a16:creationId xmlns:a16="http://schemas.microsoft.com/office/drawing/2014/main" id="{1616590D-5D06-466D-A0FD-34BDAF3ED1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37445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83" name="Group 82">
                        <a:extLst>
                          <a:ext uri="{FF2B5EF4-FFF2-40B4-BE49-F238E27FC236}">
                            <a16:creationId xmlns:a16="http://schemas.microsoft.com/office/drawing/2014/main" id="{186CE211-1CD3-4BE0-A134-F5A1EE8BDD5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32273" y="-1006561"/>
                        <a:ext cx="1259982" cy="1259982"/>
                        <a:chOff x="8505686" y="822277"/>
                        <a:chExt cx="893671" cy="893671"/>
                      </a:xfrm>
                    </p:grpSpPr>
                    <p:sp>
                      <p:nvSpPr>
                        <p:cNvPr id="84" name="Oval 83">
                          <a:extLst>
                            <a:ext uri="{FF2B5EF4-FFF2-40B4-BE49-F238E27FC236}">
                              <a16:creationId xmlns:a16="http://schemas.microsoft.com/office/drawing/2014/main" id="{776313E5-20E1-431C-812B-D781569282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05686" y="822277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DA965578-ACBF-46A1-9989-7369DFE4CD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05445" y="111613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86" name="Oval 85">
                          <a:extLst>
                            <a:ext uri="{FF2B5EF4-FFF2-40B4-BE49-F238E27FC236}">
                              <a16:creationId xmlns:a16="http://schemas.microsoft.com/office/drawing/2014/main" id="{33DE91C0-241C-48B9-AA82-69E3145B3D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35709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87" name="Oval 86">
                          <a:extLst>
                            <a:ext uri="{FF2B5EF4-FFF2-40B4-BE49-F238E27FC236}">
                              <a16:creationId xmlns:a16="http://schemas.microsoft.com/office/drawing/2014/main" id="{6DF144A5-3B64-4461-BBF0-06832CBDDA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88" name="Oval 87">
                          <a:extLst>
                            <a:ext uri="{FF2B5EF4-FFF2-40B4-BE49-F238E27FC236}">
                              <a16:creationId xmlns:a16="http://schemas.microsoft.com/office/drawing/2014/main" id="{6AEFCC3E-2281-4F30-B6DB-731BC8F41B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89" name="Oval 88">
                          <a:extLst>
                            <a:ext uri="{FF2B5EF4-FFF2-40B4-BE49-F238E27FC236}">
                              <a16:creationId xmlns:a16="http://schemas.microsoft.com/office/drawing/2014/main" id="{01AFAA5D-25C0-44C2-8901-FFAE902680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0" name="Oval 89">
                          <a:extLst>
                            <a:ext uri="{FF2B5EF4-FFF2-40B4-BE49-F238E27FC236}">
                              <a16:creationId xmlns:a16="http://schemas.microsoft.com/office/drawing/2014/main" id="{75027608-8CA2-41D2-8572-40EDCA9E54A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1" name="Oval 90">
                          <a:extLst>
                            <a:ext uri="{FF2B5EF4-FFF2-40B4-BE49-F238E27FC236}">
                              <a16:creationId xmlns:a16="http://schemas.microsoft.com/office/drawing/2014/main" id="{52D5421E-EF74-4513-A6CB-A53D48926D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06465" y="98587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2" name="Oval 91">
                          <a:extLst>
                            <a:ext uri="{FF2B5EF4-FFF2-40B4-BE49-F238E27FC236}">
                              <a16:creationId xmlns:a16="http://schemas.microsoft.com/office/drawing/2014/main" id="{283ABCCF-B86B-4384-A7BE-6CF4E8C43A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216690" y="1296502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3" name="Oval 92">
                          <a:extLst>
                            <a:ext uri="{FF2B5EF4-FFF2-40B4-BE49-F238E27FC236}">
                              <a16:creationId xmlns:a16="http://schemas.microsoft.com/office/drawing/2014/main" id="{5783D29F-F541-4EA2-8CBA-185C21C95D3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16486" y="150693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4" name="Oval 93">
                          <a:extLst>
                            <a:ext uri="{FF2B5EF4-FFF2-40B4-BE49-F238E27FC236}">
                              <a16:creationId xmlns:a16="http://schemas.microsoft.com/office/drawing/2014/main" id="{35212FEB-7E04-4A5D-A41A-1D0C3D60EC4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55956" y="157707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9E48A216-BC1B-4150-AFE8-C9310705CA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45324" y="1326564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6" name="Oval 95">
                          <a:extLst>
                            <a:ext uri="{FF2B5EF4-FFF2-40B4-BE49-F238E27FC236}">
                              <a16:creationId xmlns:a16="http://schemas.microsoft.com/office/drawing/2014/main" id="{0859E02A-21C0-4E59-A1E5-6A5E53936E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15465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10" name="Group 109">
                      <a:extLst>
                        <a:ext uri="{FF2B5EF4-FFF2-40B4-BE49-F238E27FC236}">
                          <a16:creationId xmlns:a16="http://schemas.microsoft.com/office/drawing/2014/main" id="{9C786C3F-189E-437F-855D-4671C9A3902A}"/>
                        </a:ext>
                      </a:extLst>
                    </p:cNvPr>
                    <p:cNvGrpSpPr/>
                    <p:nvPr/>
                  </p:nvGrpSpPr>
                  <p:grpSpPr>
                    <a:xfrm rot="1055833">
                      <a:off x="8857997" y="1112722"/>
                      <a:ext cx="760438" cy="592655"/>
                      <a:chOff x="7232273" y="-1569179"/>
                      <a:chExt cx="2338586" cy="1822600"/>
                    </a:xfrm>
                  </p:grpSpPr>
                  <p:grpSp>
                    <p:nvGrpSpPr>
                      <p:cNvPr id="111" name="Group 110">
                        <a:extLst>
                          <a:ext uri="{FF2B5EF4-FFF2-40B4-BE49-F238E27FC236}">
                            <a16:creationId xmlns:a16="http://schemas.microsoft.com/office/drawing/2014/main" id="{D4BD8404-0A4B-4ACE-AACE-E007DA9E127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10877" y="-1569179"/>
                        <a:ext cx="1259982" cy="1259982"/>
                        <a:chOff x="9627666" y="688270"/>
                        <a:chExt cx="893671" cy="893671"/>
                      </a:xfrm>
                    </p:grpSpPr>
                    <p:sp>
                      <p:nvSpPr>
                        <p:cNvPr id="144" name="Oval 143">
                          <a:extLst>
                            <a:ext uri="{FF2B5EF4-FFF2-40B4-BE49-F238E27FC236}">
                              <a16:creationId xmlns:a16="http://schemas.microsoft.com/office/drawing/2014/main" id="{51D22368-5082-43C6-8142-C8A13BB38A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27666" y="688270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5" name="Oval 144">
                          <a:extLst>
                            <a:ext uri="{FF2B5EF4-FFF2-40B4-BE49-F238E27FC236}">
                              <a16:creationId xmlns:a16="http://schemas.microsoft.com/office/drawing/2014/main" id="{FCCFF51F-6196-472E-AAD9-7699F74366B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27425" y="98212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6" name="Oval 145">
                          <a:extLst>
                            <a:ext uri="{FF2B5EF4-FFF2-40B4-BE49-F238E27FC236}">
                              <a16:creationId xmlns:a16="http://schemas.microsoft.com/office/drawing/2014/main" id="{B8F9F7A7-F99D-4499-B18E-9A2FEA67D92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857689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7" name="Oval 146">
                          <a:extLst>
                            <a:ext uri="{FF2B5EF4-FFF2-40B4-BE49-F238E27FC236}">
                              <a16:creationId xmlns:a16="http://schemas.microsoft.com/office/drawing/2014/main" id="{842A7155-FAC0-4B21-B7E9-324BE34EC3F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8" name="Oval 147">
                          <a:extLst>
                            <a:ext uri="{FF2B5EF4-FFF2-40B4-BE49-F238E27FC236}">
                              <a16:creationId xmlns:a16="http://schemas.microsoft.com/office/drawing/2014/main" id="{473D62CE-9E13-462D-8C90-2B45F601A6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9" name="Oval 148">
                          <a:extLst>
                            <a:ext uri="{FF2B5EF4-FFF2-40B4-BE49-F238E27FC236}">
                              <a16:creationId xmlns:a16="http://schemas.microsoft.com/office/drawing/2014/main" id="{3B3F0A74-B811-4E80-94DC-FAD8782E01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0" name="Oval 149">
                          <a:extLst>
                            <a:ext uri="{FF2B5EF4-FFF2-40B4-BE49-F238E27FC236}">
                              <a16:creationId xmlns:a16="http://schemas.microsoft.com/office/drawing/2014/main" id="{E14ACF49-E363-42D2-BD0E-CFF4BECC5A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1" name="Oval 150">
                          <a:extLst>
                            <a:ext uri="{FF2B5EF4-FFF2-40B4-BE49-F238E27FC236}">
                              <a16:creationId xmlns:a16="http://schemas.microsoft.com/office/drawing/2014/main" id="{2D1711B6-FC4A-4F5E-8064-06806DDD773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28445" y="85186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2" name="Oval 151">
                          <a:extLst>
                            <a:ext uri="{FF2B5EF4-FFF2-40B4-BE49-F238E27FC236}">
                              <a16:creationId xmlns:a16="http://schemas.microsoft.com/office/drawing/2014/main" id="{19989A9B-8245-4C89-B92C-43856DB6EC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38670" y="116249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3" name="Oval 152">
                          <a:extLst>
                            <a:ext uri="{FF2B5EF4-FFF2-40B4-BE49-F238E27FC236}">
                              <a16:creationId xmlns:a16="http://schemas.microsoft.com/office/drawing/2014/main" id="{775294F2-6F8B-4380-8D75-93109156DC7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38466" y="137292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4" name="Oval 153">
                          <a:extLst>
                            <a:ext uri="{FF2B5EF4-FFF2-40B4-BE49-F238E27FC236}">
                              <a16:creationId xmlns:a16="http://schemas.microsoft.com/office/drawing/2014/main" id="{FF33FCB0-8C69-4E85-9917-F19D8148C0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77936" y="144306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5" name="Oval 154">
                          <a:extLst>
                            <a:ext uri="{FF2B5EF4-FFF2-40B4-BE49-F238E27FC236}">
                              <a16:creationId xmlns:a16="http://schemas.microsoft.com/office/drawing/2014/main" id="{6F125E13-4DD7-474C-8389-A14BC3A086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67304" y="1192557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6" name="Oval 155">
                          <a:extLst>
                            <a:ext uri="{FF2B5EF4-FFF2-40B4-BE49-F238E27FC236}">
                              <a16:creationId xmlns:a16="http://schemas.microsoft.com/office/drawing/2014/main" id="{BB7913F2-A687-48B4-8B79-235D4117E6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37445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12" name="Group 111">
                        <a:extLst>
                          <a:ext uri="{FF2B5EF4-FFF2-40B4-BE49-F238E27FC236}">
                            <a16:creationId xmlns:a16="http://schemas.microsoft.com/office/drawing/2014/main" id="{2D38E7F4-0E52-4846-824F-5EB9D8F47D5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32273" y="-1006561"/>
                        <a:ext cx="1259982" cy="1259982"/>
                        <a:chOff x="8505686" y="822277"/>
                        <a:chExt cx="893671" cy="893671"/>
                      </a:xfrm>
                    </p:grpSpPr>
                    <p:sp>
                      <p:nvSpPr>
                        <p:cNvPr id="131" name="Oval 130">
                          <a:extLst>
                            <a:ext uri="{FF2B5EF4-FFF2-40B4-BE49-F238E27FC236}">
                              <a16:creationId xmlns:a16="http://schemas.microsoft.com/office/drawing/2014/main" id="{B8C7CE08-435B-4DBC-B684-2853122C27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05686" y="822277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2" name="Oval 131">
                          <a:extLst>
                            <a:ext uri="{FF2B5EF4-FFF2-40B4-BE49-F238E27FC236}">
                              <a16:creationId xmlns:a16="http://schemas.microsoft.com/office/drawing/2014/main" id="{2C488F32-0DA6-4457-A805-920F3F6975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05445" y="111613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3" name="Oval 132">
                          <a:extLst>
                            <a:ext uri="{FF2B5EF4-FFF2-40B4-BE49-F238E27FC236}">
                              <a16:creationId xmlns:a16="http://schemas.microsoft.com/office/drawing/2014/main" id="{D787F790-4E81-4AA8-A83A-D85FA0B994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35709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4" name="Oval 133">
                          <a:extLst>
                            <a:ext uri="{FF2B5EF4-FFF2-40B4-BE49-F238E27FC236}">
                              <a16:creationId xmlns:a16="http://schemas.microsoft.com/office/drawing/2014/main" id="{712E9C0A-958D-4937-ACAF-54B13606F4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5" name="Oval 134">
                          <a:extLst>
                            <a:ext uri="{FF2B5EF4-FFF2-40B4-BE49-F238E27FC236}">
                              <a16:creationId xmlns:a16="http://schemas.microsoft.com/office/drawing/2014/main" id="{03BE9C3F-C5AC-4E69-854F-58F2F3DE40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6" name="Oval 135">
                          <a:extLst>
                            <a:ext uri="{FF2B5EF4-FFF2-40B4-BE49-F238E27FC236}">
                              <a16:creationId xmlns:a16="http://schemas.microsoft.com/office/drawing/2014/main" id="{32F423AF-DF4C-4EA2-ABEB-69450CB67D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7" name="Oval 136">
                          <a:extLst>
                            <a:ext uri="{FF2B5EF4-FFF2-40B4-BE49-F238E27FC236}">
                              <a16:creationId xmlns:a16="http://schemas.microsoft.com/office/drawing/2014/main" id="{6CBB2A93-F5F2-416F-A3B3-93056A929F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8" name="Oval 137">
                          <a:extLst>
                            <a:ext uri="{FF2B5EF4-FFF2-40B4-BE49-F238E27FC236}">
                              <a16:creationId xmlns:a16="http://schemas.microsoft.com/office/drawing/2014/main" id="{E857DBC1-4198-4C29-BDAD-0868CB66E7C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06465" y="98587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9" name="Oval 138">
                          <a:extLst>
                            <a:ext uri="{FF2B5EF4-FFF2-40B4-BE49-F238E27FC236}">
                              <a16:creationId xmlns:a16="http://schemas.microsoft.com/office/drawing/2014/main" id="{D94AD0E6-1240-45D5-9847-061741FF6E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216690" y="1296502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0" name="Oval 139">
                          <a:extLst>
                            <a:ext uri="{FF2B5EF4-FFF2-40B4-BE49-F238E27FC236}">
                              <a16:creationId xmlns:a16="http://schemas.microsoft.com/office/drawing/2014/main" id="{69620D45-0ADB-4BA6-902A-C1FAF428E38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16486" y="150693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1" name="Oval 140">
                          <a:extLst>
                            <a:ext uri="{FF2B5EF4-FFF2-40B4-BE49-F238E27FC236}">
                              <a16:creationId xmlns:a16="http://schemas.microsoft.com/office/drawing/2014/main" id="{10A9A473-2310-4C51-B8FF-3151E2B2773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55956" y="157707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2" name="Oval 141">
                          <a:extLst>
                            <a:ext uri="{FF2B5EF4-FFF2-40B4-BE49-F238E27FC236}">
                              <a16:creationId xmlns:a16="http://schemas.microsoft.com/office/drawing/2014/main" id="{B874971C-8AEC-4B7F-9B44-6E54E175B5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45324" y="1326564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3" name="Oval 142">
                          <a:extLst>
                            <a:ext uri="{FF2B5EF4-FFF2-40B4-BE49-F238E27FC236}">
                              <a16:creationId xmlns:a16="http://schemas.microsoft.com/office/drawing/2014/main" id="{AE77514E-5B43-4DFF-800F-535F637342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15465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57" name="Group 156">
                      <a:extLst>
                        <a:ext uri="{FF2B5EF4-FFF2-40B4-BE49-F238E27FC236}">
                          <a16:creationId xmlns:a16="http://schemas.microsoft.com/office/drawing/2014/main" id="{CA9183EA-6076-4A63-AF30-8BCE4A8F84B7}"/>
                        </a:ext>
                      </a:extLst>
                    </p:cNvPr>
                    <p:cNvGrpSpPr/>
                    <p:nvPr/>
                  </p:nvGrpSpPr>
                  <p:grpSpPr>
                    <a:xfrm rot="19450946">
                      <a:off x="9026823" y="526204"/>
                      <a:ext cx="760438" cy="592655"/>
                      <a:chOff x="7232273" y="-1569179"/>
                      <a:chExt cx="2338586" cy="1822600"/>
                    </a:xfrm>
                  </p:grpSpPr>
                  <p:grpSp>
                    <p:nvGrpSpPr>
                      <p:cNvPr id="158" name="Group 157">
                        <a:extLst>
                          <a:ext uri="{FF2B5EF4-FFF2-40B4-BE49-F238E27FC236}">
                            <a16:creationId xmlns:a16="http://schemas.microsoft.com/office/drawing/2014/main" id="{4947FA75-0718-46D9-A81B-F2EBE31FD6F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10877" y="-1569179"/>
                        <a:ext cx="1259982" cy="1259982"/>
                        <a:chOff x="9627666" y="688270"/>
                        <a:chExt cx="893671" cy="893671"/>
                      </a:xfrm>
                    </p:grpSpPr>
                    <p:sp>
                      <p:nvSpPr>
                        <p:cNvPr id="173" name="Oval 172">
                          <a:extLst>
                            <a:ext uri="{FF2B5EF4-FFF2-40B4-BE49-F238E27FC236}">
                              <a16:creationId xmlns:a16="http://schemas.microsoft.com/office/drawing/2014/main" id="{23E57A31-E668-4B1E-A685-EA7EBA31959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27666" y="688270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4" name="Oval 173">
                          <a:extLst>
                            <a:ext uri="{FF2B5EF4-FFF2-40B4-BE49-F238E27FC236}">
                              <a16:creationId xmlns:a16="http://schemas.microsoft.com/office/drawing/2014/main" id="{1B001DBF-BE76-419E-B7C5-03AC5F76B35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27425" y="98212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5" name="Oval 174">
                          <a:extLst>
                            <a:ext uri="{FF2B5EF4-FFF2-40B4-BE49-F238E27FC236}">
                              <a16:creationId xmlns:a16="http://schemas.microsoft.com/office/drawing/2014/main" id="{56FCD134-456D-43F1-89DA-307B61CD624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857689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6" name="Oval 175">
                          <a:extLst>
                            <a:ext uri="{FF2B5EF4-FFF2-40B4-BE49-F238E27FC236}">
                              <a16:creationId xmlns:a16="http://schemas.microsoft.com/office/drawing/2014/main" id="{7FC05CA2-45E9-4E73-A1F9-C07CAD42F1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7" name="Oval 176">
                          <a:extLst>
                            <a:ext uri="{FF2B5EF4-FFF2-40B4-BE49-F238E27FC236}">
                              <a16:creationId xmlns:a16="http://schemas.microsoft.com/office/drawing/2014/main" id="{FAD34C03-0D5C-42B2-8D59-9AEC89DD04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8" name="Oval 177">
                          <a:extLst>
                            <a:ext uri="{FF2B5EF4-FFF2-40B4-BE49-F238E27FC236}">
                              <a16:creationId xmlns:a16="http://schemas.microsoft.com/office/drawing/2014/main" id="{8AAD4918-D7E2-40E2-8476-854DA47CB46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9" name="Oval 178">
                          <a:extLst>
                            <a:ext uri="{FF2B5EF4-FFF2-40B4-BE49-F238E27FC236}">
                              <a16:creationId xmlns:a16="http://schemas.microsoft.com/office/drawing/2014/main" id="{117495D1-B695-4C5D-B8A0-C5367CD7D0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0" name="Oval 179">
                          <a:extLst>
                            <a:ext uri="{FF2B5EF4-FFF2-40B4-BE49-F238E27FC236}">
                              <a16:creationId xmlns:a16="http://schemas.microsoft.com/office/drawing/2014/main" id="{6B621D8C-25E0-464F-8B3F-0D99EA889E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28445" y="85186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1" name="Oval 180">
                          <a:extLst>
                            <a:ext uri="{FF2B5EF4-FFF2-40B4-BE49-F238E27FC236}">
                              <a16:creationId xmlns:a16="http://schemas.microsoft.com/office/drawing/2014/main" id="{7E6C45D1-BB16-4D82-859D-E5C754E794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38670" y="116249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2" name="Oval 181">
                          <a:extLst>
                            <a:ext uri="{FF2B5EF4-FFF2-40B4-BE49-F238E27FC236}">
                              <a16:creationId xmlns:a16="http://schemas.microsoft.com/office/drawing/2014/main" id="{8C3CB952-FCE2-4EBC-95F1-9477E1BB28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38466" y="137292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3" name="Oval 182">
                          <a:extLst>
                            <a:ext uri="{FF2B5EF4-FFF2-40B4-BE49-F238E27FC236}">
                              <a16:creationId xmlns:a16="http://schemas.microsoft.com/office/drawing/2014/main" id="{68E8D46E-E38C-4DCA-9444-6F0A25A81A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77936" y="144306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4" name="Oval 183">
                          <a:extLst>
                            <a:ext uri="{FF2B5EF4-FFF2-40B4-BE49-F238E27FC236}">
                              <a16:creationId xmlns:a16="http://schemas.microsoft.com/office/drawing/2014/main" id="{90195406-3F7D-4C6D-AE0C-D1023D8749E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67304" y="1192557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5" name="Oval 184">
                          <a:extLst>
                            <a:ext uri="{FF2B5EF4-FFF2-40B4-BE49-F238E27FC236}">
                              <a16:creationId xmlns:a16="http://schemas.microsoft.com/office/drawing/2014/main" id="{49F1BC23-DDA8-4333-870D-D19CFAFC354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37445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59" name="Group 158">
                        <a:extLst>
                          <a:ext uri="{FF2B5EF4-FFF2-40B4-BE49-F238E27FC236}">
                            <a16:creationId xmlns:a16="http://schemas.microsoft.com/office/drawing/2014/main" id="{017BC4FC-D1F1-499E-9FE1-3150D6FED2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32273" y="-1006561"/>
                        <a:ext cx="1259982" cy="1259982"/>
                        <a:chOff x="8505686" y="822277"/>
                        <a:chExt cx="893671" cy="893671"/>
                      </a:xfrm>
                    </p:grpSpPr>
                    <p:sp>
                      <p:nvSpPr>
                        <p:cNvPr id="160" name="Oval 159">
                          <a:extLst>
                            <a:ext uri="{FF2B5EF4-FFF2-40B4-BE49-F238E27FC236}">
                              <a16:creationId xmlns:a16="http://schemas.microsoft.com/office/drawing/2014/main" id="{52884721-F7BB-4F44-929E-03CDA13CD99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05686" y="822277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1" name="Oval 160">
                          <a:extLst>
                            <a:ext uri="{FF2B5EF4-FFF2-40B4-BE49-F238E27FC236}">
                              <a16:creationId xmlns:a16="http://schemas.microsoft.com/office/drawing/2014/main" id="{3D6610AF-26FC-435C-AE2B-5D6D732307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05445" y="111613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2" name="Oval 161">
                          <a:extLst>
                            <a:ext uri="{FF2B5EF4-FFF2-40B4-BE49-F238E27FC236}">
                              <a16:creationId xmlns:a16="http://schemas.microsoft.com/office/drawing/2014/main" id="{2342388E-5456-405B-B245-92A00CEAB0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35709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3" name="Oval 162">
                          <a:extLst>
                            <a:ext uri="{FF2B5EF4-FFF2-40B4-BE49-F238E27FC236}">
                              <a16:creationId xmlns:a16="http://schemas.microsoft.com/office/drawing/2014/main" id="{5605F033-6FA6-49F8-BE67-894DC204D79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4" name="Oval 163">
                          <a:extLst>
                            <a:ext uri="{FF2B5EF4-FFF2-40B4-BE49-F238E27FC236}">
                              <a16:creationId xmlns:a16="http://schemas.microsoft.com/office/drawing/2014/main" id="{ECCF5BE7-5F53-461B-98A4-FACFD0339E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5" name="Oval 164">
                          <a:extLst>
                            <a:ext uri="{FF2B5EF4-FFF2-40B4-BE49-F238E27FC236}">
                              <a16:creationId xmlns:a16="http://schemas.microsoft.com/office/drawing/2014/main" id="{D28A7481-3B24-4864-AE19-F5E49B7BB6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6" name="Oval 165">
                          <a:extLst>
                            <a:ext uri="{FF2B5EF4-FFF2-40B4-BE49-F238E27FC236}">
                              <a16:creationId xmlns:a16="http://schemas.microsoft.com/office/drawing/2014/main" id="{55E810E7-5D3B-462A-8FAC-0BBD04A2B1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7" name="Oval 166">
                          <a:extLst>
                            <a:ext uri="{FF2B5EF4-FFF2-40B4-BE49-F238E27FC236}">
                              <a16:creationId xmlns:a16="http://schemas.microsoft.com/office/drawing/2014/main" id="{96F908DE-247E-4D4D-BE15-B36D5F3F5A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06465" y="98587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8" name="Oval 167">
                          <a:extLst>
                            <a:ext uri="{FF2B5EF4-FFF2-40B4-BE49-F238E27FC236}">
                              <a16:creationId xmlns:a16="http://schemas.microsoft.com/office/drawing/2014/main" id="{BD2E6819-D68C-4128-9F54-750FAC755E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216690" y="1296502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9" name="Oval 168">
                          <a:extLst>
                            <a:ext uri="{FF2B5EF4-FFF2-40B4-BE49-F238E27FC236}">
                              <a16:creationId xmlns:a16="http://schemas.microsoft.com/office/drawing/2014/main" id="{78EF5242-C37C-4655-94EE-9C4D1D8099D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16486" y="150693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0" name="Oval 169">
                          <a:extLst>
                            <a:ext uri="{FF2B5EF4-FFF2-40B4-BE49-F238E27FC236}">
                              <a16:creationId xmlns:a16="http://schemas.microsoft.com/office/drawing/2014/main" id="{E4102F4B-668C-4B61-81C5-B3CAB284FB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55956" y="157707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1" name="Oval 170">
                          <a:extLst>
                            <a:ext uri="{FF2B5EF4-FFF2-40B4-BE49-F238E27FC236}">
                              <a16:creationId xmlns:a16="http://schemas.microsoft.com/office/drawing/2014/main" id="{18B5B2E8-B397-4CA8-BB6D-E30A9D1155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45324" y="1326564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2" name="Oval 171">
                          <a:extLst>
                            <a:ext uri="{FF2B5EF4-FFF2-40B4-BE49-F238E27FC236}">
                              <a16:creationId xmlns:a16="http://schemas.microsoft.com/office/drawing/2014/main" id="{B3FE277A-6572-4970-ACD8-E11FEBFED40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15465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86" name="Group 185">
                      <a:extLst>
                        <a:ext uri="{FF2B5EF4-FFF2-40B4-BE49-F238E27FC236}">
                          <a16:creationId xmlns:a16="http://schemas.microsoft.com/office/drawing/2014/main" id="{AD7D0D3C-182D-4B61-9B20-FB8CC538627B}"/>
                        </a:ext>
                      </a:extLst>
                    </p:cNvPr>
                    <p:cNvGrpSpPr/>
                    <p:nvPr/>
                  </p:nvGrpSpPr>
                  <p:grpSpPr>
                    <a:xfrm rot="3713486">
                      <a:off x="8400255" y="242740"/>
                      <a:ext cx="760438" cy="592655"/>
                      <a:chOff x="7232273" y="-1569179"/>
                      <a:chExt cx="2338586" cy="1822600"/>
                    </a:xfrm>
                  </p:grpSpPr>
                  <p:grpSp>
                    <p:nvGrpSpPr>
                      <p:cNvPr id="187" name="Group 186">
                        <a:extLst>
                          <a:ext uri="{FF2B5EF4-FFF2-40B4-BE49-F238E27FC236}">
                            <a16:creationId xmlns:a16="http://schemas.microsoft.com/office/drawing/2014/main" id="{46C5CC17-FA49-4EA7-8D95-18BB92F7A28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10877" y="-1569179"/>
                        <a:ext cx="1259982" cy="1259982"/>
                        <a:chOff x="9627666" y="688270"/>
                        <a:chExt cx="893671" cy="893671"/>
                      </a:xfrm>
                    </p:grpSpPr>
                    <p:sp>
                      <p:nvSpPr>
                        <p:cNvPr id="202" name="Oval 201">
                          <a:extLst>
                            <a:ext uri="{FF2B5EF4-FFF2-40B4-BE49-F238E27FC236}">
                              <a16:creationId xmlns:a16="http://schemas.microsoft.com/office/drawing/2014/main" id="{7563FEB0-8A4B-4793-A032-FAF5F47CD1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27666" y="688270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3" name="Oval 202">
                          <a:extLst>
                            <a:ext uri="{FF2B5EF4-FFF2-40B4-BE49-F238E27FC236}">
                              <a16:creationId xmlns:a16="http://schemas.microsoft.com/office/drawing/2014/main" id="{B9995F41-F850-4300-BA78-91B0B94190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27425" y="98212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4" name="Oval 203">
                          <a:extLst>
                            <a:ext uri="{FF2B5EF4-FFF2-40B4-BE49-F238E27FC236}">
                              <a16:creationId xmlns:a16="http://schemas.microsoft.com/office/drawing/2014/main" id="{8EDEF7F0-606D-4541-BBE8-5DE2D8385DA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857689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5" name="Oval 204">
                          <a:extLst>
                            <a:ext uri="{FF2B5EF4-FFF2-40B4-BE49-F238E27FC236}">
                              <a16:creationId xmlns:a16="http://schemas.microsoft.com/office/drawing/2014/main" id="{C749D924-0D1E-4DE2-84BE-8E0E8DCF91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6" name="Oval 205">
                          <a:extLst>
                            <a:ext uri="{FF2B5EF4-FFF2-40B4-BE49-F238E27FC236}">
                              <a16:creationId xmlns:a16="http://schemas.microsoft.com/office/drawing/2014/main" id="{650006D9-D2D0-49D6-B24E-0758AD2B30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7" name="Oval 206">
                          <a:extLst>
                            <a:ext uri="{FF2B5EF4-FFF2-40B4-BE49-F238E27FC236}">
                              <a16:creationId xmlns:a16="http://schemas.microsoft.com/office/drawing/2014/main" id="{0A1263D3-61F1-4A7F-86EA-0831A24263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8" name="Oval 207">
                          <a:extLst>
                            <a:ext uri="{FF2B5EF4-FFF2-40B4-BE49-F238E27FC236}">
                              <a16:creationId xmlns:a16="http://schemas.microsoft.com/office/drawing/2014/main" id="{85EF6A09-202B-4A9B-898A-BCC4368524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9" name="Oval 208">
                          <a:extLst>
                            <a:ext uri="{FF2B5EF4-FFF2-40B4-BE49-F238E27FC236}">
                              <a16:creationId xmlns:a16="http://schemas.microsoft.com/office/drawing/2014/main" id="{D9B9F786-06C2-4958-93F6-D0B93F5F7A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28445" y="85186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10" name="Oval 209">
                          <a:extLst>
                            <a:ext uri="{FF2B5EF4-FFF2-40B4-BE49-F238E27FC236}">
                              <a16:creationId xmlns:a16="http://schemas.microsoft.com/office/drawing/2014/main" id="{0E6A796E-8339-4B7B-9B1F-C4BC65B79E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38670" y="116249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11" name="Oval 210">
                          <a:extLst>
                            <a:ext uri="{FF2B5EF4-FFF2-40B4-BE49-F238E27FC236}">
                              <a16:creationId xmlns:a16="http://schemas.microsoft.com/office/drawing/2014/main" id="{BC6C4855-C474-4B17-B58A-29E135C9E95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38466" y="137292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12" name="Oval 211">
                          <a:extLst>
                            <a:ext uri="{FF2B5EF4-FFF2-40B4-BE49-F238E27FC236}">
                              <a16:creationId xmlns:a16="http://schemas.microsoft.com/office/drawing/2014/main" id="{07935BAE-E947-4BF0-B8C1-2B21B3A94E7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77936" y="144306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13" name="Oval 212">
                          <a:extLst>
                            <a:ext uri="{FF2B5EF4-FFF2-40B4-BE49-F238E27FC236}">
                              <a16:creationId xmlns:a16="http://schemas.microsoft.com/office/drawing/2014/main" id="{6A463225-AB2A-46D4-AF94-19ECDD8446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67304" y="1192557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14" name="Oval 213">
                          <a:extLst>
                            <a:ext uri="{FF2B5EF4-FFF2-40B4-BE49-F238E27FC236}">
                              <a16:creationId xmlns:a16="http://schemas.microsoft.com/office/drawing/2014/main" id="{996279D0-5257-49C0-B0BA-546D8974885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37445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88" name="Group 187">
                        <a:extLst>
                          <a:ext uri="{FF2B5EF4-FFF2-40B4-BE49-F238E27FC236}">
                            <a16:creationId xmlns:a16="http://schemas.microsoft.com/office/drawing/2014/main" id="{A5A129EF-12B7-4880-9824-58D60A3179A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32273" y="-1006561"/>
                        <a:ext cx="1259982" cy="1259982"/>
                        <a:chOff x="8505686" y="822277"/>
                        <a:chExt cx="893671" cy="893671"/>
                      </a:xfrm>
                    </p:grpSpPr>
                    <p:sp>
                      <p:nvSpPr>
                        <p:cNvPr id="189" name="Oval 188">
                          <a:extLst>
                            <a:ext uri="{FF2B5EF4-FFF2-40B4-BE49-F238E27FC236}">
                              <a16:creationId xmlns:a16="http://schemas.microsoft.com/office/drawing/2014/main" id="{DE7AED78-FA3D-4A32-BD8A-C246D2261C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05686" y="822277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0" name="Oval 189">
                          <a:extLst>
                            <a:ext uri="{FF2B5EF4-FFF2-40B4-BE49-F238E27FC236}">
                              <a16:creationId xmlns:a16="http://schemas.microsoft.com/office/drawing/2014/main" id="{3520706F-F517-4E36-9140-E9EC82E91F9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05445" y="111613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1" name="Oval 190">
                          <a:extLst>
                            <a:ext uri="{FF2B5EF4-FFF2-40B4-BE49-F238E27FC236}">
                              <a16:creationId xmlns:a16="http://schemas.microsoft.com/office/drawing/2014/main" id="{6CC279D1-1BAE-46FF-A5E4-571C314F28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35709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2" name="Oval 191">
                          <a:extLst>
                            <a:ext uri="{FF2B5EF4-FFF2-40B4-BE49-F238E27FC236}">
                              <a16:creationId xmlns:a16="http://schemas.microsoft.com/office/drawing/2014/main" id="{32DFB8D5-1402-46D2-8AF1-14913E3752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3" name="Oval 192">
                          <a:extLst>
                            <a:ext uri="{FF2B5EF4-FFF2-40B4-BE49-F238E27FC236}">
                              <a16:creationId xmlns:a16="http://schemas.microsoft.com/office/drawing/2014/main" id="{222D9491-FB25-411D-A3D0-08F00EFB7F6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4" name="Oval 193">
                          <a:extLst>
                            <a:ext uri="{FF2B5EF4-FFF2-40B4-BE49-F238E27FC236}">
                              <a16:creationId xmlns:a16="http://schemas.microsoft.com/office/drawing/2014/main" id="{E735B8D9-390A-449B-8454-62B9283037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5" name="Oval 194">
                          <a:extLst>
                            <a:ext uri="{FF2B5EF4-FFF2-40B4-BE49-F238E27FC236}">
                              <a16:creationId xmlns:a16="http://schemas.microsoft.com/office/drawing/2014/main" id="{A6729777-6ACB-4853-82C0-C1E0F279E1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6" name="Oval 195">
                          <a:extLst>
                            <a:ext uri="{FF2B5EF4-FFF2-40B4-BE49-F238E27FC236}">
                              <a16:creationId xmlns:a16="http://schemas.microsoft.com/office/drawing/2014/main" id="{930764DC-8F25-404D-85E2-FFEBDAD424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06465" y="98587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7" name="Oval 196">
                          <a:extLst>
                            <a:ext uri="{FF2B5EF4-FFF2-40B4-BE49-F238E27FC236}">
                              <a16:creationId xmlns:a16="http://schemas.microsoft.com/office/drawing/2014/main" id="{867703A5-0002-4B90-AE41-27F334964A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216690" y="1296502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8" name="Oval 197">
                          <a:extLst>
                            <a:ext uri="{FF2B5EF4-FFF2-40B4-BE49-F238E27FC236}">
                              <a16:creationId xmlns:a16="http://schemas.microsoft.com/office/drawing/2014/main" id="{B6680925-A6F2-49BC-A86C-E929D04765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16486" y="150693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9" name="Oval 198">
                          <a:extLst>
                            <a:ext uri="{FF2B5EF4-FFF2-40B4-BE49-F238E27FC236}">
                              <a16:creationId xmlns:a16="http://schemas.microsoft.com/office/drawing/2014/main" id="{59B1329F-7B35-49AB-B0F4-48843B5561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55956" y="157707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0" name="Oval 199">
                          <a:extLst>
                            <a:ext uri="{FF2B5EF4-FFF2-40B4-BE49-F238E27FC236}">
                              <a16:creationId xmlns:a16="http://schemas.microsoft.com/office/drawing/2014/main" id="{C847981A-97DA-473A-844C-68E05BC739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45324" y="1326564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1" name="Oval 200">
                          <a:extLst>
                            <a:ext uri="{FF2B5EF4-FFF2-40B4-BE49-F238E27FC236}">
                              <a16:creationId xmlns:a16="http://schemas.microsoft.com/office/drawing/2014/main" id="{745F6ABE-AB2B-46FB-929B-D7217F7FE10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15465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cxnSp>
            <p:nvCxnSpPr>
              <p:cNvPr id="215" name="Straight Arrow Connector 214">
                <a:extLst>
                  <a:ext uri="{FF2B5EF4-FFF2-40B4-BE49-F238E27FC236}">
                    <a16:creationId xmlns:a16="http://schemas.microsoft.com/office/drawing/2014/main" id="{568E6101-7072-47B3-A879-5CD54680D5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9959" y="1278758"/>
                <a:ext cx="692996" cy="154572"/>
              </a:xfrm>
              <a:prstGeom prst="straightConnector1">
                <a:avLst/>
              </a:prstGeom>
              <a:ln w="38100">
                <a:solidFill>
                  <a:srgbClr val="2009FF"/>
                </a:solidFill>
                <a:headEnd type="triangl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00AC762-4AE2-4B89-B5BD-C3B8AE1AD5F4}"/>
                </a:ext>
              </a:extLst>
            </p:cNvPr>
            <p:cNvSpPr/>
            <p:nvPr/>
          </p:nvSpPr>
          <p:spPr>
            <a:xfrm>
              <a:off x="6993319" y="2465771"/>
              <a:ext cx="1391602" cy="3033218"/>
            </a:xfrm>
            <a:prstGeom prst="rect">
              <a:avLst/>
            </a:prstGeom>
            <a:solidFill>
              <a:srgbClr val="3505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91144D-6A18-444F-A1DB-542D290B8B2E}"/>
              </a:ext>
            </a:extLst>
          </p:cNvPr>
          <p:cNvGrpSpPr/>
          <p:nvPr/>
        </p:nvGrpSpPr>
        <p:grpSpPr>
          <a:xfrm>
            <a:off x="3332853" y="1245479"/>
            <a:ext cx="6514755" cy="4269462"/>
            <a:chOff x="3332853" y="1245479"/>
            <a:chExt cx="6514755" cy="426946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868DD40-2C18-401A-96E7-123DC049B511}"/>
                </a:ext>
              </a:extLst>
            </p:cNvPr>
            <p:cNvGrpSpPr/>
            <p:nvPr/>
          </p:nvGrpSpPr>
          <p:grpSpPr>
            <a:xfrm>
              <a:off x="3332853" y="1245479"/>
              <a:ext cx="6514755" cy="3554635"/>
              <a:chOff x="3332853" y="1245479"/>
              <a:chExt cx="6514755" cy="3554635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E79933EE-DA53-482F-99DD-D0F73CB823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32853" y="2240953"/>
                <a:ext cx="1143527" cy="131896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6840DFF-C1A9-456E-88A0-17A0C56FB9DB}"/>
                  </a:ext>
                </a:extLst>
              </p:cNvPr>
              <p:cNvSpPr txBox="1"/>
              <p:nvPr/>
            </p:nvSpPr>
            <p:spPr>
              <a:xfrm>
                <a:off x="8413032" y="4369227"/>
                <a:ext cx="143447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Particle radius</a:t>
                </a:r>
              </a:p>
              <a:p>
                <a:r>
                  <a:rPr lang="en-US" sz="1100" dirty="0"/>
                  <a:t>Radius distribution</a:t>
                </a: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9CF7B3D-2477-4181-8BB8-2F0260695048}"/>
                  </a:ext>
                </a:extLst>
              </p:cNvPr>
              <p:cNvGrpSpPr/>
              <p:nvPr/>
            </p:nvGrpSpPr>
            <p:grpSpPr>
              <a:xfrm>
                <a:off x="8530420" y="1245479"/>
                <a:ext cx="1317188" cy="1679922"/>
                <a:chOff x="8582857" y="402546"/>
                <a:chExt cx="1317188" cy="1679922"/>
              </a:xfrm>
            </p:grpSpPr>
            <p:grpSp>
              <p:nvGrpSpPr>
                <p:cNvPr id="336" name="Group 335">
                  <a:extLst>
                    <a:ext uri="{FF2B5EF4-FFF2-40B4-BE49-F238E27FC236}">
                      <a16:creationId xmlns:a16="http://schemas.microsoft.com/office/drawing/2014/main" id="{C9B934DF-7DC0-46C2-AB58-6AE625F0542D}"/>
                    </a:ext>
                  </a:extLst>
                </p:cNvPr>
                <p:cNvGrpSpPr/>
                <p:nvPr/>
              </p:nvGrpSpPr>
              <p:grpSpPr>
                <a:xfrm>
                  <a:off x="8712284" y="906525"/>
                  <a:ext cx="1175943" cy="1175943"/>
                  <a:chOff x="8505686" y="822277"/>
                  <a:chExt cx="893671" cy="893671"/>
                </a:xfrm>
              </p:grpSpPr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5C3B3EFF-2571-418F-AAC1-7BDA5499E504}"/>
                      </a:ext>
                    </a:extLst>
                  </p:cNvPr>
                  <p:cNvSpPr/>
                  <p:nvPr/>
                </p:nvSpPr>
                <p:spPr>
                  <a:xfrm>
                    <a:off x="8505686" y="822277"/>
                    <a:ext cx="893671" cy="893671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8" name="Oval 337">
                    <a:extLst>
                      <a:ext uri="{FF2B5EF4-FFF2-40B4-BE49-F238E27FC236}">
                        <a16:creationId xmlns:a16="http://schemas.microsoft.com/office/drawing/2014/main" id="{E07F469E-2B23-42CB-B10C-4B2F1BD61B55}"/>
                      </a:ext>
                    </a:extLst>
                  </p:cNvPr>
                  <p:cNvSpPr/>
                  <p:nvPr/>
                </p:nvSpPr>
                <p:spPr>
                  <a:xfrm>
                    <a:off x="8605445" y="1116135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9" name="Oval 338">
                    <a:extLst>
                      <a:ext uri="{FF2B5EF4-FFF2-40B4-BE49-F238E27FC236}">
                        <a16:creationId xmlns:a16="http://schemas.microsoft.com/office/drawing/2014/main" id="{375AD686-C1B0-491B-A041-7AAA08B433D6}"/>
                      </a:ext>
                    </a:extLst>
                  </p:cNvPr>
                  <p:cNvSpPr/>
                  <p:nvPr/>
                </p:nvSpPr>
                <p:spPr>
                  <a:xfrm>
                    <a:off x="8735709" y="1366646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0" name="Oval 339">
                    <a:extLst>
                      <a:ext uri="{FF2B5EF4-FFF2-40B4-BE49-F238E27FC236}">
                        <a16:creationId xmlns:a16="http://schemas.microsoft.com/office/drawing/2014/main" id="{F16C05EB-09BE-47C5-80F1-326D6D259B0D}"/>
                      </a:ext>
                    </a:extLst>
                  </p:cNvPr>
                  <p:cNvSpPr/>
                  <p:nvPr/>
                </p:nvSpPr>
                <p:spPr>
                  <a:xfrm>
                    <a:off x="9016280" y="1366646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1" name="Oval 340">
                    <a:extLst>
                      <a:ext uri="{FF2B5EF4-FFF2-40B4-BE49-F238E27FC236}">
                        <a16:creationId xmlns:a16="http://schemas.microsoft.com/office/drawing/2014/main" id="{E8D0ECE8-71D4-4FD5-B5DA-1103CE02C005}"/>
                      </a:ext>
                    </a:extLst>
                  </p:cNvPr>
                  <p:cNvSpPr/>
                  <p:nvPr/>
                </p:nvSpPr>
                <p:spPr>
                  <a:xfrm>
                    <a:off x="9016280" y="1146196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2" name="Oval 341">
                    <a:extLst>
                      <a:ext uri="{FF2B5EF4-FFF2-40B4-BE49-F238E27FC236}">
                        <a16:creationId xmlns:a16="http://schemas.microsoft.com/office/drawing/2014/main" id="{BD3A9884-C031-4367-ADA9-DF566E1C177A}"/>
                      </a:ext>
                    </a:extLst>
                  </p:cNvPr>
                  <p:cNvSpPr/>
                  <p:nvPr/>
                </p:nvSpPr>
                <p:spPr>
                  <a:xfrm>
                    <a:off x="8835914" y="1146196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3" name="Oval 342">
                    <a:extLst>
                      <a:ext uri="{FF2B5EF4-FFF2-40B4-BE49-F238E27FC236}">
                        <a16:creationId xmlns:a16="http://schemas.microsoft.com/office/drawing/2014/main" id="{D851D709-F4FB-4752-8F75-737C9FB80E4C}"/>
                      </a:ext>
                    </a:extLst>
                  </p:cNvPr>
                  <p:cNvSpPr/>
                  <p:nvPr/>
                </p:nvSpPr>
                <p:spPr>
                  <a:xfrm>
                    <a:off x="8835914" y="935768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4" name="Oval 343">
                    <a:extLst>
                      <a:ext uri="{FF2B5EF4-FFF2-40B4-BE49-F238E27FC236}">
                        <a16:creationId xmlns:a16="http://schemas.microsoft.com/office/drawing/2014/main" id="{8BAB4CDA-71A6-45CE-954A-F84A1368F77E}"/>
                      </a:ext>
                    </a:extLst>
                  </p:cNvPr>
                  <p:cNvSpPr/>
                  <p:nvPr/>
                </p:nvSpPr>
                <p:spPr>
                  <a:xfrm>
                    <a:off x="9106465" y="985870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5" name="Oval 344">
                    <a:extLst>
                      <a:ext uri="{FF2B5EF4-FFF2-40B4-BE49-F238E27FC236}">
                        <a16:creationId xmlns:a16="http://schemas.microsoft.com/office/drawing/2014/main" id="{CB760AC3-F21A-484E-8456-954E93032879}"/>
                      </a:ext>
                    </a:extLst>
                  </p:cNvPr>
                  <p:cNvSpPr/>
                  <p:nvPr/>
                </p:nvSpPr>
                <p:spPr>
                  <a:xfrm>
                    <a:off x="9216690" y="1296502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6" name="Oval 345">
                    <a:extLst>
                      <a:ext uri="{FF2B5EF4-FFF2-40B4-BE49-F238E27FC236}">
                        <a16:creationId xmlns:a16="http://schemas.microsoft.com/office/drawing/2014/main" id="{50FB1813-8526-4FC5-AD02-86EA0DDC6ADF}"/>
                      </a:ext>
                    </a:extLst>
                  </p:cNvPr>
                  <p:cNvSpPr/>
                  <p:nvPr/>
                </p:nvSpPr>
                <p:spPr>
                  <a:xfrm>
                    <a:off x="9116486" y="1506930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7" name="Oval 346">
                    <a:extLst>
                      <a:ext uri="{FF2B5EF4-FFF2-40B4-BE49-F238E27FC236}">
                        <a16:creationId xmlns:a16="http://schemas.microsoft.com/office/drawing/2014/main" id="{679C2DCC-FE5F-4694-9318-94906CA04FAD}"/>
                      </a:ext>
                    </a:extLst>
                  </p:cNvPr>
                  <p:cNvSpPr/>
                  <p:nvPr/>
                </p:nvSpPr>
                <p:spPr>
                  <a:xfrm>
                    <a:off x="8855956" y="1577073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8" name="Oval 347">
                    <a:extLst>
                      <a:ext uri="{FF2B5EF4-FFF2-40B4-BE49-F238E27FC236}">
                        <a16:creationId xmlns:a16="http://schemas.microsoft.com/office/drawing/2014/main" id="{1DE4269A-B5AE-4425-B7D1-ACAF659D5180}"/>
                      </a:ext>
                    </a:extLst>
                  </p:cNvPr>
                  <p:cNvSpPr/>
                  <p:nvPr/>
                </p:nvSpPr>
                <p:spPr>
                  <a:xfrm>
                    <a:off x="8545324" y="1326564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9" name="Oval 348">
                    <a:extLst>
                      <a:ext uri="{FF2B5EF4-FFF2-40B4-BE49-F238E27FC236}">
                        <a16:creationId xmlns:a16="http://schemas.microsoft.com/office/drawing/2014/main" id="{35B19379-5CF0-46CB-9601-96227C2567C3}"/>
                      </a:ext>
                    </a:extLst>
                  </p:cNvPr>
                  <p:cNvSpPr/>
                  <p:nvPr/>
                </p:nvSpPr>
                <p:spPr>
                  <a:xfrm>
                    <a:off x="8615465" y="935768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7DB47B25-44B8-4F62-BA3D-25646B51F3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24102" y="1482059"/>
                  <a:ext cx="1175943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triangle" w="med" len="me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9" name="TextBox 378">
                  <a:extLst>
                    <a:ext uri="{FF2B5EF4-FFF2-40B4-BE49-F238E27FC236}">
                      <a16:creationId xmlns:a16="http://schemas.microsoft.com/office/drawing/2014/main" id="{44CA8D8F-0136-4646-B73A-CA2A4659BC18}"/>
                    </a:ext>
                  </a:extLst>
                </p:cNvPr>
                <p:cNvSpPr txBox="1"/>
                <p:nvPr/>
              </p:nvSpPr>
              <p:spPr>
                <a:xfrm>
                  <a:off x="8582857" y="402546"/>
                  <a:ext cx="8210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Mid-q</a:t>
                  </a:r>
                </a:p>
              </p:txBody>
            </p:sp>
          </p:grpSp>
        </p:grp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CD497474-2D51-45D2-AFFF-015287D999AE}"/>
                </a:ext>
              </a:extLst>
            </p:cNvPr>
            <p:cNvSpPr/>
            <p:nvPr/>
          </p:nvSpPr>
          <p:spPr>
            <a:xfrm>
              <a:off x="8417699" y="2481723"/>
              <a:ext cx="1298974" cy="3033218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B7D783C-6C43-4DE7-9D72-0087048FF4D3}"/>
              </a:ext>
            </a:extLst>
          </p:cNvPr>
          <p:cNvGrpSpPr/>
          <p:nvPr/>
        </p:nvGrpSpPr>
        <p:grpSpPr>
          <a:xfrm>
            <a:off x="3363334" y="840038"/>
            <a:ext cx="11489783" cy="4683892"/>
            <a:chOff x="3363334" y="840038"/>
            <a:chExt cx="11489783" cy="4683892"/>
          </a:xfrm>
        </p:grpSpPr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3D8028BC-08DA-4393-BC3D-EA9AD92D740D}"/>
                </a:ext>
              </a:extLst>
            </p:cNvPr>
            <p:cNvSpPr/>
            <p:nvPr/>
          </p:nvSpPr>
          <p:spPr>
            <a:xfrm>
              <a:off x="9769227" y="2490712"/>
              <a:ext cx="1175943" cy="3033218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888E5029-F075-4D07-A172-345D439C5EE9}"/>
                </a:ext>
              </a:extLst>
            </p:cNvPr>
            <p:cNvGrpSpPr/>
            <p:nvPr/>
          </p:nvGrpSpPr>
          <p:grpSpPr>
            <a:xfrm>
              <a:off x="3363334" y="840038"/>
              <a:ext cx="11489783" cy="4304522"/>
              <a:chOff x="3363334" y="840038"/>
              <a:chExt cx="11489783" cy="4304522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1EEA57CD-72D5-4854-B708-467EAABB908F}"/>
                  </a:ext>
                </a:extLst>
              </p:cNvPr>
              <p:cNvSpPr txBox="1"/>
              <p:nvPr/>
            </p:nvSpPr>
            <p:spPr>
              <a:xfrm>
                <a:off x="9924005" y="4062324"/>
                <a:ext cx="104821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Pore radius</a:t>
                </a:r>
              </a:p>
              <a:p>
                <a:r>
                  <a:rPr lang="en-US" sz="1100" dirty="0"/>
                  <a:t>Surface area</a:t>
                </a:r>
              </a:p>
            </p:txBody>
          </p: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B4D89FB0-4F29-4BE3-B273-26205175930F}"/>
                  </a:ext>
                </a:extLst>
              </p:cNvPr>
              <p:cNvGrpSpPr/>
              <p:nvPr/>
            </p:nvGrpSpPr>
            <p:grpSpPr>
              <a:xfrm>
                <a:off x="10042908" y="840038"/>
                <a:ext cx="4810209" cy="4304522"/>
                <a:chOff x="10393993" y="1850463"/>
                <a:chExt cx="2869859" cy="2568157"/>
              </a:xfrm>
            </p:grpSpPr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6F1901C0-12B0-4FD8-B2A8-0B63B50A7D38}"/>
                    </a:ext>
                  </a:extLst>
                </p:cNvPr>
                <p:cNvGrpSpPr/>
                <p:nvPr/>
              </p:nvGrpSpPr>
              <p:grpSpPr>
                <a:xfrm>
                  <a:off x="10695695" y="1850463"/>
                  <a:ext cx="2568157" cy="2568157"/>
                  <a:chOff x="8505686" y="822277"/>
                  <a:chExt cx="893671" cy="893671"/>
                </a:xfrm>
              </p:grpSpPr>
              <p:sp>
                <p:nvSpPr>
                  <p:cNvPr id="226" name="Oval 225">
                    <a:extLst>
                      <a:ext uri="{FF2B5EF4-FFF2-40B4-BE49-F238E27FC236}">
                        <a16:creationId xmlns:a16="http://schemas.microsoft.com/office/drawing/2014/main" id="{0B991531-6D91-4D12-852D-9645774D4439}"/>
                      </a:ext>
                    </a:extLst>
                  </p:cNvPr>
                  <p:cNvSpPr/>
                  <p:nvPr/>
                </p:nvSpPr>
                <p:spPr>
                  <a:xfrm>
                    <a:off x="8505686" y="822277"/>
                    <a:ext cx="893671" cy="893671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7" name="Oval 226">
                    <a:extLst>
                      <a:ext uri="{FF2B5EF4-FFF2-40B4-BE49-F238E27FC236}">
                        <a16:creationId xmlns:a16="http://schemas.microsoft.com/office/drawing/2014/main" id="{4CD45BBA-4EC6-4D82-AB4A-B1444C3723AA}"/>
                      </a:ext>
                    </a:extLst>
                  </p:cNvPr>
                  <p:cNvSpPr/>
                  <p:nvPr/>
                </p:nvSpPr>
                <p:spPr>
                  <a:xfrm>
                    <a:off x="8605445" y="1116135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8" name="Oval 227">
                    <a:extLst>
                      <a:ext uri="{FF2B5EF4-FFF2-40B4-BE49-F238E27FC236}">
                        <a16:creationId xmlns:a16="http://schemas.microsoft.com/office/drawing/2014/main" id="{6241B589-EABC-49BD-BBD2-7776E1D3908B}"/>
                      </a:ext>
                    </a:extLst>
                  </p:cNvPr>
                  <p:cNvSpPr/>
                  <p:nvPr/>
                </p:nvSpPr>
                <p:spPr>
                  <a:xfrm>
                    <a:off x="8735709" y="1366646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9" name="Oval 228">
                    <a:extLst>
                      <a:ext uri="{FF2B5EF4-FFF2-40B4-BE49-F238E27FC236}">
                        <a16:creationId xmlns:a16="http://schemas.microsoft.com/office/drawing/2014/main" id="{695DEA64-8D3D-4AE0-A399-2410563816D6}"/>
                      </a:ext>
                    </a:extLst>
                  </p:cNvPr>
                  <p:cNvSpPr/>
                  <p:nvPr/>
                </p:nvSpPr>
                <p:spPr>
                  <a:xfrm>
                    <a:off x="9016280" y="1366646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0" name="Oval 229">
                    <a:extLst>
                      <a:ext uri="{FF2B5EF4-FFF2-40B4-BE49-F238E27FC236}">
                        <a16:creationId xmlns:a16="http://schemas.microsoft.com/office/drawing/2014/main" id="{042AE2E0-2C6D-41A4-9615-25226C6D7A3C}"/>
                      </a:ext>
                    </a:extLst>
                  </p:cNvPr>
                  <p:cNvSpPr/>
                  <p:nvPr/>
                </p:nvSpPr>
                <p:spPr>
                  <a:xfrm>
                    <a:off x="9016280" y="1146196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1" name="Oval 230">
                    <a:extLst>
                      <a:ext uri="{FF2B5EF4-FFF2-40B4-BE49-F238E27FC236}">
                        <a16:creationId xmlns:a16="http://schemas.microsoft.com/office/drawing/2014/main" id="{F21B6B71-D4CD-44F4-966E-CA2053675F67}"/>
                      </a:ext>
                    </a:extLst>
                  </p:cNvPr>
                  <p:cNvSpPr/>
                  <p:nvPr/>
                </p:nvSpPr>
                <p:spPr>
                  <a:xfrm>
                    <a:off x="8835914" y="1146196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2" name="Oval 231">
                    <a:extLst>
                      <a:ext uri="{FF2B5EF4-FFF2-40B4-BE49-F238E27FC236}">
                        <a16:creationId xmlns:a16="http://schemas.microsoft.com/office/drawing/2014/main" id="{172D0C52-76A6-46A6-9388-485FCE544FDC}"/>
                      </a:ext>
                    </a:extLst>
                  </p:cNvPr>
                  <p:cNvSpPr/>
                  <p:nvPr/>
                </p:nvSpPr>
                <p:spPr>
                  <a:xfrm>
                    <a:off x="8835914" y="935768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3" name="Oval 232">
                    <a:extLst>
                      <a:ext uri="{FF2B5EF4-FFF2-40B4-BE49-F238E27FC236}">
                        <a16:creationId xmlns:a16="http://schemas.microsoft.com/office/drawing/2014/main" id="{BABEFA64-991C-4F53-B1F7-1B650A4A0E42}"/>
                      </a:ext>
                    </a:extLst>
                  </p:cNvPr>
                  <p:cNvSpPr/>
                  <p:nvPr/>
                </p:nvSpPr>
                <p:spPr>
                  <a:xfrm>
                    <a:off x="9106465" y="985870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4" name="Oval 233">
                    <a:extLst>
                      <a:ext uri="{FF2B5EF4-FFF2-40B4-BE49-F238E27FC236}">
                        <a16:creationId xmlns:a16="http://schemas.microsoft.com/office/drawing/2014/main" id="{FEAF0D20-7508-403D-AA08-A98804D61688}"/>
                      </a:ext>
                    </a:extLst>
                  </p:cNvPr>
                  <p:cNvSpPr/>
                  <p:nvPr/>
                </p:nvSpPr>
                <p:spPr>
                  <a:xfrm>
                    <a:off x="9216690" y="1296502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5" name="Oval 234">
                    <a:extLst>
                      <a:ext uri="{FF2B5EF4-FFF2-40B4-BE49-F238E27FC236}">
                        <a16:creationId xmlns:a16="http://schemas.microsoft.com/office/drawing/2014/main" id="{EE267AAF-0BE8-49D5-9D91-E16F916E2750}"/>
                      </a:ext>
                    </a:extLst>
                  </p:cNvPr>
                  <p:cNvSpPr/>
                  <p:nvPr/>
                </p:nvSpPr>
                <p:spPr>
                  <a:xfrm>
                    <a:off x="9116486" y="1506930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6" name="Oval 235">
                    <a:extLst>
                      <a:ext uri="{FF2B5EF4-FFF2-40B4-BE49-F238E27FC236}">
                        <a16:creationId xmlns:a16="http://schemas.microsoft.com/office/drawing/2014/main" id="{D6F82AE5-8129-4AA2-A454-642F19D6F9B0}"/>
                      </a:ext>
                    </a:extLst>
                  </p:cNvPr>
                  <p:cNvSpPr/>
                  <p:nvPr/>
                </p:nvSpPr>
                <p:spPr>
                  <a:xfrm>
                    <a:off x="8855956" y="1577073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7" name="Oval 236">
                    <a:extLst>
                      <a:ext uri="{FF2B5EF4-FFF2-40B4-BE49-F238E27FC236}">
                        <a16:creationId xmlns:a16="http://schemas.microsoft.com/office/drawing/2014/main" id="{0C24C864-CC2A-46C1-B8BB-45F734D9DEC0}"/>
                      </a:ext>
                    </a:extLst>
                  </p:cNvPr>
                  <p:cNvSpPr/>
                  <p:nvPr/>
                </p:nvSpPr>
                <p:spPr>
                  <a:xfrm>
                    <a:off x="8545324" y="1326564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8" name="Oval 237">
                    <a:extLst>
                      <a:ext uri="{FF2B5EF4-FFF2-40B4-BE49-F238E27FC236}">
                        <a16:creationId xmlns:a16="http://schemas.microsoft.com/office/drawing/2014/main" id="{AA8BEDDF-9D51-48A5-B639-3B090D67CB7A}"/>
                      </a:ext>
                    </a:extLst>
                  </p:cNvPr>
                  <p:cNvSpPr/>
                  <p:nvPr/>
                </p:nvSpPr>
                <p:spPr>
                  <a:xfrm>
                    <a:off x="8615465" y="935768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23" name="Straight Arrow Connector 222">
                  <a:extLst>
                    <a:ext uri="{FF2B5EF4-FFF2-40B4-BE49-F238E27FC236}">
                      <a16:creationId xmlns:a16="http://schemas.microsoft.com/office/drawing/2014/main" id="{15B964B5-BDA6-4583-81BD-EAE40BC233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842725" y="3419435"/>
                  <a:ext cx="290733" cy="15637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Arrow Connector 223">
                  <a:extLst>
                    <a:ext uri="{FF2B5EF4-FFF2-40B4-BE49-F238E27FC236}">
                      <a16:creationId xmlns:a16="http://schemas.microsoft.com/office/drawing/2014/main" id="{8875B12E-8ECB-421E-AC80-D801F18F6D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37527" y="3269050"/>
                  <a:ext cx="278973" cy="152554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6CB51FCF-E63D-453A-8069-675F5C8B2398}"/>
                    </a:ext>
                  </a:extLst>
                </p:cNvPr>
                <p:cNvSpPr txBox="1"/>
                <p:nvPr/>
              </p:nvSpPr>
              <p:spPr>
                <a:xfrm>
                  <a:off x="10393993" y="2112950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High-q</a:t>
                  </a:r>
                </a:p>
              </p:txBody>
            </p:sp>
          </p:grpSp>
          <p:cxnSp>
            <p:nvCxnSpPr>
              <p:cNvPr id="221" name="Straight Arrow Connector 220">
                <a:extLst>
                  <a:ext uri="{FF2B5EF4-FFF2-40B4-BE49-F238E27FC236}">
                    <a16:creationId xmlns:a16="http://schemas.microsoft.com/office/drawing/2014/main" id="{1B6A9AA3-7319-4004-92A4-8469C56F8D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63334" y="3067191"/>
                <a:ext cx="322841" cy="49273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Arc 4">
            <a:extLst>
              <a:ext uri="{FF2B5EF4-FFF2-40B4-BE49-F238E27FC236}">
                <a16:creationId xmlns:a16="http://schemas.microsoft.com/office/drawing/2014/main" id="{FC89FC8D-27FD-4E64-A33D-E889C1030D44}"/>
              </a:ext>
            </a:extLst>
          </p:cNvPr>
          <p:cNvSpPr/>
          <p:nvPr/>
        </p:nvSpPr>
        <p:spPr>
          <a:xfrm rot="1109226">
            <a:off x="2249520" y="1828511"/>
            <a:ext cx="302834" cy="217977"/>
          </a:xfrm>
          <a:prstGeom prst="arc">
            <a:avLst>
              <a:gd name="adj1" fmla="val 16200000"/>
              <a:gd name="adj2" fmla="val 9745987"/>
            </a:avLst>
          </a:prstGeom>
          <a:noFill/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0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2635681" y="1644379"/>
            <a:ext cx="6920637" cy="3569242"/>
          </a:xfrm>
          <a:prstGeom prst="rect">
            <a:avLst/>
          </a:prstGeom>
        </p:spPr>
        <p:txBody>
          <a:bodyPr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0" dirty="0"/>
              <a:t>What is </a:t>
            </a:r>
            <a:r>
              <a:rPr lang="en-US" sz="6000" dirty="0"/>
              <a:t>scattering?</a:t>
            </a:r>
          </a:p>
          <a:p>
            <a:pPr algn="ctr"/>
            <a:endParaRPr lang="en-US" sz="6000" dirty="0"/>
          </a:p>
          <a:p>
            <a:pPr algn="ctr"/>
            <a:r>
              <a:rPr lang="en-US" sz="6000" b="0" dirty="0"/>
              <a:t>Why at</a:t>
            </a:r>
            <a:r>
              <a:rPr lang="en-US" sz="6000" dirty="0"/>
              <a:t> small-angle?</a:t>
            </a:r>
          </a:p>
          <a:p>
            <a:pPr algn="ctr"/>
            <a:endParaRPr lang="en-US" sz="6000" dirty="0"/>
          </a:p>
          <a:p>
            <a:pPr algn="ctr"/>
            <a:r>
              <a:rPr lang="en-US" sz="6000" b="0" dirty="0"/>
              <a:t>Why use </a:t>
            </a:r>
            <a:r>
              <a:rPr lang="en-US" sz="6000" u="sng" dirty="0"/>
              <a:t>neutrons</a:t>
            </a:r>
            <a:r>
              <a:rPr lang="en-US" sz="6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8876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1308094" y="643467"/>
            <a:ext cx="4016260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u="sng" dirty="0"/>
              <a:t>Neutrons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985D2DD-E788-41FD-BAA5-A3A3B1F49721}"/>
              </a:ext>
            </a:extLst>
          </p:cNvPr>
          <p:cNvSpPr txBox="1">
            <a:spLocks/>
          </p:cNvSpPr>
          <p:nvPr/>
        </p:nvSpPr>
        <p:spPr>
          <a:xfrm>
            <a:off x="7177232" y="643467"/>
            <a:ext cx="3706674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u="sng" dirty="0"/>
              <a:t>Photons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70D18E-DB6A-4473-A823-B50F3CBC9E23}"/>
              </a:ext>
            </a:extLst>
          </p:cNvPr>
          <p:cNvSpPr txBox="1"/>
          <p:nvPr/>
        </p:nvSpPr>
        <p:spPr>
          <a:xfrm>
            <a:off x="1170090" y="1909296"/>
            <a:ext cx="429226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Interact with nuclei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SLD differences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Isotope (H/D) variation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Non-destructive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Magnetic structure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Extreme environments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Lower flux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Fewer 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1824A-CC23-43D7-9EA0-9805995B8826}"/>
              </a:ext>
            </a:extLst>
          </p:cNvPr>
          <p:cNvSpPr txBox="1"/>
          <p:nvPr/>
        </p:nvSpPr>
        <p:spPr>
          <a:xfrm>
            <a:off x="6859732" y="1904385"/>
            <a:ext cx="45883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Interact with electrons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Electron density differences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Ionizing damage (X-rays)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Finer q-resolution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Higher flux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sources</a:t>
            </a:r>
          </a:p>
        </p:txBody>
      </p:sp>
    </p:spTree>
    <p:extLst>
      <p:ext uri="{BB962C8B-B14F-4D97-AF65-F5344CB8AC3E}">
        <p14:creationId xmlns:p14="http://schemas.microsoft.com/office/powerpoint/2010/main" val="3394052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884087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Contrast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ECCCA24-3CC8-49BB-955D-FD9978C92746}"/>
                  </a:ext>
                </a:extLst>
              </p:cNvPr>
              <p:cNvSpPr txBox="1"/>
              <p:nvPr/>
            </p:nvSpPr>
            <p:spPr>
              <a:xfrm>
                <a:off x="1504748" y="2117320"/>
                <a:ext cx="1783372" cy="10710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ECCCA24-3CC8-49BB-955D-FD9978C92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48" y="2117320"/>
                <a:ext cx="1783372" cy="10710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1C2EDD2-7EC4-40E9-A23D-E0C0DEDFAC74}"/>
              </a:ext>
            </a:extLst>
          </p:cNvPr>
          <p:cNvSpPr txBox="1"/>
          <p:nvPr/>
        </p:nvSpPr>
        <p:spPr>
          <a:xfrm>
            <a:off x="1204794" y="3579712"/>
            <a:ext cx="2409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scattering length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 = molecular volume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9F8B38C-0346-4D36-B8E0-62B7B61AAB76}"/>
              </a:ext>
            </a:extLst>
          </p:cNvPr>
          <p:cNvSpPr/>
          <p:nvPr/>
        </p:nvSpPr>
        <p:spPr>
          <a:xfrm>
            <a:off x="6379426" y="4973955"/>
            <a:ext cx="868648" cy="85698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E41620-1E2D-45BF-9710-8297DEFF6F91}"/>
              </a:ext>
            </a:extLst>
          </p:cNvPr>
          <p:cNvSpPr>
            <a:spLocks noChangeAspect="1"/>
          </p:cNvSpPr>
          <p:nvPr/>
        </p:nvSpPr>
        <p:spPr>
          <a:xfrm>
            <a:off x="6569110" y="4238936"/>
            <a:ext cx="489280" cy="48271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A50051C-FF68-418F-B764-EDD68B9BDABF}"/>
              </a:ext>
            </a:extLst>
          </p:cNvPr>
          <p:cNvSpPr>
            <a:spLocks noChangeAspect="1"/>
          </p:cNvSpPr>
          <p:nvPr/>
        </p:nvSpPr>
        <p:spPr>
          <a:xfrm>
            <a:off x="6589497" y="3520849"/>
            <a:ext cx="448507" cy="442486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7D76C3-CA9C-4C43-B41F-FFF2655AD32D}"/>
              </a:ext>
            </a:extLst>
          </p:cNvPr>
          <p:cNvSpPr>
            <a:spLocks noChangeAspect="1"/>
          </p:cNvSpPr>
          <p:nvPr/>
        </p:nvSpPr>
        <p:spPr>
          <a:xfrm>
            <a:off x="6671043" y="2935099"/>
            <a:ext cx="285414" cy="28158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1476C-89CB-473C-A9A6-A7F9DB838BA4}"/>
              </a:ext>
            </a:extLst>
          </p:cNvPr>
          <p:cNvSpPr>
            <a:spLocks noChangeAspect="1"/>
          </p:cNvSpPr>
          <p:nvPr/>
        </p:nvSpPr>
        <p:spPr>
          <a:xfrm>
            <a:off x="6793636" y="2119872"/>
            <a:ext cx="40226" cy="40226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8ACC04-3A2C-4282-A726-DA3B1F73F47A}"/>
              </a:ext>
            </a:extLst>
          </p:cNvPr>
          <p:cNvSpPr>
            <a:spLocks noChangeAspect="1"/>
          </p:cNvSpPr>
          <p:nvPr/>
        </p:nvSpPr>
        <p:spPr>
          <a:xfrm>
            <a:off x="6793636" y="1514311"/>
            <a:ext cx="40226" cy="40226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47A817-63FE-46C4-A61C-D3B4A18BC035}"/>
              </a:ext>
            </a:extLst>
          </p:cNvPr>
          <p:cNvSpPr>
            <a:spLocks noChangeAspect="1"/>
          </p:cNvSpPr>
          <p:nvPr/>
        </p:nvSpPr>
        <p:spPr>
          <a:xfrm>
            <a:off x="5286315" y="1215940"/>
            <a:ext cx="683842" cy="6838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BF3B9E-45AC-48E5-85BB-7465ED278525}"/>
              </a:ext>
            </a:extLst>
          </p:cNvPr>
          <p:cNvSpPr>
            <a:spLocks noChangeAspect="1"/>
          </p:cNvSpPr>
          <p:nvPr/>
        </p:nvSpPr>
        <p:spPr>
          <a:xfrm>
            <a:off x="5518147" y="2085901"/>
            <a:ext cx="220177" cy="21722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F75F0E-9596-4173-A42F-CB32592D268F}"/>
              </a:ext>
            </a:extLst>
          </p:cNvPr>
          <p:cNvSpPr>
            <a:spLocks noChangeAspect="1"/>
          </p:cNvSpPr>
          <p:nvPr/>
        </p:nvSpPr>
        <p:spPr>
          <a:xfrm>
            <a:off x="5493685" y="5298479"/>
            <a:ext cx="269103" cy="26549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4B559E1-82B7-4CC5-B6FE-B066D0F8648C}"/>
              </a:ext>
            </a:extLst>
          </p:cNvPr>
          <p:cNvSpPr>
            <a:spLocks noChangeAspect="1"/>
          </p:cNvSpPr>
          <p:nvPr/>
        </p:nvSpPr>
        <p:spPr>
          <a:xfrm>
            <a:off x="5546689" y="2570689"/>
            <a:ext cx="163093" cy="1609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05072D-1496-41FC-B6E6-188C193436EC}"/>
              </a:ext>
            </a:extLst>
          </p:cNvPr>
          <p:cNvSpPr>
            <a:spLocks noChangeAspect="1"/>
          </p:cNvSpPr>
          <p:nvPr/>
        </p:nvSpPr>
        <p:spPr>
          <a:xfrm>
            <a:off x="5562999" y="3000129"/>
            <a:ext cx="130474" cy="12872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6E48EE5-BF2D-4494-987B-02E62E65F43E}"/>
              </a:ext>
            </a:extLst>
          </p:cNvPr>
          <p:cNvSpPr>
            <a:spLocks noChangeAspect="1"/>
          </p:cNvSpPr>
          <p:nvPr/>
        </p:nvSpPr>
        <p:spPr>
          <a:xfrm>
            <a:off x="5579309" y="4553161"/>
            <a:ext cx="97856" cy="965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B6FCE43-4CE4-4198-909F-5B42D0F987E5}"/>
              </a:ext>
            </a:extLst>
          </p:cNvPr>
          <p:cNvSpPr>
            <a:spLocks noChangeAspect="1"/>
          </p:cNvSpPr>
          <p:nvPr/>
        </p:nvSpPr>
        <p:spPr>
          <a:xfrm>
            <a:off x="5579309" y="3729357"/>
            <a:ext cx="97856" cy="965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827DA80-70B4-445F-8EEC-00741F3915DB}"/>
              </a:ext>
            </a:extLst>
          </p:cNvPr>
          <p:cNvSpPr>
            <a:spLocks noChangeAspect="1"/>
          </p:cNvSpPr>
          <p:nvPr/>
        </p:nvSpPr>
        <p:spPr>
          <a:xfrm>
            <a:off x="6711816" y="2447033"/>
            <a:ext cx="203867" cy="20113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AA49E2-21C4-47D9-B9D8-36EAFF2AE147}"/>
              </a:ext>
            </a:extLst>
          </p:cNvPr>
          <p:cNvSpPr txBox="1"/>
          <p:nvPr/>
        </p:nvSpPr>
        <p:spPr>
          <a:xfrm>
            <a:off x="4851817" y="847794"/>
            <a:ext cx="155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AEAD8D-A0EA-4F9B-BFCC-AD0BEA7A6059}"/>
              </a:ext>
            </a:extLst>
          </p:cNvPr>
          <p:cNvSpPr txBox="1"/>
          <p:nvPr/>
        </p:nvSpPr>
        <p:spPr>
          <a:xfrm>
            <a:off x="6051782" y="847794"/>
            <a:ext cx="155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61BAF5-9369-407D-B0D9-D529117DFA13}"/>
              </a:ext>
            </a:extLst>
          </p:cNvPr>
          <p:cNvSpPr txBox="1"/>
          <p:nvPr/>
        </p:nvSpPr>
        <p:spPr>
          <a:xfrm>
            <a:off x="4945887" y="472322"/>
            <a:ext cx="2577116" cy="3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scattering length*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BBAF88-6486-400F-8DA1-6AE34A46847B}"/>
              </a:ext>
            </a:extLst>
          </p:cNvPr>
          <p:cNvSpPr txBox="1"/>
          <p:nvPr/>
        </p:nvSpPr>
        <p:spPr>
          <a:xfrm>
            <a:off x="4483340" y="5873831"/>
            <a:ext cx="3687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*X-ray scale reduced by ~ 1.5X to compare with neutron scale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adapted from presentation by J. D. Copley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3128F0-2386-4EF3-8E7A-E94FBE37E85E}"/>
              </a:ext>
            </a:extLst>
          </p:cNvPr>
          <p:cNvSpPr txBox="1"/>
          <p:nvPr/>
        </p:nvSpPr>
        <p:spPr>
          <a:xfrm>
            <a:off x="6019142" y="1357436"/>
            <a:ext cx="309154" cy="3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4A84BF-0719-429C-A03D-524C2DB43F18}"/>
              </a:ext>
            </a:extLst>
          </p:cNvPr>
          <p:cNvSpPr txBox="1"/>
          <p:nvPr/>
        </p:nvSpPr>
        <p:spPr>
          <a:xfrm>
            <a:off x="6019142" y="2032036"/>
            <a:ext cx="309154" cy="3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DE9C58-B481-496B-B41A-B2F0C34E8BCC}"/>
              </a:ext>
            </a:extLst>
          </p:cNvPr>
          <p:cNvSpPr txBox="1"/>
          <p:nvPr/>
        </p:nvSpPr>
        <p:spPr>
          <a:xfrm>
            <a:off x="6019143" y="2492122"/>
            <a:ext cx="309155" cy="3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4E688A-25BF-49D0-AE0C-1938740902D0}"/>
              </a:ext>
            </a:extLst>
          </p:cNvPr>
          <p:cNvSpPr txBox="1"/>
          <p:nvPr/>
        </p:nvSpPr>
        <p:spPr>
          <a:xfrm>
            <a:off x="6008564" y="2956977"/>
            <a:ext cx="330311" cy="3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4933FF-670E-49AE-B68C-CF7FB1077076}"/>
              </a:ext>
            </a:extLst>
          </p:cNvPr>
          <p:cNvSpPr txBox="1"/>
          <p:nvPr/>
        </p:nvSpPr>
        <p:spPr>
          <a:xfrm>
            <a:off x="5991639" y="3598708"/>
            <a:ext cx="364160" cy="3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446F3D-DDFF-4FC3-A0D6-A09730C73DEF}"/>
              </a:ext>
            </a:extLst>
          </p:cNvPr>
          <p:cNvSpPr txBox="1"/>
          <p:nvPr/>
        </p:nvSpPr>
        <p:spPr>
          <a:xfrm>
            <a:off x="5996577" y="4390685"/>
            <a:ext cx="354287" cy="3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5F25A6-42A2-4102-83F8-9157209189F4}"/>
              </a:ext>
            </a:extLst>
          </p:cNvPr>
          <p:cNvSpPr txBox="1"/>
          <p:nvPr/>
        </p:nvSpPr>
        <p:spPr>
          <a:xfrm>
            <a:off x="5974010" y="5279213"/>
            <a:ext cx="399418" cy="3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618A8C-04A4-462F-A986-646910FC9E5A}"/>
              </a:ext>
            </a:extLst>
          </p:cNvPr>
          <p:cNvSpPr txBox="1"/>
          <p:nvPr/>
        </p:nvSpPr>
        <p:spPr>
          <a:xfrm>
            <a:off x="582755" y="4739651"/>
            <a:ext cx="4475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scattering length density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calculator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A79FB9F-8B60-470F-973B-3CFAEA3063E9}"/>
              </a:ext>
            </a:extLst>
          </p:cNvPr>
          <p:cNvSpPr txBox="1"/>
          <p:nvPr/>
        </p:nvSpPr>
        <p:spPr>
          <a:xfrm>
            <a:off x="582755" y="5179144"/>
            <a:ext cx="44755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https://www.ncnr.nist.gov/resources/activation/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6B4A4AE-3369-49DA-B348-3488FE9FEE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99"/>
          <a:stretch/>
        </p:blipFill>
        <p:spPr>
          <a:xfrm>
            <a:off x="8583878" y="444257"/>
            <a:ext cx="2611181" cy="22205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6193052-A212-41CE-94C7-86E77D03F1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5"/>
          <a:stretch/>
        </p:blipFill>
        <p:spPr>
          <a:xfrm>
            <a:off x="8554809" y="2729178"/>
            <a:ext cx="2640249" cy="293253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4F6D196-34EA-48CE-9A35-8F05EB1737E3}"/>
              </a:ext>
            </a:extLst>
          </p:cNvPr>
          <p:cNvSpPr txBox="1"/>
          <p:nvPr/>
        </p:nvSpPr>
        <p:spPr>
          <a:xfrm>
            <a:off x="8554808" y="5700138"/>
            <a:ext cx="28307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000000"/>
                </a:solidFill>
                <a:effectLst/>
                <a:latin typeface="Source Sans Pro Web"/>
              </a:rPr>
              <a:t>Neutron image: Daniel Hussey/NIST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3129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E000282-15FC-4479-BAE0-4D058BDE1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68" y="1522273"/>
            <a:ext cx="10326463" cy="4402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312595" y="643467"/>
            <a:ext cx="1172885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“Seeing” collections of atoms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7D0925-23FE-4A3A-AB6A-3ACAB9FD620D}"/>
              </a:ext>
            </a:extLst>
          </p:cNvPr>
          <p:cNvSpPr txBox="1"/>
          <p:nvPr/>
        </p:nvSpPr>
        <p:spPr>
          <a:xfrm>
            <a:off x="1213516" y="5925204"/>
            <a:ext cx="2318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tantia" panose="02030602050306030303" pitchFamily="18" charset="0"/>
              </a:rPr>
              <a:t>www.wichlab.com/research</a:t>
            </a:r>
          </a:p>
        </p:txBody>
      </p:sp>
    </p:spTree>
    <p:extLst>
      <p:ext uri="{BB962C8B-B14F-4D97-AF65-F5344CB8AC3E}">
        <p14:creationId xmlns:p14="http://schemas.microsoft.com/office/powerpoint/2010/main" val="792881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49495" y="648016"/>
            <a:ext cx="884087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Contrast variation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07A4B4-3B94-4C62-8CCE-F626472BE7B9}"/>
              </a:ext>
            </a:extLst>
          </p:cNvPr>
          <p:cNvGrpSpPr/>
          <p:nvPr/>
        </p:nvGrpSpPr>
        <p:grpSpPr>
          <a:xfrm>
            <a:off x="1414090" y="1653300"/>
            <a:ext cx="2815906" cy="4051144"/>
            <a:chOff x="1414090" y="1653300"/>
            <a:chExt cx="2815906" cy="4051144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AA6B6F3-C438-4412-9422-1205FB6AA332}"/>
                </a:ext>
              </a:extLst>
            </p:cNvPr>
            <p:cNvSpPr txBox="1"/>
            <p:nvPr/>
          </p:nvSpPr>
          <p:spPr>
            <a:xfrm>
              <a:off x="1414090" y="5058113"/>
              <a:ext cx="28159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solvent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≠ </a:t>
              </a:r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core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≠ </a:t>
              </a:r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shell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core and shell are visible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A907F1B8-859D-4B4C-AA19-ABB011768C0E}"/>
                    </a:ext>
                  </a:extLst>
                </p:cNvPr>
                <p:cNvSpPr txBox="1"/>
                <p:nvPr/>
              </p:nvSpPr>
              <p:spPr>
                <a:xfrm>
                  <a:off x="2091480" y="1653300"/>
                  <a:ext cx="134126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𝐶𝑜𝑟𝑒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𝑆h𝑒𝑙𝑙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A907F1B8-859D-4B4C-AA19-ABB011768C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1480" y="1653300"/>
                  <a:ext cx="1341265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3182" r="-3636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361BAAA-91E6-4DE0-94B5-BED85AC7B90D}"/>
                </a:ext>
              </a:extLst>
            </p:cNvPr>
            <p:cNvGrpSpPr/>
            <p:nvPr/>
          </p:nvGrpSpPr>
          <p:grpSpPr>
            <a:xfrm>
              <a:off x="1414091" y="2127822"/>
              <a:ext cx="2815905" cy="2643821"/>
              <a:chOff x="1414091" y="2127822"/>
              <a:chExt cx="2815905" cy="2643821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C57C596-A69C-4A63-8028-C6DCBD1836AD}"/>
                  </a:ext>
                </a:extLst>
              </p:cNvPr>
              <p:cNvSpPr/>
              <p:nvPr/>
            </p:nvSpPr>
            <p:spPr>
              <a:xfrm>
                <a:off x="1414091" y="2127822"/>
                <a:ext cx="2815905" cy="264382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E75EA39F-45F2-403B-B01F-FF03FA5392A0}"/>
                  </a:ext>
                </a:extLst>
              </p:cNvPr>
              <p:cNvGrpSpPr/>
              <p:nvPr/>
            </p:nvGrpSpPr>
            <p:grpSpPr>
              <a:xfrm>
                <a:off x="1655837" y="2522868"/>
                <a:ext cx="871288" cy="871288"/>
                <a:chOff x="1655837" y="2522868"/>
                <a:chExt cx="871288" cy="871288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39E32C73-E045-495C-AEC8-FFCC41B182D7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E63DFEB-2DB4-4E85-873F-252C184E8016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E780EDE9-5A51-47C1-9429-E0942B06F49E}"/>
                  </a:ext>
                </a:extLst>
              </p:cNvPr>
              <p:cNvGrpSpPr/>
              <p:nvPr/>
            </p:nvGrpSpPr>
            <p:grpSpPr>
              <a:xfrm>
                <a:off x="2989570" y="2809338"/>
                <a:ext cx="871288" cy="871288"/>
                <a:chOff x="1655837" y="2522868"/>
                <a:chExt cx="871288" cy="871288"/>
              </a:xfrm>
            </p:grpSpPr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2F8FEC65-AA0F-4344-A02C-89372F035BB0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A9D71E77-7F15-4665-9909-11B4BF7E783E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4C075FD1-403C-4F8B-98CB-3A962827C6D2}"/>
                  </a:ext>
                </a:extLst>
              </p:cNvPr>
              <p:cNvGrpSpPr/>
              <p:nvPr/>
            </p:nvGrpSpPr>
            <p:grpSpPr>
              <a:xfrm>
                <a:off x="2024974" y="3680626"/>
                <a:ext cx="871288" cy="871288"/>
                <a:chOff x="1655837" y="2522868"/>
                <a:chExt cx="871288" cy="871288"/>
              </a:xfrm>
            </p:grpSpPr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CC040719-F610-49E1-A215-5B9DBB4A1BAA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0B931259-399C-4C45-9563-E1BD59D11AE3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54AFC95-795C-4CE7-8960-76EA7785C96F}"/>
              </a:ext>
            </a:extLst>
          </p:cNvPr>
          <p:cNvGrpSpPr/>
          <p:nvPr/>
        </p:nvGrpSpPr>
        <p:grpSpPr>
          <a:xfrm>
            <a:off x="4915487" y="1653300"/>
            <a:ext cx="2815905" cy="4155289"/>
            <a:chOff x="4915487" y="1653300"/>
            <a:chExt cx="2815905" cy="4155289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A29386C-0AC8-441A-A44E-A010AF3C9EEC}"/>
                </a:ext>
              </a:extLst>
            </p:cNvPr>
            <p:cNvSpPr txBox="1"/>
            <p:nvPr/>
          </p:nvSpPr>
          <p:spPr>
            <a:xfrm>
              <a:off x="4915487" y="5029022"/>
              <a:ext cx="2815905" cy="779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solvent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core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shell is visible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E0A1A84D-66E4-4FD9-8D2F-EE4987C31152}"/>
                    </a:ext>
                  </a:extLst>
                </p:cNvPr>
                <p:cNvSpPr txBox="1"/>
                <p:nvPr/>
              </p:nvSpPr>
              <p:spPr>
                <a:xfrm>
                  <a:off x="6006881" y="1653300"/>
                  <a:ext cx="57637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𝑆h𝑒𝑙𝑙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E0A1A84D-66E4-4FD9-8D2F-EE4987C311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6881" y="1653300"/>
                  <a:ext cx="576376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9474" r="-8421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12305497-BB44-46CD-9087-100E480067AA}"/>
                </a:ext>
              </a:extLst>
            </p:cNvPr>
            <p:cNvGrpSpPr/>
            <p:nvPr/>
          </p:nvGrpSpPr>
          <p:grpSpPr>
            <a:xfrm>
              <a:off x="4915487" y="2127822"/>
              <a:ext cx="2815905" cy="2643821"/>
              <a:chOff x="1414091" y="2127822"/>
              <a:chExt cx="2815905" cy="2643821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C56E048F-C338-4D17-A456-C64A4D3B1A93}"/>
                  </a:ext>
                </a:extLst>
              </p:cNvPr>
              <p:cNvSpPr/>
              <p:nvPr/>
            </p:nvSpPr>
            <p:spPr>
              <a:xfrm>
                <a:off x="1414091" y="2127822"/>
                <a:ext cx="2815905" cy="264382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F478C5FA-0BD7-480D-B1C2-C293080500C7}"/>
                  </a:ext>
                </a:extLst>
              </p:cNvPr>
              <p:cNvGrpSpPr/>
              <p:nvPr/>
            </p:nvGrpSpPr>
            <p:grpSpPr>
              <a:xfrm>
                <a:off x="1655837" y="2522868"/>
                <a:ext cx="871288" cy="871288"/>
                <a:chOff x="1655837" y="2522868"/>
                <a:chExt cx="871288" cy="871288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9ED05FD2-C9D4-48B8-84F0-C96975772C04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62ED356F-7294-40B7-B5BF-FDE6CB4DEBA0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2D82D718-A024-4E86-8F36-E493AA482BB9}"/>
                  </a:ext>
                </a:extLst>
              </p:cNvPr>
              <p:cNvGrpSpPr/>
              <p:nvPr/>
            </p:nvGrpSpPr>
            <p:grpSpPr>
              <a:xfrm>
                <a:off x="2989570" y="2809338"/>
                <a:ext cx="871288" cy="871288"/>
                <a:chOff x="1655837" y="2522868"/>
                <a:chExt cx="871288" cy="871288"/>
              </a:xfrm>
            </p:grpSpPr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58EE22D0-0FF0-4FF4-B077-3782C363273F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A699B15F-893D-4135-9909-A114150AD061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358E126C-F8F5-4AE1-BE2C-CEA31F23629D}"/>
                  </a:ext>
                </a:extLst>
              </p:cNvPr>
              <p:cNvGrpSpPr/>
              <p:nvPr/>
            </p:nvGrpSpPr>
            <p:grpSpPr>
              <a:xfrm>
                <a:off x="2024974" y="3680626"/>
                <a:ext cx="871288" cy="871288"/>
                <a:chOff x="1655837" y="2522868"/>
                <a:chExt cx="871288" cy="871288"/>
              </a:xfrm>
            </p:grpSpPr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90D0B082-A966-4E44-B72C-795A0BAF2179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D59B56C5-1B82-4740-ADDC-6991A191DF9D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76C72FD-274A-4D6C-A0F4-17934220CA3F}"/>
              </a:ext>
            </a:extLst>
          </p:cNvPr>
          <p:cNvGrpSpPr/>
          <p:nvPr/>
        </p:nvGrpSpPr>
        <p:grpSpPr>
          <a:xfrm>
            <a:off x="8239676" y="1653300"/>
            <a:ext cx="2882616" cy="4155289"/>
            <a:chOff x="8239676" y="1653300"/>
            <a:chExt cx="2882616" cy="4155289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2743CF5-6D73-4593-9BEF-2FFB6520FB84}"/>
                </a:ext>
              </a:extLst>
            </p:cNvPr>
            <p:cNvSpPr txBox="1"/>
            <p:nvPr/>
          </p:nvSpPr>
          <p:spPr>
            <a:xfrm>
              <a:off x="8239676" y="5029022"/>
              <a:ext cx="2815905" cy="779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solvent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shell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core is visible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78F6C5F9-78E2-453F-B295-82CAF952ECE9}"/>
                    </a:ext>
                  </a:extLst>
                </p:cNvPr>
                <p:cNvSpPr txBox="1"/>
                <p:nvPr/>
              </p:nvSpPr>
              <p:spPr>
                <a:xfrm>
                  <a:off x="9387372" y="1653300"/>
                  <a:ext cx="55008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𝐶𝑜𝑟𝑒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78F6C5F9-78E2-453F-B295-82CAF952EC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7372" y="1653300"/>
                  <a:ext cx="550087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0000" r="-8889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357AB6EF-684A-49EB-AC4C-22DCA1CCB1A7}"/>
                </a:ext>
              </a:extLst>
            </p:cNvPr>
            <p:cNvGrpSpPr/>
            <p:nvPr/>
          </p:nvGrpSpPr>
          <p:grpSpPr>
            <a:xfrm>
              <a:off x="8306387" y="2127822"/>
              <a:ext cx="2815905" cy="2643821"/>
              <a:chOff x="1414091" y="2127822"/>
              <a:chExt cx="2815905" cy="2643821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AAE1AB1-DE77-46F5-B647-20E355026AC5}"/>
                  </a:ext>
                </a:extLst>
              </p:cNvPr>
              <p:cNvSpPr/>
              <p:nvPr/>
            </p:nvSpPr>
            <p:spPr>
              <a:xfrm>
                <a:off x="1414091" y="2127822"/>
                <a:ext cx="2815905" cy="2643821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1BF190D5-0ABD-425B-AF98-317CCCCEC2EA}"/>
                  </a:ext>
                </a:extLst>
              </p:cNvPr>
              <p:cNvGrpSpPr/>
              <p:nvPr/>
            </p:nvGrpSpPr>
            <p:grpSpPr>
              <a:xfrm>
                <a:off x="1655837" y="2522868"/>
                <a:ext cx="871288" cy="871288"/>
                <a:chOff x="1655837" y="2522868"/>
                <a:chExt cx="871288" cy="871288"/>
              </a:xfrm>
            </p:grpSpPr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EA9C2AA5-AFB6-4CD7-AA6F-E3AC969DE240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E00FE2F5-EFAB-4551-A4C0-986584B07A32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B6B5E2D-BFE0-4901-895E-1E44EBD80F9E}"/>
                  </a:ext>
                </a:extLst>
              </p:cNvPr>
              <p:cNvGrpSpPr/>
              <p:nvPr/>
            </p:nvGrpSpPr>
            <p:grpSpPr>
              <a:xfrm>
                <a:off x="2989570" y="2809338"/>
                <a:ext cx="871288" cy="871288"/>
                <a:chOff x="1655837" y="2522868"/>
                <a:chExt cx="871288" cy="871288"/>
              </a:xfrm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D58F3BB3-2FF9-4C23-A737-7F01BA7759A7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42C99500-1C8F-49D9-A7B3-DCF27E0368E2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D335CA3F-D186-4D77-9B5E-7AC06990E0EE}"/>
                  </a:ext>
                </a:extLst>
              </p:cNvPr>
              <p:cNvGrpSpPr/>
              <p:nvPr/>
            </p:nvGrpSpPr>
            <p:grpSpPr>
              <a:xfrm>
                <a:off x="2024974" y="3680626"/>
                <a:ext cx="871288" cy="871288"/>
                <a:chOff x="1655837" y="2522868"/>
                <a:chExt cx="871288" cy="871288"/>
              </a:xfrm>
            </p:grpSpPr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28ADB30E-3D6E-42EB-AD1E-15D56ADA851C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008D6CFF-024F-4DF0-90C2-1B4BADA179C0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82815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CB8477-F74D-4ABC-8C14-3E5162E5D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9" r="-1"/>
          <a:stretch/>
        </p:blipFill>
        <p:spPr>
          <a:xfrm>
            <a:off x="7185241" y="2099047"/>
            <a:ext cx="3810000" cy="33848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97052B-44F9-4D4F-91AD-3DD78F7A53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97" t="2690" r="32322"/>
          <a:stretch/>
        </p:blipFill>
        <p:spPr>
          <a:xfrm>
            <a:off x="1200197" y="2296112"/>
            <a:ext cx="2452522" cy="2968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884087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Non-destructive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BAFA25-A941-49FA-A86C-661CE71CBC4F}"/>
              </a:ext>
            </a:extLst>
          </p:cNvPr>
          <p:cNvSpPr txBox="1"/>
          <p:nvPr/>
        </p:nvSpPr>
        <p:spPr>
          <a:xfrm>
            <a:off x="1200197" y="1782631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718B38-707D-46D7-9CD6-BC6040AC44B5}"/>
              </a:ext>
            </a:extLst>
          </p:cNvPr>
          <p:cNvSpPr txBox="1"/>
          <p:nvPr/>
        </p:nvSpPr>
        <p:spPr>
          <a:xfrm>
            <a:off x="4098943" y="1782631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biologicals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E5B2A-B423-4A62-B8E9-13753A26BB70}"/>
              </a:ext>
            </a:extLst>
          </p:cNvPr>
          <p:cNvSpPr txBox="1"/>
          <p:nvPr/>
        </p:nvSpPr>
        <p:spPr>
          <a:xfrm>
            <a:off x="7460691" y="1782631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kinetics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5FA2B6-771C-47BB-AE6E-1B5C8EBE2D1E}"/>
              </a:ext>
            </a:extLst>
          </p:cNvPr>
          <p:cNvSpPr txBox="1"/>
          <p:nvPr/>
        </p:nvSpPr>
        <p:spPr>
          <a:xfrm>
            <a:off x="1086471" y="5432381"/>
            <a:ext cx="278906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/>
            <a:r>
              <a:rPr lang="en-US" sz="1100" dirty="0" err="1">
                <a:latin typeface="Segoe UI" panose="020B0502040204020203" pitchFamily="34" charset="0"/>
              </a:rPr>
              <a:t>Perticaroli</a:t>
            </a:r>
            <a:r>
              <a:rPr lang="en-US" sz="1100" dirty="0">
                <a:latin typeface="Segoe UI" panose="020B0502040204020203" pitchFamily="34" charset="0"/>
              </a:rPr>
              <a:t>, S., et al. (</a:t>
            </a:r>
            <a:r>
              <a:rPr lang="en-US" sz="1100" b="1" dirty="0">
                <a:latin typeface="Segoe UI" panose="020B0502040204020203" pitchFamily="34" charset="0"/>
              </a:rPr>
              <a:t>2020</a:t>
            </a:r>
            <a:r>
              <a:rPr lang="en-US" sz="1100" dirty="0">
                <a:latin typeface="Segoe UI" panose="020B0502040204020203" pitchFamily="34" charset="0"/>
              </a:rPr>
              <a:t>). Langmuir 36(48): 14763-14771.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CBC64-97D8-41EA-A63E-7741AC0CDC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06" t="5310" r="3724" b="30406"/>
          <a:stretch/>
        </p:blipFill>
        <p:spPr>
          <a:xfrm>
            <a:off x="9011054" y="2532539"/>
            <a:ext cx="1160276" cy="11707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5BB31D6-FEF3-4E00-9CF9-0EB2B459B969}"/>
              </a:ext>
            </a:extLst>
          </p:cNvPr>
          <p:cNvSpPr txBox="1"/>
          <p:nvPr/>
        </p:nvSpPr>
        <p:spPr>
          <a:xfrm>
            <a:off x="7404316" y="5476688"/>
            <a:ext cx="37671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/>
            <a:r>
              <a:rPr lang="en-US" sz="1100" dirty="0">
                <a:latin typeface="Segoe UI" panose="020B0502040204020203" pitchFamily="34" charset="0"/>
              </a:rPr>
              <a:t>Nguyen, M. H. L., et al. (</a:t>
            </a:r>
            <a:r>
              <a:rPr lang="en-US" sz="1100" b="1" dirty="0">
                <a:latin typeface="Segoe UI" panose="020B0502040204020203" pitchFamily="34" charset="0"/>
              </a:rPr>
              <a:t>2019</a:t>
            </a:r>
            <a:r>
              <a:rPr lang="en-US" sz="1100" dirty="0">
                <a:latin typeface="Segoe UI" panose="020B0502040204020203" pitchFamily="34" charset="0"/>
              </a:rPr>
              <a:t>). </a:t>
            </a:r>
            <a:r>
              <a:rPr lang="en-US" sz="1100" dirty="0" err="1">
                <a:latin typeface="Segoe UI" panose="020B0502040204020203" pitchFamily="34" charset="0"/>
              </a:rPr>
              <a:t>Biophys</a:t>
            </a:r>
            <a:r>
              <a:rPr lang="en-US" sz="1100" dirty="0">
                <a:latin typeface="Segoe UI" panose="020B0502040204020203" pitchFamily="34" charset="0"/>
              </a:rPr>
              <a:t> J 116(5): 755-759.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D55B23-2BB7-4E6A-A17D-D196C21F4D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9" b="2319"/>
          <a:stretch/>
        </p:blipFill>
        <p:spPr>
          <a:xfrm>
            <a:off x="3995665" y="2177119"/>
            <a:ext cx="2986804" cy="30523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CB3D0F-3EF3-4AC7-89CF-DA282C77BD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877" y="3299298"/>
            <a:ext cx="1028422" cy="9842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60094F-0D19-48BB-83DD-E060B6386DBE}"/>
              </a:ext>
            </a:extLst>
          </p:cNvPr>
          <p:cNvSpPr txBox="1"/>
          <p:nvPr/>
        </p:nvSpPr>
        <p:spPr>
          <a:xfrm>
            <a:off x="4477082" y="5432381"/>
            <a:ext cx="253321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/>
            <a:r>
              <a:rPr lang="en-US" sz="1100" dirty="0" err="1">
                <a:latin typeface="Segoe UI" panose="020B0502040204020203" pitchFamily="34" charset="0"/>
              </a:rPr>
              <a:t>Yearley</a:t>
            </a:r>
            <a:r>
              <a:rPr lang="en-US" sz="1100" dirty="0">
                <a:latin typeface="Segoe UI" panose="020B0502040204020203" pitchFamily="34" charset="0"/>
              </a:rPr>
              <a:t>, E. J., et al. (</a:t>
            </a:r>
            <a:r>
              <a:rPr lang="en-US" sz="1100" b="1" dirty="0">
                <a:latin typeface="Segoe UI" panose="020B0502040204020203" pitchFamily="34" charset="0"/>
              </a:rPr>
              <a:t>2014</a:t>
            </a:r>
            <a:r>
              <a:rPr lang="en-US" sz="1100" dirty="0">
                <a:latin typeface="Segoe UI" panose="020B0502040204020203" pitchFamily="34" charset="0"/>
              </a:rPr>
              <a:t>). </a:t>
            </a:r>
            <a:r>
              <a:rPr lang="en-US" sz="1100" dirty="0" err="1">
                <a:latin typeface="Segoe UI" panose="020B0502040204020203" pitchFamily="34" charset="0"/>
              </a:rPr>
              <a:t>Biophys</a:t>
            </a:r>
            <a:r>
              <a:rPr lang="en-US" sz="1100" dirty="0">
                <a:latin typeface="Segoe UI" panose="020B0502040204020203" pitchFamily="34" charset="0"/>
              </a:rPr>
              <a:t> J 106(8): 1763-1770.</a:t>
            </a:r>
          </a:p>
        </p:txBody>
      </p:sp>
    </p:spTree>
    <p:extLst>
      <p:ext uri="{BB962C8B-B14F-4D97-AF65-F5344CB8AC3E}">
        <p14:creationId xmlns:p14="http://schemas.microsoft.com/office/powerpoint/2010/main" val="1838145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884087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Magnetic structures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50B660-BA6D-47C2-9E86-83E8228EB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287"/>
          <a:stretch/>
        </p:blipFill>
        <p:spPr>
          <a:xfrm>
            <a:off x="828872" y="1845453"/>
            <a:ext cx="6096102" cy="1298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8A756-AF05-4F85-95CA-5FA307B7EF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798"/>
          <a:stretch/>
        </p:blipFill>
        <p:spPr>
          <a:xfrm>
            <a:off x="8155731" y="643467"/>
            <a:ext cx="2907216" cy="53321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B78EF-E555-4A46-9EF9-DB825DAF46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157"/>
          <a:stretch/>
        </p:blipFill>
        <p:spPr>
          <a:xfrm>
            <a:off x="675024" y="3355452"/>
            <a:ext cx="7480707" cy="25133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8D7C7-7748-48EB-B4C8-E94FDC95C2B2}"/>
              </a:ext>
            </a:extLst>
          </p:cNvPr>
          <p:cNvSpPr txBox="1"/>
          <p:nvPr/>
        </p:nvSpPr>
        <p:spPr>
          <a:xfrm>
            <a:off x="675024" y="5975651"/>
            <a:ext cx="60946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/>
            <a:r>
              <a:rPr lang="en-US" sz="1200" dirty="0">
                <a:latin typeface="Segoe UI" panose="020B0502040204020203" pitchFamily="34" charset="0"/>
              </a:rPr>
              <a:t>Gilbert, D. A., et al. (</a:t>
            </a:r>
            <a:r>
              <a:rPr lang="en-US" sz="1200" b="1" dirty="0">
                <a:latin typeface="Segoe UI" panose="020B0502040204020203" pitchFamily="34" charset="0"/>
              </a:rPr>
              <a:t>2019</a:t>
            </a:r>
            <a:r>
              <a:rPr lang="en-US" sz="1200" dirty="0">
                <a:latin typeface="Segoe UI" panose="020B0502040204020203" pitchFamily="34" charset="0"/>
              </a:rPr>
              <a:t>). Physical Review Materials 3(1).</a:t>
            </a:r>
          </a:p>
          <a:p>
            <a:pPr marR="0"/>
            <a:r>
              <a:rPr lang="en-US" sz="1200" dirty="0">
                <a:latin typeface="Segoe UI" panose="020B0502040204020203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0573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884087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Extreme environments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B06FCF-7A33-40FF-99D1-02F766CA3459}"/>
              </a:ext>
            </a:extLst>
          </p:cNvPr>
          <p:cNvGrpSpPr/>
          <p:nvPr/>
        </p:nvGrpSpPr>
        <p:grpSpPr>
          <a:xfrm>
            <a:off x="1257342" y="1615952"/>
            <a:ext cx="10083501" cy="4080048"/>
            <a:chOff x="862439" y="1568535"/>
            <a:chExt cx="10731064" cy="4342070"/>
          </a:xfrm>
        </p:grpSpPr>
        <p:pic>
          <p:nvPicPr>
            <p:cNvPr id="4" name="Picture 3" descr="A picture containing indoor, miller, dirty&#10;&#10;Description automatically generated">
              <a:extLst>
                <a:ext uri="{FF2B5EF4-FFF2-40B4-BE49-F238E27FC236}">
                  <a16:creationId xmlns:a16="http://schemas.microsoft.com/office/drawing/2014/main" id="{2B2B0B99-F8BF-4154-B486-409773FAF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0" t="7152" r="16008" b="3806"/>
            <a:stretch/>
          </p:blipFill>
          <p:spPr>
            <a:xfrm rot="5400000">
              <a:off x="554643" y="2255023"/>
              <a:ext cx="3758355" cy="3142764"/>
            </a:xfrm>
            <a:prstGeom prst="rect">
              <a:avLst/>
            </a:prstGeom>
          </p:spPr>
        </p:pic>
        <p:pic>
          <p:nvPicPr>
            <p:cNvPr id="1026" name="Picture 2" descr="OC70mm_1">
              <a:extLst>
                <a:ext uri="{FF2B5EF4-FFF2-40B4-BE49-F238E27FC236}">
                  <a16:creationId xmlns:a16="http://schemas.microsoft.com/office/drawing/2014/main" id="{021A7BDC-E571-4826-9836-D522ABB857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3510" y="1947225"/>
              <a:ext cx="1863071" cy="3758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02B20CB-8C21-484B-8C37-285363079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552" t="1649" r="11351" b="14905"/>
            <a:stretch/>
          </p:blipFill>
          <p:spPr>
            <a:xfrm>
              <a:off x="4518815" y="1947225"/>
              <a:ext cx="3997032" cy="396338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7931F78-0935-40F8-B77A-66AB9326F928}"/>
                </a:ext>
              </a:extLst>
            </p:cNvPr>
            <p:cNvSpPr txBox="1"/>
            <p:nvPr/>
          </p:nvSpPr>
          <p:spPr>
            <a:xfrm>
              <a:off x="1305762" y="1578417"/>
              <a:ext cx="2636031" cy="327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Shear rates ~ 10</a:t>
              </a:r>
              <a:r>
                <a:rPr lang="en-US" sz="1400" b="1" baseline="30000" dirty="0"/>
                <a:t>-3</a:t>
              </a:r>
              <a:r>
                <a:rPr lang="en-US" sz="1400" b="1" dirty="0"/>
                <a:t> to 10</a:t>
              </a:r>
              <a:r>
                <a:rPr lang="en-US" sz="1400" b="1" baseline="30000" dirty="0"/>
                <a:t>6</a:t>
              </a:r>
              <a:r>
                <a:rPr lang="en-US" sz="1400" b="1" dirty="0"/>
                <a:t> s</a:t>
              </a:r>
              <a:r>
                <a:rPr lang="en-US" sz="1400" b="1" baseline="30000" dirty="0"/>
                <a:t>-1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A8E23D-B2BC-4E18-B5B7-7B3255EC0900}"/>
                </a:ext>
              </a:extLst>
            </p:cNvPr>
            <p:cNvSpPr txBox="1"/>
            <p:nvPr/>
          </p:nvSpPr>
          <p:spPr>
            <a:xfrm>
              <a:off x="4778360" y="1578418"/>
              <a:ext cx="3200700" cy="327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Pressures ~ vacuum to 4400 bar</a:t>
              </a:r>
              <a:endParaRPr lang="en-US" sz="1400" b="1" baseline="30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E1900C-AAD9-467C-89F3-13D6AED88DE5}"/>
                </a:ext>
              </a:extLst>
            </p:cNvPr>
            <p:cNvSpPr txBox="1"/>
            <p:nvPr/>
          </p:nvSpPr>
          <p:spPr>
            <a:xfrm>
              <a:off x="8546339" y="1568535"/>
              <a:ext cx="3047164" cy="327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Temperatures ~ 1.5 K to 800 K </a:t>
              </a:r>
              <a:endParaRPr lang="en-US" sz="1400" b="1" baseline="300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A7A172B-D255-48A1-9968-D9F247DA89EF}"/>
              </a:ext>
            </a:extLst>
          </p:cNvPr>
          <p:cNvSpPr txBox="1"/>
          <p:nvPr/>
        </p:nvSpPr>
        <p:spPr>
          <a:xfrm>
            <a:off x="522616" y="60950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https://www.nist.gov/ncnr/sample-environment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2E5556-EFD1-4A95-99E4-B3E77B3C6436}"/>
              </a:ext>
            </a:extLst>
          </p:cNvPr>
          <p:cNvSpPr txBox="1"/>
          <p:nvPr/>
        </p:nvSpPr>
        <p:spPr>
          <a:xfrm>
            <a:off x="4453799" y="5522191"/>
            <a:ext cx="32844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/>
            <a:r>
              <a:rPr lang="en-US" sz="1000" dirty="0">
                <a:latin typeface="Segoe UI" panose="020B0502040204020203" pitchFamily="34" charset="0"/>
              </a:rPr>
              <a:t>Teixeira, S. C. M., et al. (</a:t>
            </a:r>
            <a:r>
              <a:rPr lang="en-US" sz="1000" b="1" dirty="0">
                <a:latin typeface="Segoe UI" panose="020B0502040204020203" pitchFamily="34" charset="0"/>
              </a:rPr>
              <a:t>2018</a:t>
            </a:r>
            <a:r>
              <a:rPr lang="en-US" sz="1000" dirty="0">
                <a:latin typeface="Segoe UI" panose="020B0502040204020203" pitchFamily="34" charset="0"/>
              </a:rPr>
              <a:t>). </a:t>
            </a:r>
          </a:p>
          <a:p>
            <a:pPr marR="0"/>
            <a:r>
              <a:rPr lang="en-US" sz="1000" dirty="0">
                <a:latin typeface="Segoe UI" panose="020B0502040204020203" pitchFamily="34" charset="0"/>
              </a:rPr>
              <a:t>Journal of Neutron Research 20(1-2): 13-23.</a:t>
            </a:r>
          </a:p>
          <a:p>
            <a:pPr marR="0"/>
            <a:r>
              <a:rPr lang="en-US" sz="1000" dirty="0">
                <a:latin typeface="Segoe UI" panose="020B0502040204020203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997031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884087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Summary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07E8D2-4883-4C17-BE66-0AC08F5DFF75}"/>
              </a:ext>
            </a:extLst>
          </p:cNvPr>
          <p:cNvSpPr txBox="1">
            <a:spLocks/>
          </p:cNvSpPr>
          <p:nvPr/>
        </p:nvSpPr>
        <p:spPr>
          <a:xfrm>
            <a:off x="216983" y="2059256"/>
            <a:ext cx="692063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0" dirty="0"/>
              <a:t>What is </a:t>
            </a:r>
            <a:r>
              <a:rPr lang="en-US" sz="3600" dirty="0"/>
              <a:t>scattering?</a:t>
            </a:r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r>
              <a:rPr lang="en-US" sz="3600" b="0" dirty="0"/>
              <a:t>Why at</a:t>
            </a:r>
            <a:r>
              <a:rPr lang="en-US" sz="3600" dirty="0"/>
              <a:t> small-angle?</a:t>
            </a:r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r>
              <a:rPr lang="en-US" sz="3600" b="0" dirty="0"/>
              <a:t>Why use </a:t>
            </a:r>
            <a:r>
              <a:rPr lang="en-US" sz="3600" dirty="0"/>
              <a:t>neutrons?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4F505682-3F77-443E-B4D8-7CFED0B5EC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35983" y="2122866"/>
                <a:ext cx="4365392" cy="3569242"/>
              </a:xfrm>
              <a:prstGeom prst="rect">
                <a:avLst/>
              </a:prstGeom>
            </p:spPr>
            <p:txBody>
              <a:bodyPr anchor="t">
                <a:normAutofit fontScale="975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1600" b="0" dirty="0"/>
                  <a:t>Intensity interference patterns due to changing particle momentum (angle), providing a q-space transform of scattering length density differences in real space</a:t>
                </a:r>
                <a:endParaRPr lang="en-US" sz="1600" dirty="0"/>
              </a:p>
              <a:p>
                <a:pPr algn="ctr"/>
                <a:endParaRPr lang="en-US" sz="3600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den>
                    </m:f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600" b="0" dirty="0"/>
                  <a:t> 1 nm to 10 um</a:t>
                </a:r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func>
                      <m:func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dirty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1600" b="0" dirty="0"/>
                  <a:t> </a:t>
                </a:r>
                <a14:m>
                  <m:oMath xmlns:m="http://schemas.openxmlformats.org/officeDocument/2006/math">
                    <m:r>
                      <a:rPr lang="en-US" sz="1600" b="0" i="1" dirty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600" b="0" dirty="0"/>
                  <a:t> 1 Å</a:t>
                </a:r>
                <a:r>
                  <a:rPr lang="en-US" sz="1600" b="0" baseline="30000" dirty="0"/>
                  <a:t>-1</a:t>
                </a:r>
                <a:r>
                  <a:rPr lang="en-US" sz="1600" b="0" dirty="0"/>
                  <a:t> to 0.00003 Å</a:t>
                </a:r>
                <a:r>
                  <a:rPr lang="en-US" sz="1600" b="0" baseline="30000" dirty="0"/>
                  <a:t>-1</a:t>
                </a:r>
                <a:r>
                  <a:rPr lang="en-US" sz="1600" b="0" dirty="0"/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600" b="0" dirty="0"/>
                  <a:t> 30</a:t>
                </a:r>
                <a:r>
                  <a:rPr lang="en-US" sz="1600" b="0" dirty="0">
                    <a:sym typeface="Symbol" panose="05050102010706020507" pitchFamily="18" charset="2"/>
                  </a:rPr>
                  <a:t></a:t>
                </a:r>
                <a:r>
                  <a:rPr lang="en-US" sz="1600" b="0" dirty="0"/>
                  <a:t> to 0.0006</a:t>
                </a:r>
                <a:r>
                  <a:rPr lang="en-US" sz="1600" b="0" dirty="0">
                    <a:sym typeface="Symbol" panose="05050102010706020507" pitchFamily="18" charset="2"/>
                  </a:rPr>
                  <a:t></a:t>
                </a:r>
                <a:r>
                  <a:rPr lang="en-US" sz="1600" b="0" dirty="0"/>
                  <a:t>  </a:t>
                </a:r>
              </a:p>
              <a:p>
                <a:pPr algn="ctr"/>
                <a:endParaRPr lang="en-US" sz="3600" dirty="0"/>
              </a:p>
              <a:p>
                <a:pPr algn="ctr"/>
                <a:r>
                  <a:rPr lang="en-US" sz="1600" b="0" dirty="0"/>
                  <a:t>Unique element contrast, isotope variation, magnetic structure, non-destructive, extreme sample environments</a:t>
                </a:r>
                <a:endParaRPr lang="en-US" sz="1600" dirty="0"/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4F505682-3F77-443E-B4D8-7CFED0B5E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983" y="2122866"/>
                <a:ext cx="4365392" cy="3569242"/>
              </a:xfrm>
              <a:prstGeom prst="rect">
                <a:avLst/>
              </a:prstGeom>
              <a:blipFill>
                <a:blip r:embed="rId2"/>
                <a:stretch>
                  <a:fillRect t="-1195" r="-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6019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E2C1097F-131D-4EB3-A773-F2AE1C88A1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E8519F-6032-4E7F-984F-F3D739908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143" y="643466"/>
            <a:ext cx="7504129" cy="4307035"/>
          </a:xfrm>
        </p:spPr>
        <p:txBody>
          <a:bodyPr anchor="t">
            <a:no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Introduction to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Small-Angle Neutron Scattering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D09125-D4AD-482A-AEA8-F6AE03C8F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070" y="4849793"/>
            <a:ext cx="6152322" cy="901751"/>
          </a:xfrm>
        </p:spPr>
        <p:txBody>
          <a:bodyPr anchor="b">
            <a:norm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NIST Center for Neutron Research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Ryan P. Murphy</a:t>
            </a:r>
          </a:p>
        </p:txBody>
      </p:sp>
      <p:pic>
        <p:nvPicPr>
          <p:cNvPr id="1026" name="Picture 2" descr="Center for High Resolution Neutron Scattering (CHRNS)">
            <a:extLst>
              <a:ext uri="{FF2B5EF4-FFF2-40B4-BE49-F238E27FC236}">
                <a16:creationId xmlns:a16="http://schemas.microsoft.com/office/drawing/2014/main" id="{D252CA0F-901C-40BB-890F-8E393907E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10" y="5999817"/>
            <a:ext cx="2232660" cy="5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49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1182029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Demonstration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03AB88-444A-4DE0-8294-3A1CE15721C2}"/>
              </a:ext>
            </a:extLst>
          </p:cNvPr>
          <p:cNvSpPr txBox="1"/>
          <p:nvPr/>
        </p:nvSpPr>
        <p:spPr>
          <a:xfrm>
            <a:off x="554058" y="5387580"/>
            <a:ext cx="832808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FFT Software:</a:t>
            </a:r>
          </a:p>
          <a:p>
            <a:r>
              <a:rPr lang="en-US" sz="1400" b="1" dirty="0"/>
              <a:t>Brian </a:t>
            </a:r>
            <a:r>
              <a:rPr lang="en-US" sz="1400" b="1" dirty="0" err="1"/>
              <a:t>Maranville</a:t>
            </a:r>
            <a:r>
              <a:rPr lang="en-US" sz="1400" dirty="0"/>
              <a:t>: </a:t>
            </a:r>
            <a:r>
              <a:rPr lang="en-US" sz="1400" dirty="0">
                <a:hlinkClick r:id="rId2"/>
              </a:rPr>
              <a:t>https://ncnr.nist.gov/instruments/magik/calculators/fourier_webcam/</a:t>
            </a:r>
            <a:endParaRPr lang="en-US" sz="1400" dirty="0"/>
          </a:p>
          <a:p>
            <a:r>
              <a:rPr lang="en-US" sz="1400" b="1" dirty="0"/>
              <a:t>Brian </a:t>
            </a:r>
            <a:r>
              <a:rPr lang="en-US" sz="1400" b="1" dirty="0" err="1"/>
              <a:t>Pauw</a:t>
            </a:r>
            <a:r>
              <a:rPr lang="en-US" sz="1400" dirty="0"/>
              <a:t>: </a:t>
            </a:r>
            <a:r>
              <a:rPr lang="en-US" sz="1400" dirty="0">
                <a:hlinkClick r:id="rId3"/>
              </a:rPr>
              <a:t>https://lookingatnothing.com/</a:t>
            </a:r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3951A0-89AF-42EA-BCEF-0C8DD275DF84}"/>
              </a:ext>
            </a:extLst>
          </p:cNvPr>
          <p:cNvSpPr txBox="1">
            <a:spLocks/>
          </p:cNvSpPr>
          <p:nvPr/>
        </p:nvSpPr>
        <p:spPr>
          <a:xfrm>
            <a:off x="6240780" y="1644379"/>
            <a:ext cx="692063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478268-3997-4C00-94B1-08143CEF379F}"/>
              </a:ext>
            </a:extLst>
          </p:cNvPr>
          <p:cNvSpPr txBox="1">
            <a:spLocks/>
          </p:cNvSpPr>
          <p:nvPr/>
        </p:nvSpPr>
        <p:spPr>
          <a:xfrm>
            <a:off x="6557553" y="1520177"/>
            <a:ext cx="2933005" cy="3569242"/>
          </a:xfrm>
          <a:prstGeom prst="rect">
            <a:avLst/>
          </a:prstGeom>
        </p:spPr>
        <p:txBody>
          <a:bodyPr anchor="t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Interaction</a:t>
            </a:r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Self-assembly </a:t>
            </a:r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Phase transitions</a:t>
            </a:r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Multi-components</a:t>
            </a:r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Complex shapes</a:t>
            </a:r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Phase loss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7018074-7506-4993-9C56-0C0CEB6A2EB1}"/>
              </a:ext>
            </a:extLst>
          </p:cNvPr>
          <p:cNvSpPr txBox="1">
            <a:spLocks/>
          </p:cNvSpPr>
          <p:nvPr/>
        </p:nvSpPr>
        <p:spPr>
          <a:xfrm>
            <a:off x="2084027" y="1460704"/>
            <a:ext cx="2506300" cy="3569242"/>
          </a:xfrm>
          <a:prstGeom prst="rect">
            <a:avLst/>
          </a:prstGeom>
        </p:spPr>
        <p:txBody>
          <a:bodyPr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Contrast</a:t>
            </a:r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Size</a:t>
            </a:r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Shape</a:t>
            </a:r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b="0" dirty="0"/>
              <a:t>Distribution</a:t>
            </a:r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Orientation</a:t>
            </a:r>
          </a:p>
          <a:p>
            <a:pPr algn="ctr"/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2912577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59D38E-8DF6-4062-9AB9-F49603316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031"/>
            <a:ext cx="12192000" cy="6083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7FEAF7-490B-4500-867E-F6CB0BA9B0AE}"/>
              </a:ext>
            </a:extLst>
          </p:cNvPr>
          <p:cNvSpPr txBox="1"/>
          <p:nvPr/>
        </p:nvSpPr>
        <p:spPr>
          <a:xfrm>
            <a:off x="60960" y="17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Contrast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257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59D38E-8DF6-4062-9AB9-F49603316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031"/>
            <a:ext cx="12192000" cy="6083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7FEAF7-490B-4500-867E-F6CB0BA9B0AE}"/>
              </a:ext>
            </a:extLst>
          </p:cNvPr>
          <p:cNvSpPr txBox="1"/>
          <p:nvPr/>
        </p:nvSpPr>
        <p:spPr>
          <a:xfrm>
            <a:off x="60960" y="17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5890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0DB90E-6983-4500-98C6-5ABC853E4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2516"/>
            <a:ext cx="12192000" cy="6112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D60B8-B880-457D-9858-85369D0293DB}"/>
              </a:ext>
            </a:extLst>
          </p:cNvPr>
          <p:cNvSpPr txBox="1"/>
          <p:nvPr/>
        </p:nvSpPr>
        <p:spPr>
          <a:xfrm>
            <a:off x="60960" y="17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926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EA53D1-51AF-4A39-840B-65CFB542C44E}"/>
              </a:ext>
            </a:extLst>
          </p:cNvPr>
          <p:cNvSpPr txBox="1"/>
          <p:nvPr/>
        </p:nvSpPr>
        <p:spPr>
          <a:xfrm>
            <a:off x="8281998" y="2228160"/>
            <a:ext cx="279748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dirty="0"/>
              <a:t>10</a:t>
            </a:r>
            <a:r>
              <a:rPr lang="en-US" sz="11500" baseline="30000" dirty="0"/>
              <a:t>16</a:t>
            </a:r>
            <a:endParaRPr lang="en-US" sz="11500" dirty="0"/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3C038B8-F394-4AD8-88C1-4456257F4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17607" r="21664" b="20495"/>
          <a:stretch/>
        </p:blipFill>
        <p:spPr>
          <a:xfrm rot="5400000">
            <a:off x="1355414" y="2753385"/>
            <a:ext cx="3703438" cy="267933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85DB23B-F6F1-474C-93D1-B0793002B2A3}"/>
              </a:ext>
            </a:extLst>
          </p:cNvPr>
          <p:cNvSpPr txBox="1">
            <a:spLocks/>
          </p:cNvSpPr>
          <p:nvPr/>
        </p:nvSpPr>
        <p:spPr>
          <a:xfrm>
            <a:off x="312595" y="643467"/>
            <a:ext cx="1172885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How many particles are there?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088672-156F-4EAA-8BA5-949D634E7935}"/>
              </a:ext>
            </a:extLst>
          </p:cNvPr>
          <p:cNvGrpSpPr/>
          <p:nvPr/>
        </p:nvGrpSpPr>
        <p:grpSpPr>
          <a:xfrm>
            <a:off x="3207134" y="1774813"/>
            <a:ext cx="5386019" cy="4037925"/>
            <a:chOff x="3207134" y="1774813"/>
            <a:chExt cx="5386019" cy="40379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84AF1F8-358D-4D12-9E61-AB806218E8CE}"/>
                </a:ext>
              </a:extLst>
            </p:cNvPr>
            <p:cNvGrpSpPr/>
            <p:nvPr/>
          </p:nvGrpSpPr>
          <p:grpSpPr>
            <a:xfrm>
              <a:off x="4900331" y="1774813"/>
              <a:ext cx="3692822" cy="3502159"/>
              <a:chOff x="4689891" y="1599213"/>
              <a:chExt cx="4671723" cy="443051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D9E203D-E470-4872-AC37-7B87C57FB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0883" y="1599213"/>
                <a:ext cx="3980731" cy="3796140"/>
              </a:xfrm>
              <a:prstGeom prst="rect">
                <a:avLst/>
              </a:prstGeom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F6A8B01-681E-4CB6-B786-C89B8FBAD2D9}"/>
                  </a:ext>
                </a:extLst>
              </p:cNvPr>
              <p:cNvSpPr/>
              <p:nvPr/>
            </p:nvSpPr>
            <p:spPr>
              <a:xfrm>
                <a:off x="4689891" y="1739657"/>
                <a:ext cx="4290073" cy="4290073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9692A68-9060-4996-917B-F2E736A0F579}"/>
                  </a:ext>
                </a:extLst>
              </p:cNvPr>
              <p:cNvSpPr txBox="1"/>
              <p:nvPr/>
            </p:nvSpPr>
            <p:spPr>
              <a:xfrm>
                <a:off x="4824260" y="3834154"/>
                <a:ext cx="2392169" cy="5840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NIST mAb</a:t>
                </a:r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CD16A81-FF5A-48F6-B8FB-B5CE65B4642B}"/>
                </a:ext>
              </a:extLst>
            </p:cNvPr>
            <p:cNvSpPr/>
            <p:nvPr/>
          </p:nvSpPr>
          <p:spPr>
            <a:xfrm>
              <a:off x="3207134" y="4287276"/>
              <a:ext cx="140904" cy="140904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892D6BD-A565-45E7-8757-3DD6CAC235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1925" y="2382448"/>
              <a:ext cx="2189818" cy="19048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C11F736-960E-49CE-A5E3-0E19F0AC0494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3227769" y="4407545"/>
              <a:ext cx="3187545" cy="8694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81CFEE-44FE-45BF-B0A2-804879ECD8EF}"/>
                </a:ext>
              </a:extLst>
            </p:cNvPr>
            <p:cNvSpPr txBox="1"/>
            <p:nvPr/>
          </p:nvSpPr>
          <p:spPr>
            <a:xfrm>
              <a:off x="5103928" y="5397240"/>
              <a:ext cx="3187545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/>
                <a:t>https://www.nist.gov/programs-projects/nist-monoclonal-antibody-reference-material-8671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7B1DE4B-3B04-4DA6-9D57-0DAAC42FA82F}"/>
                </a:ext>
              </a:extLst>
            </p:cNvPr>
            <p:cNvSpPr txBox="1"/>
            <p:nvPr/>
          </p:nvSpPr>
          <p:spPr>
            <a:xfrm>
              <a:off x="5396952" y="3921101"/>
              <a:ext cx="287985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≈ 10 nm</a:t>
              </a:r>
            </a:p>
            <a:p>
              <a:r>
                <a:rPr lang="en-US" sz="1400" dirty="0"/>
                <a:t>≈ 150 kg/mol</a:t>
              </a:r>
            </a:p>
            <a:p>
              <a:r>
                <a:rPr lang="en-US" sz="1400" dirty="0"/>
                <a:t>≈ 10 mg/mL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D014C12-25B6-4550-972E-EB6F0E4A6FE1}"/>
              </a:ext>
            </a:extLst>
          </p:cNvPr>
          <p:cNvSpPr txBox="1"/>
          <p:nvPr/>
        </p:nvSpPr>
        <p:spPr>
          <a:xfrm>
            <a:off x="312595" y="1209223"/>
            <a:ext cx="125971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/>
              <a:t>10,000,000,000,000,000</a:t>
            </a:r>
          </a:p>
        </p:txBody>
      </p:sp>
    </p:spTree>
    <p:extLst>
      <p:ext uri="{BB962C8B-B14F-4D97-AF65-F5344CB8AC3E}">
        <p14:creationId xmlns:p14="http://schemas.microsoft.com/office/powerpoint/2010/main" val="261594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F704C4-AAC1-4112-A587-163878ECC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581"/>
            <a:ext cx="12192000" cy="61008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B9142B-644E-4C8D-BB60-DAF8AEB4BA0B}"/>
              </a:ext>
            </a:extLst>
          </p:cNvPr>
          <p:cNvSpPr txBox="1"/>
          <p:nvPr/>
        </p:nvSpPr>
        <p:spPr>
          <a:xfrm>
            <a:off x="60960" y="17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3005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4CAC66-B509-4572-B694-0A0735040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010"/>
            <a:ext cx="12192000" cy="6141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F2B472-8C96-40C9-9AF9-F78F75E2FF6D}"/>
              </a:ext>
            </a:extLst>
          </p:cNvPr>
          <p:cNvSpPr txBox="1"/>
          <p:nvPr/>
        </p:nvSpPr>
        <p:spPr>
          <a:xfrm>
            <a:off x="60960" y="17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Shape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0753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3FC9B5-CB7E-482F-A8BF-4F037BD39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732"/>
            <a:ext cx="12192000" cy="61225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6BF6FC-CFCC-438D-B6A8-05AC155D949D}"/>
              </a:ext>
            </a:extLst>
          </p:cNvPr>
          <p:cNvSpPr txBox="1"/>
          <p:nvPr/>
        </p:nvSpPr>
        <p:spPr>
          <a:xfrm>
            <a:off x="60960" y="17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Shape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9793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BB06B7-59EF-402C-B990-6729735AE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395C56-5511-4DB2-A228-C06F0FBD0E71}"/>
              </a:ext>
            </a:extLst>
          </p:cNvPr>
          <p:cNvSpPr txBox="1"/>
          <p:nvPr/>
        </p:nvSpPr>
        <p:spPr>
          <a:xfrm>
            <a:off x="60960" y="17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Shape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638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A41204-A29B-4EDD-AB72-FE3C6F9F7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137"/>
            <a:ext cx="12192000" cy="6131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D3BE76-2DAE-43F3-8E0E-92FEF5D8E816}"/>
              </a:ext>
            </a:extLst>
          </p:cNvPr>
          <p:cNvSpPr txBox="1"/>
          <p:nvPr/>
        </p:nvSpPr>
        <p:spPr>
          <a:xfrm>
            <a:off x="60960" y="17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0130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CAEB65-9336-44FD-9235-240326347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5851"/>
            <a:ext cx="12192000" cy="6086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FFDDE1-62C7-4894-B0FC-38B9DACB1FA4}"/>
              </a:ext>
            </a:extLst>
          </p:cNvPr>
          <p:cNvSpPr txBox="1"/>
          <p:nvPr/>
        </p:nvSpPr>
        <p:spPr>
          <a:xfrm>
            <a:off x="60960" y="17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5112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124DCB-3963-4EB5-83EF-85F345EE3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212"/>
            <a:ext cx="12192000" cy="60895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C6F67C-48CF-4711-8FDE-D3F565B74283}"/>
              </a:ext>
            </a:extLst>
          </p:cNvPr>
          <p:cNvSpPr txBox="1"/>
          <p:nvPr/>
        </p:nvSpPr>
        <p:spPr>
          <a:xfrm>
            <a:off x="60960" y="17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Orientation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271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5DF6C-3E0A-4D1E-B00B-A6A6D7E9F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332"/>
            <a:ext cx="12192000" cy="6057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734991-BD45-48CD-9850-2F5090BF8760}"/>
              </a:ext>
            </a:extLst>
          </p:cNvPr>
          <p:cNvSpPr txBox="1"/>
          <p:nvPr/>
        </p:nvSpPr>
        <p:spPr>
          <a:xfrm>
            <a:off x="60960" y="17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Orientation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1810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7A7B0C-CCDD-4190-8013-600777554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144"/>
            <a:ext cx="12192000" cy="6063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0F77DC-66CE-4384-97D5-F9F59C6F8E21}"/>
              </a:ext>
            </a:extLst>
          </p:cNvPr>
          <p:cNvSpPr txBox="1"/>
          <p:nvPr/>
        </p:nvSpPr>
        <p:spPr>
          <a:xfrm>
            <a:off x="60960" y="17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Orientation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062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98DC8C-2F48-4F91-8C0D-46B2770C9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294"/>
            <a:ext cx="12192000" cy="61674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D71191-0C68-4DC1-BD9A-C22B737790A3}"/>
              </a:ext>
            </a:extLst>
          </p:cNvPr>
          <p:cNvSpPr txBox="1"/>
          <p:nvPr/>
        </p:nvSpPr>
        <p:spPr>
          <a:xfrm>
            <a:off x="60960" y="17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Contrast variation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912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1F3242FB-6AB2-49FC-A7C2-0853303A38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758915-6564-4AB9-B14D-706DBD763CF3}"/>
              </a:ext>
            </a:extLst>
          </p:cNvPr>
          <p:cNvSpPr txBox="1"/>
          <p:nvPr/>
        </p:nvSpPr>
        <p:spPr>
          <a:xfrm>
            <a:off x="558127" y="5938585"/>
            <a:ext cx="1004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10</a:t>
            </a:r>
            <a:r>
              <a:rPr lang="en-US" sz="3200" baseline="30000" dirty="0">
                <a:solidFill>
                  <a:schemeClr val="bg1"/>
                </a:solidFill>
              </a:rPr>
              <a:t>6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785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7C377-94E7-4551-B1FA-F586D7038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668"/>
            <a:ext cx="12192000" cy="61346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55D503-8F75-4DA6-91FA-EF5A8A480E18}"/>
              </a:ext>
            </a:extLst>
          </p:cNvPr>
          <p:cNvSpPr txBox="1"/>
          <p:nvPr/>
        </p:nvSpPr>
        <p:spPr>
          <a:xfrm>
            <a:off x="60960" y="17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Contrast variation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5006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0F49F7-E1D4-482E-8207-8DD469509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627"/>
            <a:ext cx="12192000" cy="6134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7DA13E-3058-474D-8B9D-4248D5B7BFFB}"/>
              </a:ext>
            </a:extLst>
          </p:cNvPr>
          <p:cNvSpPr txBox="1"/>
          <p:nvPr/>
        </p:nvSpPr>
        <p:spPr>
          <a:xfrm>
            <a:off x="60960" y="17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Contrast variation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730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21C73-0151-4A8C-8B19-1319C9EE6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157"/>
            <a:ext cx="12192000" cy="6189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48AEAB-26D9-4FF4-B579-452F4AA835B8}"/>
              </a:ext>
            </a:extLst>
          </p:cNvPr>
          <p:cNvSpPr txBox="1"/>
          <p:nvPr/>
        </p:nvSpPr>
        <p:spPr>
          <a:xfrm>
            <a:off x="60960" y="17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Conformation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168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96EF0B-354C-408C-A753-0F69CCDAD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175"/>
            <a:ext cx="12192000" cy="61316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78051C-1BE4-4A03-B26A-ED2327021F46}"/>
              </a:ext>
            </a:extLst>
          </p:cNvPr>
          <p:cNvSpPr txBox="1"/>
          <p:nvPr/>
        </p:nvSpPr>
        <p:spPr>
          <a:xfrm>
            <a:off x="60960" y="17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Conformation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760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1BC32-A094-48A2-A339-668166BC0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543"/>
            <a:ext cx="12192000" cy="6240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CC07A6-65BF-4F6A-B1C6-82E5D5B1A452}"/>
              </a:ext>
            </a:extLst>
          </p:cNvPr>
          <p:cNvSpPr txBox="1"/>
          <p:nvPr/>
        </p:nvSpPr>
        <p:spPr>
          <a:xfrm>
            <a:off x="60960" y="17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Interactions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6292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24559F-BB44-4D7B-BAA8-35C38D407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361"/>
            <a:ext cx="12192000" cy="61932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DB2BEF-24EE-4F18-966F-C1F38695EC71}"/>
              </a:ext>
            </a:extLst>
          </p:cNvPr>
          <p:cNvSpPr txBox="1"/>
          <p:nvPr/>
        </p:nvSpPr>
        <p:spPr>
          <a:xfrm>
            <a:off x="60960" y="17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Interactions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5042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FA5693-69F1-4A80-90A4-9F5F2A08D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293"/>
            <a:ext cx="12192000" cy="61154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FE96EB-92D1-4C18-99E2-661ED6523CEF}"/>
              </a:ext>
            </a:extLst>
          </p:cNvPr>
          <p:cNvSpPr txBox="1"/>
          <p:nvPr/>
        </p:nvSpPr>
        <p:spPr>
          <a:xfrm>
            <a:off x="60960" y="17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Interactions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2195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47BF46-22A9-4006-B11D-455D7D8D7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019"/>
            <a:ext cx="12192000" cy="62539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FE3E04-E575-4F14-AB23-00F03A922E1C}"/>
              </a:ext>
            </a:extLst>
          </p:cNvPr>
          <p:cNvSpPr txBox="1"/>
          <p:nvPr/>
        </p:nvSpPr>
        <p:spPr>
          <a:xfrm>
            <a:off x="60960" y="17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Phase transitions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778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7FE68D-F1EE-43A5-BBAE-13778AB48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974"/>
            <a:ext cx="12192000" cy="6276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855172-3BD7-44CD-8ED6-D4B02E77F28C}"/>
              </a:ext>
            </a:extLst>
          </p:cNvPr>
          <p:cNvSpPr txBox="1"/>
          <p:nvPr/>
        </p:nvSpPr>
        <p:spPr>
          <a:xfrm>
            <a:off x="60960" y="17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Phase transitions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4470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613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sunset, nature&#10;&#10;Description automatically generated">
            <a:extLst>
              <a:ext uri="{FF2B5EF4-FFF2-40B4-BE49-F238E27FC236}">
                <a16:creationId xmlns:a16="http://schemas.microsoft.com/office/drawing/2014/main" id="{7119F9E5-5124-49A0-A9DB-6D61480418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9DCA4D-93CC-47AE-89BB-36784066C66A}"/>
              </a:ext>
            </a:extLst>
          </p:cNvPr>
          <p:cNvSpPr txBox="1"/>
          <p:nvPr/>
        </p:nvSpPr>
        <p:spPr>
          <a:xfrm>
            <a:off x="558127" y="5938585"/>
            <a:ext cx="1004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10</a:t>
            </a:r>
            <a:r>
              <a:rPr lang="en-US" sz="3200" baseline="30000" dirty="0">
                <a:solidFill>
                  <a:schemeClr val="bg1"/>
                </a:solidFill>
              </a:rPr>
              <a:t>10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002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897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67795C-28F9-4258-A81C-25F422A084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49C912-8A49-4DC5-90F1-795DE61BBB38}"/>
              </a:ext>
            </a:extLst>
          </p:cNvPr>
          <p:cNvSpPr txBox="1"/>
          <p:nvPr/>
        </p:nvSpPr>
        <p:spPr>
          <a:xfrm>
            <a:off x="311085" y="301658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Contrast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56D829B-693D-450C-A840-68819609DF3C}"/>
              </a:ext>
            </a:extLst>
          </p:cNvPr>
          <p:cNvSpPr/>
          <p:nvPr/>
        </p:nvSpPr>
        <p:spPr>
          <a:xfrm>
            <a:off x="1441523" y="3215642"/>
            <a:ext cx="228600" cy="2286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F9AF92-B794-4AEE-86B0-CF291D870C5F}"/>
              </a:ext>
            </a:extLst>
          </p:cNvPr>
          <p:cNvSpPr/>
          <p:nvPr/>
        </p:nvSpPr>
        <p:spPr>
          <a:xfrm>
            <a:off x="3829129" y="3215642"/>
            <a:ext cx="228600" cy="2286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D1CB8F-1D25-4199-A25E-60EDF6DF62A3}"/>
              </a:ext>
            </a:extLst>
          </p:cNvPr>
          <p:cNvSpPr/>
          <p:nvPr/>
        </p:nvSpPr>
        <p:spPr>
          <a:xfrm>
            <a:off x="5539012" y="3215642"/>
            <a:ext cx="228600" cy="2286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A3E9134-CA9D-4AF7-BFD7-671DF2695C33}"/>
              </a:ext>
            </a:extLst>
          </p:cNvPr>
          <p:cNvSpPr/>
          <p:nvPr/>
        </p:nvSpPr>
        <p:spPr>
          <a:xfrm>
            <a:off x="7541080" y="3215642"/>
            <a:ext cx="228600" cy="2286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BB5BF60-D8CB-4E42-97AB-53D8F0E63F88}"/>
              </a:ext>
            </a:extLst>
          </p:cNvPr>
          <p:cNvSpPr/>
          <p:nvPr/>
        </p:nvSpPr>
        <p:spPr>
          <a:xfrm>
            <a:off x="10227131" y="3215642"/>
            <a:ext cx="228600" cy="2286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4276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49C912-8A49-4DC5-90F1-795DE61BBB38}"/>
              </a:ext>
            </a:extLst>
          </p:cNvPr>
          <p:cNvSpPr txBox="1"/>
          <p:nvPr/>
        </p:nvSpPr>
        <p:spPr>
          <a:xfrm>
            <a:off x="311085" y="301658"/>
            <a:ext cx="54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Size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B247DBE-B9C0-4BE9-AAAE-0FC87A6D74CC}"/>
              </a:ext>
            </a:extLst>
          </p:cNvPr>
          <p:cNvSpPr/>
          <p:nvPr/>
        </p:nvSpPr>
        <p:spPr>
          <a:xfrm>
            <a:off x="5508789" y="3200400"/>
            <a:ext cx="457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041DD49-1279-450D-9C1A-EE7CF10FF0FB}"/>
              </a:ext>
            </a:extLst>
          </p:cNvPr>
          <p:cNvSpPr/>
          <p:nvPr/>
        </p:nvSpPr>
        <p:spPr>
          <a:xfrm>
            <a:off x="9039914" y="2971800"/>
            <a:ext cx="914400" cy="914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4EA392F-DEDE-43D1-98A9-2CED3F32B631}"/>
              </a:ext>
            </a:extLst>
          </p:cNvPr>
          <p:cNvSpPr/>
          <p:nvPr/>
        </p:nvSpPr>
        <p:spPr>
          <a:xfrm>
            <a:off x="2206264" y="33147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7A02A3-DB6A-4E38-B7C2-8018CE201CCB}"/>
              </a:ext>
            </a:extLst>
          </p:cNvPr>
          <p:cNvSpPr/>
          <p:nvPr/>
        </p:nvSpPr>
        <p:spPr>
          <a:xfrm>
            <a:off x="3441439" y="7090528"/>
            <a:ext cx="4591900" cy="25829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715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49C912-8A49-4DC5-90F1-795DE61BBB38}"/>
              </a:ext>
            </a:extLst>
          </p:cNvPr>
          <p:cNvSpPr txBox="1"/>
          <p:nvPr/>
        </p:nvSpPr>
        <p:spPr>
          <a:xfrm>
            <a:off x="311085" y="301658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Shape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8655BD2-6844-4D1C-AA83-330503452261}"/>
              </a:ext>
            </a:extLst>
          </p:cNvPr>
          <p:cNvSpPr/>
          <p:nvPr/>
        </p:nvSpPr>
        <p:spPr>
          <a:xfrm>
            <a:off x="2569121" y="142784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3FE1D0-E5E7-456F-999C-DE14CF980AC6}"/>
              </a:ext>
            </a:extLst>
          </p:cNvPr>
          <p:cNvSpPr/>
          <p:nvPr/>
        </p:nvSpPr>
        <p:spPr>
          <a:xfrm>
            <a:off x="9263650" y="1433286"/>
            <a:ext cx="2286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1FC8D81-3C37-42AC-B948-D50E7B13DF86}"/>
              </a:ext>
            </a:extLst>
          </p:cNvPr>
          <p:cNvSpPr/>
          <p:nvPr/>
        </p:nvSpPr>
        <p:spPr>
          <a:xfrm>
            <a:off x="5750490" y="3182258"/>
            <a:ext cx="691019" cy="493484"/>
          </a:xfrm>
          <a:custGeom>
            <a:avLst/>
            <a:gdLst>
              <a:gd name="connsiteX0" fmla="*/ 554686 w 1178800"/>
              <a:gd name="connsiteY0" fmla="*/ 188686 h 841828"/>
              <a:gd name="connsiteX1" fmla="*/ 467600 w 1178800"/>
              <a:gd name="connsiteY1" fmla="*/ 203200 h 841828"/>
              <a:gd name="connsiteX2" fmla="*/ 409543 w 1178800"/>
              <a:gd name="connsiteY2" fmla="*/ 420914 h 841828"/>
              <a:gd name="connsiteX3" fmla="*/ 511143 w 1178800"/>
              <a:gd name="connsiteY3" fmla="*/ 537028 h 841828"/>
              <a:gd name="connsiteX4" fmla="*/ 903029 w 1178800"/>
              <a:gd name="connsiteY4" fmla="*/ 493486 h 841828"/>
              <a:gd name="connsiteX5" fmla="*/ 917543 w 1178800"/>
              <a:gd name="connsiteY5" fmla="*/ 391886 h 841828"/>
              <a:gd name="connsiteX6" fmla="*/ 670800 w 1178800"/>
              <a:gd name="connsiteY6" fmla="*/ 130628 h 841828"/>
              <a:gd name="connsiteX7" fmla="*/ 641772 w 1178800"/>
              <a:gd name="connsiteY7" fmla="*/ 188686 h 841828"/>
              <a:gd name="connsiteX8" fmla="*/ 830457 w 1178800"/>
              <a:gd name="connsiteY8" fmla="*/ 362857 h 841828"/>
              <a:gd name="connsiteX9" fmla="*/ 917543 w 1178800"/>
              <a:gd name="connsiteY9" fmla="*/ 348343 h 841828"/>
              <a:gd name="connsiteX10" fmla="*/ 743372 w 1178800"/>
              <a:gd name="connsiteY10" fmla="*/ 624114 h 841828"/>
              <a:gd name="connsiteX11" fmla="*/ 612743 w 1178800"/>
              <a:gd name="connsiteY11" fmla="*/ 580571 h 841828"/>
              <a:gd name="connsiteX12" fmla="*/ 554686 w 1178800"/>
              <a:gd name="connsiteY12" fmla="*/ 522514 h 841828"/>
              <a:gd name="connsiteX13" fmla="*/ 482115 w 1178800"/>
              <a:gd name="connsiteY13" fmla="*/ 420914 h 841828"/>
              <a:gd name="connsiteX14" fmla="*/ 424057 w 1178800"/>
              <a:gd name="connsiteY14" fmla="*/ 348343 h 841828"/>
              <a:gd name="connsiteX15" fmla="*/ 307943 w 1178800"/>
              <a:gd name="connsiteY15" fmla="*/ 420914 h 841828"/>
              <a:gd name="connsiteX16" fmla="*/ 264400 w 1178800"/>
              <a:gd name="connsiteY16" fmla="*/ 508000 h 841828"/>
              <a:gd name="connsiteX17" fmla="*/ 177315 w 1178800"/>
              <a:gd name="connsiteY17" fmla="*/ 595086 h 841828"/>
              <a:gd name="connsiteX18" fmla="*/ 714343 w 1178800"/>
              <a:gd name="connsiteY18" fmla="*/ 783771 h 841828"/>
              <a:gd name="connsiteX19" fmla="*/ 743372 w 1178800"/>
              <a:gd name="connsiteY19" fmla="*/ 696686 h 841828"/>
              <a:gd name="connsiteX20" fmla="*/ 525657 w 1178800"/>
              <a:gd name="connsiteY20" fmla="*/ 566057 h 841828"/>
              <a:gd name="connsiteX21" fmla="*/ 438572 w 1178800"/>
              <a:gd name="connsiteY21" fmla="*/ 522514 h 841828"/>
              <a:gd name="connsiteX22" fmla="*/ 380515 w 1178800"/>
              <a:gd name="connsiteY22" fmla="*/ 464457 h 841828"/>
              <a:gd name="connsiteX23" fmla="*/ 264400 w 1178800"/>
              <a:gd name="connsiteY23" fmla="*/ 362857 h 841828"/>
              <a:gd name="connsiteX24" fmla="*/ 90229 w 1178800"/>
              <a:gd name="connsiteY24" fmla="*/ 261257 h 841828"/>
              <a:gd name="connsiteX25" fmla="*/ 61200 w 1178800"/>
              <a:gd name="connsiteY25" fmla="*/ 203200 h 841828"/>
              <a:gd name="connsiteX26" fmla="*/ 366000 w 1178800"/>
              <a:gd name="connsiteY26" fmla="*/ 319314 h 841828"/>
              <a:gd name="connsiteX27" fmla="*/ 685315 w 1178800"/>
              <a:gd name="connsiteY27" fmla="*/ 261257 h 841828"/>
              <a:gd name="connsiteX28" fmla="*/ 656286 w 1178800"/>
              <a:gd name="connsiteY28" fmla="*/ 116114 h 841828"/>
              <a:gd name="connsiteX29" fmla="*/ 496629 w 1178800"/>
              <a:gd name="connsiteY29" fmla="*/ 130628 h 841828"/>
              <a:gd name="connsiteX30" fmla="*/ 395029 w 1178800"/>
              <a:gd name="connsiteY30" fmla="*/ 116114 h 841828"/>
              <a:gd name="connsiteX31" fmla="*/ 554686 w 1178800"/>
              <a:gd name="connsiteY31" fmla="*/ 0 h 841828"/>
              <a:gd name="connsiteX32" fmla="*/ 627257 w 1178800"/>
              <a:gd name="connsiteY32" fmla="*/ 14514 h 841828"/>
              <a:gd name="connsiteX33" fmla="*/ 743372 w 1178800"/>
              <a:gd name="connsiteY33" fmla="*/ 72571 h 841828"/>
              <a:gd name="connsiteX34" fmla="*/ 888515 w 1178800"/>
              <a:gd name="connsiteY34" fmla="*/ 203200 h 841828"/>
              <a:gd name="connsiteX35" fmla="*/ 932057 w 1178800"/>
              <a:gd name="connsiteY35" fmla="*/ 304800 h 841828"/>
              <a:gd name="connsiteX36" fmla="*/ 946572 w 1178800"/>
              <a:gd name="connsiteY36" fmla="*/ 348343 h 841828"/>
              <a:gd name="connsiteX37" fmla="*/ 1019143 w 1178800"/>
              <a:gd name="connsiteY37" fmla="*/ 377371 h 841828"/>
              <a:gd name="connsiteX38" fmla="*/ 1091715 w 1178800"/>
              <a:gd name="connsiteY38" fmla="*/ 362857 h 841828"/>
              <a:gd name="connsiteX39" fmla="*/ 1149772 w 1178800"/>
              <a:gd name="connsiteY39" fmla="*/ 566057 h 841828"/>
              <a:gd name="connsiteX40" fmla="*/ 1178800 w 1178800"/>
              <a:gd name="connsiteY40" fmla="*/ 653143 h 841828"/>
              <a:gd name="connsiteX41" fmla="*/ 815943 w 1178800"/>
              <a:gd name="connsiteY41" fmla="*/ 609600 h 841828"/>
              <a:gd name="connsiteX42" fmla="*/ 772400 w 1178800"/>
              <a:gd name="connsiteY42" fmla="*/ 522514 h 841828"/>
              <a:gd name="connsiteX43" fmla="*/ 815943 w 1178800"/>
              <a:gd name="connsiteY43" fmla="*/ 464457 h 841828"/>
              <a:gd name="connsiteX44" fmla="*/ 903029 w 1178800"/>
              <a:gd name="connsiteY44" fmla="*/ 449943 h 841828"/>
              <a:gd name="connsiteX45" fmla="*/ 1019143 w 1178800"/>
              <a:gd name="connsiteY45" fmla="*/ 420914 h 841828"/>
              <a:gd name="connsiteX46" fmla="*/ 1033657 w 1178800"/>
              <a:gd name="connsiteY46" fmla="*/ 377371 h 841828"/>
              <a:gd name="connsiteX47" fmla="*/ 903029 w 1178800"/>
              <a:gd name="connsiteY47" fmla="*/ 145143 h 841828"/>
              <a:gd name="connsiteX48" fmla="*/ 743372 w 1178800"/>
              <a:gd name="connsiteY48" fmla="*/ 217714 h 841828"/>
              <a:gd name="connsiteX49" fmla="*/ 714343 w 1178800"/>
              <a:gd name="connsiteY49" fmla="*/ 290286 h 841828"/>
              <a:gd name="connsiteX50" fmla="*/ 670800 w 1178800"/>
              <a:gd name="connsiteY50" fmla="*/ 362857 h 841828"/>
              <a:gd name="connsiteX51" fmla="*/ 627257 w 1178800"/>
              <a:gd name="connsiteY51" fmla="*/ 391886 h 841828"/>
              <a:gd name="connsiteX52" fmla="*/ 583715 w 1178800"/>
              <a:gd name="connsiteY52" fmla="*/ 435428 h 841828"/>
              <a:gd name="connsiteX53" fmla="*/ 380515 w 1178800"/>
              <a:gd name="connsiteY53" fmla="*/ 537028 h 841828"/>
              <a:gd name="connsiteX54" fmla="*/ 395029 w 1178800"/>
              <a:gd name="connsiteY54" fmla="*/ 682171 h 841828"/>
              <a:gd name="connsiteX55" fmla="*/ 409543 w 1178800"/>
              <a:gd name="connsiteY55" fmla="*/ 725714 h 841828"/>
              <a:gd name="connsiteX56" fmla="*/ 133772 w 1178800"/>
              <a:gd name="connsiteY56" fmla="*/ 508000 h 841828"/>
              <a:gd name="connsiteX57" fmla="*/ 3143 w 1178800"/>
              <a:gd name="connsiteY57" fmla="*/ 522514 h 841828"/>
              <a:gd name="connsiteX58" fmla="*/ 75715 w 1178800"/>
              <a:gd name="connsiteY58" fmla="*/ 609600 h 841828"/>
              <a:gd name="connsiteX59" fmla="*/ 90229 w 1178800"/>
              <a:gd name="connsiteY59" fmla="*/ 653143 h 841828"/>
              <a:gd name="connsiteX60" fmla="*/ 133772 w 1178800"/>
              <a:gd name="connsiteY60" fmla="*/ 682171 h 841828"/>
              <a:gd name="connsiteX61" fmla="*/ 235372 w 1178800"/>
              <a:gd name="connsiteY61" fmla="*/ 841828 h 841828"/>
              <a:gd name="connsiteX62" fmla="*/ 453086 w 1178800"/>
              <a:gd name="connsiteY62" fmla="*/ 812800 h 84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78800" h="841828">
                <a:moveTo>
                  <a:pt x="554686" y="188686"/>
                </a:moveTo>
                <a:cubicBezTo>
                  <a:pt x="525657" y="193524"/>
                  <a:pt x="491400" y="185891"/>
                  <a:pt x="467600" y="203200"/>
                </a:cubicBezTo>
                <a:cubicBezTo>
                  <a:pt x="395052" y="255962"/>
                  <a:pt x="368597" y="339022"/>
                  <a:pt x="409543" y="420914"/>
                </a:cubicBezTo>
                <a:cubicBezTo>
                  <a:pt x="432543" y="466914"/>
                  <a:pt x="477276" y="498323"/>
                  <a:pt x="511143" y="537028"/>
                </a:cubicBezTo>
                <a:cubicBezTo>
                  <a:pt x="641772" y="522514"/>
                  <a:pt x="779253" y="537691"/>
                  <a:pt x="903029" y="493486"/>
                </a:cubicBezTo>
                <a:cubicBezTo>
                  <a:pt x="935246" y="481980"/>
                  <a:pt x="929370" y="423987"/>
                  <a:pt x="917543" y="391886"/>
                </a:cubicBezTo>
                <a:cubicBezTo>
                  <a:pt x="858473" y="231553"/>
                  <a:pt x="794932" y="213383"/>
                  <a:pt x="670800" y="130628"/>
                </a:cubicBezTo>
                <a:cubicBezTo>
                  <a:pt x="661124" y="149981"/>
                  <a:pt x="638482" y="167301"/>
                  <a:pt x="641772" y="188686"/>
                </a:cubicBezTo>
                <a:cubicBezTo>
                  <a:pt x="665611" y="343636"/>
                  <a:pt x="705541" y="321218"/>
                  <a:pt x="830457" y="362857"/>
                </a:cubicBezTo>
                <a:cubicBezTo>
                  <a:pt x="859486" y="358019"/>
                  <a:pt x="926849" y="320424"/>
                  <a:pt x="917543" y="348343"/>
                </a:cubicBezTo>
                <a:cubicBezTo>
                  <a:pt x="883162" y="451486"/>
                  <a:pt x="829853" y="558224"/>
                  <a:pt x="743372" y="624114"/>
                </a:cubicBezTo>
                <a:cubicBezTo>
                  <a:pt x="706863" y="651930"/>
                  <a:pt x="656286" y="595085"/>
                  <a:pt x="612743" y="580571"/>
                </a:cubicBezTo>
                <a:cubicBezTo>
                  <a:pt x="593391" y="561219"/>
                  <a:pt x="572017" y="543696"/>
                  <a:pt x="554686" y="522514"/>
                </a:cubicBezTo>
                <a:cubicBezTo>
                  <a:pt x="528331" y="490303"/>
                  <a:pt x="507086" y="454209"/>
                  <a:pt x="482115" y="420914"/>
                </a:cubicBezTo>
                <a:cubicBezTo>
                  <a:pt x="463528" y="396131"/>
                  <a:pt x="443410" y="372533"/>
                  <a:pt x="424057" y="348343"/>
                </a:cubicBezTo>
                <a:cubicBezTo>
                  <a:pt x="385352" y="372533"/>
                  <a:pt x="340217" y="388640"/>
                  <a:pt x="307943" y="420914"/>
                </a:cubicBezTo>
                <a:cubicBezTo>
                  <a:pt x="284994" y="443863"/>
                  <a:pt x="280161" y="479629"/>
                  <a:pt x="264400" y="508000"/>
                </a:cubicBezTo>
                <a:cubicBezTo>
                  <a:pt x="234080" y="562576"/>
                  <a:pt x="232510" y="553689"/>
                  <a:pt x="177315" y="595086"/>
                </a:cubicBezTo>
                <a:cubicBezTo>
                  <a:pt x="314436" y="666911"/>
                  <a:pt x="529360" y="824878"/>
                  <a:pt x="714343" y="783771"/>
                </a:cubicBezTo>
                <a:cubicBezTo>
                  <a:pt x="744213" y="777133"/>
                  <a:pt x="733696" y="725714"/>
                  <a:pt x="743372" y="696686"/>
                </a:cubicBezTo>
                <a:cubicBezTo>
                  <a:pt x="670800" y="653143"/>
                  <a:pt x="601354" y="603906"/>
                  <a:pt x="525657" y="566057"/>
                </a:cubicBezTo>
                <a:cubicBezTo>
                  <a:pt x="496629" y="551543"/>
                  <a:pt x="465160" y="541126"/>
                  <a:pt x="438572" y="522514"/>
                </a:cubicBezTo>
                <a:cubicBezTo>
                  <a:pt x="416151" y="506819"/>
                  <a:pt x="400690" y="482950"/>
                  <a:pt x="380515" y="464457"/>
                </a:cubicBezTo>
                <a:cubicBezTo>
                  <a:pt x="342603" y="429705"/>
                  <a:pt x="306533" y="392350"/>
                  <a:pt x="264400" y="362857"/>
                </a:cubicBezTo>
                <a:cubicBezTo>
                  <a:pt x="209337" y="324313"/>
                  <a:pt x="90229" y="261257"/>
                  <a:pt x="90229" y="261257"/>
                </a:cubicBezTo>
                <a:cubicBezTo>
                  <a:pt x="80553" y="241905"/>
                  <a:pt x="39611" y="201761"/>
                  <a:pt x="61200" y="203200"/>
                </a:cubicBezTo>
                <a:cubicBezTo>
                  <a:pt x="241297" y="215206"/>
                  <a:pt x="264712" y="243347"/>
                  <a:pt x="366000" y="319314"/>
                </a:cubicBezTo>
                <a:cubicBezTo>
                  <a:pt x="472438" y="299962"/>
                  <a:pt x="591135" y="314489"/>
                  <a:pt x="685315" y="261257"/>
                </a:cubicBezTo>
                <a:cubicBezTo>
                  <a:pt x="853627" y="166124"/>
                  <a:pt x="688273" y="126776"/>
                  <a:pt x="656286" y="116114"/>
                </a:cubicBezTo>
                <a:cubicBezTo>
                  <a:pt x="603067" y="120952"/>
                  <a:pt x="550067" y="130628"/>
                  <a:pt x="496629" y="130628"/>
                </a:cubicBezTo>
                <a:cubicBezTo>
                  <a:pt x="462419" y="130628"/>
                  <a:pt x="399867" y="149981"/>
                  <a:pt x="395029" y="116114"/>
                </a:cubicBezTo>
                <a:cubicBezTo>
                  <a:pt x="386474" y="56230"/>
                  <a:pt x="516388" y="15319"/>
                  <a:pt x="554686" y="0"/>
                </a:cubicBezTo>
                <a:cubicBezTo>
                  <a:pt x="578876" y="4838"/>
                  <a:pt x="604232" y="5658"/>
                  <a:pt x="627257" y="14514"/>
                </a:cubicBezTo>
                <a:cubicBezTo>
                  <a:pt x="667646" y="30048"/>
                  <a:pt x="706971" y="49171"/>
                  <a:pt x="743372" y="72571"/>
                </a:cubicBezTo>
                <a:cubicBezTo>
                  <a:pt x="793817" y="105000"/>
                  <a:pt x="845504" y="160190"/>
                  <a:pt x="888515" y="203200"/>
                </a:cubicBezTo>
                <a:cubicBezTo>
                  <a:pt x="922550" y="305307"/>
                  <a:pt x="878256" y="179265"/>
                  <a:pt x="932057" y="304800"/>
                </a:cubicBezTo>
                <a:cubicBezTo>
                  <a:pt x="938084" y="318862"/>
                  <a:pt x="934819" y="338549"/>
                  <a:pt x="946572" y="348343"/>
                </a:cubicBezTo>
                <a:cubicBezTo>
                  <a:pt x="966587" y="365022"/>
                  <a:pt x="994953" y="367695"/>
                  <a:pt x="1019143" y="377371"/>
                </a:cubicBezTo>
                <a:cubicBezTo>
                  <a:pt x="1043334" y="372533"/>
                  <a:pt x="1077673" y="342574"/>
                  <a:pt x="1091715" y="362857"/>
                </a:cubicBezTo>
                <a:cubicBezTo>
                  <a:pt x="1131812" y="420775"/>
                  <a:pt x="1129530" y="498584"/>
                  <a:pt x="1149772" y="566057"/>
                </a:cubicBezTo>
                <a:cubicBezTo>
                  <a:pt x="1158564" y="595365"/>
                  <a:pt x="1169124" y="624114"/>
                  <a:pt x="1178800" y="653143"/>
                </a:cubicBezTo>
                <a:cubicBezTo>
                  <a:pt x="1129059" y="802370"/>
                  <a:pt x="1158627" y="761904"/>
                  <a:pt x="815943" y="609600"/>
                </a:cubicBezTo>
                <a:cubicBezTo>
                  <a:pt x="786285" y="596419"/>
                  <a:pt x="786914" y="551543"/>
                  <a:pt x="772400" y="522514"/>
                </a:cubicBezTo>
                <a:cubicBezTo>
                  <a:pt x="786914" y="503162"/>
                  <a:pt x="794797" y="476205"/>
                  <a:pt x="815943" y="464457"/>
                </a:cubicBezTo>
                <a:cubicBezTo>
                  <a:pt x="841669" y="450165"/>
                  <a:pt x="874253" y="456109"/>
                  <a:pt x="903029" y="449943"/>
                </a:cubicBezTo>
                <a:cubicBezTo>
                  <a:pt x="942039" y="441584"/>
                  <a:pt x="980438" y="430590"/>
                  <a:pt x="1019143" y="420914"/>
                </a:cubicBezTo>
                <a:cubicBezTo>
                  <a:pt x="1023981" y="406400"/>
                  <a:pt x="1039594" y="391471"/>
                  <a:pt x="1033657" y="377371"/>
                </a:cubicBezTo>
                <a:cubicBezTo>
                  <a:pt x="999192" y="295516"/>
                  <a:pt x="903029" y="145143"/>
                  <a:pt x="903029" y="145143"/>
                </a:cubicBezTo>
                <a:cubicBezTo>
                  <a:pt x="849810" y="169333"/>
                  <a:pt x="789708" y="182071"/>
                  <a:pt x="743372" y="217714"/>
                </a:cubicBezTo>
                <a:cubicBezTo>
                  <a:pt x="722721" y="233600"/>
                  <a:pt x="725995" y="266982"/>
                  <a:pt x="714343" y="290286"/>
                </a:cubicBezTo>
                <a:cubicBezTo>
                  <a:pt x="701727" y="315518"/>
                  <a:pt x="689159" y="341438"/>
                  <a:pt x="670800" y="362857"/>
                </a:cubicBezTo>
                <a:cubicBezTo>
                  <a:pt x="659447" y="376102"/>
                  <a:pt x="640658" y="380719"/>
                  <a:pt x="627257" y="391886"/>
                </a:cubicBezTo>
                <a:cubicBezTo>
                  <a:pt x="611489" y="405026"/>
                  <a:pt x="600530" y="423657"/>
                  <a:pt x="583715" y="435428"/>
                </a:cubicBezTo>
                <a:cubicBezTo>
                  <a:pt x="513399" y="484650"/>
                  <a:pt x="458197" y="503736"/>
                  <a:pt x="380515" y="537028"/>
                </a:cubicBezTo>
                <a:cubicBezTo>
                  <a:pt x="360147" y="659230"/>
                  <a:pt x="354527" y="587666"/>
                  <a:pt x="395029" y="682171"/>
                </a:cubicBezTo>
                <a:cubicBezTo>
                  <a:pt x="401056" y="696233"/>
                  <a:pt x="421993" y="734607"/>
                  <a:pt x="409543" y="725714"/>
                </a:cubicBezTo>
                <a:cubicBezTo>
                  <a:pt x="9038" y="439639"/>
                  <a:pt x="315224" y="598724"/>
                  <a:pt x="133772" y="508000"/>
                </a:cubicBezTo>
                <a:cubicBezTo>
                  <a:pt x="90229" y="512838"/>
                  <a:pt x="24879" y="484475"/>
                  <a:pt x="3143" y="522514"/>
                </a:cubicBezTo>
                <a:cubicBezTo>
                  <a:pt x="-15605" y="555322"/>
                  <a:pt x="54755" y="578159"/>
                  <a:pt x="75715" y="609600"/>
                </a:cubicBezTo>
                <a:cubicBezTo>
                  <a:pt x="84202" y="622330"/>
                  <a:pt x="80672" y="641196"/>
                  <a:pt x="90229" y="653143"/>
                </a:cubicBezTo>
                <a:cubicBezTo>
                  <a:pt x="101126" y="666764"/>
                  <a:pt x="119258" y="672495"/>
                  <a:pt x="133772" y="682171"/>
                </a:cubicBezTo>
                <a:cubicBezTo>
                  <a:pt x="201009" y="816645"/>
                  <a:pt x="161230" y="767687"/>
                  <a:pt x="235372" y="841828"/>
                </a:cubicBezTo>
                <a:cubicBezTo>
                  <a:pt x="433621" y="811329"/>
                  <a:pt x="360422" y="812800"/>
                  <a:pt x="453086" y="81280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394AAF-450A-4364-8419-F8628D6C24F0}"/>
              </a:ext>
            </a:extLst>
          </p:cNvPr>
          <p:cNvSpPr/>
          <p:nvPr/>
        </p:nvSpPr>
        <p:spPr>
          <a:xfrm rot="2032789">
            <a:off x="2120155" y="5063671"/>
            <a:ext cx="1126532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490B5B-6948-4C43-AEDA-FD8B30CDCCFC}"/>
              </a:ext>
            </a:extLst>
          </p:cNvPr>
          <p:cNvSpPr/>
          <p:nvPr/>
        </p:nvSpPr>
        <p:spPr>
          <a:xfrm rot="20086047">
            <a:off x="8544604" y="5021004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16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49C912-8A49-4DC5-90F1-795DE61BBB38}"/>
              </a:ext>
            </a:extLst>
          </p:cNvPr>
          <p:cNvSpPr txBox="1"/>
          <p:nvPr/>
        </p:nvSpPr>
        <p:spPr>
          <a:xfrm>
            <a:off x="311085" y="301658"/>
            <a:ext cx="129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Distribution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7ABCC4D-0D11-4FB8-A2D4-02F3FE99ECF5}"/>
              </a:ext>
            </a:extLst>
          </p:cNvPr>
          <p:cNvSpPr/>
          <p:nvPr/>
        </p:nvSpPr>
        <p:spPr>
          <a:xfrm>
            <a:off x="4064092" y="208098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9A1D59-92FD-4406-8D93-90289CF95997}"/>
              </a:ext>
            </a:extLst>
          </p:cNvPr>
          <p:cNvSpPr/>
          <p:nvPr/>
        </p:nvSpPr>
        <p:spPr>
          <a:xfrm>
            <a:off x="5791292" y="277041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4423954-736D-4D48-9E3C-317AFBB1B129}"/>
              </a:ext>
            </a:extLst>
          </p:cNvPr>
          <p:cNvSpPr/>
          <p:nvPr/>
        </p:nvSpPr>
        <p:spPr>
          <a:xfrm>
            <a:off x="4463235" y="364852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D9F7E08-C230-4D4B-BD8F-4DC3BEFF681F}"/>
              </a:ext>
            </a:extLst>
          </p:cNvPr>
          <p:cNvSpPr/>
          <p:nvPr/>
        </p:nvSpPr>
        <p:spPr>
          <a:xfrm>
            <a:off x="6807292" y="366485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2874AF-8D83-4687-A1AA-7004153B410E}"/>
              </a:ext>
            </a:extLst>
          </p:cNvPr>
          <p:cNvSpPr/>
          <p:nvPr/>
        </p:nvSpPr>
        <p:spPr>
          <a:xfrm>
            <a:off x="5676992" y="448491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BBE701-A518-4A63-8CA2-4834F6CF795A}"/>
              </a:ext>
            </a:extLst>
          </p:cNvPr>
          <p:cNvSpPr/>
          <p:nvPr/>
        </p:nvSpPr>
        <p:spPr>
          <a:xfrm>
            <a:off x="2795906" y="466634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FF5B11-4D4D-451E-8B9F-A7A72983197F}"/>
              </a:ext>
            </a:extLst>
          </p:cNvPr>
          <p:cNvSpPr/>
          <p:nvPr/>
        </p:nvSpPr>
        <p:spPr>
          <a:xfrm>
            <a:off x="6692992" y="152400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43EED7-3D0F-4B15-85FE-69F41A923582}"/>
              </a:ext>
            </a:extLst>
          </p:cNvPr>
          <p:cNvSpPr/>
          <p:nvPr/>
        </p:nvSpPr>
        <p:spPr>
          <a:xfrm>
            <a:off x="7061384" y="265611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6693C6-B398-4DAC-9206-BBCB8FB6B2A3}"/>
              </a:ext>
            </a:extLst>
          </p:cNvPr>
          <p:cNvSpPr/>
          <p:nvPr/>
        </p:nvSpPr>
        <p:spPr>
          <a:xfrm>
            <a:off x="7954013" y="451938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F748DA-9525-4657-B9B2-EF04BF8413FA}"/>
              </a:ext>
            </a:extLst>
          </p:cNvPr>
          <p:cNvSpPr/>
          <p:nvPr/>
        </p:nvSpPr>
        <p:spPr>
          <a:xfrm>
            <a:off x="6517191" y="533399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B81DB89-458C-4F05-B67D-6F98B36C296A}"/>
              </a:ext>
            </a:extLst>
          </p:cNvPr>
          <p:cNvSpPr/>
          <p:nvPr/>
        </p:nvSpPr>
        <p:spPr>
          <a:xfrm>
            <a:off x="8904791" y="264522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698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49C912-8A49-4DC5-90F1-795DE61BBB38}"/>
              </a:ext>
            </a:extLst>
          </p:cNvPr>
          <p:cNvSpPr txBox="1"/>
          <p:nvPr/>
        </p:nvSpPr>
        <p:spPr>
          <a:xfrm>
            <a:off x="311085" y="301658"/>
            <a:ext cx="129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Distribution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7ABCC4D-0D11-4FB8-A2D4-02F3FE99ECF5}"/>
              </a:ext>
            </a:extLst>
          </p:cNvPr>
          <p:cNvSpPr/>
          <p:nvPr/>
        </p:nvSpPr>
        <p:spPr>
          <a:xfrm>
            <a:off x="3772609" y="89081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9A1D59-92FD-4406-8D93-90289CF95997}"/>
              </a:ext>
            </a:extLst>
          </p:cNvPr>
          <p:cNvSpPr/>
          <p:nvPr/>
        </p:nvSpPr>
        <p:spPr>
          <a:xfrm>
            <a:off x="5791292" y="277041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4423954-736D-4D48-9E3C-317AFBB1B129}"/>
              </a:ext>
            </a:extLst>
          </p:cNvPr>
          <p:cNvSpPr/>
          <p:nvPr/>
        </p:nvSpPr>
        <p:spPr>
          <a:xfrm>
            <a:off x="4463235" y="364852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D9F7E08-C230-4D4B-BD8F-4DC3BEFF681F}"/>
              </a:ext>
            </a:extLst>
          </p:cNvPr>
          <p:cNvSpPr/>
          <p:nvPr/>
        </p:nvSpPr>
        <p:spPr>
          <a:xfrm>
            <a:off x="6807292" y="366485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2874AF-8D83-4687-A1AA-7004153B410E}"/>
              </a:ext>
            </a:extLst>
          </p:cNvPr>
          <p:cNvSpPr/>
          <p:nvPr/>
        </p:nvSpPr>
        <p:spPr>
          <a:xfrm>
            <a:off x="5676992" y="448491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BBE701-A518-4A63-8CA2-4834F6CF795A}"/>
              </a:ext>
            </a:extLst>
          </p:cNvPr>
          <p:cNvSpPr/>
          <p:nvPr/>
        </p:nvSpPr>
        <p:spPr>
          <a:xfrm>
            <a:off x="2795906" y="466634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FF5B11-4D4D-451E-8B9F-A7A72983197F}"/>
              </a:ext>
            </a:extLst>
          </p:cNvPr>
          <p:cNvSpPr/>
          <p:nvPr/>
        </p:nvSpPr>
        <p:spPr>
          <a:xfrm>
            <a:off x="6692992" y="152400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43EED7-3D0F-4B15-85FE-69F41A923582}"/>
              </a:ext>
            </a:extLst>
          </p:cNvPr>
          <p:cNvSpPr/>
          <p:nvPr/>
        </p:nvSpPr>
        <p:spPr>
          <a:xfrm>
            <a:off x="7061384" y="265611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6693C6-B398-4DAC-9206-BBCB8FB6B2A3}"/>
              </a:ext>
            </a:extLst>
          </p:cNvPr>
          <p:cNvSpPr/>
          <p:nvPr/>
        </p:nvSpPr>
        <p:spPr>
          <a:xfrm>
            <a:off x="7254621" y="471351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F748DA-9525-4657-B9B2-EF04BF8413FA}"/>
              </a:ext>
            </a:extLst>
          </p:cNvPr>
          <p:cNvSpPr/>
          <p:nvPr/>
        </p:nvSpPr>
        <p:spPr>
          <a:xfrm>
            <a:off x="6517191" y="533399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B81DB89-458C-4F05-B67D-6F98B36C296A}"/>
              </a:ext>
            </a:extLst>
          </p:cNvPr>
          <p:cNvSpPr/>
          <p:nvPr/>
        </p:nvSpPr>
        <p:spPr>
          <a:xfrm>
            <a:off x="8904791" y="264522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AE8D60-00E8-4DE5-B273-159663E31F4F}"/>
              </a:ext>
            </a:extLst>
          </p:cNvPr>
          <p:cNvSpPr/>
          <p:nvPr/>
        </p:nvSpPr>
        <p:spPr>
          <a:xfrm>
            <a:off x="2948307" y="3341914"/>
            <a:ext cx="457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705F4BC-E9A1-47EE-BFE0-D67EF4179D4A}"/>
              </a:ext>
            </a:extLst>
          </p:cNvPr>
          <p:cNvSpPr/>
          <p:nvPr/>
        </p:nvSpPr>
        <p:spPr>
          <a:xfrm>
            <a:off x="7830116" y="2999014"/>
            <a:ext cx="914400" cy="914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745FCC1-780E-4D02-97DC-49C2FE9B4A83}"/>
              </a:ext>
            </a:extLst>
          </p:cNvPr>
          <p:cNvSpPr/>
          <p:nvPr/>
        </p:nvSpPr>
        <p:spPr>
          <a:xfrm>
            <a:off x="4365881" y="4851399"/>
            <a:ext cx="457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7510297-7661-46F4-9E00-934B09A6551E}"/>
              </a:ext>
            </a:extLst>
          </p:cNvPr>
          <p:cNvSpPr/>
          <p:nvPr/>
        </p:nvSpPr>
        <p:spPr>
          <a:xfrm>
            <a:off x="7761883" y="1734458"/>
            <a:ext cx="457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032A89F-771B-4D86-8829-34B2AECDA148}"/>
              </a:ext>
            </a:extLst>
          </p:cNvPr>
          <p:cNvSpPr/>
          <p:nvPr/>
        </p:nvSpPr>
        <p:spPr>
          <a:xfrm>
            <a:off x="5270409" y="1295401"/>
            <a:ext cx="457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EC655-A52D-42F3-8A36-09BE6D3B868E}"/>
              </a:ext>
            </a:extLst>
          </p:cNvPr>
          <p:cNvSpPr/>
          <p:nvPr/>
        </p:nvSpPr>
        <p:spPr>
          <a:xfrm>
            <a:off x="4120335" y="2427514"/>
            <a:ext cx="914400" cy="914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4CD1880-7184-4665-B0B7-0B9D8505CE81}"/>
              </a:ext>
            </a:extLst>
          </p:cNvPr>
          <p:cNvSpPr/>
          <p:nvPr/>
        </p:nvSpPr>
        <p:spPr>
          <a:xfrm>
            <a:off x="5562692" y="3401787"/>
            <a:ext cx="457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B06F2C6-75BE-40D3-9CEF-D5441DF5F1C8}"/>
              </a:ext>
            </a:extLst>
          </p:cNvPr>
          <p:cNvSpPr/>
          <p:nvPr/>
        </p:nvSpPr>
        <p:spPr>
          <a:xfrm>
            <a:off x="3334077" y="2188027"/>
            <a:ext cx="457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375C651-B192-472D-96F1-3827006BFBA1}"/>
              </a:ext>
            </a:extLst>
          </p:cNvPr>
          <p:cNvSpPr/>
          <p:nvPr/>
        </p:nvSpPr>
        <p:spPr>
          <a:xfrm>
            <a:off x="7990483" y="4488544"/>
            <a:ext cx="914400" cy="914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850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49C912-8A49-4DC5-90F1-795DE61BBB38}"/>
              </a:ext>
            </a:extLst>
          </p:cNvPr>
          <p:cNvSpPr txBox="1"/>
          <p:nvPr/>
        </p:nvSpPr>
        <p:spPr>
          <a:xfrm>
            <a:off x="311085" y="301658"/>
            <a:ext cx="1261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Orientation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06EECA-34A3-4750-B228-184D5BADC15D}"/>
              </a:ext>
            </a:extLst>
          </p:cNvPr>
          <p:cNvSpPr/>
          <p:nvPr/>
        </p:nvSpPr>
        <p:spPr>
          <a:xfrm rot="20086047">
            <a:off x="764946" y="2582604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B73215-3336-4B37-8644-2594332043A1}"/>
              </a:ext>
            </a:extLst>
          </p:cNvPr>
          <p:cNvSpPr/>
          <p:nvPr/>
        </p:nvSpPr>
        <p:spPr>
          <a:xfrm rot="2592577">
            <a:off x="98659" y="3518775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B9B89E-314F-4563-820E-CB8EB95B6A11}"/>
              </a:ext>
            </a:extLst>
          </p:cNvPr>
          <p:cNvSpPr/>
          <p:nvPr/>
        </p:nvSpPr>
        <p:spPr>
          <a:xfrm rot="1111071">
            <a:off x="1270893" y="3307804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1B0754-754A-477F-BBC2-A9C759C9E18A}"/>
              </a:ext>
            </a:extLst>
          </p:cNvPr>
          <p:cNvSpPr/>
          <p:nvPr/>
        </p:nvSpPr>
        <p:spPr>
          <a:xfrm rot="16200000">
            <a:off x="1696316" y="3260924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53BB8F-C5F0-45F2-978F-0FAAE12D73AD}"/>
              </a:ext>
            </a:extLst>
          </p:cNvPr>
          <p:cNvSpPr/>
          <p:nvPr/>
        </p:nvSpPr>
        <p:spPr>
          <a:xfrm rot="17360707">
            <a:off x="252338" y="1874903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4FBB38-F946-48DC-8E0D-02B2B7EAADF0}"/>
              </a:ext>
            </a:extLst>
          </p:cNvPr>
          <p:cNvSpPr/>
          <p:nvPr/>
        </p:nvSpPr>
        <p:spPr>
          <a:xfrm rot="17360707">
            <a:off x="2480211" y="2002048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A87FC7-5424-4458-BF8A-0EDE23FA09AF}"/>
              </a:ext>
            </a:extLst>
          </p:cNvPr>
          <p:cNvSpPr/>
          <p:nvPr/>
        </p:nvSpPr>
        <p:spPr>
          <a:xfrm rot="13573721">
            <a:off x="1761347" y="1740572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D6E009-8329-4514-A376-5E2C441EDCEC}"/>
              </a:ext>
            </a:extLst>
          </p:cNvPr>
          <p:cNvSpPr/>
          <p:nvPr/>
        </p:nvSpPr>
        <p:spPr>
          <a:xfrm rot="684771">
            <a:off x="176206" y="4376148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B24FCE-9A84-4B09-90E5-DA1C2B67095A}"/>
              </a:ext>
            </a:extLst>
          </p:cNvPr>
          <p:cNvSpPr/>
          <p:nvPr/>
        </p:nvSpPr>
        <p:spPr>
          <a:xfrm rot="7691565">
            <a:off x="127895" y="5010212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456B7E-E8AB-422D-8186-3B5B6796A0E8}"/>
              </a:ext>
            </a:extLst>
          </p:cNvPr>
          <p:cNvSpPr/>
          <p:nvPr/>
        </p:nvSpPr>
        <p:spPr>
          <a:xfrm rot="3370203">
            <a:off x="1184556" y="5681210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41788B-3A0E-4487-94AF-6FDBB47B4D09}"/>
              </a:ext>
            </a:extLst>
          </p:cNvPr>
          <p:cNvSpPr/>
          <p:nvPr/>
        </p:nvSpPr>
        <p:spPr>
          <a:xfrm rot="8583836">
            <a:off x="1058821" y="5487088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3519C7-2D6E-4AC0-B68D-B21E12E25942}"/>
              </a:ext>
            </a:extLst>
          </p:cNvPr>
          <p:cNvSpPr/>
          <p:nvPr/>
        </p:nvSpPr>
        <p:spPr>
          <a:xfrm rot="5400000">
            <a:off x="2333811" y="4841764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098B55-608A-419C-9562-8C1C4D054FF0}"/>
              </a:ext>
            </a:extLst>
          </p:cNvPr>
          <p:cNvSpPr/>
          <p:nvPr/>
        </p:nvSpPr>
        <p:spPr>
          <a:xfrm rot="20579641">
            <a:off x="2621547" y="4209992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6F0700-CC48-4650-8B94-7DA869D9BD37}"/>
              </a:ext>
            </a:extLst>
          </p:cNvPr>
          <p:cNvSpPr/>
          <p:nvPr/>
        </p:nvSpPr>
        <p:spPr>
          <a:xfrm rot="20579641">
            <a:off x="2693601" y="5252701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325147-E900-4F13-8ECC-2C4F6341B472}"/>
              </a:ext>
            </a:extLst>
          </p:cNvPr>
          <p:cNvSpPr/>
          <p:nvPr/>
        </p:nvSpPr>
        <p:spPr>
          <a:xfrm rot="20579641">
            <a:off x="3020351" y="2950793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360F69-C551-4695-88A5-CB97790A0477}"/>
              </a:ext>
            </a:extLst>
          </p:cNvPr>
          <p:cNvSpPr/>
          <p:nvPr/>
        </p:nvSpPr>
        <p:spPr>
          <a:xfrm rot="1229924">
            <a:off x="4124305" y="2201307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07D934-5108-41D8-A285-6EA19909D776}"/>
              </a:ext>
            </a:extLst>
          </p:cNvPr>
          <p:cNvSpPr/>
          <p:nvPr/>
        </p:nvSpPr>
        <p:spPr>
          <a:xfrm>
            <a:off x="8732590" y="1809872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4ED3B8-77C1-4369-B496-35E16BDCC0CB}"/>
              </a:ext>
            </a:extLst>
          </p:cNvPr>
          <p:cNvSpPr/>
          <p:nvPr/>
        </p:nvSpPr>
        <p:spPr>
          <a:xfrm>
            <a:off x="9930019" y="2075336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1A0D45-7212-4B4D-8F9E-EA79B8BB815E}"/>
              </a:ext>
            </a:extLst>
          </p:cNvPr>
          <p:cNvSpPr/>
          <p:nvPr/>
        </p:nvSpPr>
        <p:spPr>
          <a:xfrm>
            <a:off x="8166533" y="2313276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06F5F6-18EA-450B-93F1-7E360195B720}"/>
              </a:ext>
            </a:extLst>
          </p:cNvPr>
          <p:cNvSpPr/>
          <p:nvPr/>
        </p:nvSpPr>
        <p:spPr>
          <a:xfrm>
            <a:off x="10216807" y="2404831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4F5542-1D24-457A-B881-E803DE25DF99}"/>
              </a:ext>
            </a:extLst>
          </p:cNvPr>
          <p:cNvSpPr/>
          <p:nvPr/>
        </p:nvSpPr>
        <p:spPr>
          <a:xfrm>
            <a:off x="9646538" y="4360628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5798C2-9145-4D00-80CE-4E0B1AB8F69F}"/>
              </a:ext>
            </a:extLst>
          </p:cNvPr>
          <p:cNvSpPr/>
          <p:nvPr/>
        </p:nvSpPr>
        <p:spPr>
          <a:xfrm>
            <a:off x="9985620" y="3154238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664BB45-BC59-49BC-8073-3A1E6298B12C}"/>
              </a:ext>
            </a:extLst>
          </p:cNvPr>
          <p:cNvSpPr/>
          <p:nvPr/>
        </p:nvSpPr>
        <p:spPr>
          <a:xfrm>
            <a:off x="7258549" y="3322657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3C5500-AAE4-4D68-9669-8B76DD22CD84}"/>
              </a:ext>
            </a:extLst>
          </p:cNvPr>
          <p:cNvSpPr/>
          <p:nvPr/>
        </p:nvSpPr>
        <p:spPr>
          <a:xfrm>
            <a:off x="9680237" y="3511393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AF8497D-55B6-4734-AD7E-359495C9EACA}"/>
              </a:ext>
            </a:extLst>
          </p:cNvPr>
          <p:cNvSpPr/>
          <p:nvPr/>
        </p:nvSpPr>
        <p:spPr>
          <a:xfrm>
            <a:off x="8097392" y="3968526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CEDA16D-9CD7-4D71-92D3-7F4C7FE144F4}"/>
              </a:ext>
            </a:extLst>
          </p:cNvPr>
          <p:cNvSpPr/>
          <p:nvPr/>
        </p:nvSpPr>
        <p:spPr>
          <a:xfrm>
            <a:off x="8140054" y="2727189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A524929-000F-4292-BD33-BE7AEFD0CEAB}"/>
              </a:ext>
            </a:extLst>
          </p:cNvPr>
          <p:cNvSpPr/>
          <p:nvPr/>
        </p:nvSpPr>
        <p:spPr>
          <a:xfrm>
            <a:off x="8097392" y="4662708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B2B6A8-18B6-4B98-904A-FBC4ECFDF679}"/>
              </a:ext>
            </a:extLst>
          </p:cNvPr>
          <p:cNvSpPr/>
          <p:nvPr/>
        </p:nvSpPr>
        <p:spPr>
          <a:xfrm>
            <a:off x="9396929" y="5054810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DFC5A9-63F8-4548-8BD1-ACBE155247CF}"/>
              </a:ext>
            </a:extLst>
          </p:cNvPr>
          <p:cNvSpPr/>
          <p:nvPr/>
        </p:nvSpPr>
        <p:spPr>
          <a:xfrm>
            <a:off x="7751243" y="5446912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085560-85D1-4ADE-9578-BB53C8F10953}"/>
              </a:ext>
            </a:extLst>
          </p:cNvPr>
          <p:cNvSpPr/>
          <p:nvPr/>
        </p:nvSpPr>
        <p:spPr>
          <a:xfrm>
            <a:off x="9493067" y="5724381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E345F57-6646-43D8-89AA-34E31553CBE1}"/>
              </a:ext>
            </a:extLst>
          </p:cNvPr>
          <p:cNvSpPr/>
          <p:nvPr/>
        </p:nvSpPr>
        <p:spPr>
          <a:xfrm>
            <a:off x="7218885" y="4336595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A1E2789-9126-4352-B8BA-BFEAC9F20E21}"/>
              </a:ext>
            </a:extLst>
          </p:cNvPr>
          <p:cNvSpPr/>
          <p:nvPr/>
        </p:nvSpPr>
        <p:spPr>
          <a:xfrm>
            <a:off x="5382978" y="3699564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5445D8-AAB7-4A70-AFD4-E65C09919C5B}"/>
              </a:ext>
            </a:extLst>
          </p:cNvPr>
          <p:cNvSpPr/>
          <p:nvPr/>
        </p:nvSpPr>
        <p:spPr>
          <a:xfrm rot="662168">
            <a:off x="5329033" y="1809872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02385D4-5ABA-466E-8466-BF4200D1FC36}"/>
              </a:ext>
            </a:extLst>
          </p:cNvPr>
          <p:cNvSpPr/>
          <p:nvPr/>
        </p:nvSpPr>
        <p:spPr>
          <a:xfrm rot="306190">
            <a:off x="6451497" y="2452347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A86E4C2-46F9-47FF-87A0-91F83BCA0DC0}"/>
              </a:ext>
            </a:extLst>
          </p:cNvPr>
          <p:cNvSpPr/>
          <p:nvPr/>
        </p:nvSpPr>
        <p:spPr>
          <a:xfrm rot="20627457">
            <a:off x="4762976" y="2313276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67AF6FB-FDAF-4824-AACE-6149A86E7D7A}"/>
              </a:ext>
            </a:extLst>
          </p:cNvPr>
          <p:cNvSpPr/>
          <p:nvPr/>
        </p:nvSpPr>
        <p:spPr>
          <a:xfrm rot="21097003">
            <a:off x="5802925" y="4202638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C2012B9-47BC-4717-8516-8E218AE89F91}"/>
              </a:ext>
            </a:extLst>
          </p:cNvPr>
          <p:cNvSpPr/>
          <p:nvPr/>
        </p:nvSpPr>
        <p:spPr>
          <a:xfrm>
            <a:off x="6463200" y="3009818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9B2CBD-FF1A-48BA-935E-8542CDF91CCF}"/>
              </a:ext>
            </a:extLst>
          </p:cNvPr>
          <p:cNvSpPr/>
          <p:nvPr/>
        </p:nvSpPr>
        <p:spPr>
          <a:xfrm rot="854493">
            <a:off x="3854992" y="3322657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C29088F-5F00-42C6-98D7-E836279B5515}"/>
              </a:ext>
            </a:extLst>
          </p:cNvPr>
          <p:cNvSpPr/>
          <p:nvPr/>
        </p:nvSpPr>
        <p:spPr>
          <a:xfrm rot="818010">
            <a:off x="5979861" y="3481309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40DFDB7-74A1-4450-BC21-90086C0DCB31}"/>
              </a:ext>
            </a:extLst>
          </p:cNvPr>
          <p:cNvSpPr/>
          <p:nvPr/>
        </p:nvSpPr>
        <p:spPr>
          <a:xfrm rot="21016175">
            <a:off x="4556815" y="3998586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2E71AA0-FC1D-4564-98DF-0AB7A4892264}"/>
              </a:ext>
            </a:extLst>
          </p:cNvPr>
          <p:cNvSpPr/>
          <p:nvPr/>
        </p:nvSpPr>
        <p:spPr>
          <a:xfrm rot="21220907">
            <a:off x="4563314" y="2973791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3C355E4-819B-44DC-B7D5-6AC3C3F01831}"/>
              </a:ext>
            </a:extLst>
          </p:cNvPr>
          <p:cNvSpPr/>
          <p:nvPr/>
        </p:nvSpPr>
        <p:spPr>
          <a:xfrm>
            <a:off x="4012968" y="4792770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778DAE3-E1D5-49F8-97EA-71D1B6C4AE1B}"/>
              </a:ext>
            </a:extLst>
          </p:cNvPr>
          <p:cNvSpPr/>
          <p:nvPr/>
        </p:nvSpPr>
        <p:spPr>
          <a:xfrm rot="283303">
            <a:off x="5993372" y="5054810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5F5DB1E-7E23-412F-8AC9-972566BFE37A}"/>
              </a:ext>
            </a:extLst>
          </p:cNvPr>
          <p:cNvSpPr/>
          <p:nvPr/>
        </p:nvSpPr>
        <p:spPr>
          <a:xfrm rot="436224">
            <a:off x="4347686" y="5446912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E1290A6-30CF-462E-ABDE-B5AE881F67D5}"/>
              </a:ext>
            </a:extLst>
          </p:cNvPr>
          <p:cNvSpPr/>
          <p:nvPr/>
        </p:nvSpPr>
        <p:spPr>
          <a:xfrm rot="20967552">
            <a:off x="6089510" y="5724381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81F675-B929-4888-A385-26555F04B022}"/>
              </a:ext>
            </a:extLst>
          </p:cNvPr>
          <p:cNvSpPr/>
          <p:nvPr/>
        </p:nvSpPr>
        <p:spPr>
          <a:xfrm>
            <a:off x="3815328" y="4336595"/>
            <a:ext cx="1895295" cy="130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BD249-3A1D-45AB-A4C0-E3CA88E24B1F}"/>
              </a:ext>
            </a:extLst>
          </p:cNvPr>
          <p:cNvSpPr/>
          <p:nvPr/>
        </p:nvSpPr>
        <p:spPr>
          <a:xfrm rot="5400000">
            <a:off x="-4777514" y="2296198"/>
            <a:ext cx="5814631" cy="32707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712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49C912-8A49-4DC5-90F1-795DE61BBB38}"/>
              </a:ext>
            </a:extLst>
          </p:cNvPr>
          <p:cNvSpPr txBox="1"/>
          <p:nvPr/>
        </p:nvSpPr>
        <p:spPr>
          <a:xfrm>
            <a:off x="311085" y="301658"/>
            <a:ext cx="120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Interaction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D3A955-9B5F-4882-A8EE-6C1832EE65C0}"/>
              </a:ext>
            </a:extLst>
          </p:cNvPr>
          <p:cNvSpPr/>
          <p:nvPr/>
        </p:nvSpPr>
        <p:spPr>
          <a:xfrm>
            <a:off x="1406027" y="200841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8E5345-1705-42BF-8648-8A3D244EBED6}"/>
              </a:ext>
            </a:extLst>
          </p:cNvPr>
          <p:cNvSpPr/>
          <p:nvPr/>
        </p:nvSpPr>
        <p:spPr>
          <a:xfrm rot="5400000">
            <a:off x="-3279687" y="2373665"/>
            <a:ext cx="3660250" cy="20588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253C0E-833A-4076-9E4B-5C7E460510F5}"/>
              </a:ext>
            </a:extLst>
          </p:cNvPr>
          <p:cNvSpPr/>
          <p:nvPr/>
        </p:nvSpPr>
        <p:spPr>
          <a:xfrm>
            <a:off x="623562" y="433795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440BA2-FDF8-4A3A-8215-8ABA19D3CD72}"/>
              </a:ext>
            </a:extLst>
          </p:cNvPr>
          <p:cNvSpPr/>
          <p:nvPr/>
        </p:nvSpPr>
        <p:spPr>
          <a:xfrm>
            <a:off x="4054383" y="200841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76A700-0168-4CE8-9F04-4F94F40C4D0D}"/>
              </a:ext>
            </a:extLst>
          </p:cNvPr>
          <p:cNvSpPr/>
          <p:nvPr/>
        </p:nvSpPr>
        <p:spPr>
          <a:xfrm>
            <a:off x="3579211" y="328881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6F28875-EA75-4AB0-8885-C95C9ADC5969}"/>
              </a:ext>
            </a:extLst>
          </p:cNvPr>
          <p:cNvSpPr/>
          <p:nvPr/>
        </p:nvSpPr>
        <p:spPr>
          <a:xfrm>
            <a:off x="6644946" y="200841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6289554-5784-4878-AFD9-704D5FD748A9}"/>
              </a:ext>
            </a:extLst>
          </p:cNvPr>
          <p:cNvSpPr/>
          <p:nvPr/>
        </p:nvSpPr>
        <p:spPr>
          <a:xfrm>
            <a:off x="6239852" y="288652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F426C04-D2E8-45A9-9316-705850554273}"/>
              </a:ext>
            </a:extLst>
          </p:cNvPr>
          <p:cNvSpPr/>
          <p:nvPr/>
        </p:nvSpPr>
        <p:spPr>
          <a:xfrm>
            <a:off x="8841902" y="200841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821E4A7-CD8A-49F6-AAE5-62E7522E7765}"/>
              </a:ext>
            </a:extLst>
          </p:cNvPr>
          <p:cNvSpPr/>
          <p:nvPr/>
        </p:nvSpPr>
        <p:spPr>
          <a:xfrm>
            <a:off x="8613302" y="243658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D54B551-5529-4414-8925-D9BE4729E1C4}"/>
              </a:ext>
            </a:extLst>
          </p:cNvPr>
          <p:cNvSpPr/>
          <p:nvPr/>
        </p:nvSpPr>
        <p:spPr>
          <a:xfrm>
            <a:off x="10920924" y="200841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21A656E-146A-455C-9D94-06319E2D23D3}"/>
              </a:ext>
            </a:extLst>
          </p:cNvPr>
          <p:cNvSpPr/>
          <p:nvPr/>
        </p:nvSpPr>
        <p:spPr>
          <a:xfrm>
            <a:off x="10766760" y="220798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910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49C912-8A49-4DC5-90F1-795DE61BBB38}"/>
              </a:ext>
            </a:extLst>
          </p:cNvPr>
          <p:cNvSpPr txBox="1"/>
          <p:nvPr/>
        </p:nvSpPr>
        <p:spPr>
          <a:xfrm>
            <a:off x="311085" y="301658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Self-assembly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8274F62B-D750-407F-96DF-F97DD97954AE}"/>
              </a:ext>
            </a:extLst>
          </p:cNvPr>
          <p:cNvSpPr/>
          <p:nvPr/>
        </p:nvSpPr>
        <p:spPr>
          <a:xfrm>
            <a:off x="1363558" y="12101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8CC6B2CB-8661-4A64-8D30-7B7EA8533413}"/>
              </a:ext>
            </a:extLst>
          </p:cNvPr>
          <p:cNvSpPr/>
          <p:nvPr/>
        </p:nvSpPr>
        <p:spPr>
          <a:xfrm>
            <a:off x="533866" y="102085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12E76601-3DBF-4E30-9135-EC7557FA4D28}"/>
              </a:ext>
            </a:extLst>
          </p:cNvPr>
          <p:cNvSpPr/>
          <p:nvPr/>
        </p:nvSpPr>
        <p:spPr>
          <a:xfrm>
            <a:off x="414022" y="175908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85A76549-2731-425C-AAAC-F7344A22A025}"/>
              </a:ext>
            </a:extLst>
          </p:cNvPr>
          <p:cNvSpPr/>
          <p:nvPr/>
        </p:nvSpPr>
        <p:spPr>
          <a:xfrm>
            <a:off x="1558344" y="171816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A8CA477A-9503-4BEA-8412-A008C9A879E9}"/>
              </a:ext>
            </a:extLst>
          </p:cNvPr>
          <p:cNvSpPr/>
          <p:nvPr/>
        </p:nvSpPr>
        <p:spPr>
          <a:xfrm>
            <a:off x="799861" y="146569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7FDF7113-B49C-49B8-B01B-D1F1BD3C00C2}"/>
              </a:ext>
            </a:extLst>
          </p:cNvPr>
          <p:cNvSpPr/>
          <p:nvPr/>
        </p:nvSpPr>
        <p:spPr>
          <a:xfrm>
            <a:off x="1104967" y="191570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21D6F643-9B13-4F7B-A356-3F9B8C7ECEC4}"/>
              </a:ext>
            </a:extLst>
          </p:cNvPr>
          <p:cNvSpPr/>
          <p:nvPr/>
        </p:nvSpPr>
        <p:spPr>
          <a:xfrm>
            <a:off x="621846" y="2066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3D0E8307-F7C5-4826-A157-6B82C7EEF47A}"/>
              </a:ext>
            </a:extLst>
          </p:cNvPr>
          <p:cNvSpPr/>
          <p:nvPr/>
        </p:nvSpPr>
        <p:spPr>
          <a:xfrm>
            <a:off x="280297" y="236379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39F684AB-DE5F-4FC0-B376-E493D89A76DA}"/>
              </a:ext>
            </a:extLst>
          </p:cNvPr>
          <p:cNvSpPr/>
          <p:nvPr/>
        </p:nvSpPr>
        <p:spPr>
          <a:xfrm>
            <a:off x="1329744" y="257525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0EFDA31F-6662-4546-95E7-CD9EA3833EEC}"/>
              </a:ext>
            </a:extLst>
          </p:cNvPr>
          <p:cNvSpPr/>
          <p:nvPr/>
        </p:nvSpPr>
        <p:spPr>
          <a:xfrm>
            <a:off x="914161" y="25620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C33CB2D8-A8DC-45C0-BF61-3C4D04750702}"/>
              </a:ext>
            </a:extLst>
          </p:cNvPr>
          <p:cNvSpPr/>
          <p:nvPr/>
        </p:nvSpPr>
        <p:spPr>
          <a:xfrm>
            <a:off x="1453777" y="308492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041FF253-4901-412F-980D-FD388FEAB042}"/>
              </a:ext>
            </a:extLst>
          </p:cNvPr>
          <p:cNvSpPr/>
          <p:nvPr/>
        </p:nvSpPr>
        <p:spPr>
          <a:xfrm>
            <a:off x="488852" y="26906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4FD9C955-E7A8-48AB-9B7E-34E28B8E1692}"/>
              </a:ext>
            </a:extLst>
          </p:cNvPr>
          <p:cNvSpPr/>
          <p:nvPr/>
        </p:nvSpPr>
        <p:spPr>
          <a:xfrm>
            <a:off x="1551157" y="361134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24A6025E-BE12-4494-BD75-F63704434B15}"/>
              </a:ext>
            </a:extLst>
          </p:cNvPr>
          <p:cNvSpPr/>
          <p:nvPr/>
        </p:nvSpPr>
        <p:spPr>
          <a:xfrm>
            <a:off x="724214" y="34060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D1CDEEAE-5273-4FA8-A08A-D1EC7C9AF052}"/>
              </a:ext>
            </a:extLst>
          </p:cNvPr>
          <p:cNvSpPr/>
          <p:nvPr/>
        </p:nvSpPr>
        <p:spPr>
          <a:xfrm>
            <a:off x="1163264" y="38943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23EBF677-A47B-4034-9A8B-DCC99E48523D}"/>
              </a:ext>
            </a:extLst>
          </p:cNvPr>
          <p:cNvSpPr/>
          <p:nvPr/>
        </p:nvSpPr>
        <p:spPr>
          <a:xfrm>
            <a:off x="585020" y="387134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C6507E44-11EB-4016-A0FD-A03830A7835B}"/>
              </a:ext>
            </a:extLst>
          </p:cNvPr>
          <p:cNvSpPr/>
          <p:nvPr/>
        </p:nvSpPr>
        <p:spPr>
          <a:xfrm>
            <a:off x="370448" y="43759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C6BF9A27-1749-4A90-8D51-644C041517D2}"/>
              </a:ext>
            </a:extLst>
          </p:cNvPr>
          <p:cNvSpPr/>
          <p:nvPr/>
        </p:nvSpPr>
        <p:spPr>
          <a:xfrm>
            <a:off x="1705436" y="445672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43302F5D-2317-4D66-9A8D-46C7CDFF82CC}"/>
              </a:ext>
            </a:extLst>
          </p:cNvPr>
          <p:cNvSpPr/>
          <p:nvPr/>
        </p:nvSpPr>
        <p:spPr>
          <a:xfrm>
            <a:off x="1131919" y="446389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76C96EE9-E3EB-46BD-B98D-BD1588E60497}"/>
              </a:ext>
            </a:extLst>
          </p:cNvPr>
          <p:cNvSpPr/>
          <p:nvPr/>
        </p:nvSpPr>
        <p:spPr>
          <a:xfrm>
            <a:off x="1444044" y="49795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904648D7-39B6-4373-BD86-813A31B5F0F6}"/>
              </a:ext>
            </a:extLst>
          </p:cNvPr>
          <p:cNvSpPr/>
          <p:nvPr/>
        </p:nvSpPr>
        <p:spPr>
          <a:xfrm>
            <a:off x="609914" y="473848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0EC76F9D-DB91-4685-823A-C1698942EF60}"/>
              </a:ext>
            </a:extLst>
          </p:cNvPr>
          <p:cNvSpPr/>
          <p:nvPr/>
        </p:nvSpPr>
        <p:spPr>
          <a:xfrm>
            <a:off x="284116" y="51319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D29C69F7-4CE6-4CEF-902D-94C23A36B8A1}"/>
              </a:ext>
            </a:extLst>
          </p:cNvPr>
          <p:cNvSpPr/>
          <p:nvPr/>
        </p:nvSpPr>
        <p:spPr>
          <a:xfrm>
            <a:off x="1388715" y="534543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B89BF34D-BC2D-46C0-8747-F49E0EDE1144}"/>
              </a:ext>
            </a:extLst>
          </p:cNvPr>
          <p:cNvSpPr/>
          <p:nvPr/>
        </p:nvSpPr>
        <p:spPr>
          <a:xfrm>
            <a:off x="755702" y="52390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7469463-857C-4270-9197-F57B555F97AB}"/>
              </a:ext>
            </a:extLst>
          </p:cNvPr>
          <p:cNvSpPr/>
          <p:nvPr/>
        </p:nvSpPr>
        <p:spPr>
          <a:xfrm>
            <a:off x="1101144" y="572736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B7438A06-567F-4A4F-805D-32FEE0814835}"/>
              </a:ext>
            </a:extLst>
          </p:cNvPr>
          <p:cNvSpPr/>
          <p:nvPr/>
        </p:nvSpPr>
        <p:spPr>
          <a:xfrm>
            <a:off x="621846" y="59505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42EE46D2-6C5A-4A49-84CD-BF94FEA4A9CA}"/>
              </a:ext>
            </a:extLst>
          </p:cNvPr>
          <p:cNvSpPr/>
          <p:nvPr/>
        </p:nvSpPr>
        <p:spPr>
          <a:xfrm>
            <a:off x="1859627" y="124945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A2AA413F-9C96-4545-9688-AD308BF2F928}"/>
              </a:ext>
            </a:extLst>
          </p:cNvPr>
          <p:cNvSpPr/>
          <p:nvPr/>
        </p:nvSpPr>
        <p:spPr>
          <a:xfrm>
            <a:off x="2956171" y="123709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FDA8D0CA-ED9E-4508-9E17-B4A4E54EE302}"/>
              </a:ext>
            </a:extLst>
          </p:cNvPr>
          <p:cNvSpPr/>
          <p:nvPr/>
        </p:nvSpPr>
        <p:spPr>
          <a:xfrm>
            <a:off x="2554395" y="10958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362025B5-BC2B-47FF-B44C-E20E6892F9A6}"/>
              </a:ext>
            </a:extLst>
          </p:cNvPr>
          <p:cNvSpPr/>
          <p:nvPr/>
        </p:nvSpPr>
        <p:spPr>
          <a:xfrm>
            <a:off x="2202527" y="15911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73AB11A7-B0F5-4E07-A742-B8EC69012AC2}"/>
              </a:ext>
            </a:extLst>
          </p:cNvPr>
          <p:cNvSpPr/>
          <p:nvPr/>
        </p:nvSpPr>
        <p:spPr>
          <a:xfrm>
            <a:off x="3490893" y="14291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2ACE91C7-4B15-43E3-B746-B5ECCC45BE5D}"/>
              </a:ext>
            </a:extLst>
          </p:cNvPr>
          <p:cNvSpPr/>
          <p:nvPr/>
        </p:nvSpPr>
        <p:spPr>
          <a:xfrm>
            <a:off x="2969978" y="171816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E0620B42-87D5-4EF0-AAA9-379529312D0C}"/>
              </a:ext>
            </a:extLst>
          </p:cNvPr>
          <p:cNvSpPr/>
          <p:nvPr/>
        </p:nvSpPr>
        <p:spPr>
          <a:xfrm>
            <a:off x="1910212" y="2066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4659E672-B3B0-4C9B-9A9B-9804EAD09589}"/>
              </a:ext>
            </a:extLst>
          </p:cNvPr>
          <p:cNvSpPr/>
          <p:nvPr/>
        </p:nvSpPr>
        <p:spPr>
          <a:xfrm>
            <a:off x="3104064" y="22279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20D68C22-7E4A-497A-B0C5-DF5980B8EA3A}"/>
              </a:ext>
            </a:extLst>
          </p:cNvPr>
          <p:cNvSpPr/>
          <p:nvPr/>
        </p:nvSpPr>
        <p:spPr>
          <a:xfrm>
            <a:off x="2411520" y="198768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575B772E-5324-4669-B589-B60CA9025809}"/>
              </a:ext>
            </a:extLst>
          </p:cNvPr>
          <p:cNvSpPr/>
          <p:nvPr/>
        </p:nvSpPr>
        <p:spPr>
          <a:xfrm>
            <a:off x="1924738" y="264604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0597BA81-E791-442F-986F-D50142537BDE}"/>
              </a:ext>
            </a:extLst>
          </p:cNvPr>
          <p:cNvSpPr/>
          <p:nvPr/>
        </p:nvSpPr>
        <p:spPr>
          <a:xfrm>
            <a:off x="3630595" y="241744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8049F96A-1891-4953-BBD5-E954CE857907}"/>
              </a:ext>
            </a:extLst>
          </p:cNvPr>
          <p:cNvSpPr/>
          <p:nvPr/>
        </p:nvSpPr>
        <p:spPr>
          <a:xfrm>
            <a:off x="3594351" y="281304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4F3CF293-2AEA-4003-818D-D3D29ECF3401}"/>
              </a:ext>
            </a:extLst>
          </p:cNvPr>
          <p:cNvSpPr/>
          <p:nvPr/>
        </p:nvSpPr>
        <p:spPr>
          <a:xfrm>
            <a:off x="2088227" y="30573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0ACDC23B-5E58-4235-AFC6-A21755573D11}"/>
              </a:ext>
            </a:extLst>
          </p:cNvPr>
          <p:cNvSpPr/>
          <p:nvPr/>
        </p:nvSpPr>
        <p:spPr>
          <a:xfrm>
            <a:off x="3477862" y="260630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1DC23188-9688-422B-9F8E-51181EC62812}"/>
              </a:ext>
            </a:extLst>
          </p:cNvPr>
          <p:cNvSpPr/>
          <p:nvPr/>
        </p:nvSpPr>
        <p:spPr>
          <a:xfrm>
            <a:off x="2554395" y="30377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364820DC-AAE3-4B4B-81A6-E13AB632B351}"/>
              </a:ext>
            </a:extLst>
          </p:cNvPr>
          <p:cNvSpPr/>
          <p:nvPr/>
        </p:nvSpPr>
        <p:spPr>
          <a:xfrm>
            <a:off x="2202527" y="35330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3133EEB1-929A-4328-B1CA-E9A07C1B25F1}"/>
              </a:ext>
            </a:extLst>
          </p:cNvPr>
          <p:cNvSpPr/>
          <p:nvPr/>
        </p:nvSpPr>
        <p:spPr>
          <a:xfrm>
            <a:off x="3822951" y="279511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F924A631-08F9-41F2-9FC8-5B3BE582F7EF}"/>
              </a:ext>
            </a:extLst>
          </p:cNvPr>
          <p:cNvSpPr/>
          <p:nvPr/>
        </p:nvSpPr>
        <p:spPr>
          <a:xfrm>
            <a:off x="2989764" y="36473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79EB6E58-6B0E-4C56-9E03-77B4144BAA6A}"/>
              </a:ext>
            </a:extLst>
          </p:cNvPr>
          <p:cNvSpPr/>
          <p:nvPr/>
        </p:nvSpPr>
        <p:spPr>
          <a:xfrm>
            <a:off x="1779487" y="40086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E8E22DFC-E1CF-40EB-9B4D-792CB2998D94}"/>
              </a:ext>
            </a:extLst>
          </p:cNvPr>
          <p:cNvSpPr/>
          <p:nvPr/>
        </p:nvSpPr>
        <p:spPr>
          <a:xfrm>
            <a:off x="2969978" y="416462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2269CAF8-C279-4AD0-A4A8-871E4A265C4B}"/>
              </a:ext>
            </a:extLst>
          </p:cNvPr>
          <p:cNvSpPr/>
          <p:nvPr/>
        </p:nvSpPr>
        <p:spPr>
          <a:xfrm>
            <a:off x="2411520" y="373128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EF56EF91-E341-4158-9169-BCC63D208278}"/>
              </a:ext>
            </a:extLst>
          </p:cNvPr>
          <p:cNvSpPr/>
          <p:nvPr/>
        </p:nvSpPr>
        <p:spPr>
          <a:xfrm>
            <a:off x="2216483" y="4287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0A98AACA-D60A-410C-9FC4-3266444FB3E1}"/>
              </a:ext>
            </a:extLst>
          </p:cNvPr>
          <p:cNvSpPr/>
          <p:nvPr/>
        </p:nvSpPr>
        <p:spPr>
          <a:xfrm>
            <a:off x="3490893" y="45039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821A839A-5FB9-4D1D-AA1D-133A47F18F88}"/>
              </a:ext>
            </a:extLst>
          </p:cNvPr>
          <p:cNvSpPr/>
          <p:nvPr/>
        </p:nvSpPr>
        <p:spPr>
          <a:xfrm>
            <a:off x="2846710" y="45039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A0AAB299-F4F9-40A2-89E6-709C9B3B3F05}"/>
              </a:ext>
            </a:extLst>
          </p:cNvPr>
          <p:cNvSpPr/>
          <p:nvPr/>
        </p:nvSpPr>
        <p:spPr>
          <a:xfrm>
            <a:off x="2037751" y="49795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EE66C58A-32D6-44DF-8BCB-9BC81FF113D4}"/>
              </a:ext>
            </a:extLst>
          </p:cNvPr>
          <p:cNvSpPr/>
          <p:nvPr/>
        </p:nvSpPr>
        <p:spPr>
          <a:xfrm>
            <a:off x="3198578" y="49795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412EDB9C-36C1-43AF-9DD3-6303A4EF63F0}"/>
              </a:ext>
            </a:extLst>
          </p:cNvPr>
          <p:cNvSpPr/>
          <p:nvPr/>
        </p:nvSpPr>
        <p:spPr>
          <a:xfrm>
            <a:off x="2554395" y="49795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0F010F03-35CF-4C96-BFF5-8C319D1856F7}"/>
              </a:ext>
            </a:extLst>
          </p:cNvPr>
          <p:cNvSpPr/>
          <p:nvPr/>
        </p:nvSpPr>
        <p:spPr>
          <a:xfrm>
            <a:off x="2332560" y="57219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5C618218-3A20-4D31-9200-B2E401B1B5C4}"/>
              </a:ext>
            </a:extLst>
          </p:cNvPr>
          <p:cNvSpPr/>
          <p:nvPr/>
        </p:nvSpPr>
        <p:spPr>
          <a:xfrm>
            <a:off x="3490893" y="54748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9BBC9837-51B7-4BEB-B3CA-05E1881A9A7D}"/>
              </a:ext>
            </a:extLst>
          </p:cNvPr>
          <p:cNvSpPr/>
          <p:nvPr/>
        </p:nvSpPr>
        <p:spPr>
          <a:xfrm>
            <a:off x="2708501" y="533636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CA3CBD98-01F8-443C-8DA6-DAF7D041DE61}"/>
              </a:ext>
            </a:extLst>
          </p:cNvPr>
          <p:cNvSpPr/>
          <p:nvPr/>
        </p:nvSpPr>
        <p:spPr>
          <a:xfrm>
            <a:off x="1681612" y="603794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24E13729-8391-4B1A-AB93-9C1A4602A6A0}"/>
              </a:ext>
            </a:extLst>
          </p:cNvPr>
          <p:cNvSpPr/>
          <p:nvPr/>
        </p:nvSpPr>
        <p:spPr>
          <a:xfrm>
            <a:off x="3306150" y="602006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E9E943D-3337-4F57-BE22-6B2A76D73AC4}"/>
              </a:ext>
            </a:extLst>
          </p:cNvPr>
          <p:cNvSpPr/>
          <p:nvPr/>
        </p:nvSpPr>
        <p:spPr>
          <a:xfrm>
            <a:off x="2595219" y="611357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5394ACF7-7D1C-4E8A-8172-4DDB69553083}"/>
              </a:ext>
            </a:extLst>
          </p:cNvPr>
          <p:cNvSpPr/>
          <p:nvPr/>
        </p:nvSpPr>
        <p:spPr>
          <a:xfrm>
            <a:off x="5338178" y="12101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51FFCAEF-AA4D-4A1E-8E6E-6B7B2AFFE790}"/>
              </a:ext>
            </a:extLst>
          </p:cNvPr>
          <p:cNvSpPr/>
          <p:nvPr/>
        </p:nvSpPr>
        <p:spPr>
          <a:xfrm>
            <a:off x="4508486" y="102085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9A650804-33C1-437D-A1BF-46D3840739C2}"/>
              </a:ext>
            </a:extLst>
          </p:cNvPr>
          <p:cNvSpPr/>
          <p:nvPr/>
        </p:nvSpPr>
        <p:spPr>
          <a:xfrm>
            <a:off x="4388642" y="175908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7F592EBE-3E6C-4BF5-AEC4-FC42133DF2A7}"/>
              </a:ext>
            </a:extLst>
          </p:cNvPr>
          <p:cNvSpPr/>
          <p:nvPr/>
        </p:nvSpPr>
        <p:spPr>
          <a:xfrm>
            <a:off x="4774481" y="146569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DE394759-D90A-4A2D-B395-FF8073F2AE5E}"/>
              </a:ext>
            </a:extLst>
          </p:cNvPr>
          <p:cNvSpPr/>
          <p:nvPr/>
        </p:nvSpPr>
        <p:spPr>
          <a:xfrm>
            <a:off x="5079587" y="191570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9BB31BBA-5731-4419-AF79-565CBB23008B}"/>
              </a:ext>
            </a:extLst>
          </p:cNvPr>
          <p:cNvSpPr/>
          <p:nvPr/>
        </p:nvSpPr>
        <p:spPr>
          <a:xfrm>
            <a:off x="4596466" y="2066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AFCD3B18-CAD9-46BC-B7B9-03FF93D60B5D}"/>
              </a:ext>
            </a:extLst>
          </p:cNvPr>
          <p:cNvSpPr/>
          <p:nvPr/>
        </p:nvSpPr>
        <p:spPr>
          <a:xfrm>
            <a:off x="3864645" y="241744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BEBF0D7F-3822-42EF-A29B-62F3638016F1}"/>
              </a:ext>
            </a:extLst>
          </p:cNvPr>
          <p:cNvSpPr/>
          <p:nvPr/>
        </p:nvSpPr>
        <p:spPr>
          <a:xfrm>
            <a:off x="5304364" y="257525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1DB702CA-9413-4105-BE77-1E08F97F3A82}"/>
              </a:ext>
            </a:extLst>
          </p:cNvPr>
          <p:cNvSpPr/>
          <p:nvPr/>
        </p:nvSpPr>
        <p:spPr>
          <a:xfrm>
            <a:off x="4888781" y="25620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F2D8DA29-771A-4F16-A0BC-B97726268DF9}"/>
              </a:ext>
            </a:extLst>
          </p:cNvPr>
          <p:cNvSpPr/>
          <p:nvPr/>
        </p:nvSpPr>
        <p:spPr>
          <a:xfrm>
            <a:off x="5428397" y="308492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E021DDBD-C083-40DC-BF87-1F9682EE63C7}"/>
              </a:ext>
            </a:extLst>
          </p:cNvPr>
          <p:cNvSpPr/>
          <p:nvPr/>
        </p:nvSpPr>
        <p:spPr>
          <a:xfrm>
            <a:off x="4463472" y="26906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945F5DE8-2306-44C9-86C4-CD9EC2103B76}"/>
              </a:ext>
            </a:extLst>
          </p:cNvPr>
          <p:cNvSpPr/>
          <p:nvPr/>
        </p:nvSpPr>
        <p:spPr>
          <a:xfrm>
            <a:off x="4698834" y="34060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099F7333-31B3-432D-8F21-19146555ED51}"/>
              </a:ext>
            </a:extLst>
          </p:cNvPr>
          <p:cNvSpPr/>
          <p:nvPr/>
        </p:nvSpPr>
        <p:spPr>
          <a:xfrm>
            <a:off x="4559640" y="387134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id="{21A8067C-835A-4A83-8D8C-1799FB00C440}"/>
              </a:ext>
            </a:extLst>
          </p:cNvPr>
          <p:cNvSpPr/>
          <p:nvPr/>
        </p:nvSpPr>
        <p:spPr>
          <a:xfrm>
            <a:off x="4345068" y="43759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9031B38B-4EFB-4C0C-A506-188C14AEDF20}"/>
              </a:ext>
            </a:extLst>
          </p:cNvPr>
          <p:cNvSpPr/>
          <p:nvPr/>
        </p:nvSpPr>
        <p:spPr>
          <a:xfrm>
            <a:off x="5680056" y="445672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A639FA7D-5762-4261-9411-39C197336EF5}"/>
              </a:ext>
            </a:extLst>
          </p:cNvPr>
          <p:cNvSpPr/>
          <p:nvPr/>
        </p:nvSpPr>
        <p:spPr>
          <a:xfrm>
            <a:off x="5106539" y="446389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9C113CE2-461F-4546-A486-EAC481FEFDCD}"/>
              </a:ext>
            </a:extLst>
          </p:cNvPr>
          <p:cNvSpPr/>
          <p:nvPr/>
        </p:nvSpPr>
        <p:spPr>
          <a:xfrm>
            <a:off x="4584534" y="473848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9B6E0C63-42B5-4090-9AF5-0D93E6F4E059}"/>
              </a:ext>
            </a:extLst>
          </p:cNvPr>
          <p:cNvSpPr/>
          <p:nvPr/>
        </p:nvSpPr>
        <p:spPr>
          <a:xfrm>
            <a:off x="4258736" y="51319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2E7927BB-0B8A-467A-B2A6-3B138C8D7EE5}"/>
              </a:ext>
            </a:extLst>
          </p:cNvPr>
          <p:cNvSpPr/>
          <p:nvPr/>
        </p:nvSpPr>
        <p:spPr>
          <a:xfrm>
            <a:off x="4730322" y="52390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025AAC2E-6A9B-44D8-8206-4770B118DD77}"/>
              </a:ext>
            </a:extLst>
          </p:cNvPr>
          <p:cNvSpPr/>
          <p:nvPr/>
        </p:nvSpPr>
        <p:spPr>
          <a:xfrm>
            <a:off x="4596466" y="59505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EF2421AE-741B-4736-87C7-913AA1F75C76}"/>
              </a:ext>
            </a:extLst>
          </p:cNvPr>
          <p:cNvSpPr/>
          <p:nvPr/>
        </p:nvSpPr>
        <p:spPr>
          <a:xfrm>
            <a:off x="5834247" y="124945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222E648F-220B-4950-B0D0-DC0D076048C4}"/>
              </a:ext>
            </a:extLst>
          </p:cNvPr>
          <p:cNvSpPr/>
          <p:nvPr/>
        </p:nvSpPr>
        <p:spPr>
          <a:xfrm>
            <a:off x="6930791" y="123709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BFB8C726-9AD6-42F0-B5A5-AFD8F58265D3}"/>
              </a:ext>
            </a:extLst>
          </p:cNvPr>
          <p:cNvSpPr/>
          <p:nvPr/>
        </p:nvSpPr>
        <p:spPr>
          <a:xfrm>
            <a:off x="6529015" y="10958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5C7097B4-7D30-4E78-AEBE-099713D59E77}"/>
              </a:ext>
            </a:extLst>
          </p:cNvPr>
          <p:cNvSpPr/>
          <p:nvPr/>
        </p:nvSpPr>
        <p:spPr>
          <a:xfrm>
            <a:off x="6177147" y="15911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>
            <a:extLst>
              <a:ext uri="{FF2B5EF4-FFF2-40B4-BE49-F238E27FC236}">
                <a16:creationId xmlns:a16="http://schemas.microsoft.com/office/drawing/2014/main" id="{9DC1F8E7-A4B1-4A94-98B6-4F803C486490}"/>
              </a:ext>
            </a:extLst>
          </p:cNvPr>
          <p:cNvSpPr/>
          <p:nvPr/>
        </p:nvSpPr>
        <p:spPr>
          <a:xfrm>
            <a:off x="7465513" y="14291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>
            <a:extLst>
              <a:ext uri="{FF2B5EF4-FFF2-40B4-BE49-F238E27FC236}">
                <a16:creationId xmlns:a16="http://schemas.microsoft.com/office/drawing/2014/main" id="{44BB10CB-D481-4851-8A4D-2989B2D185A4}"/>
              </a:ext>
            </a:extLst>
          </p:cNvPr>
          <p:cNvSpPr/>
          <p:nvPr/>
        </p:nvSpPr>
        <p:spPr>
          <a:xfrm>
            <a:off x="6944598" y="171816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3E77759D-430C-4875-AE07-0634057BD102}"/>
              </a:ext>
            </a:extLst>
          </p:cNvPr>
          <p:cNvSpPr/>
          <p:nvPr/>
        </p:nvSpPr>
        <p:spPr>
          <a:xfrm>
            <a:off x="7078684" y="22279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53BCF7A6-3B6F-436B-8B71-A974915FB877}"/>
              </a:ext>
            </a:extLst>
          </p:cNvPr>
          <p:cNvSpPr/>
          <p:nvPr/>
        </p:nvSpPr>
        <p:spPr>
          <a:xfrm>
            <a:off x="7339033" y="269073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A5F854E2-05A2-4338-9C9F-3D3517BB3D49}"/>
              </a:ext>
            </a:extLst>
          </p:cNvPr>
          <p:cNvSpPr/>
          <p:nvPr/>
        </p:nvSpPr>
        <p:spPr>
          <a:xfrm>
            <a:off x="6062847" y="30573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4D8DC6F0-2652-4413-8879-7E24BE1C9E1E}"/>
              </a:ext>
            </a:extLst>
          </p:cNvPr>
          <p:cNvSpPr/>
          <p:nvPr/>
        </p:nvSpPr>
        <p:spPr>
          <a:xfrm>
            <a:off x="6177147" y="35330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3A7E0451-1FE3-40AD-9CCC-8454CDC2BD7C}"/>
              </a:ext>
            </a:extLst>
          </p:cNvPr>
          <p:cNvSpPr/>
          <p:nvPr/>
        </p:nvSpPr>
        <p:spPr>
          <a:xfrm>
            <a:off x="7251287" y="349704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C4C29EF5-74C0-4DE9-8F63-C6707B26C59E}"/>
              </a:ext>
            </a:extLst>
          </p:cNvPr>
          <p:cNvSpPr/>
          <p:nvPr/>
        </p:nvSpPr>
        <p:spPr>
          <a:xfrm>
            <a:off x="6964384" y="36473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5160CB63-BF2C-4EEC-8E11-67C7D661A75B}"/>
              </a:ext>
            </a:extLst>
          </p:cNvPr>
          <p:cNvSpPr/>
          <p:nvPr/>
        </p:nvSpPr>
        <p:spPr>
          <a:xfrm>
            <a:off x="6944598" y="416462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C1BFF6E3-6C54-4720-9B7F-F5ED8BC7B243}"/>
              </a:ext>
            </a:extLst>
          </p:cNvPr>
          <p:cNvSpPr/>
          <p:nvPr/>
        </p:nvSpPr>
        <p:spPr>
          <a:xfrm>
            <a:off x="6386140" y="373128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3A26FFBF-61DE-470A-9A41-952056C477FD}"/>
              </a:ext>
            </a:extLst>
          </p:cNvPr>
          <p:cNvSpPr/>
          <p:nvPr/>
        </p:nvSpPr>
        <p:spPr>
          <a:xfrm>
            <a:off x="6191103" y="4287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id="{098AD411-374C-49D6-B135-A23957BA9070}"/>
              </a:ext>
            </a:extLst>
          </p:cNvPr>
          <p:cNvSpPr/>
          <p:nvPr/>
        </p:nvSpPr>
        <p:spPr>
          <a:xfrm>
            <a:off x="7465513" y="45039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AE309EA1-B2B5-4408-9371-040F62D188DC}"/>
              </a:ext>
            </a:extLst>
          </p:cNvPr>
          <p:cNvSpPr/>
          <p:nvPr/>
        </p:nvSpPr>
        <p:spPr>
          <a:xfrm>
            <a:off x="6821330" y="45039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id="{E1FF40BE-2DF7-4A59-ABD0-7EEF9E53F977}"/>
              </a:ext>
            </a:extLst>
          </p:cNvPr>
          <p:cNvSpPr/>
          <p:nvPr/>
        </p:nvSpPr>
        <p:spPr>
          <a:xfrm>
            <a:off x="6012371" y="49795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67464549-BBA8-4EB5-AFE6-0CF69A6EBF66}"/>
              </a:ext>
            </a:extLst>
          </p:cNvPr>
          <p:cNvSpPr/>
          <p:nvPr/>
        </p:nvSpPr>
        <p:spPr>
          <a:xfrm>
            <a:off x="7173198" y="49795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>
            <a:extLst>
              <a:ext uri="{FF2B5EF4-FFF2-40B4-BE49-F238E27FC236}">
                <a16:creationId xmlns:a16="http://schemas.microsoft.com/office/drawing/2014/main" id="{B1208BFA-C30C-48EA-BE0F-BE8E720667C8}"/>
              </a:ext>
            </a:extLst>
          </p:cNvPr>
          <p:cNvSpPr/>
          <p:nvPr/>
        </p:nvSpPr>
        <p:spPr>
          <a:xfrm>
            <a:off x="6529015" y="49795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DD606B85-47A3-4CED-8565-9E7F9CA0E3E1}"/>
              </a:ext>
            </a:extLst>
          </p:cNvPr>
          <p:cNvSpPr/>
          <p:nvPr/>
        </p:nvSpPr>
        <p:spPr>
          <a:xfrm>
            <a:off x="6307180" y="57219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67F1CC14-5BEA-4C00-B778-7550C0FCC8B5}"/>
              </a:ext>
            </a:extLst>
          </p:cNvPr>
          <p:cNvSpPr/>
          <p:nvPr/>
        </p:nvSpPr>
        <p:spPr>
          <a:xfrm>
            <a:off x="7465513" y="54748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27CF26F6-C694-4709-A813-02CE996F1C72}"/>
              </a:ext>
            </a:extLst>
          </p:cNvPr>
          <p:cNvSpPr/>
          <p:nvPr/>
        </p:nvSpPr>
        <p:spPr>
          <a:xfrm>
            <a:off x="6683121" y="533636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86BEA3CA-FA9E-472F-8E09-2D94A30D03D9}"/>
              </a:ext>
            </a:extLst>
          </p:cNvPr>
          <p:cNvSpPr/>
          <p:nvPr/>
        </p:nvSpPr>
        <p:spPr>
          <a:xfrm>
            <a:off x="7280770" y="602006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407ADD5C-63A3-4014-AFC0-AA17FC49CA55}"/>
              </a:ext>
            </a:extLst>
          </p:cNvPr>
          <p:cNvSpPr/>
          <p:nvPr/>
        </p:nvSpPr>
        <p:spPr>
          <a:xfrm>
            <a:off x="6569839" y="611357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Oval 285">
            <a:extLst>
              <a:ext uri="{FF2B5EF4-FFF2-40B4-BE49-F238E27FC236}">
                <a16:creationId xmlns:a16="http://schemas.microsoft.com/office/drawing/2014/main" id="{9A787152-3CB9-4803-B4AD-A7E112DF1920}"/>
              </a:ext>
            </a:extLst>
          </p:cNvPr>
          <p:cNvSpPr/>
          <p:nvPr/>
        </p:nvSpPr>
        <p:spPr>
          <a:xfrm>
            <a:off x="8115760" y="236379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A84ADFD8-51C4-4B34-A616-C0B98B1351DD}"/>
              </a:ext>
            </a:extLst>
          </p:cNvPr>
          <p:cNvSpPr/>
          <p:nvPr/>
        </p:nvSpPr>
        <p:spPr>
          <a:xfrm>
            <a:off x="8205911" y="43759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al 299">
            <a:extLst>
              <a:ext uri="{FF2B5EF4-FFF2-40B4-BE49-F238E27FC236}">
                <a16:creationId xmlns:a16="http://schemas.microsoft.com/office/drawing/2014/main" id="{467AA435-D09C-49B0-96AE-D6284A40A2C1}"/>
              </a:ext>
            </a:extLst>
          </p:cNvPr>
          <p:cNvSpPr/>
          <p:nvPr/>
        </p:nvSpPr>
        <p:spPr>
          <a:xfrm>
            <a:off x="8119579" y="51319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Oval 337">
            <a:extLst>
              <a:ext uri="{FF2B5EF4-FFF2-40B4-BE49-F238E27FC236}">
                <a16:creationId xmlns:a16="http://schemas.microsoft.com/office/drawing/2014/main" id="{0FBB2082-9AB9-4A87-8F2C-E7CB77F46251}"/>
              </a:ext>
            </a:extLst>
          </p:cNvPr>
          <p:cNvSpPr/>
          <p:nvPr/>
        </p:nvSpPr>
        <p:spPr>
          <a:xfrm>
            <a:off x="3983502" y="261892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50D56A53-391E-45F6-9B2D-880888ED0AC4}"/>
              </a:ext>
            </a:extLst>
          </p:cNvPr>
          <p:cNvGrpSpPr/>
          <p:nvPr/>
        </p:nvGrpSpPr>
        <p:grpSpPr>
          <a:xfrm rot="19649473">
            <a:off x="3505427" y="3635488"/>
            <a:ext cx="734240" cy="631423"/>
            <a:chOff x="3544380" y="3328461"/>
            <a:chExt cx="734240" cy="631423"/>
          </a:xfrm>
        </p:grpSpPr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7781DCB9-186B-4B9C-9A6D-147CC760AFAC}"/>
                </a:ext>
              </a:extLst>
            </p:cNvPr>
            <p:cNvSpPr/>
            <p:nvPr/>
          </p:nvSpPr>
          <p:spPr>
            <a:xfrm>
              <a:off x="369711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993723F6-68E6-4C91-9221-9048F6628EB0}"/>
                </a:ext>
              </a:extLst>
            </p:cNvPr>
            <p:cNvSpPr/>
            <p:nvPr/>
          </p:nvSpPr>
          <p:spPr>
            <a:xfrm>
              <a:off x="3660869" y="3724060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2867E5D4-8E73-4C17-A47D-8D571C1C49E4}"/>
                </a:ext>
              </a:extLst>
            </p:cNvPr>
            <p:cNvSpPr/>
            <p:nvPr/>
          </p:nvSpPr>
          <p:spPr>
            <a:xfrm>
              <a:off x="3544380" y="351731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281F54EC-86B7-45BC-A3C1-71260582F016}"/>
                </a:ext>
              </a:extLst>
            </p:cNvPr>
            <p:cNvSpPr/>
            <p:nvPr/>
          </p:nvSpPr>
          <p:spPr>
            <a:xfrm>
              <a:off x="3908270" y="3731284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19438062-9E65-4C41-B245-6636213A9AA8}"/>
                </a:ext>
              </a:extLst>
            </p:cNvPr>
            <p:cNvSpPr/>
            <p:nvPr/>
          </p:nvSpPr>
          <p:spPr>
            <a:xfrm>
              <a:off x="393116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5252BF25-4A97-48ED-825A-FE07A2890931}"/>
                </a:ext>
              </a:extLst>
            </p:cNvPr>
            <p:cNvSpPr/>
            <p:nvPr/>
          </p:nvSpPr>
          <p:spPr>
            <a:xfrm>
              <a:off x="4050020" y="3529938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9B2EDC62-50EC-49A5-9723-87B91BB4F000}"/>
              </a:ext>
            </a:extLst>
          </p:cNvPr>
          <p:cNvGrpSpPr/>
          <p:nvPr/>
        </p:nvGrpSpPr>
        <p:grpSpPr>
          <a:xfrm rot="20921218">
            <a:off x="5199657" y="5237512"/>
            <a:ext cx="734240" cy="631423"/>
            <a:chOff x="3544380" y="3328461"/>
            <a:chExt cx="734240" cy="631423"/>
          </a:xfrm>
        </p:grpSpPr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64B6776C-6077-4388-A1B5-2D68299000EC}"/>
                </a:ext>
              </a:extLst>
            </p:cNvPr>
            <p:cNvSpPr/>
            <p:nvPr/>
          </p:nvSpPr>
          <p:spPr>
            <a:xfrm>
              <a:off x="369711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14BB4F2D-C333-4CD5-B22C-D2387EE27F91}"/>
                </a:ext>
              </a:extLst>
            </p:cNvPr>
            <p:cNvSpPr/>
            <p:nvPr/>
          </p:nvSpPr>
          <p:spPr>
            <a:xfrm>
              <a:off x="3660869" y="3724060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91C69724-F217-48D0-A9BA-5775FBE91F57}"/>
                </a:ext>
              </a:extLst>
            </p:cNvPr>
            <p:cNvSpPr/>
            <p:nvPr/>
          </p:nvSpPr>
          <p:spPr>
            <a:xfrm>
              <a:off x="3544380" y="351731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5CCE568E-58D4-4285-8807-34EEE4A41DDE}"/>
                </a:ext>
              </a:extLst>
            </p:cNvPr>
            <p:cNvSpPr/>
            <p:nvPr/>
          </p:nvSpPr>
          <p:spPr>
            <a:xfrm>
              <a:off x="3908270" y="3731284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648E09AF-5843-44E5-998D-6642F667CEAB}"/>
                </a:ext>
              </a:extLst>
            </p:cNvPr>
            <p:cNvSpPr/>
            <p:nvPr/>
          </p:nvSpPr>
          <p:spPr>
            <a:xfrm>
              <a:off x="393116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E68464D3-0CE3-4C73-9B59-A90EC220C66A}"/>
                </a:ext>
              </a:extLst>
            </p:cNvPr>
            <p:cNvSpPr/>
            <p:nvPr/>
          </p:nvSpPr>
          <p:spPr>
            <a:xfrm>
              <a:off x="4050020" y="3529938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F17146AD-1430-43BF-974F-33397B192209}"/>
              </a:ext>
            </a:extLst>
          </p:cNvPr>
          <p:cNvGrpSpPr/>
          <p:nvPr/>
        </p:nvGrpSpPr>
        <p:grpSpPr>
          <a:xfrm>
            <a:off x="5065397" y="3703359"/>
            <a:ext cx="734240" cy="631423"/>
            <a:chOff x="3544380" y="3328461"/>
            <a:chExt cx="734240" cy="631423"/>
          </a:xfrm>
        </p:grpSpPr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E3D0D446-FBC0-420A-BCD8-7344D9D23BFB}"/>
                </a:ext>
              </a:extLst>
            </p:cNvPr>
            <p:cNvSpPr/>
            <p:nvPr/>
          </p:nvSpPr>
          <p:spPr>
            <a:xfrm>
              <a:off x="369711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7F217C78-2F46-414D-8E06-199AAB7E7C1F}"/>
                </a:ext>
              </a:extLst>
            </p:cNvPr>
            <p:cNvSpPr/>
            <p:nvPr/>
          </p:nvSpPr>
          <p:spPr>
            <a:xfrm>
              <a:off x="3660869" y="3724060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5F2D23F7-3B54-415D-AB3F-1886FD6042B8}"/>
                </a:ext>
              </a:extLst>
            </p:cNvPr>
            <p:cNvSpPr/>
            <p:nvPr/>
          </p:nvSpPr>
          <p:spPr>
            <a:xfrm>
              <a:off x="3544380" y="351731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1064327E-BB33-4C96-A20B-211BABAEF397}"/>
                </a:ext>
              </a:extLst>
            </p:cNvPr>
            <p:cNvSpPr/>
            <p:nvPr/>
          </p:nvSpPr>
          <p:spPr>
            <a:xfrm>
              <a:off x="3908270" y="3731284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81D53EAD-F022-40BE-9F6A-619ED0F204EE}"/>
                </a:ext>
              </a:extLst>
            </p:cNvPr>
            <p:cNvSpPr/>
            <p:nvPr/>
          </p:nvSpPr>
          <p:spPr>
            <a:xfrm>
              <a:off x="393116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14CE91E2-4175-4A2E-BCEC-BAA8C7EDC6CE}"/>
                </a:ext>
              </a:extLst>
            </p:cNvPr>
            <p:cNvSpPr/>
            <p:nvPr/>
          </p:nvSpPr>
          <p:spPr>
            <a:xfrm>
              <a:off x="4050020" y="3529938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C7C510BF-8629-4EAF-87BA-B9338505F937}"/>
              </a:ext>
            </a:extLst>
          </p:cNvPr>
          <p:cNvGrpSpPr/>
          <p:nvPr/>
        </p:nvGrpSpPr>
        <p:grpSpPr>
          <a:xfrm rot="16916548">
            <a:off x="5474646" y="1874491"/>
            <a:ext cx="734240" cy="631423"/>
            <a:chOff x="3544380" y="3328461"/>
            <a:chExt cx="734240" cy="631423"/>
          </a:xfrm>
        </p:grpSpPr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3A4D7273-9EA7-4BB5-8755-D5147375CA97}"/>
                </a:ext>
              </a:extLst>
            </p:cNvPr>
            <p:cNvSpPr/>
            <p:nvPr/>
          </p:nvSpPr>
          <p:spPr>
            <a:xfrm>
              <a:off x="369711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AB4DBAC2-CE07-4F1C-A9D7-88FBD860C3B9}"/>
                </a:ext>
              </a:extLst>
            </p:cNvPr>
            <p:cNvSpPr/>
            <p:nvPr/>
          </p:nvSpPr>
          <p:spPr>
            <a:xfrm>
              <a:off x="3660869" y="3724060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553B2F3B-A97D-4717-A398-1D3D02DE3F37}"/>
                </a:ext>
              </a:extLst>
            </p:cNvPr>
            <p:cNvSpPr/>
            <p:nvPr/>
          </p:nvSpPr>
          <p:spPr>
            <a:xfrm>
              <a:off x="3544380" y="351731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077138F7-A48A-4B71-AF9B-B8CFF2D1BED3}"/>
                </a:ext>
              </a:extLst>
            </p:cNvPr>
            <p:cNvSpPr/>
            <p:nvPr/>
          </p:nvSpPr>
          <p:spPr>
            <a:xfrm>
              <a:off x="3908270" y="3731284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083B8770-0B5F-4A0B-882E-4E769CA8AA2B}"/>
                </a:ext>
              </a:extLst>
            </p:cNvPr>
            <p:cNvSpPr/>
            <p:nvPr/>
          </p:nvSpPr>
          <p:spPr>
            <a:xfrm>
              <a:off x="393116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8A362110-4BC7-4ADB-834B-CB0E87368CF7}"/>
                </a:ext>
              </a:extLst>
            </p:cNvPr>
            <p:cNvSpPr/>
            <p:nvPr/>
          </p:nvSpPr>
          <p:spPr>
            <a:xfrm>
              <a:off x="4050020" y="3529938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DB8CEB87-D1AB-4AD6-8D61-7F29AC27AA46}"/>
              </a:ext>
            </a:extLst>
          </p:cNvPr>
          <p:cNvGrpSpPr/>
          <p:nvPr/>
        </p:nvGrpSpPr>
        <p:grpSpPr>
          <a:xfrm rot="1979421">
            <a:off x="6351229" y="2722605"/>
            <a:ext cx="734240" cy="631423"/>
            <a:chOff x="3544380" y="3328461"/>
            <a:chExt cx="734240" cy="631423"/>
          </a:xfrm>
        </p:grpSpPr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2D17EC67-DE25-4E08-9ED8-0C1D8487457F}"/>
                </a:ext>
              </a:extLst>
            </p:cNvPr>
            <p:cNvSpPr/>
            <p:nvPr/>
          </p:nvSpPr>
          <p:spPr>
            <a:xfrm>
              <a:off x="369711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F5A269A4-95CB-4B9C-A983-DC9A65125CA7}"/>
                </a:ext>
              </a:extLst>
            </p:cNvPr>
            <p:cNvSpPr/>
            <p:nvPr/>
          </p:nvSpPr>
          <p:spPr>
            <a:xfrm>
              <a:off x="3660869" y="3724060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203B1CA4-99D8-4812-A3ED-F37A07B87AC5}"/>
                </a:ext>
              </a:extLst>
            </p:cNvPr>
            <p:cNvSpPr/>
            <p:nvPr/>
          </p:nvSpPr>
          <p:spPr>
            <a:xfrm>
              <a:off x="3544380" y="351731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D7FA660D-4526-4A1F-AA6C-B6F7CDF3FC5C}"/>
                </a:ext>
              </a:extLst>
            </p:cNvPr>
            <p:cNvSpPr/>
            <p:nvPr/>
          </p:nvSpPr>
          <p:spPr>
            <a:xfrm>
              <a:off x="3908270" y="3731284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412ECB6F-A789-4066-8D79-3A8F96F9214C}"/>
                </a:ext>
              </a:extLst>
            </p:cNvPr>
            <p:cNvSpPr/>
            <p:nvPr/>
          </p:nvSpPr>
          <p:spPr>
            <a:xfrm>
              <a:off x="393116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0F87CD56-903F-49BC-B8CF-BEB38D9BCF9D}"/>
                </a:ext>
              </a:extLst>
            </p:cNvPr>
            <p:cNvSpPr/>
            <p:nvPr/>
          </p:nvSpPr>
          <p:spPr>
            <a:xfrm>
              <a:off x="4050020" y="3529938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E1C19EF6-134E-4266-9D22-DD60C87AAE09}"/>
              </a:ext>
            </a:extLst>
          </p:cNvPr>
          <p:cNvGrpSpPr/>
          <p:nvPr/>
        </p:nvGrpSpPr>
        <p:grpSpPr>
          <a:xfrm rot="14937369">
            <a:off x="9237980" y="4567603"/>
            <a:ext cx="734240" cy="631423"/>
            <a:chOff x="3544380" y="3328461"/>
            <a:chExt cx="734240" cy="631423"/>
          </a:xfrm>
        </p:grpSpPr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9F299BD9-8FF7-4A28-B258-76F99E5783A1}"/>
                </a:ext>
              </a:extLst>
            </p:cNvPr>
            <p:cNvSpPr/>
            <p:nvPr/>
          </p:nvSpPr>
          <p:spPr>
            <a:xfrm>
              <a:off x="369711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C469289F-4369-42E1-941E-DCBDCF5AE9F2}"/>
                </a:ext>
              </a:extLst>
            </p:cNvPr>
            <p:cNvSpPr/>
            <p:nvPr/>
          </p:nvSpPr>
          <p:spPr>
            <a:xfrm>
              <a:off x="3660869" y="3724060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3A114A4E-B4EF-42A4-89D4-108AC55F3ED6}"/>
                </a:ext>
              </a:extLst>
            </p:cNvPr>
            <p:cNvSpPr/>
            <p:nvPr/>
          </p:nvSpPr>
          <p:spPr>
            <a:xfrm>
              <a:off x="3544380" y="351731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F727B648-965E-4FEA-B12D-6702E7BD04EC}"/>
                </a:ext>
              </a:extLst>
            </p:cNvPr>
            <p:cNvSpPr/>
            <p:nvPr/>
          </p:nvSpPr>
          <p:spPr>
            <a:xfrm>
              <a:off x="3908270" y="3731284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F2012E91-A7C1-4E82-94FB-8001CDF8B01A}"/>
                </a:ext>
              </a:extLst>
            </p:cNvPr>
            <p:cNvSpPr/>
            <p:nvPr/>
          </p:nvSpPr>
          <p:spPr>
            <a:xfrm>
              <a:off x="393116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FB0453FF-BFA2-40B7-AE27-28DE2EF0BD69}"/>
                </a:ext>
              </a:extLst>
            </p:cNvPr>
            <p:cNvSpPr/>
            <p:nvPr/>
          </p:nvSpPr>
          <p:spPr>
            <a:xfrm>
              <a:off x="4050020" y="3529938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1" name="Group 380">
            <a:extLst>
              <a:ext uri="{FF2B5EF4-FFF2-40B4-BE49-F238E27FC236}">
                <a16:creationId xmlns:a16="http://schemas.microsoft.com/office/drawing/2014/main" id="{338C54F5-FE7E-4854-B566-25654937C16F}"/>
              </a:ext>
            </a:extLst>
          </p:cNvPr>
          <p:cNvGrpSpPr/>
          <p:nvPr/>
        </p:nvGrpSpPr>
        <p:grpSpPr>
          <a:xfrm rot="1520045">
            <a:off x="10358400" y="5159167"/>
            <a:ext cx="734240" cy="631423"/>
            <a:chOff x="3544380" y="3328461"/>
            <a:chExt cx="734240" cy="631423"/>
          </a:xfrm>
        </p:grpSpPr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D7055B39-4C6C-4B61-9A26-8880E7792419}"/>
                </a:ext>
              </a:extLst>
            </p:cNvPr>
            <p:cNvSpPr/>
            <p:nvPr/>
          </p:nvSpPr>
          <p:spPr>
            <a:xfrm>
              <a:off x="369711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443D2D51-21CC-4848-9757-7B6E7F24B42B}"/>
                </a:ext>
              </a:extLst>
            </p:cNvPr>
            <p:cNvSpPr/>
            <p:nvPr/>
          </p:nvSpPr>
          <p:spPr>
            <a:xfrm>
              <a:off x="3660869" y="3724060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2B4170E9-A2D6-43F7-B451-A55B32C2523B}"/>
                </a:ext>
              </a:extLst>
            </p:cNvPr>
            <p:cNvSpPr/>
            <p:nvPr/>
          </p:nvSpPr>
          <p:spPr>
            <a:xfrm>
              <a:off x="3544380" y="351731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58FE75C4-241F-4D19-BF1E-22A695A68A80}"/>
                </a:ext>
              </a:extLst>
            </p:cNvPr>
            <p:cNvSpPr/>
            <p:nvPr/>
          </p:nvSpPr>
          <p:spPr>
            <a:xfrm>
              <a:off x="3908270" y="3731284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080D5F30-2382-4708-AEBA-33BFAE3ED8A2}"/>
                </a:ext>
              </a:extLst>
            </p:cNvPr>
            <p:cNvSpPr/>
            <p:nvPr/>
          </p:nvSpPr>
          <p:spPr>
            <a:xfrm>
              <a:off x="393116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9317EFF2-310F-4139-9945-123EF811DF03}"/>
                </a:ext>
              </a:extLst>
            </p:cNvPr>
            <p:cNvSpPr/>
            <p:nvPr/>
          </p:nvSpPr>
          <p:spPr>
            <a:xfrm>
              <a:off x="4050020" y="3529938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8" name="Group 387">
            <a:extLst>
              <a:ext uri="{FF2B5EF4-FFF2-40B4-BE49-F238E27FC236}">
                <a16:creationId xmlns:a16="http://schemas.microsoft.com/office/drawing/2014/main" id="{ED700163-E92A-4C05-B0F0-97671CFEB518}"/>
              </a:ext>
            </a:extLst>
          </p:cNvPr>
          <p:cNvGrpSpPr/>
          <p:nvPr/>
        </p:nvGrpSpPr>
        <p:grpSpPr>
          <a:xfrm rot="19649473">
            <a:off x="10860135" y="3938157"/>
            <a:ext cx="734240" cy="631423"/>
            <a:chOff x="3544380" y="3328461"/>
            <a:chExt cx="734240" cy="631423"/>
          </a:xfrm>
        </p:grpSpPr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CD02CEFF-176C-4635-B435-DB79B5301FA0}"/>
                </a:ext>
              </a:extLst>
            </p:cNvPr>
            <p:cNvSpPr/>
            <p:nvPr/>
          </p:nvSpPr>
          <p:spPr>
            <a:xfrm>
              <a:off x="369711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0A4FE201-8E08-4CC1-A961-A39606D42450}"/>
                </a:ext>
              </a:extLst>
            </p:cNvPr>
            <p:cNvSpPr/>
            <p:nvPr/>
          </p:nvSpPr>
          <p:spPr>
            <a:xfrm>
              <a:off x="3660869" y="3724060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26485EA6-2FCB-408A-B5CA-6D71074FC5AB}"/>
                </a:ext>
              </a:extLst>
            </p:cNvPr>
            <p:cNvSpPr/>
            <p:nvPr/>
          </p:nvSpPr>
          <p:spPr>
            <a:xfrm>
              <a:off x="3544380" y="351731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84AAC0C5-7E21-4C51-A9B7-371A86AD505E}"/>
                </a:ext>
              </a:extLst>
            </p:cNvPr>
            <p:cNvSpPr/>
            <p:nvPr/>
          </p:nvSpPr>
          <p:spPr>
            <a:xfrm>
              <a:off x="3908270" y="3731284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8634F634-B944-4078-A854-573F90041488}"/>
                </a:ext>
              </a:extLst>
            </p:cNvPr>
            <p:cNvSpPr/>
            <p:nvPr/>
          </p:nvSpPr>
          <p:spPr>
            <a:xfrm>
              <a:off x="393116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E6F9C1A1-8E4E-428C-B46D-4D13F93282FF}"/>
                </a:ext>
              </a:extLst>
            </p:cNvPr>
            <p:cNvSpPr/>
            <p:nvPr/>
          </p:nvSpPr>
          <p:spPr>
            <a:xfrm>
              <a:off x="4050020" y="3529938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3A00B2BA-0A6F-47AB-A40A-ED4E46C77AB1}"/>
              </a:ext>
            </a:extLst>
          </p:cNvPr>
          <p:cNvGrpSpPr/>
          <p:nvPr/>
        </p:nvGrpSpPr>
        <p:grpSpPr>
          <a:xfrm rot="2352529">
            <a:off x="9040347" y="2593701"/>
            <a:ext cx="734240" cy="631423"/>
            <a:chOff x="3544380" y="3328461"/>
            <a:chExt cx="734240" cy="631423"/>
          </a:xfrm>
        </p:grpSpPr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4B022061-6DCC-4E46-904C-C902D62292A6}"/>
                </a:ext>
              </a:extLst>
            </p:cNvPr>
            <p:cNvSpPr/>
            <p:nvPr/>
          </p:nvSpPr>
          <p:spPr>
            <a:xfrm>
              <a:off x="369711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1F93A81D-0A11-4A34-953F-D7F62DB663DB}"/>
                </a:ext>
              </a:extLst>
            </p:cNvPr>
            <p:cNvSpPr/>
            <p:nvPr/>
          </p:nvSpPr>
          <p:spPr>
            <a:xfrm>
              <a:off x="3660869" y="3724060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ED17896A-F7D0-4E22-8C23-2387A87BFF56}"/>
                </a:ext>
              </a:extLst>
            </p:cNvPr>
            <p:cNvSpPr/>
            <p:nvPr/>
          </p:nvSpPr>
          <p:spPr>
            <a:xfrm>
              <a:off x="3544380" y="351731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8280D7ED-0AA4-4F3B-B639-B0CFFA7D8E84}"/>
                </a:ext>
              </a:extLst>
            </p:cNvPr>
            <p:cNvSpPr/>
            <p:nvPr/>
          </p:nvSpPr>
          <p:spPr>
            <a:xfrm>
              <a:off x="3908270" y="3731284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5895CEC8-1BB6-44A2-B93C-90F457CA275D}"/>
                </a:ext>
              </a:extLst>
            </p:cNvPr>
            <p:cNvSpPr/>
            <p:nvPr/>
          </p:nvSpPr>
          <p:spPr>
            <a:xfrm>
              <a:off x="393116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75FFFA5D-496C-4E75-B20C-1B99C3A50D76}"/>
                </a:ext>
              </a:extLst>
            </p:cNvPr>
            <p:cNvSpPr/>
            <p:nvPr/>
          </p:nvSpPr>
          <p:spPr>
            <a:xfrm>
              <a:off x="4050020" y="3529938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BDC8A166-49B1-43F0-95B3-6DF0A13409FF}"/>
              </a:ext>
            </a:extLst>
          </p:cNvPr>
          <p:cNvGrpSpPr/>
          <p:nvPr/>
        </p:nvGrpSpPr>
        <p:grpSpPr>
          <a:xfrm rot="170221">
            <a:off x="10128644" y="2165292"/>
            <a:ext cx="734240" cy="631423"/>
            <a:chOff x="3544380" y="3328461"/>
            <a:chExt cx="734240" cy="631423"/>
          </a:xfrm>
        </p:grpSpPr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5BA0E353-0AF2-4F53-941F-8FCC54FC6996}"/>
                </a:ext>
              </a:extLst>
            </p:cNvPr>
            <p:cNvSpPr/>
            <p:nvPr/>
          </p:nvSpPr>
          <p:spPr>
            <a:xfrm>
              <a:off x="369711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FDBD2FD3-F8CA-4F44-8C36-7E473EE7AAC1}"/>
                </a:ext>
              </a:extLst>
            </p:cNvPr>
            <p:cNvSpPr/>
            <p:nvPr/>
          </p:nvSpPr>
          <p:spPr>
            <a:xfrm>
              <a:off x="3660869" y="3724060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B6B5133E-D0D4-4C73-A257-12DFCE1CB878}"/>
                </a:ext>
              </a:extLst>
            </p:cNvPr>
            <p:cNvSpPr/>
            <p:nvPr/>
          </p:nvSpPr>
          <p:spPr>
            <a:xfrm>
              <a:off x="3544380" y="351731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C4B73CCF-98DA-46D9-8C5F-26E0EA538099}"/>
                </a:ext>
              </a:extLst>
            </p:cNvPr>
            <p:cNvSpPr/>
            <p:nvPr/>
          </p:nvSpPr>
          <p:spPr>
            <a:xfrm>
              <a:off x="3908270" y="3731284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BD67EA20-E5F2-47EC-B15B-4C1877ED8638}"/>
                </a:ext>
              </a:extLst>
            </p:cNvPr>
            <p:cNvSpPr/>
            <p:nvPr/>
          </p:nvSpPr>
          <p:spPr>
            <a:xfrm>
              <a:off x="393116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28368029-8045-4DAB-9148-873958F1C7D4}"/>
                </a:ext>
              </a:extLst>
            </p:cNvPr>
            <p:cNvSpPr/>
            <p:nvPr/>
          </p:nvSpPr>
          <p:spPr>
            <a:xfrm>
              <a:off x="4050020" y="3529938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7EBF0ACC-16DA-494C-9D3C-4E40E7401725}"/>
              </a:ext>
            </a:extLst>
          </p:cNvPr>
          <p:cNvGrpSpPr/>
          <p:nvPr/>
        </p:nvGrpSpPr>
        <p:grpSpPr>
          <a:xfrm>
            <a:off x="8134734" y="1402450"/>
            <a:ext cx="734240" cy="631423"/>
            <a:chOff x="3544380" y="3328461"/>
            <a:chExt cx="734240" cy="631423"/>
          </a:xfrm>
        </p:grpSpPr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428EBB17-3B14-444E-AD67-F0AD88163F75}"/>
                </a:ext>
              </a:extLst>
            </p:cNvPr>
            <p:cNvSpPr/>
            <p:nvPr/>
          </p:nvSpPr>
          <p:spPr>
            <a:xfrm>
              <a:off x="369711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1479B8A2-7C90-42C0-B8AB-74F3ED0CDBDC}"/>
                </a:ext>
              </a:extLst>
            </p:cNvPr>
            <p:cNvSpPr/>
            <p:nvPr/>
          </p:nvSpPr>
          <p:spPr>
            <a:xfrm>
              <a:off x="3660869" y="3724060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3F1D996C-2F96-4CDB-A03D-641006E39288}"/>
                </a:ext>
              </a:extLst>
            </p:cNvPr>
            <p:cNvSpPr/>
            <p:nvPr/>
          </p:nvSpPr>
          <p:spPr>
            <a:xfrm>
              <a:off x="3544380" y="351731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4160DE4C-F6D0-40D5-A3A4-7BAA692B9D34}"/>
                </a:ext>
              </a:extLst>
            </p:cNvPr>
            <p:cNvSpPr/>
            <p:nvPr/>
          </p:nvSpPr>
          <p:spPr>
            <a:xfrm>
              <a:off x="3908270" y="3731284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46EEAEAB-0A8D-4E7A-B809-794A0BD9FE80}"/>
                </a:ext>
              </a:extLst>
            </p:cNvPr>
            <p:cNvSpPr/>
            <p:nvPr/>
          </p:nvSpPr>
          <p:spPr>
            <a:xfrm>
              <a:off x="393116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A8CAF244-45E4-4146-A9B8-D9E89F540861}"/>
                </a:ext>
              </a:extLst>
            </p:cNvPr>
            <p:cNvSpPr/>
            <p:nvPr/>
          </p:nvSpPr>
          <p:spPr>
            <a:xfrm>
              <a:off x="4050020" y="3529938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6" name="Group 415">
            <a:extLst>
              <a:ext uri="{FF2B5EF4-FFF2-40B4-BE49-F238E27FC236}">
                <a16:creationId xmlns:a16="http://schemas.microsoft.com/office/drawing/2014/main" id="{4C32150A-B3A8-4576-8F98-72CEEED69276}"/>
              </a:ext>
            </a:extLst>
          </p:cNvPr>
          <p:cNvGrpSpPr/>
          <p:nvPr/>
        </p:nvGrpSpPr>
        <p:grpSpPr>
          <a:xfrm rot="17532628">
            <a:off x="7830867" y="3348817"/>
            <a:ext cx="734240" cy="631423"/>
            <a:chOff x="3544380" y="3328461"/>
            <a:chExt cx="734240" cy="631423"/>
          </a:xfrm>
        </p:grpSpPr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35F35557-99AB-47A3-8EFD-EF3C11ED7355}"/>
                </a:ext>
              </a:extLst>
            </p:cNvPr>
            <p:cNvSpPr/>
            <p:nvPr/>
          </p:nvSpPr>
          <p:spPr>
            <a:xfrm>
              <a:off x="369711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>
              <a:extLst>
                <a:ext uri="{FF2B5EF4-FFF2-40B4-BE49-F238E27FC236}">
                  <a16:creationId xmlns:a16="http://schemas.microsoft.com/office/drawing/2014/main" id="{DDC7A8FE-AF6F-4276-863D-CB57793E8135}"/>
                </a:ext>
              </a:extLst>
            </p:cNvPr>
            <p:cNvSpPr/>
            <p:nvPr/>
          </p:nvSpPr>
          <p:spPr>
            <a:xfrm>
              <a:off x="3660869" y="3724060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1A2CCE1F-2AC2-4B17-8CDA-5E34E72476C2}"/>
                </a:ext>
              </a:extLst>
            </p:cNvPr>
            <p:cNvSpPr/>
            <p:nvPr/>
          </p:nvSpPr>
          <p:spPr>
            <a:xfrm>
              <a:off x="3544380" y="351731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E995DA6B-180B-43B8-8E01-AA909AD1DD77}"/>
                </a:ext>
              </a:extLst>
            </p:cNvPr>
            <p:cNvSpPr/>
            <p:nvPr/>
          </p:nvSpPr>
          <p:spPr>
            <a:xfrm>
              <a:off x="3908270" y="3731284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E3BE77F3-1244-40C9-A3C9-0599126E9195}"/>
                </a:ext>
              </a:extLst>
            </p:cNvPr>
            <p:cNvSpPr/>
            <p:nvPr/>
          </p:nvSpPr>
          <p:spPr>
            <a:xfrm>
              <a:off x="393116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09B3AA67-C472-459D-98BF-AF6BF1055A58}"/>
                </a:ext>
              </a:extLst>
            </p:cNvPr>
            <p:cNvSpPr/>
            <p:nvPr/>
          </p:nvSpPr>
          <p:spPr>
            <a:xfrm>
              <a:off x="4050020" y="3529938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3" name="Group 422">
            <a:extLst>
              <a:ext uri="{FF2B5EF4-FFF2-40B4-BE49-F238E27FC236}">
                <a16:creationId xmlns:a16="http://schemas.microsoft.com/office/drawing/2014/main" id="{B942662C-5E44-4373-B345-B17E7D79E291}"/>
              </a:ext>
            </a:extLst>
          </p:cNvPr>
          <p:cNvGrpSpPr/>
          <p:nvPr/>
        </p:nvGrpSpPr>
        <p:grpSpPr>
          <a:xfrm rot="13500067">
            <a:off x="10184065" y="784752"/>
            <a:ext cx="734240" cy="631423"/>
            <a:chOff x="3544380" y="3328461"/>
            <a:chExt cx="734240" cy="631423"/>
          </a:xfrm>
        </p:grpSpPr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5B370340-0DCD-46F7-8A78-011026699464}"/>
                </a:ext>
              </a:extLst>
            </p:cNvPr>
            <p:cNvSpPr/>
            <p:nvPr/>
          </p:nvSpPr>
          <p:spPr>
            <a:xfrm>
              <a:off x="369711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3F6AC409-FB75-4B73-8E9B-1DC3897D3D4D}"/>
                </a:ext>
              </a:extLst>
            </p:cNvPr>
            <p:cNvSpPr/>
            <p:nvPr/>
          </p:nvSpPr>
          <p:spPr>
            <a:xfrm>
              <a:off x="3660869" y="3724060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B859CCE0-0215-4017-AF43-C333DF911E1D}"/>
                </a:ext>
              </a:extLst>
            </p:cNvPr>
            <p:cNvSpPr/>
            <p:nvPr/>
          </p:nvSpPr>
          <p:spPr>
            <a:xfrm>
              <a:off x="3544380" y="351731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BBA99E32-94D2-4EA1-AFC3-06206D390CA8}"/>
                </a:ext>
              </a:extLst>
            </p:cNvPr>
            <p:cNvSpPr/>
            <p:nvPr/>
          </p:nvSpPr>
          <p:spPr>
            <a:xfrm>
              <a:off x="3908270" y="3731284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6C04C33C-1648-40A2-A7BB-92B2DF1D769A}"/>
                </a:ext>
              </a:extLst>
            </p:cNvPr>
            <p:cNvSpPr/>
            <p:nvPr/>
          </p:nvSpPr>
          <p:spPr>
            <a:xfrm>
              <a:off x="393116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65AA9DCB-C2BA-4842-BB22-580E777AF9E5}"/>
                </a:ext>
              </a:extLst>
            </p:cNvPr>
            <p:cNvSpPr/>
            <p:nvPr/>
          </p:nvSpPr>
          <p:spPr>
            <a:xfrm>
              <a:off x="4050020" y="3529938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0" name="Group 429">
            <a:extLst>
              <a:ext uri="{FF2B5EF4-FFF2-40B4-BE49-F238E27FC236}">
                <a16:creationId xmlns:a16="http://schemas.microsoft.com/office/drawing/2014/main" id="{FBF22472-8203-4596-BACF-A59790F50687}"/>
              </a:ext>
            </a:extLst>
          </p:cNvPr>
          <p:cNvGrpSpPr/>
          <p:nvPr/>
        </p:nvGrpSpPr>
        <p:grpSpPr>
          <a:xfrm rot="17274924">
            <a:off x="11216618" y="2793877"/>
            <a:ext cx="734240" cy="631423"/>
            <a:chOff x="3544380" y="3328461"/>
            <a:chExt cx="734240" cy="631423"/>
          </a:xfrm>
        </p:grpSpPr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A59F34E0-F76F-4F55-B3F3-A1AB08DABBC3}"/>
                </a:ext>
              </a:extLst>
            </p:cNvPr>
            <p:cNvSpPr/>
            <p:nvPr/>
          </p:nvSpPr>
          <p:spPr>
            <a:xfrm>
              <a:off x="369711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8A8DC0B0-B5B4-47D0-BF6F-C689F94DBD27}"/>
                </a:ext>
              </a:extLst>
            </p:cNvPr>
            <p:cNvSpPr/>
            <p:nvPr/>
          </p:nvSpPr>
          <p:spPr>
            <a:xfrm>
              <a:off x="3660869" y="3724060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CC43FBDD-16CB-4021-B317-4862AD0F4AD8}"/>
                </a:ext>
              </a:extLst>
            </p:cNvPr>
            <p:cNvSpPr/>
            <p:nvPr/>
          </p:nvSpPr>
          <p:spPr>
            <a:xfrm>
              <a:off x="3544380" y="351731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82751B31-D956-43B8-9C30-8E79BC558A01}"/>
                </a:ext>
              </a:extLst>
            </p:cNvPr>
            <p:cNvSpPr/>
            <p:nvPr/>
          </p:nvSpPr>
          <p:spPr>
            <a:xfrm>
              <a:off x="3908270" y="3731284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0635FE10-52B2-4469-8E94-ABA63749C664}"/>
                </a:ext>
              </a:extLst>
            </p:cNvPr>
            <p:cNvSpPr/>
            <p:nvPr/>
          </p:nvSpPr>
          <p:spPr>
            <a:xfrm>
              <a:off x="393116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DDD6EA74-A2B2-47A8-A2B5-D9233142ED10}"/>
                </a:ext>
              </a:extLst>
            </p:cNvPr>
            <p:cNvSpPr/>
            <p:nvPr/>
          </p:nvSpPr>
          <p:spPr>
            <a:xfrm>
              <a:off x="4050020" y="3529938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7" name="Group 436">
            <a:extLst>
              <a:ext uri="{FF2B5EF4-FFF2-40B4-BE49-F238E27FC236}">
                <a16:creationId xmlns:a16="http://schemas.microsoft.com/office/drawing/2014/main" id="{4C25F4CB-3476-4FDE-89A6-E64D210D76CD}"/>
              </a:ext>
            </a:extLst>
          </p:cNvPr>
          <p:cNvGrpSpPr/>
          <p:nvPr/>
        </p:nvGrpSpPr>
        <p:grpSpPr>
          <a:xfrm rot="14937369">
            <a:off x="8608205" y="5443337"/>
            <a:ext cx="734240" cy="631423"/>
            <a:chOff x="3544380" y="3328461"/>
            <a:chExt cx="734240" cy="631423"/>
          </a:xfrm>
        </p:grpSpPr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6A687E40-9B7C-4BD6-BF4D-D77D90C52350}"/>
                </a:ext>
              </a:extLst>
            </p:cNvPr>
            <p:cNvSpPr/>
            <p:nvPr/>
          </p:nvSpPr>
          <p:spPr>
            <a:xfrm>
              <a:off x="369711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B1B425C0-3EA5-43F8-A11E-F6DD8444F80C}"/>
                </a:ext>
              </a:extLst>
            </p:cNvPr>
            <p:cNvSpPr/>
            <p:nvPr/>
          </p:nvSpPr>
          <p:spPr>
            <a:xfrm>
              <a:off x="3660869" y="3724060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DBFE825E-DD46-4A7E-95F8-E573CEA78117}"/>
                </a:ext>
              </a:extLst>
            </p:cNvPr>
            <p:cNvSpPr/>
            <p:nvPr/>
          </p:nvSpPr>
          <p:spPr>
            <a:xfrm>
              <a:off x="3544380" y="351731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5DAB566C-A304-412F-8D2C-3EF460124C1C}"/>
                </a:ext>
              </a:extLst>
            </p:cNvPr>
            <p:cNvSpPr/>
            <p:nvPr/>
          </p:nvSpPr>
          <p:spPr>
            <a:xfrm>
              <a:off x="3908270" y="3731284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B625879C-962B-4B1E-A8E0-0A05C83BD1B6}"/>
                </a:ext>
              </a:extLst>
            </p:cNvPr>
            <p:cNvSpPr/>
            <p:nvPr/>
          </p:nvSpPr>
          <p:spPr>
            <a:xfrm>
              <a:off x="3931163" y="3328461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9CF4AEF5-9CBF-4261-95CF-7E138407CB7C}"/>
                </a:ext>
              </a:extLst>
            </p:cNvPr>
            <p:cNvSpPr/>
            <p:nvPr/>
          </p:nvSpPr>
          <p:spPr>
            <a:xfrm>
              <a:off x="4050020" y="3529938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4" name="Oval 443">
            <a:extLst>
              <a:ext uri="{FF2B5EF4-FFF2-40B4-BE49-F238E27FC236}">
                <a16:creationId xmlns:a16="http://schemas.microsoft.com/office/drawing/2014/main" id="{19CA8B24-334F-40C4-BA87-BA36B8828D32}"/>
              </a:ext>
            </a:extLst>
          </p:cNvPr>
          <p:cNvSpPr/>
          <p:nvPr/>
        </p:nvSpPr>
        <p:spPr>
          <a:xfrm>
            <a:off x="10128534" y="360061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401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49C912-8A49-4DC5-90F1-795DE61BBB38}"/>
              </a:ext>
            </a:extLst>
          </p:cNvPr>
          <p:cNvSpPr txBox="1"/>
          <p:nvPr/>
        </p:nvSpPr>
        <p:spPr>
          <a:xfrm>
            <a:off x="311085" y="301658"/>
            <a:ext cx="178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transitions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AE9560E-7DD9-4599-98B8-A4C5C9F5870F}"/>
              </a:ext>
            </a:extLst>
          </p:cNvPr>
          <p:cNvSpPr/>
          <p:nvPr/>
        </p:nvSpPr>
        <p:spPr>
          <a:xfrm>
            <a:off x="713461" y="9561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8B9CB07-D2A8-401E-B525-D0E39167CBFA}"/>
              </a:ext>
            </a:extLst>
          </p:cNvPr>
          <p:cNvSpPr/>
          <p:nvPr/>
        </p:nvSpPr>
        <p:spPr>
          <a:xfrm>
            <a:off x="69278" y="9561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7E3CBF7-6D6A-4B84-AD89-4181EABDE758}"/>
              </a:ext>
            </a:extLst>
          </p:cNvPr>
          <p:cNvSpPr/>
          <p:nvPr/>
        </p:nvSpPr>
        <p:spPr>
          <a:xfrm>
            <a:off x="2001827" y="9561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D57B949-4101-49F7-AE9B-59BD93ED1E58}"/>
              </a:ext>
            </a:extLst>
          </p:cNvPr>
          <p:cNvSpPr/>
          <p:nvPr/>
        </p:nvSpPr>
        <p:spPr>
          <a:xfrm>
            <a:off x="1357644" y="9561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3D31C68-11B2-40AE-B269-BCEF6255D6F9}"/>
              </a:ext>
            </a:extLst>
          </p:cNvPr>
          <p:cNvSpPr/>
          <p:nvPr/>
        </p:nvSpPr>
        <p:spPr>
          <a:xfrm>
            <a:off x="3290193" y="9561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B1B0C6E-0425-405A-9077-6F4A4E5479B0}"/>
              </a:ext>
            </a:extLst>
          </p:cNvPr>
          <p:cNvSpPr/>
          <p:nvPr/>
        </p:nvSpPr>
        <p:spPr>
          <a:xfrm>
            <a:off x="2646010" y="9561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47C56B-6353-44ED-849E-D603160E0312}"/>
              </a:ext>
            </a:extLst>
          </p:cNvPr>
          <p:cNvSpPr/>
          <p:nvPr/>
        </p:nvSpPr>
        <p:spPr>
          <a:xfrm>
            <a:off x="4578559" y="9561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C07B3F-9F25-488E-BFD0-FBCCB60383B0}"/>
              </a:ext>
            </a:extLst>
          </p:cNvPr>
          <p:cNvSpPr/>
          <p:nvPr/>
        </p:nvSpPr>
        <p:spPr>
          <a:xfrm>
            <a:off x="3934376" y="9561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460E63C-86F2-46BC-A15D-16B5803A53FB}"/>
              </a:ext>
            </a:extLst>
          </p:cNvPr>
          <p:cNvSpPr/>
          <p:nvPr/>
        </p:nvSpPr>
        <p:spPr>
          <a:xfrm>
            <a:off x="1005776" y="14514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56688B5-8B2F-4130-A67A-591B8FB2AF65}"/>
              </a:ext>
            </a:extLst>
          </p:cNvPr>
          <p:cNvSpPr/>
          <p:nvPr/>
        </p:nvSpPr>
        <p:spPr>
          <a:xfrm>
            <a:off x="361593" y="14514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2D1E990-95F4-472E-BC80-1F6CA75CC39A}"/>
              </a:ext>
            </a:extLst>
          </p:cNvPr>
          <p:cNvSpPr/>
          <p:nvPr/>
        </p:nvSpPr>
        <p:spPr>
          <a:xfrm>
            <a:off x="2294142" y="14514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9904ACA-0847-4DF9-BA73-83073306ABB9}"/>
              </a:ext>
            </a:extLst>
          </p:cNvPr>
          <p:cNvSpPr/>
          <p:nvPr/>
        </p:nvSpPr>
        <p:spPr>
          <a:xfrm>
            <a:off x="1649959" y="14514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2C82EE7-673C-4852-9EDF-83BDBF3ED734}"/>
              </a:ext>
            </a:extLst>
          </p:cNvPr>
          <p:cNvSpPr/>
          <p:nvPr/>
        </p:nvSpPr>
        <p:spPr>
          <a:xfrm>
            <a:off x="3582508" y="14514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E889F50-E29F-4663-A440-4B2ECDB01F95}"/>
              </a:ext>
            </a:extLst>
          </p:cNvPr>
          <p:cNvSpPr/>
          <p:nvPr/>
        </p:nvSpPr>
        <p:spPr>
          <a:xfrm>
            <a:off x="2938325" y="14514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6776EF3-DCAD-432B-BB14-63953011894F}"/>
              </a:ext>
            </a:extLst>
          </p:cNvPr>
          <p:cNvSpPr/>
          <p:nvPr/>
        </p:nvSpPr>
        <p:spPr>
          <a:xfrm>
            <a:off x="4966612" y="15657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B58899A-EF2B-4261-B7F4-6C91A2586B22}"/>
              </a:ext>
            </a:extLst>
          </p:cNvPr>
          <p:cNvSpPr/>
          <p:nvPr/>
        </p:nvSpPr>
        <p:spPr>
          <a:xfrm>
            <a:off x="4226691" y="14514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D6D2505-E3A4-4F05-ABF4-1B42415EDF5B}"/>
              </a:ext>
            </a:extLst>
          </p:cNvPr>
          <p:cNvSpPr/>
          <p:nvPr/>
        </p:nvSpPr>
        <p:spPr>
          <a:xfrm>
            <a:off x="713461" y="19270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275821B-7835-4572-BE97-0D4E22CF5E73}"/>
              </a:ext>
            </a:extLst>
          </p:cNvPr>
          <p:cNvSpPr/>
          <p:nvPr/>
        </p:nvSpPr>
        <p:spPr>
          <a:xfrm>
            <a:off x="69278" y="19270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E2B1A-0AA6-4105-AD2D-B5A6D01551BB}"/>
              </a:ext>
            </a:extLst>
          </p:cNvPr>
          <p:cNvSpPr/>
          <p:nvPr/>
        </p:nvSpPr>
        <p:spPr>
          <a:xfrm>
            <a:off x="2001827" y="19270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2D741BE-29AE-4286-9345-75CC4B282F88}"/>
              </a:ext>
            </a:extLst>
          </p:cNvPr>
          <p:cNvSpPr/>
          <p:nvPr/>
        </p:nvSpPr>
        <p:spPr>
          <a:xfrm>
            <a:off x="1357644" y="19270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A1127D8-6692-4960-8AB9-0BFC4AB52A15}"/>
              </a:ext>
            </a:extLst>
          </p:cNvPr>
          <p:cNvSpPr/>
          <p:nvPr/>
        </p:nvSpPr>
        <p:spPr>
          <a:xfrm>
            <a:off x="3290193" y="19270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CA7262A-2855-4C3A-9277-3EE9E4B610B5}"/>
              </a:ext>
            </a:extLst>
          </p:cNvPr>
          <p:cNvSpPr/>
          <p:nvPr/>
        </p:nvSpPr>
        <p:spPr>
          <a:xfrm>
            <a:off x="2646010" y="19270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88A7466-37FA-4C1F-B040-A5F7E47B0A78}"/>
              </a:ext>
            </a:extLst>
          </p:cNvPr>
          <p:cNvSpPr/>
          <p:nvPr/>
        </p:nvSpPr>
        <p:spPr>
          <a:xfrm>
            <a:off x="4540181" y="190759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B06C7B-8E5D-4E41-B7FD-D7E96EF4276A}"/>
              </a:ext>
            </a:extLst>
          </p:cNvPr>
          <p:cNvSpPr/>
          <p:nvPr/>
        </p:nvSpPr>
        <p:spPr>
          <a:xfrm>
            <a:off x="3934376" y="188082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74DEC4C-3962-4BAA-B691-7383A0019AAB}"/>
              </a:ext>
            </a:extLst>
          </p:cNvPr>
          <p:cNvSpPr/>
          <p:nvPr/>
        </p:nvSpPr>
        <p:spPr>
          <a:xfrm>
            <a:off x="1005776" y="24223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462D8FD-B197-4F7D-AE9D-4323900F9385}"/>
              </a:ext>
            </a:extLst>
          </p:cNvPr>
          <p:cNvSpPr/>
          <p:nvPr/>
        </p:nvSpPr>
        <p:spPr>
          <a:xfrm>
            <a:off x="361593" y="24223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6D7E9BE-A520-4E3D-AA10-A526EB1CCB5B}"/>
              </a:ext>
            </a:extLst>
          </p:cNvPr>
          <p:cNvSpPr/>
          <p:nvPr/>
        </p:nvSpPr>
        <p:spPr>
          <a:xfrm>
            <a:off x="2294142" y="24223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A2C6446-B8C4-4A2A-BDE2-E3606302ED91}"/>
              </a:ext>
            </a:extLst>
          </p:cNvPr>
          <p:cNvSpPr/>
          <p:nvPr/>
        </p:nvSpPr>
        <p:spPr>
          <a:xfrm>
            <a:off x="1649959" y="24223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BD3AFE0-5E6C-4F1C-B62E-ABE8D7C5E265}"/>
              </a:ext>
            </a:extLst>
          </p:cNvPr>
          <p:cNvSpPr/>
          <p:nvPr/>
        </p:nvSpPr>
        <p:spPr>
          <a:xfrm>
            <a:off x="3676000" y="24223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DAD24C0-17A9-4BBC-8624-2AABA4D9E2C1}"/>
              </a:ext>
            </a:extLst>
          </p:cNvPr>
          <p:cNvSpPr/>
          <p:nvPr/>
        </p:nvSpPr>
        <p:spPr>
          <a:xfrm>
            <a:off x="2938325" y="24223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1F510C1-8697-4BAB-84A6-7C1B55A8EA5E}"/>
              </a:ext>
            </a:extLst>
          </p:cNvPr>
          <p:cNvSpPr/>
          <p:nvPr/>
        </p:nvSpPr>
        <p:spPr>
          <a:xfrm>
            <a:off x="4870874" y="24223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C7CE59B-D2EB-483E-91D1-3861B0F4B76E}"/>
              </a:ext>
            </a:extLst>
          </p:cNvPr>
          <p:cNvSpPr/>
          <p:nvPr/>
        </p:nvSpPr>
        <p:spPr>
          <a:xfrm>
            <a:off x="4381274" y="243766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D9CBC49-3B56-48A1-8F3D-C0E7EA7D9CF0}"/>
              </a:ext>
            </a:extLst>
          </p:cNvPr>
          <p:cNvSpPr/>
          <p:nvPr/>
        </p:nvSpPr>
        <p:spPr>
          <a:xfrm>
            <a:off x="713461" y="28980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AA5D2E7-7217-45EE-B633-B6D99F9815D0}"/>
              </a:ext>
            </a:extLst>
          </p:cNvPr>
          <p:cNvSpPr/>
          <p:nvPr/>
        </p:nvSpPr>
        <p:spPr>
          <a:xfrm>
            <a:off x="69278" y="28980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D07577B-6D53-425B-8A67-2551591C0321}"/>
              </a:ext>
            </a:extLst>
          </p:cNvPr>
          <p:cNvSpPr/>
          <p:nvPr/>
        </p:nvSpPr>
        <p:spPr>
          <a:xfrm>
            <a:off x="2001827" y="28980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55E33F4-9D70-44F4-9B72-CF26FE237755}"/>
              </a:ext>
            </a:extLst>
          </p:cNvPr>
          <p:cNvSpPr/>
          <p:nvPr/>
        </p:nvSpPr>
        <p:spPr>
          <a:xfrm>
            <a:off x="1357644" y="28980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BF64E15-CA4E-4EA4-8995-D8A77CF30AE8}"/>
              </a:ext>
            </a:extLst>
          </p:cNvPr>
          <p:cNvSpPr/>
          <p:nvPr/>
        </p:nvSpPr>
        <p:spPr>
          <a:xfrm>
            <a:off x="3290193" y="28980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1047D79-E097-488E-943E-91FCC3357374}"/>
              </a:ext>
            </a:extLst>
          </p:cNvPr>
          <p:cNvSpPr/>
          <p:nvPr/>
        </p:nvSpPr>
        <p:spPr>
          <a:xfrm>
            <a:off x="2646010" y="28980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79FD177-2B7E-4ED2-8A7B-E906840EA272}"/>
              </a:ext>
            </a:extLst>
          </p:cNvPr>
          <p:cNvSpPr/>
          <p:nvPr/>
        </p:nvSpPr>
        <p:spPr>
          <a:xfrm>
            <a:off x="4618735" y="289714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3BD781D-50BA-4FE1-AF49-22513191F53F}"/>
              </a:ext>
            </a:extLst>
          </p:cNvPr>
          <p:cNvSpPr/>
          <p:nvPr/>
        </p:nvSpPr>
        <p:spPr>
          <a:xfrm>
            <a:off x="3934376" y="28980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005B2E1-290A-416F-B9DD-2155D88BF15E}"/>
              </a:ext>
            </a:extLst>
          </p:cNvPr>
          <p:cNvSpPr/>
          <p:nvPr/>
        </p:nvSpPr>
        <p:spPr>
          <a:xfrm>
            <a:off x="1005776" y="33933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91668D3-6D84-40D7-A4B5-D113E72108C8}"/>
              </a:ext>
            </a:extLst>
          </p:cNvPr>
          <p:cNvSpPr/>
          <p:nvPr/>
        </p:nvSpPr>
        <p:spPr>
          <a:xfrm>
            <a:off x="361593" y="33933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747DBAE-0623-402A-9052-F7F8CCBA9094}"/>
              </a:ext>
            </a:extLst>
          </p:cNvPr>
          <p:cNvSpPr/>
          <p:nvPr/>
        </p:nvSpPr>
        <p:spPr>
          <a:xfrm>
            <a:off x="2294142" y="33933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46024EA-A61B-4D29-83B0-DE1BCBE3967C}"/>
              </a:ext>
            </a:extLst>
          </p:cNvPr>
          <p:cNvSpPr/>
          <p:nvPr/>
        </p:nvSpPr>
        <p:spPr>
          <a:xfrm>
            <a:off x="1649959" y="33933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3CBA395-E0C4-4594-AB48-D28EA0CD2343}"/>
              </a:ext>
            </a:extLst>
          </p:cNvPr>
          <p:cNvSpPr/>
          <p:nvPr/>
        </p:nvSpPr>
        <p:spPr>
          <a:xfrm>
            <a:off x="3582508" y="33933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A7849AE-BA44-4E6F-AD71-A6F0A98AF9ED}"/>
              </a:ext>
            </a:extLst>
          </p:cNvPr>
          <p:cNvSpPr/>
          <p:nvPr/>
        </p:nvSpPr>
        <p:spPr>
          <a:xfrm>
            <a:off x="2938325" y="33933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04EC199-0024-4CC7-8C45-0903F78E1A93}"/>
              </a:ext>
            </a:extLst>
          </p:cNvPr>
          <p:cNvSpPr/>
          <p:nvPr/>
        </p:nvSpPr>
        <p:spPr>
          <a:xfrm>
            <a:off x="4958431" y="336015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8ABA6F6-E0E2-4678-9B98-DAF28718714F}"/>
              </a:ext>
            </a:extLst>
          </p:cNvPr>
          <p:cNvSpPr/>
          <p:nvPr/>
        </p:nvSpPr>
        <p:spPr>
          <a:xfrm>
            <a:off x="4266974" y="335662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9A53DD9-3EE4-4619-9DD5-A7029B0AD20A}"/>
              </a:ext>
            </a:extLst>
          </p:cNvPr>
          <p:cNvSpPr/>
          <p:nvPr/>
        </p:nvSpPr>
        <p:spPr>
          <a:xfrm>
            <a:off x="713461" y="38689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81ED77E-C94E-4898-AC13-751689459AC4}"/>
              </a:ext>
            </a:extLst>
          </p:cNvPr>
          <p:cNvSpPr/>
          <p:nvPr/>
        </p:nvSpPr>
        <p:spPr>
          <a:xfrm>
            <a:off x="69278" y="38689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0B1C25B-1CDB-4A74-A5C8-E3E0CA5ED161}"/>
              </a:ext>
            </a:extLst>
          </p:cNvPr>
          <p:cNvSpPr/>
          <p:nvPr/>
        </p:nvSpPr>
        <p:spPr>
          <a:xfrm>
            <a:off x="2001827" y="38689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F212C53-BE71-453D-A82D-5123AE7C7D25}"/>
              </a:ext>
            </a:extLst>
          </p:cNvPr>
          <p:cNvSpPr/>
          <p:nvPr/>
        </p:nvSpPr>
        <p:spPr>
          <a:xfrm>
            <a:off x="1357644" y="38689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A05AE47-5913-4861-8AC7-552D9CE9823A}"/>
              </a:ext>
            </a:extLst>
          </p:cNvPr>
          <p:cNvSpPr/>
          <p:nvPr/>
        </p:nvSpPr>
        <p:spPr>
          <a:xfrm>
            <a:off x="3290193" y="38689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8641ECF-A5A0-4EE1-AFB9-82B83467BC45}"/>
              </a:ext>
            </a:extLst>
          </p:cNvPr>
          <p:cNvSpPr/>
          <p:nvPr/>
        </p:nvSpPr>
        <p:spPr>
          <a:xfrm>
            <a:off x="2646010" y="38689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C50A8DF-09FB-481B-A025-AA6778B17B84}"/>
              </a:ext>
            </a:extLst>
          </p:cNvPr>
          <p:cNvSpPr/>
          <p:nvPr/>
        </p:nvSpPr>
        <p:spPr>
          <a:xfrm>
            <a:off x="4512620" y="373023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CAA78FA-64C9-468E-9244-1FC75F3760DB}"/>
              </a:ext>
            </a:extLst>
          </p:cNvPr>
          <p:cNvSpPr/>
          <p:nvPr/>
        </p:nvSpPr>
        <p:spPr>
          <a:xfrm>
            <a:off x="3934376" y="38689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85CE9BC-BC11-4C2B-A1C1-32F4618D9DC9}"/>
              </a:ext>
            </a:extLst>
          </p:cNvPr>
          <p:cNvSpPr/>
          <p:nvPr/>
        </p:nvSpPr>
        <p:spPr>
          <a:xfrm>
            <a:off x="1005776" y="43642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A09DAFC-0681-45A0-858F-89274AA0BE91}"/>
              </a:ext>
            </a:extLst>
          </p:cNvPr>
          <p:cNvSpPr/>
          <p:nvPr/>
        </p:nvSpPr>
        <p:spPr>
          <a:xfrm>
            <a:off x="361593" y="43642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E616EAB-4F4E-46DF-8792-1FC3DA699089}"/>
              </a:ext>
            </a:extLst>
          </p:cNvPr>
          <p:cNvSpPr/>
          <p:nvPr/>
        </p:nvSpPr>
        <p:spPr>
          <a:xfrm>
            <a:off x="2294142" y="43642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0E754BE5-CEBF-4BCB-B5E2-F49B62934B51}"/>
              </a:ext>
            </a:extLst>
          </p:cNvPr>
          <p:cNvSpPr/>
          <p:nvPr/>
        </p:nvSpPr>
        <p:spPr>
          <a:xfrm>
            <a:off x="1649959" y="43642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60B1113-D730-4763-99BF-6E503B69EB42}"/>
              </a:ext>
            </a:extLst>
          </p:cNvPr>
          <p:cNvSpPr/>
          <p:nvPr/>
        </p:nvSpPr>
        <p:spPr>
          <a:xfrm>
            <a:off x="3582508" y="43642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9FF4243-19A1-4D69-9D96-5DFD9F434E6E}"/>
              </a:ext>
            </a:extLst>
          </p:cNvPr>
          <p:cNvSpPr/>
          <p:nvPr/>
        </p:nvSpPr>
        <p:spPr>
          <a:xfrm>
            <a:off x="2938325" y="43642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CB6723C5-F014-44AA-BA81-053852664B27}"/>
              </a:ext>
            </a:extLst>
          </p:cNvPr>
          <p:cNvSpPr/>
          <p:nvPr/>
        </p:nvSpPr>
        <p:spPr>
          <a:xfrm>
            <a:off x="4821491" y="432777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AB95676-D8FE-4B29-AD98-377BBD050DDA}"/>
              </a:ext>
            </a:extLst>
          </p:cNvPr>
          <p:cNvSpPr/>
          <p:nvPr/>
        </p:nvSpPr>
        <p:spPr>
          <a:xfrm>
            <a:off x="4112391" y="429618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0C6EE29-8A1C-45C9-8BDC-6EAF70DF36F9}"/>
              </a:ext>
            </a:extLst>
          </p:cNvPr>
          <p:cNvSpPr/>
          <p:nvPr/>
        </p:nvSpPr>
        <p:spPr>
          <a:xfrm>
            <a:off x="713461" y="48398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4FB84572-FF54-40A7-BDC8-6F724B3EEC5D}"/>
              </a:ext>
            </a:extLst>
          </p:cNvPr>
          <p:cNvSpPr/>
          <p:nvPr/>
        </p:nvSpPr>
        <p:spPr>
          <a:xfrm>
            <a:off x="69278" y="48398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569D88B-18F5-48D3-A59B-BBA01634DF10}"/>
              </a:ext>
            </a:extLst>
          </p:cNvPr>
          <p:cNvSpPr/>
          <p:nvPr/>
        </p:nvSpPr>
        <p:spPr>
          <a:xfrm>
            <a:off x="2001827" y="48398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173DA77-33DA-4481-983B-7842378C5AFE}"/>
              </a:ext>
            </a:extLst>
          </p:cNvPr>
          <p:cNvSpPr/>
          <p:nvPr/>
        </p:nvSpPr>
        <p:spPr>
          <a:xfrm>
            <a:off x="1357644" y="48398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5E4C1BAB-2CDF-4DDC-89CA-0D4F45941921}"/>
              </a:ext>
            </a:extLst>
          </p:cNvPr>
          <p:cNvSpPr/>
          <p:nvPr/>
        </p:nvSpPr>
        <p:spPr>
          <a:xfrm>
            <a:off x="3290193" y="48398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6619BC7-C672-43C5-9320-2F20CF5038FE}"/>
              </a:ext>
            </a:extLst>
          </p:cNvPr>
          <p:cNvSpPr/>
          <p:nvPr/>
        </p:nvSpPr>
        <p:spPr>
          <a:xfrm>
            <a:off x="2646010" y="48398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F8513AF-A682-444B-A6D1-604E36BB9FFD}"/>
              </a:ext>
            </a:extLst>
          </p:cNvPr>
          <p:cNvSpPr/>
          <p:nvPr/>
        </p:nvSpPr>
        <p:spPr>
          <a:xfrm>
            <a:off x="4434099" y="471308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6106E66-C29E-43DC-B12C-A44988BCFB31}"/>
              </a:ext>
            </a:extLst>
          </p:cNvPr>
          <p:cNvSpPr/>
          <p:nvPr/>
        </p:nvSpPr>
        <p:spPr>
          <a:xfrm>
            <a:off x="3934376" y="48398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4F5B89FA-554B-4418-9A3E-16AD0D7C2706}"/>
              </a:ext>
            </a:extLst>
          </p:cNvPr>
          <p:cNvSpPr/>
          <p:nvPr/>
        </p:nvSpPr>
        <p:spPr>
          <a:xfrm>
            <a:off x="1005776" y="53351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21A8E67-C8F0-489C-AD72-49ACB6134123}"/>
              </a:ext>
            </a:extLst>
          </p:cNvPr>
          <p:cNvSpPr/>
          <p:nvPr/>
        </p:nvSpPr>
        <p:spPr>
          <a:xfrm>
            <a:off x="361593" y="53351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D479563C-8114-4699-8B18-06BF6BE8994A}"/>
              </a:ext>
            </a:extLst>
          </p:cNvPr>
          <p:cNvSpPr/>
          <p:nvPr/>
        </p:nvSpPr>
        <p:spPr>
          <a:xfrm>
            <a:off x="2294142" y="53351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B6B5FF89-18D1-4C80-9EE5-F3DADB235142}"/>
              </a:ext>
            </a:extLst>
          </p:cNvPr>
          <p:cNvSpPr/>
          <p:nvPr/>
        </p:nvSpPr>
        <p:spPr>
          <a:xfrm>
            <a:off x="1649959" y="53351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213C159-A5EF-4A2D-962F-8286F7BBA1E4}"/>
              </a:ext>
            </a:extLst>
          </p:cNvPr>
          <p:cNvSpPr/>
          <p:nvPr/>
        </p:nvSpPr>
        <p:spPr>
          <a:xfrm>
            <a:off x="3582508" y="53351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9251219-5952-4F89-9D41-2583D2BC83AA}"/>
              </a:ext>
            </a:extLst>
          </p:cNvPr>
          <p:cNvSpPr/>
          <p:nvPr/>
        </p:nvSpPr>
        <p:spPr>
          <a:xfrm>
            <a:off x="2938325" y="53351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A581AE9B-5419-4B64-AAEE-61E639F4D476}"/>
              </a:ext>
            </a:extLst>
          </p:cNvPr>
          <p:cNvSpPr/>
          <p:nvPr/>
        </p:nvSpPr>
        <p:spPr>
          <a:xfrm>
            <a:off x="4909163" y="517434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A2CC7C5E-D1AB-4B98-8D7D-B048CDD8A725}"/>
              </a:ext>
            </a:extLst>
          </p:cNvPr>
          <p:cNvSpPr/>
          <p:nvPr/>
        </p:nvSpPr>
        <p:spPr>
          <a:xfrm>
            <a:off x="4189671" y="53351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030F6502-8E25-48AB-BB13-99D7EE84014C}"/>
              </a:ext>
            </a:extLst>
          </p:cNvPr>
          <p:cNvSpPr/>
          <p:nvPr/>
        </p:nvSpPr>
        <p:spPr>
          <a:xfrm>
            <a:off x="713461" y="581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A31EDFD8-A62A-4BCA-A88D-5D2F80813B85}"/>
              </a:ext>
            </a:extLst>
          </p:cNvPr>
          <p:cNvSpPr/>
          <p:nvPr/>
        </p:nvSpPr>
        <p:spPr>
          <a:xfrm>
            <a:off x="69278" y="581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406F20DB-F099-450C-A86B-2A7A6B5C66D7}"/>
              </a:ext>
            </a:extLst>
          </p:cNvPr>
          <p:cNvSpPr/>
          <p:nvPr/>
        </p:nvSpPr>
        <p:spPr>
          <a:xfrm>
            <a:off x="2001827" y="581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2E29B2C-DCA5-4BA3-BBFD-32FB4FBB0746}"/>
              </a:ext>
            </a:extLst>
          </p:cNvPr>
          <p:cNvSpPr/>
          <p:nvPr/>
        </p:nvSpPr>
        <p:spPr>
          <a:xfrm>
            <a:off x="1357644" y="581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D65D4536-8B6F-498D-8266-0607501F9C9E}"/>
              </a:ext>
            </a:extLst>
          </p:cNvPr>
          <p:cNvSpPr/>
          <p:nvPr/>
        </p:nvSpPr>
        <p:spPr>
          <a:xfrm>
            <a:off x="3290193" y="581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C3F947D-84A1-415F-8CB3-BF95A714FC45}"/>
              </a:ext>
            </a:extLst>
          </p:cNvPr>
          <p:cNvSpPr/>
          <p:nvPr/>
        </p:nvSpPr>
        <p:spPr>
          <a:xfrm>
            <a:off x="2646010" y="581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686B8FC5-A513-441D-A59D-688E52771F2E}"/>
              </a:ext>
            </a:extLst>
          </p:cNvPr>
          <p:cNvSpPr/>
          <p:nvPr/>
        </p:nvSpPr>
        <p:spPr>
          <a:xfrm>
            <a:off x="4578559" y="576606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3010A9D-6CC2-4B8D-B6C5-90591A962DB0}"/>
              </a:ext>
            </a:extLst>
          </p:cNvPr>
          <p:cNvSpPr/>
          <p:nvPr/>
        </p:nvSpPr>
        <p:spPr>
          <a:xfrm>
            <a:off x="3934376" y="581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C48BD93D-0BD0-489C-9036-92AB2B8F5360}"/>
              </a:ext>
            </a:extLst>
          </p:cNvPr>
          <p:cNvSpPr/>
          <p:nvPr/>
        </p:nvSpPr>
        <p:spPr>
          <a:xfrm>
            <a:off x="5866925" y="9561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1EB71555-A4D8-4236-B375-4833855AF961}"/>
              </a:ext>
            </a:extLst>
          </p:cNvPr>
          <p:cNvSpPr/>
          <p:nvPr/>
        </p:nvSpPr>
        <p:spPr>
          <a:xfrm>
            <a:off x="5222742" y="9561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AC5CEFD-8CFB-44C5-8290-2636E57B4CEA}"/>
              </a:ext>
            </a:extLst>
          </p:cNvPr>
          <p:cNvSpPr/>
          <p:nvPr/>
        </p:nvSpPr>
        <p:spPr>
          <a:xfrm>
            <a:off x="7155291" y="9561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854B5665-64DF-4184-8458-5D9D888CB048}"/>
              </a:ext>
            </a:extLst>
          </p:cNvPr>
          <p:cNvSpPr/>
          <p:nvPr/>
        </p:nvSpPr>
        <p:spPr>
          <a:xfrm>
            <a:off x="6511108" y="9561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6B83B3FB-BACB-429A-B298-1C91EA84AD3B}"/>
              </a:ext>
            </a:extLst>
          </p:cNvPr>
          <p:cNvSpPr/>
          <p:nvPr/>
        </p:nvSpPr>
        <p:spPr>
          <a:xfrm>
            <a:off x="8355957" y="76542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8A7E0477-4A8C-4BC8-BE48-77DEAE9B4F30}"/>
              </a:ext>
            </a:extLst>
          </p:cNvPr>
          <p:cNvSpPr/>
          <p:nvPr/>
        </p:nvSpPr>
        <p:spPr>
          <a:xfrm>
            <a:off x="7646642" y="98309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8274F62B-D750-407F-96DF-F97DD97954AE}"/>
              </a:ext>
            </a:extLst>
          </p:cNvPr>
          <p:cNvSpPr/>
          <p:nvPr/>
        </p:nvSpPr>
        <p:spPr>
          <a:xfrm>
            <a:off x="9829552" y="10704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8CC6B2CB-8661-4A64-8D30-7B7EA8533413}"/>
              </a:ext>
            </a:extLst>
          </p:cNvPr>
          <p:cNvSpPr/>
          <p:nvPr/>
        </p:nvSpPr>
        <p:spPr>
          <a:xfrm>
            <a:off x="8999860" y="88115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97A553DA-8538-463F-A7AD-0DA6880E5776}"/>
              </a:ext>
            </a:extLst>
          </p:cNvPr>
          <p:cNvSpPr/>
          <p:nvPr/>
        </p:nvSpPr>
        <p:spPr>
          <a:xfrm>
            <a:off x="6159240" y="14514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D4BEE5F6-1514-4E9F-A83E-9887FEA7B836}"/>
              </a:ext>
            </a:extLst>
          </p:cNvPr>
          <p:cNvSpPr/>
          <p:nvPr/>
        </p:nvSpPr>
        <p:spPr>
          <a:xfrm>
            <a:off x="5515057" y="14514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CEA97D52-23D6-40D0-BD46-AE428AAE94D9}"/>
              </a:ext>
            </a:extLst>
          </p:cNvPr>
          <p:cNvSpPr/>
          <p:nvPr/>
        </p:nvSpPr>
        <p:spPr>
          <a:xfrm>
            <a:off x="7447606" y="14514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F80A55C3-0B7B-4D8F-9AE2-48AD950DE2A1}"/>
              </a:ext>
            </a:extLst>
          </p:cNvPr>
          <p:cNvSpPr/>
          <p:nvPr/>
        </p:nvSpPr>
        <p:spPr>
          <a:xfrm>
            <a:off x="6803423" y="14514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12E76601-3DBF-4E30-9135-EC7557FA4D28}"/>
              </a:ext>
            </a:extLst>
          </p:cNvPr>
          <p:cNvSpPr/>
          <p:nvPr/>
        </p:nvSpPr>
        <p:spPr>
          <a:xfrm>
            <a:off x="8880016" y="161938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A5811DB3-603A-4BF8-AA1C-B5193F441702}"/>
              </a:ext>
            </a:extLst>
          </p:cNvPr>
          <p:cNvSpPr/>
          <p:nvPr/>
        </p:nvSpPr>
        <p:spPr>
          <a:xfrm>
            <a:off x="8152940" y="12680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85A76549-2731-425C-AAAC-F7344A22A025}"/>
              </a:ext>
            </a:extLst>
          </p:cNvPr>
          <p:cNvSpPr/>
          <p:nvPr/>
        </p:nvSpPr>
        <p:spPr>
          <a:xfrm>
            <a:off x="10024338" y="157846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A8CA477A-9503-4BEA-8412-A008C9A879E9}"/>
              </a:ext>
            </a:extLst>
          </p:cNvPr>
          <p:cNvSpPr/>
          <p:nvPr/>
        </p:nvSpPr>
        <p:spPr>
          <a:xfrm>
            <a:off x="9265855" y="132599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8EB902AF-C487-4712-9BD6-7B660259A438}"/>
              </a:ext>
            </a:extLst>
          </p:cNvPr>
          <p:cNvSpPr/>
          <p:nvPr/>
        </p:nvSpPr>
        <p:spPr>
          <a:xfrm>
            <a:off x="5866925" y="19270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ECDD8800-CCF6-41BE-8B98-9C64CA4ADA4A}"/>
              </a:ext>
            </a:extLst>
          </p:cNvPr>
          <p:cNvSpPr/>
          <p:nvPr/>
        </p:nvSpPr>
        <p:spPr>
          <a:xfrm>
            <a:off x="5300086" y="194997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BF905354-4EC1-47FB-B689-FD708AE7C7CB}"/>
              </a:ext>
            </a:extLst>
          </p:cNvPr>
          <p:cNvSpPr/>
          <p:nvPr/>
        </p:nvSpPr>
        <p:spPr>
          <a:xfrm>
            <a:off x="7029984" y="190759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AF5E05E8-B56F-402D-8712-176BE6410526}"/>
              </a:ext>
            </a:extLst>
          </p:cNvPr>
          <p:cNvSpPr/>
          <p:nvPr/>
        </p:nvSpPr>
        <p:spPr>
          <a:xfrm>
            <a:off x="6511108" y="19270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914D3529-522A-49F5-97FE-4EB0F6412478}"/>
              </a:ext>
            </a:extLst>
          </p:cNvPr>
          <p:cNvSpPr/>
          <p:nvPr/>
        </p:nvSpPr>
        <p:spPr>
          <a:xfrm>
            <a:off x="8396400" y="18996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7D5E7565-F2BC-4288-9C09-0A3D81B49522}"/>
              </a:ext>
            </a:extLst>
          </p:cNvPr>
          <p:cNvSpPr/>
          <p:nvPr/>
        </p:nvSpPr>
        <p:spPr>
          <a:xfrm>
            <a:off x="7991618" y="198956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7FDF7113-B49C-49B8-B01B-D1F1BD3C00C2}"/>
              </a:ext>
            </a:extLst>
          </p:cNvPr>
          <p:cNvSpPr/>
          <p:nvPr/>
        </p:nvSpPr>
        <p:spPr>
          <a:xfrm>
            <a:off x="9570961" y="177600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21D6F643-9B13-4F7B-A356-3F9B8C7ECEC4}"/>
              </a:ext>
            </a:extLst>
          </p:cNvPr>
          <p:cNvSpPr/>
          <p:nvPr/>
        </p:nvSpPr>
        <p:spPr>
          <a:xfrm>
            <a:off x="9087840" y="19270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551A8B39-079E-4598-857E-2C9C1D317540}"/>
              </a:ext>
            </a:extLst>
          </p:cNvPr>
          <p:cNvSpPr/>
          <p:nvPr/>
        </p:nvSpPr>
        <p:spPr>
          <a:xfrm>
            <a:off x="6159240" y="24223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4E816BF6-329E-4D5D-9481-2E4F770BE772}"/>
              </a:ext>
            </a:extLst>
          </p:cNvPr>
          <p:cNvSpPr/>
          <p:nvPr/>
        </p:nvSpPr>
        <p:spPr>
          <a:xfrm>
            <a:off x="5515057" y="24223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84876358-3121-4226-9034-BEF26CFA6DB3}"/>
              </a:ext>
            </a:extLst>
          </p:cNvPr>
          <p:cNvSpPr/>
          <p:nvPr/>
        </p:nvSpPr>
        <p:spPr>
          <a:xfrm>
            <a:off x="7527384" y="211069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BD31B3DB-9511-4E84-B1AC-BEC083DC2791}"/>
              </a:ext>
            </a:extLst>
          </p:cNvPr>
          <p:cNvSpPr/>
          <p:nvPr/>
        </p:nvSpPr>
        <p:spPr>
          <a:xfrm>
            <a:off x="6803423" y="24223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3D0E8307-F7C5-4826-A157-6B82C7EEF47A}"/>
              </a:ext>
            </a:extLst>
          </p:cNvPr>
          <p:cNvSpPr/>
          <p:nvPr/>
        </p:nvSpPr>
        <p:spPr>
          <a:xfrm>
            <a:off x="8746291" y="222409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2A9F2051-E143-4173-BA43-F74F950288DE}"/>
              </a:ext>
            </a:extLst>
          </p:cNvPr>
          <p:cNvSpPr/>
          <p:nvPr/>
        </p:nvSpPr>
        <p:spPr>
          <a:xfrm>
            <a:off x="7940480" y="243673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39F684AB-DE5F-4FC0-B376-E493D89A76DA}"/>
              </a:ext>
            </a:extLst>
          </p:cNvPr>
          <p:cNvSpPr/>
          <p:nvPr/>
        </p:nvSpPr>
        <p:spPr>
          <a:xfrm>
            <a:off x="9795738" y="243555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0EFDA31F-6662-4546-95E7-CD9EA3833EEC}"/>
              </a:ext>
            </a:extLst>
          </p:cNvPr>
          <p:cNvSpPr/>
          <p:nvPr/>
        </p:nvSpPr>
        <p:spPr>
          <a:xfrm>
            <a:off x="9380155" y="24223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C6CD306D-C28B-413D-B2E8-EC16BE605E47}"/>
              </a:ext>
            </a:extLst>
          </p:cNvPr>
          <p:cNvSpPr/>
          <p:nvPr/>
        </p:nvSpPr>
        <p:spPr>
          <a:xfrm>
            <a:off x="5663136" y="28590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40EB6CC6-A42C-4A15-B5B2-459153478E8B}"/>
              </a:ext>
            </a:extLst>
          </p:cNvPr>
          <p:cNvSpPr/>
          <p:nvPr/>
        </p:nvSpPr>
        <p:spPr>
          <a:xfrm>
            <a:off x="5187602" y="28590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73E15B54-2D41-4DED-A9EC-8AA1485F8866}"/>
              </a:ext>
            </a:extLst>
          </p:cNvPr>
          <p:cNvSpPr/>
          <p:nvPr/>
        </p:nvSpPr>
        <p:spPr>
          <a:xfrm>
            <a:off x="6995661" y="28980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A2B3BD63-E506-4903-96B2-4305A94705A4}"/>
              </a:ext>
            </a:extLst>
          </p:cNvPr>
          <p:cNvSpPr/>
          <p:nvPr/>
        </p:nvSpPr>
        <p:spPr>
          <a:xfrm>
            <a:off x="6368086" y="294188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D1A89505-986C-4A72-8447-F9B8831F9C29}"/>
              </a:ext>
            </a:extLst>
          </p:cNvPr>
          <p:cNvSpPr/>
          <p:nvPr/>
        </p:nvSpPr>
        <p:spPr>
          <a:xfrm>
            <a:off x="8278952" y="275631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2512E9B9-E9FF-45AA-ABF4-85E2109E7A0D}"/>
              </a:ext>
            </a:extLst>
          </p:cNvPr>
          <p:cNvSpPr/>
          <p:nvPr/>
        </p:nvSpPr>
        <p:spPr>
          <a:xfrm>
            <a:off x="7422777" y="26694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C33CB2D8-A8DC-45C0-BF61-3C4D04750702}"/>
              </a:ext>
            </a:extLst>
          </p:cNvPr>
          <p:cNvSpPr/>
          <p:nvPr/>
        </p:nvSpPr>
        <p:spPr>
          <a:xfrm>
            <a:off x="9919771" y="294522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041FF253-4901-412F-980D-FD388FEAB042}"/>
              </a:ext>
            </a:extLst>
          </p:cNvPr>
          <p:cNvSpPr/>
          <p:nvPr/>
        </p:nvSpPr>
        <p:spPr>
          <a:xfrm>
            <a:off x="8954846" y="25509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90506E39-A670-401C-B920-4160269ECA38}"/>
              </a:ext>
            </a:extLst>
          </p:cNvPr>
          <p:cNvSpPr/>
          <p:nvPr/>
        </p:nvSpPr>
        <p:spPr>
          <a:xfrm>
            <a:off x="6159240" y="33933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57DADAAE-7267-482C-A584-C8897A4ECF2C}"/>
              </a:ext>
            </a:extLst>
          </p:cNvPr>
          <p:cNvSpPr/>
          <p:nvPr/>
        </p:nvSpPr>
        <p:spPr>
          <a:xfrm>
            <a:off x="5515057" y="33933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2D8F5A9C-F44A-4885-A5DF-12174A6B82B1}"/>
              </a:ext>
            </a:extLst>
          </p:cNvPr>
          <p:cNvSpPr/>
          <p:nvPr/>
        </p:nvSpPr>
        <p:spPr>
          <a:xfrm>
            <a:off x="7486436" y="340287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F4595AB6-988E-4B37-9592-3F1B7FE70C04}"/>
              </a:ext>
            </a:extLst>
          </p:cNvPr>
          <p:cNvSpPr/>
          <p:nvPr/>
        </p:nvSpPr>
        <p:spPr>
          <a:xfrm>
            <a:off x="6889148" y="352388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59DF1509-AADB-4C24-94BF-FD73444569E8}"/>
              </a:ext>
            </a:extLst>
          </p:cNvPr>
          <p:cNvSpPr/>
          <p:nvPr/>
        </p:nvSpPr>
        <p:spPr>
          <a:xfrm>
            <a:off x="8575120" y="317382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1EF2BB1C-65E5-4B60-B940-C89B051D2B4F}"/>
              </a:ext>
            </a:extLst>
          </p:cNvPr>
          <p:cNvSpPr/>
          <p:nvPr/>
        </p:nvSpPr>
        <p:spPr>
          <a:xfrm>
            <a:off x="7969424" y="330480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4FD9C955-E7A8-48AB-9B7E-34E28B8E1692}"/>
              </a:ext>
            </a:extLst>
          </p:cNvPr>
          <p:cNvSpPr/>
          <p:nvPr/>
        </p:nvSpPr>
        <p:spPr>
          <a:xfrm>
            <a:off x="10017151" y="347164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24A6025E-BE12-4494-BD75-F63704434B15}"/>
              </a:ext>
            </a:extLst>
          </p:cNvPr>
          <p:cNvSpPr/>
          <p:nvPr/>
        </p:nvSpPr>
        <p:spPr>
          <a:xfrm>
            <a:off x="9190208" y="32663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69735BF5-D537-4282-99B4-DA0338A02C00}"/>
              </a:ext>
            </a:extLst>
          </p:cNvPr>
          <p:cNvSpPr/>
          <p:nvPr/>
        </p:nvSpPr>
        <p:spPr>
          <a:xfrm>
            <a:off x="5866925" y="38689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E02997A9-C205-418A-91B9-B58F07A7AB70}"/>
              </a:ext>
            </a:extLst>
          </p:cNvPr>
          <p:cNvSpPr/>
          <p:nvPr/>
        </p:nvSpPr>
        <p:spPr>
          <a:xfrm>
            <a:off x="5222742" y="38689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81BBD878-5F43-413D-903D-0883CB635D87}"/>
              </a:ext>
            </a:extLst>
          </p:cNvPr>
          <p:cNvSpPr/>
          <p:nvPr/>
        </p:nvSpPr>
        <p:spPr>
          <a:xfrm>
            <a:off x="7155291" y="38689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589D7C21-B45B-4B7D-A8BB-89A6D7C68408}"/>
              </a:ext>
            </a:extLst>
          </p:cNvPr>
          <p:cNvSpPr/>
          <p:nvPr/>
        </p:nvSpPr>
        <p:spPr>
          <a:xfrm>
            <a:off x="6431948" y="37796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CF693546-1C82-4399-9BD7-377E92E904B6}"/>
              </a:ext>
            </a:extLst>
          </p:cNvPr>
          <p:cNvSpPr/>
          <p:nvPr/>
        </p:nvSpPr>
        <p:spPr>
          <a:xfrm>
            <a:off x="8443657" y="38689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250019FA-4CC2-4977-8D95-F1B8873023A5}"/>
              </a:ext>
            </a:extLst>
          </p:cNvPr>
          <p:cNvSpPr/>
          <p:nvPr/>
        </p:nvSpPr>
        <p:spPr>
          <a:xfrm>
            <a:off x="7875242" y="383398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D1CDEEAE-5273-4FA8-A08A-D1EC7C9AF052}"/>
              </a:ext>
            </a:extLst>
          </p:cNvPr>
          <p:cNvSpPr/>
          <p:nvPr/>
        </p:nvSpPr>
        <p:spPr>
          <a:xfrm>
            <a:off x="9629258" y="37546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23EBF677-A47B-4034-9A8B-DCC99E48523D}"/>
              </a:ext>
            </a:extLst>
          </p:cNvPr>
          <p:cNvSpPr/>
          <p:nvPr/>
        </p:nvSpPr>
        <p:spPr>
          <a:xfrm>
            <a:off x="9051014" y="373164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E66FA9D5-A408-4BD1-8BA5-C4E4CD458C64}"/>
              </a:ext>
            </a:extLst>
          </p:cNvPr>
          <p:cNvSpPr/>
          <p:nvPr/>
        </p:nvSpPr>
        <p:spPr>
          <a:xfrm>
            <a:off x="6159240" y="43642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080C5B2B-D5B0-42FC-8872-8496C2077610}"/>
              </a:ext>
            </a:extLst>
          </p:cNvPr>
          <p:cNvSpPr/>
          <p:nvPr/>
        </p:nvSpPr>
        <p:spPr>
          <a:xfrm>
            <a:off x="5457907" y="431702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DE2CC930-0DD3-48D1-89C5-0E8DED068155}"/>
              </a:ext>
            </a:extLst>
          </p:cNvPr>
          <p:cNvSpPr/>
          <p:nvPr/>
        </p:nvSpPr>
        <p:spPr>
          <a:xfrm>
            <a:off x="7475417" y="445575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8CC68B25-1120-4DE8-8E8F-4B47C83AA10A}"/>
              </a:ext>
            </a:extLst>
          </p:cNvPr>
          <p:cNvSpPr/>
          <p:nvPr/>
        </p:nvSpPr>
        <p:spPr>
          <a:xfrm>
            <a:off x="6660548" y="425808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C6507E44-11EB-4016-A0FD-A03830A7835B}"/>
              </a:ext>
            </a:extLst>
          </p:cNvPr>
          <p:cNvSpPr/>
          <p:nvPr/>
        </p:nvSpPr>
        <p:spPr>
          <a:xfrm>
            <a:off x="8836442" y="42362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F18F3E9C-96F6-4B71-B13E-092E5D3E022A}"/>
              </a:ext>
            </a:extLst>
          </p:cNvPr>
          <p:cNvSpPr/>
          <p:nvPr/>
        </p:nvSpPr>
        <p:spPr>
          <a:xfrm>
            <a:off x="8091789" y="43642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C6BF9A27-1749-4A90-8D51-644C041517D2}"/>
              </a:ext>
            </a:extLst>
          </p:cNvPr>
          <p:cNvSpPr/>
          <p:nvPr/>
        </p:nvSpPr>
        <p:spPr>
          <a:xfrm>
            <a:off x="10171430" y="431702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43302F5D-2317-4D66-9A8D-46C7CDFF82CC}"/>
              </a:ext>
            </a:extLst>
          </p:cNvPr>
          <p:cNvSpPr/>
          <p:nvPr/>
        </p:nvSpPr>
        <p:spPr>
          <a:xfrm>
            <a:off x="9597913" y="432419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E0E7BD2A-588D-4120-B02A-FFC5E35F70E6}"/>
              </a:ext>
            </a:extLst>
          </p:cNvPr>
          <p:cNvSpPr/>
          <p:nvPr/>
        </p:nvSpPr>
        <p:spPr>
          <a:xfrm>
            <a:off x="5796809" y="472676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874D7897-C111-43DD-8277-68B9D290D527}"/>
              </a:ext>
            </a:extLst>
          </p:cNvPr>
          <p:cNvSpPr/>
          <p:nvPr/>
        </p:nvSpPr>
        <p:spPr>
          <a:xfrm>
            <a:off x="5222742" y="48398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8544ED9B-CFC5-47A7-B22D-1ADE3E807A5E}"/>
              </a:ext>
            </a:extLst>
          </p:cNvPr>
          <p:cNvSpPr/>
          <p:nvPr/>
        </p:nvSpPr>
        <p:spPr>
          <a:xfrm>
            <a:off x="7097658" y="463193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6E11F54B-5B16-4F9F-BCD6-169A6B9550BF}"/>
              </a:ext>
            </a:extLst>
          </p:cNvPr>
          <p:cNvSpPr/>
          <p:nvPr/>
        </p:nvSpPr>
        <p:spPr>
          <a:xfrm>
            <a:off x="6454167" y="49922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EF3EA345-342C-4A97-8209-D5D54763961D}"/>
              </a:ext>
            </a:extLst>
          </p:cNvPr>
          <p:cNvSpPr/>
          <p:nvPr/>
        </p:nvSpPr>
        <p:spPr>
          <a:xfrm>
            <a:off x="8267240" y="468664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31FCC26E-A74C-4F7F-AE24-49F9EA4A0725}"/>
              </a:ext>
            </a:extLst>
          </p:cNvPr>
          <p:cNvSpPr/>
          <p:nvPr/>
        </p:nvSpPr>
        <p:spPr>
          <a:xfrm>
            <a:off x="7799474" y="48398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76C96EE9-E3EB-46BD-B98D-BD1588E60497}"/>
              </a:ext>
            </a:extLst>
          </p:cNvPr>
          <p:cNvSpPr/>
          <p:nvPr/>
        </p:nvSpPr>
        <p:spPr>
          <a:xfrm>
            <a:off x="9910038" y="48398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904648D7-39B6-4373-BD86-813A31B5F0F6}"/>
              </a:ext>
            </a:extLst>
          </p:cNvPr>
          <p:cNvSpPr/>
          <p:nvPr/>
        </p:nvSpPr>
        <p:spPr>
          <a:xfrm>
            <a:off x="9075908" y="459878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996AF21-A8F5-4DD0-9556-D129695FE380}"/>
              </a:ext>
            </a:extLst>
          </p:cNvPr>
          <p:cNvSpPr/>
          <p:nvPr/>
        </p:nvSpPr>
        <p:spPr>
          <a:xfrm>
            <a:off x="6063249" y="52208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9EBC7D5B-4FF9-42ED-BB77-AB326F719039}"/>
              </a:ext>
            </a:extLst>
          </p:cNvPr>
          <p:cNvSpPr/>
          <p:nvPr/>
        </p:nvSpPr>
        <p:spPr>
          <a:xfrm>
            <a:off x="5515057" y="53351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2B2710A8-F5B2-426C-8A10-0B9C9F69222D}"/>
              </a:ext>
            </a:extLst>
          </p:cNvPr>
          <p:cNvSpPr/>
          <p:nvPr/>
        </p:nvSpPr>
        <p:spPr>
          <a:xfrm>
            <a:off x="7447606" y="529227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CDD8F202-1E9D-40E5-ACE6-56F80B888A30}"/>
              </a:ext>
            </a:extLst>
          </p:cNvPr>
          <p:cNvSpPr/>
          <p:nvPr/>
        </p:nvSpPr>
        <p:spPr>
          <a:xfrm>
            <a:off x="6845085" y="52208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0EC76F9D-DB91-4685-823A-C1698942EF60}"/>
              </a:ext>
            </a:extLst>
          </p:cNvPr>
          <p:cNvSpPr/>
          <p:nvPr/>
        </p:nvSpPr>
        <p:spPr>
          <a:xfrm>
            <a:off x="8750110" y="49922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7975FA8C-E133-4B1E-8E0C-BD344F926D1E}"/>
              </a:ext>
            </a:extLst>
          </p:cNvPr>
          <p:cNvSpPr/>
          <p:nvPr/>
        </p:nvSpPr>
        <p:spPr>
          <a:xfrm>
            <a:off x="8282100" y="53351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D29C69F7-4CE6-4CEF-902D-94C23A36B8A1}"/>
              </a:ext>
            </a:extLst>
          </p:cNvPr>
          <p:cNvSpPr/>
          <p:nvPr/>
        </p:nvSpPr>
        <p:spPr>
          <a:xfrm>
            <a:off x="9854709" y="520573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B89BF34D-BC2D-46C0-8747-F49E0EDE1144}"/>
              </a:ext>
            </a:extLst>
          </p:cNvPr>
          <p:cNvSpPr/>
          <p:nvPr/>
        </p:nvSpPr>
        <p:spPr>
          <a:xfrm>
            <a:off x="9221696" y="50993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35CFFE9F-ED0B-42F4-B9D3-6B81A0F33164}"/>
              </a:ext>
            </a:extLst>
          </p:cNvPr>
          <p:cNvSpPr/>
          <p:nvPr/>
        </p:nvSpPr>
        <p:spPr>
          <a:xfrm>
            <a:off x="5866925" y="581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AD545D98-1657-4DB3-BA89-71E967359D4E}"/>
              </a:ext>
            </a:extLst>
          </p:cNvPr>
          <p:cNvSpPr/>
          <p:nvPr/>
        </p:nvSpPr>
        <p:spPr>
          <a:xfrm>
            <a:off x="5222742" y="581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45B088FE-8538-4D97-9EAB-646EE8A9ED6E}"/>
              </a:ext>
            </a:extLst>
          </p:cNvPr>
          <p:cNvSpPr/>
          <p:nvPr/>
        </p:nvSpPr>
        <p:spPr>
          <a:xfrm>
            <a:off x="7242609" y="578394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E41AE8A9-2D90-4FEF-924C-5FBC93DE0A17}"/>
              </a:ext>
            </a:extLst>
          </p:cNvPr>
          <p:cNvSpPr/>
          <p:nvPr/>
        </p:nvSpPr>
        <p:spPr>
          <a:xfrm>
            <a:off x="6511108" y="581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E7A27E7A-73C1-4F23-82D5-15452994E1BF}"/>
              </a:ext>
            </a:extLst>
          </p:cNvPr>
          <p:cNvSpPr/>
          <p:nvPr/>
        </p:nvSpPr>
        <p:spPr>
          <a:xfrm>
            <a:off x="8443657" y="581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850973C5-7C77-4D96-8944-EA8FFB3D11CB}"/>
              </a:ext>
            </a:extLst>
          </p:cNvPr>
          <p:cNvSpPr/>
          <p:nvPr/>
        </p:nvSpPr>
        <p:spPr>
          <a:xfrm>
            <a:off x="7810523" y="566964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7469463-857C-4270-9197-F57B555F97AB}"/>
              </a:ext>
            </a:extLst>
          </p:cNvPr>
          <p:cNvSpPr/>
          <p:nvPr/>
        </p:nvSpPr>
        <p:spPr>
          <a:xfrm>
            <a:off x="9567138" y="558766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B7438A06-567F-4A4F-805D-32FEE0814835}"/>
              </a:ext>
            </a:extLst>
          </p:cNvPr>
          <p:cNvSpPr/>
          <p:nvPr/>
        </p:nvSpPr>
        <p:spPr>
          <a:xfrm>
            <a:off x="9087840" y="581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42EE46D2-6C5A-4A49-84CD-BF94FEA4A9CA}"/>
              </a:ext>
            </a:extLst>
          </p:cNvPr>
          <p:cNvSpPr/>
          <p:nvPr/>
        </p:nvSpPr>
        <p:spPr>
          <a:xfrm>
            <a:off x="10325621" y="110975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A2AA413F-9C96-4545-9688-AD308BF2F928}"/>
              </a:ext>
            </a:extLst>
          </p:cNvPr>
          <p:cNvSpPr/>
          <p:nvPr/>
        </p:nvSpPr>
        <p:spPr>
          <a:xfrm>
            <a:off x="11422165" y="109739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FDA8D0CA-ED9E-4508-9E17-B4A4E54EE302}"/>
              </a:ext>
            </a:extLst>
          </p:cNvPr>
          <p:cNvSpPr/>
          <p:nvPr/>
        </p:nvSpPr>
        <p:spPr>
          <a:xfrm>
            <a:off x="11020389" y="9561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362025B5-BC2B-47FF-B44C-E20E6892F9A6}"/>
              </a:ext>
            </a:extLst>
          </p:cNvPr>
          <p:cNvSpPr/>
          <p:nvPr/>
        </p:nvSpPr>
        <p:spPr>
          <a:xfrm>
            <a:off x="10668521" y="145142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73AB11A7-B0F5-4E07-A742-B8EC69012AC2}"/>
              </a:ext>
            </a:extLst>
          </p:cNvPr>
          <p:cNvSpPr/>
          <p:nvPr/>
        </p:nvSpPr>
        <p:spPr>
          <a:xfrm>
            <a:off x="11956887" y="12894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2ACE91C7-4B15-43E3-B746-B5ECCC45BE5D}"/>
              </a:ext>
            </a:extLst>
          </p:cNvPr>
          <p:cNvSpPr/>
          <p:nvPr/>
        </p:nvSpPr>
        <p:spPr>
          <a:xfrm>
            <a:off x="11435972" y="157846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E0620B42-87D5-4EF0-AAA9-379529312D0C}"/>
              </a:ext>
            </a:extLst>
          </p:cNvPr>
          <p:cNvSpPr/>
          <p:nvPr/>
        </p:nvSpPr>
        <p:spPr>
          <a:xfrm>
            <a:off x="10376206" y="19270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4659E672-B3B0-4C9B-9A9B-9804EAD09589}"/>
              </a:ext>
            </a:extLst>
          </p:cNvPr>
          <p:cNvSpPr/>
          <p:nvPr/>
        </p:nvSpPr>
        <p:spPr>
          <a:xfrm>
            <a:off x="11570058" y="20882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20D68C22-7E4A-497A-B0C5-DF5980B8EA3A}"/>
              </a:ext>
            </a:extLst>
          </p:cNvPr>
          <p:cNvSpPr/>
          <p:nvPr/>
        </p:nvSpPr>
        <p:spPr>
          <a:xfrm>
            <a:off x="10877514" y="184798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575B772E-5324-4669-B589-B60CA9025809}"/>
              </a:ext>
            </a:extLst>
          </p:cNvPr>
          <p:cNvSpPr/>
          <p:nvPr/>
        </p:nvSpPr>
        <p:spPr>
          <a:xfrm>
            <a:off x="10390732" y="250634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0597BA81-E791-442F-986F-D50142537BDE}"/>
              </a:ext>
            </a:extLst>
          </p:cNvPr>
          <p:cNvSpPr/>
          <p:nvPr/>
        </p:nvSpPr>
        <p:spPr>
          <a:xfrm>
            <a:off x="11830407" y="255103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8049F96A-1891-4953-BBD5-E954CE857907}"/>
              </a:ext>
            </a:extLst>
          </p:cNvPr>
          <p:cNvSpPr/>
          <p:nvPr/>
        </p:nvSpPr>
        <p:spPr>
          <a:xfrm>
            <a:off x="11312704" y="24223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4F3CF293-2AEA-4003-818D-D3D29ECF3401}"/>
              </a:ext>
            </a:extLst>
          </p:cNvPr>
          <p:cNvSpPr/>
          <p:nvPr/>
        </p:nvSpPr>
        <p:spPr>
          <a:xfrm>
            <a:off x="10554221" y="29176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0ACDC23B-5E58-4235-AFC6-A21755573D11}"/>
              </a:ext>
            </a:extLst>
          </p:cNvPr>
          <p:cNvSpPr/>
          <p:nvPr/>
        </p:nvSpPr>
        <p:spPr>
          <a:xfrm>
            <a:off x="11372830" y="28106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1DC23188-9688-422B-9F8E-51181EC62812}"/>
              </a:ext>
            </a:extLst>
          </p:cNvPr>
          <p:cNvSpPr/>
          <p:nvPr/>
        </p:nvSpPr>
        <p:spPr>
          <a:xfrm>
            <a:off x="11020389" y="28980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364820DC-AAE3-4B4B-81A6-E13AB632B351}"/>
              </a:ext>
            </a:extLst>
          </p:cNvPr>
          <p:cNvSpPr/>
          <p:nvPr/>
        </p:nvSpPr>
        <p:spPr>
          <a:xfrm>
            <a:off x="10668521" y="33933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3133EEB1-929A-4328-B1CA-E9A07C1B25F1}"/>
              </a:ext>
            </a:extLst>
          </p:cNvPr>
          <p:cNvSpPr/>
          <p:nvPr/>
        </p:nvSpPr>
        <p:spPr>
          <a:xfrm>
            <a:off x="11742661" y="335734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F924A631-08F9-41F2-9FC8-5B3BE582F7EF}"/>
              </a:ext>
            </a:extLst>
          </p:cNvPr>
          <p:cNvSpPr/>
          <p:nvPr/>
        </p:nvSpPr>
        <p:spPr>
          <a:xfrm>
            <a:off x="11455758" y="350760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79EB6E58-6B0E-4C56-9E03-77B4144BAA6A}"/>
              </a:ext>
            </a:extLst>
          </p:cNvPr>
          <p:cNvSpPr/>
          <p:nvPr/>
        </p:nvSpPr>
        <p:spPr>
          <a:xfrm>
            <a:off x="10245481" y="38689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E8E22DFC-E1CF-40EB-9B4D-792CB2998D94}"/>
              </a:ext>
            </a:extLst>
          </p:cNvPr>
          <p:cNvSpPr/>
          <p:nvPr/>
        </p:nvSpPr>
        <p:spPr>
          <a:xfrm>
            <a:off x="11435972" y="402492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2269CAF8-C279-4AD0-A4A8-871E4A265C4B}"/>
              </a:ext>
            </a:extLst>
          </p:cNvPr>
          <p:cNvSpPr/>
          <p:nvPr/>
        </p:nvSpPr>
        <p:spPr>
          <a:xfrm>
            <a:off x="10877514" y="359158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EF56EF91-E341-4158-9169-BCC63D208278}"/>
              </a:ext>
            </a:extLst>
          </p:cNvPr>
          <p:cNvSpPr/>
          <p:nvPr/>
        </p:nvSpPr>
        <p:spPr>
          <a:xfrm>
            <a:off x="10682477" y="41473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0A98AACA-D60A-410C-9FC4-3266444FB3E1}"/>
              </a:ext>
            </a:extLst>
          </p:cNvPr>
          <p:cNvSpPr/>
          <p:nvPr/>
        </p:nvSpPr>
        <p:spPr>
          <a:xfrm>
            <a:off x="11956887" y="43642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821A839A-5FB9-4D1D-AA1D-133A47F18F88}"/>
              </a:ext>
            </a:extLst>
          </p:cNvPr>
          <p:cNvSpPr/>
          <p:nvPr/>
        </p:nvSpPr>
        <p:spPr>
          <a:xfrm>
            <a:off x="11312704" y="43642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A0AAB299-F4F9-40A2-89E6-709C9B3B3F05}"/>
              </a:ext>
            </a:extLst>
          </p:cNvPr>
          <p:cNvSpPr/>
          <p:nvPr/>
        </p:nvSpPr>
        <p:spPr>
          <a:xfrm>
            <a:off x="10503745" y="48398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EE66C58A-32D6-44DF-8BCB-9BC81FF113D4}"/>
              </a:ext>
            </a:extLst>
          </p:cNvPr>
          <p:cNvSpPr/>
          <p:nvPr/>
        </p:nvSpPr>
        <p:spPr>
          <a:xfrm>
            <a:off x="11664572" y="48398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412EDB9C-36C1-43AF-9DD3-6303A4EF63F0}"/>
              </a:ext>
            </a:extLst>
          </p:cNvPr>
          <p:cNvSpPr/>
          <p:nvPr/>
        </p:nvSpPr>
        <p:spPr>
          <a:xfrm>
            <a:off x="11020389" y="48398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0F010F03-35CF-4C96-BFF5-8C319D1856F7}"/>
              </a:ext>
            </a:extLst>
          </p:cNvPr>
          <p:cNvSpPr/>
          <p:nvPr/>
        </p:nvSpPr>
        <p:spPr>
          <a:xfrm>
            <a:off x="10798554" y="55822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5C618218-3A20-4D31-9200-B2E401B1B5C4}"/>
              </a:ext>
            </a:extLst>
          </p:cNvPr>
          <p:cNvSpPr/>
          <p:nvPr/>
        </p:nvSpPr>
        <p:spPr>
          <a:xfrm>
            <a:off x="11956887" y="53351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9BBC9837-51B7-4BEB-B3CA-05E1881A9A7D}"/>
              </a:ext>
            </a:extLst>
          </p:cNvPr>
          <p:cNvSpPr/>
          <p:nvPr/>
        </p:nvSpPr>
        <p:spPr>
          <a:xfrm>
            <a:off x="11174495" y="519666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CA3CBD98-01F8-443C-8DA6-DAF7D041DE61}"/>
              </a:ext>
            </a:extLst>
          </p:cNvPr>
          <p:cNvSpPr/>
          <p:nvPr/>
        </p:nvSpPr>
        <p:spPr>
          <a:xfrm>
            <a:off x="10147606" y="589824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24E13729-8391-4B1A-AB93-9C1A4602A6A0}"/>
              </a:ext>
            </a:extLst>
          </p:cNvPr>
          <p:cNvSpPr/>
          <p:nvPr/>
        </p:nvSpPr>
        <p:spPr>
          <a:xfrm>
            <a:off x="11772144" y="588036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E9E943D-3337-4F57-BE22-6B2A76D73AC4}"/>
              </a:ext>
            </a:extLst>
          </p:cNvPr>
          <p:cNvSpPr/>
          <p:nvPr/>
        </p:nvSpPr>
        <p:spPr>
          <a:xfrm>
            <a:off x="11061213" y="597387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9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atellite view of the earth&#10;&#10;Description automatically generated with low confidence">
            <a:extLst>
              <a:ext uri="{FF2B5EF4-FFF2-40B4-BE49-F238E27FC236}">
                <a16:creationId xmlns:a16="http://schemas.microsoft.com/office/drawing/2014/main" id="{28CE9CA3-6EDB-4F73-99C7-155177011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9DCA4D-93CC-47AE-89BB-36784066C66A}"/>
              </a:ext>
            </a:extLst>
          </p:cNvPr>
          <p:cNvSpPr txBox="1"/>
          <p:nvPr/>
        </p:nvSpPr>
        <p:spPr>
          <a:xfrm>
            <a:off x="1571587" y="3429000"/>
            <a:ext cx="1004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10</a:t>
            </a:r>
            <a:r>
              <a:rPr lang="en-US" sz="3200" baseline="30000" dirty="0">
                <a:solidFill>
                  <a:schemeClr val="bg1"/>
                </a:solidFill>
              </a:rPr>
              <a:t>13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2D7C45-7EFF-4045-81AD-2FB928937D2C}"/>
              </a:ext>
            </a:extLst>
          </p:cNvPr>
          <p:cNvGrpSpPr/>
          <p:nvPr/>
        </p:nvGrpSpPr>
        <p:grpSpPr>
          <a:xfrm>
            <a:off x="4319652" y="5626886"/>
            <a:ext cx="1743416" cy="369332"/>
            <a:chOff x="8253672" y="2556085"/>
            <a:chExt cx="1743416" cy="369332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7083418-D935-4C38-8557-9E8E4FC3EE24}"/>
                </a:ext>
              </a:extLst>
            </p:cNvPr>
            <p:cNvCxnSpPr>
              <a:cxnSpLocks/>
            </p:cNvCxnSpPr>
            <p:nvPr/>
          </p:nvCxnSpPr>
          <p:spPr>
            <a:xfrm>
              <a:off x="9642581" y="2740751"/>
              <a:ext cx="354507" cy="9586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259228-3037-4501-BA6F-1DE0CB21A151}"/>
                </a:ext>
              </a:extLst>
            </p:cNvPr>
            <p:cNvSpPr txBox="1"/>
            <p:nvPr/>
          </p:nvSpPr>
          <p:spPr>
            <a:xfrm>
              <a:off x="8253672" y="2556085"/>
              <a:ext cx="16824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Reynisfjara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597ECF9-E502-4268-963A-A901DF444C59}"/>
              </a:ext>
            </a:extLst>
          </p:cNvPr>
          <p:cNvSpPr txBox="1"/>
          <p:nvPr/>
        </p:nvSpPr>
        <p:spPr>
          <a:xfrm>
            <a:off x="5030007" y="3481726"/>
            <a:ext cx="16048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Iceland</a:t>
            </a:r>
          </a:p>
        </p:txBody>
      </p:sp>
    </p:spTree>
    <p:extLst>
      <p:ext uri="{BB962C8B-B14F-4D97-AF65-F5344CB8AC3E}">
        <p14:creationId xmlns:p14="http://schemas.microsoft.com/office/powerpoint/2010/main" val="219193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670F40-49AF-4744-B314-6A0EAC82AD50}"/>
              </a:ext>
            </a:extLst>
          </p:cNvPr>
          <p:cNvSpPr/>
          <p:nvPr/>
        </p:nvSpPr>
        <p:spPr>
          <a:xfrm>
            <a:off x="4290060" y="160020"/>
            <a:ext cx="8389620" cy="68503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49C912-8A49-4DC5-90F1-795DE61BBB38}"/>
              </a:ext>
            </a:extLst>
          </p:cNvPr>
          <p:cNvSpPr txBox="1"/>
          <p:nvPr/>
        </p:nvSpPr>
        <p:spPr>
          <a:xfrm>
            <a:off x="311085" y="301658"/>
            <a:ext cx="1624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SLD differences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B60FCD7-893C-4D51-BAD5-6AEC3309349D}"/>
              </a:ext>
            </a:extLst>
          </p:cNvPr>
          <p:cNvSpPr/>
          <p:nvPr/>
        </p:nvSpPr>
        <p:spPr>
          <a:xfrm>
            <a:off x="1074054" y="3215642"/>
            <a:ext cx="228600" cy="2286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6D5C66-B305-4815-8EDF-698DCFB27434}"/>
              </a:ext>
            </a:extLst>
          </p:cNvPr>
          <p:cNvSpPr/>
          <p:nvPr/>
        </p:nvSpPr>
        <p:spPr>
          <a:xfrm>
            <a:off x="3461660" y="3215642"/>
            <a:ext cx="228600" cy="2286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1925D90-A46E-44D5-8365-80C32B299CF2}"/>
              </a:ext>
            </a:extLst>
          </p:cNvPr>
          <p:cNvSpPr/>
          <p:nvPr/>
        </p:nvSpPr>
        <p:spPr>
          <a:xfrm>
            <a:off x="8616040" y="3215642"/>
            <a:ext cx="228600" cy="228600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9FB644C2-59B4-4F51-B89C-0BC382C40DAC}"/>
              </a:ext>
            </a:extLst>
          </p:cNvPr>
          <p:cNvSpPr/>
          <p:nvPr/>
        </p:nvSpPr>
        <p:spPr>
          <a:xfrm>
            <a:off x="9243060" y="4008120"/>
            <a:ext cx="586740" cy="58674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871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49C912-8A49-4DC5-90F1-795DE61BBB38}"/>
              </a:ext>
            </a:extLst>
          </p:cNvPr>
          <p:cNvSpPr txBox="1"/>
          <p:nvPr/>
        </p:nvSpPr>
        <p:spPr>
          <a:xfrm>
            <a:off x="311085" y="301658"/>
            <a:ext cx="1624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SLD differences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B60FCD7-893C-4D51-BAD5-6AEC3309349D}"/>
              </a:ext>
            </a:extLst>
          </p:cNvPr>
          <p:cNvSpPr/>
          <p:nvPr/>
        </p:nvSpPr>
        <p:spPr>
          <a:xfrm>
            <a:off x="1074054" y="3215642"/>
            <a:ext cx="228600" cy="2286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6D5C66-B305-4815-8EDF-698DCFB27434}"/>
              </a:ext>
            </a:extLst>
          </p:cNvPr>
          <p:cNvSpPr/>
          <p:nvPr/>
        </p:nvSpPr>
        <p:spPr>
          <a:xfrm>
            <a:off x="3461660" y="3215642"/>
            <a:ext cx="228600" cy="2286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1925D90-A46E-44D5-8365-80C32B299CF2}"/>
              </a:ext>
            </a:extLst>
          </p:cNvPr>
          <p:cNvSpPr/>
          <p:nvPr/>
        </p:nvSpPr>
        <p:spPr>
          <a:xfrm>
            <a:off x="8616040" y="3215642"/>
            <a:ext cx="228600" cy="228600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9FB644C2-59B4-4F51-B89C-0BC382C40DAC}"/>
              </a:ext>
            </a:extLst>
          </p:cNvPr>
          <p:cNvSpPr/>
          <p:nvPr/>
        </p:nvSpPr>
        <p:spPr>
          <a:xfrm>
            <a:off x="9243060" y="4008120"/>
            <a:ext cx="586740" cy="58674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549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670F40-49AF-4744-B314-6A0EAC82AD50}"/>
              </a:ext>
            </a:extLst>
          </p:cNvPr>
          <p:cNvSpPr/>
          <p:nvPr/>
        </p:nvSpPr>
        <p:spPr>
          <a:xfrm>
            <a:off x="4290060" y="160020"/>
            <a:ext cx="8389620" cy="68503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49C912-8A49-4DC5-90F1-795DE61BBB38}"/>
              </a:ext>
            </a:extLst>
          </p:cNvPr>
          <p:cNvSpPr txBox="1"/>
          <p:nvPr/>
        </p:nvSpPr>
        <p:spPr>
          <a:xfrm>
            <a:off x="311085" y="301658"/>
            <a:ext cx="2707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Multi-component mixtures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B60FCD7-893C-4D51-BAD5-6AEC3309349D}"/>
              </a:ext>
            </a:extLst>
          </p:cNvPr>
          <p:cNvSpPr/>
          <p:nvPr/>
        </p:nvSpPr>
        <p:spPr>
          <a:xfrm>
            <a:off x="1074054" y="3215642"/>
            <a:ext cx="228600" cy="2286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6D5C66-B305-4815-8EDF-698DCFB27434}"/>
              </a:ext>
            </a:extLst>
          </p:cNvPr>
          <p:cNvSpPr/>
          <p:nvPr/>
        </p:nvSpPr>
        <p:spPr>
          <a:xfrm>
            <a:off x="3461660" y="3215642"/>
            <a:ext cx="228600" cy="2286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1925D90-A46E-44D5-8365-80C32B299CF2}"/>
              </a:ext>
            </a:extLst>
          </p:cNvPr>
          <p:cNvSpPr/>
          <p:nvPr/>
        </p:nvSpPr>
        <p:spPr>
          <a:xfrm>
            <a:off x="8616040" y="3215642"/>
            <a:ext cx="228600" cy="2286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417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49C912-8A49-4DC5-90F1-795DE61BBB38}"/>
              </a:ext>
            </a:extLst>
          </p:cNvPr>
          <p:cNvSpPr txBox="1"/>
          <p:nvPr/>
        </p:nvSpPr>
        <p:spPr>
          <a:xfrm>
            <a:off x="311085" y="301658"/>
            <a:ext cx="1702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Complex shapes</a:t>
            </a:r>
          </a:p>
        </p:txBody>
      </p:sp>
    </p:spTree>
    <p:extLst>
      <p:ext uri="{BB962C8B-B14F-4D97-AF65-F5344CB8AC3E}">
        <p14:creationId xmlns:p14="http://schemas.microsoft.com/office/powerpoint/2010/main" val="17323073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49C912-8A49-4DC5-90F1-795DE61BBB38}"/>
              </a:ext>
            </a:extLst>
          </p:cNvPr>
          <p:cNvSpPr txBox="1"/>
          <p:nvPr/>
        </p:nvSpPr>
        <p:spPr>
          <a:xfrm>
            <a:off x="311085" y="301658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loss</a:t>
            </a:r>
          </a:p>
        </p:txBody>
      </p:sp>
    </p:spTree>
    <p:extLst>
      <p:ext uri="{BB962C8B-B14F-4D97-AF65-F5344CB8AC3E}">
        <p14:creationId xmlns:p14="http://schemas.microsoft.com/office/powerpoint/2010/main" val="823049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0D0C117-1FB8-4C33-97F1-3D8F0C7B3B62}"/>
              </a:ext>
            </a:extLst>
          </p:cNvPr>
          <p:cNvSpPr/>
          <p:nvPr/>
        </p:nvSpPr>
        <p:spPr>
          <a:xfrm>
            <a:off x="6369050" y="2825750"/>
            <a:ext cx="520700" cy="5207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5098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65962B-8CF3-4A02-97DE-00C9D91050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</a:blip>
          <a:srcRect l="46497" r="30738"/>
          <a:stretch/>
        </p:blipFill>
        <p:spPr>
          <a:xfrm flipH="1">
            <a:off x="5356860" y="1183468"/>
            <a:ext cx="1150620" cy="520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68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4A576DC0-0837-42BA-9E08-5A5EB734DA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49"/>
          <a:stretch/>
        </p:blipFill>
        <p:spPr>
          <a:xfrm>
            <a:off x="-101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5589E-3B04-4DB4-ABA4-081F85E7387A}"/>
              </a:ext>
            </a:extLst>
          </p:cNvPr>
          <p:cNvSpPr txBox="1"/>
          <p:nvPr/>
        </p:nvSpPr>
        <p:spPr>
          <a:xfrm>
            <a:off x="1010" y="6653149"/>
            <a:ext cx="609499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https://www.flickr.com/photos/gsfc/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5836CD-F036-4A9D-8968-06EE041A4F6F}"/>
              </a:ext>
            </a:extLst>
          </p:cNvPr>
          <p:cNvSpPr txBox="1"/>
          <p:nvPr/>
        </p:nvSpPr>
        <p:spPr>
          <a:xfrm>
            <a:off x="10332250" y="2142733"/>
            <a:ext cx="1004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10</a:t>
            </a:r>
            <a:r>
              <a:rPr lang="en-US" sz="3200" baseline="30000" dirty="0">
                <a:solidFill>
                  <a:schemeClr val="bg1"/>
                </a:solidFill>
              </a:rPr>
              <a:t>13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1A171C-D1A5-4189-B537-456CAF9DCA5C}"/>
              </a:ext>
            </a:extLst>
          </p:cNvPr>
          <p:cNvGrpSpPr/>
          <p:nvPr/>
        </p:nvGrpSpPr>
        <p:grpSpPr>
          <a:xfrm>
            <a:off x="9810456" y="1773401"/>
            <a:ext cx="2204250" cy="563598"/>
            <a:chOff x="10064456" y="2205201"/>
            <a:chExt cx="2204250" cy="56359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A287C9D-CF4A-4C5E-BFFB-2674A4F8BD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4456" y="2380267"/>
              <a:ext cx="569228" cy="38853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1CEAFD-50CD-4F9D-8379-F49513C25790}"/>
                </a:ext>
              </a:extLst>
            </p:cNvPr>
            <p:cNvSpPr txBox="1"/>
            <p:nvPr/>
          </p:nvSpPr>
          <p:spPr>
            <a:xfrm>
              <a:off x="10586250" y="2205201"/>
              <a:ext cx="16824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Iceland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B5B6AFA-84F6-4736-9D73-244BFBCBDC50}"/>
              </a:ext>
            </a:extLst>
          </p:cNvPr>
          <p:cNvGrpSpPr/>
          <p:nvPr/>
        </p:nvGrpSpPr>
        <p:grpSpPr>
          <a:xfrm>
            <a:off x="3978606" y="2489645"/>
            <a:ext cx="2712864" cy="1816244"/>
            <a:chOff x="3978606" y="2489645"/>
            <a:chExt cx="2712864" cy="18162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ABAD529-CABC-4DA8-81F9-EE28B052D875}"/>
                </a:ext>
              </a:extLst>
            </p:cNvPr>
            <p:cNvSpPr txBox="1"/>
            <p:nvPr/>
          </p:nvSpPr>
          <p:spPr>
            <a:xfrm>
              <a:off x="4542731" y="3105560"/>
              <a:ext cx="214873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200" dirty="0">
                  <a:solidFill>
                    <a:schemeClr val="bg1"/>
                  </a:solidFill>
                </a:rPr>
                <a:t>10</a:t>
              </a:r>
              <a:r>
                <a:rPr lang="en-US" sz="7200" baseline="30000" dirty="0">
                  <a:solidFill>
                    <a:schemeClr val="bg1"/>
                  </a:solidFill>
                </a:rPr>
                <a:t>16</a:t>
              </a:r>
              <a:endParaRPr lang="en-US" sz="72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085CFD-3E31-4BAE-8C3D-A77E04F6D302}"/>
                </a:ext>
              </a:extLst>
            </p:cNvPr>
            <p:cNvSpPr txBox="1"/>
            <p:nvPr/>
          </p:nvSpPr>
          <p:spPr>
            <a:xfrm>
              <a:off x="3978606" y="2489645"/>
              <a:ext cx="237402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Sand grains along coastlines on Earth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877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2635681" y="1644379"/>
            <a:ext cx="6920637" cy="3569242"/>
          </a:xfrm>
          <a:prstGeom prst="rect">
            <a:avLst/>
          </a:prstGeom>
        </p:spPr>
        <p:txBody>
          <a:bodyPr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0" dirty="0"/>
              <a:t>What is </a:t>
            </a:r>
            <a:r>
              <a:rPr lang="en-US" sz="6000" dirty="0"/>
              <a:t>scattering?</a:t>
            </a:r>
          </a:p>
          <a:p>
            <a:pPr algn="ctr"/>
            <a:endParaRPr lang="en-US" sz="6000" dirty="0"/>
          </a:p>
          <a:p>
            <a:pPr algn="ctr"/>
            <a:r>
              <a:rPr lang="en-US" sz="6000" b="0" dirty="0"/>
              <a:t>Why at</a:t>
            </a:r>
            <a:r>
              <a:rPr lang="en-US" sz="6000" dirty="0"/>
              <a:t> small-angle?</a:t>
            </a:r>
          </a:p>
          <a:p>
            <a:pPr algn="ctr"/>
            <a:endParaRPr lang="en-US" sz="6000" dirty="0"/>
          </a:p>
          <a:p>
            <a:pPr algn="ctr"/>
            <a:r>
              <a:rPr lang="en-US" sz="6000" b="0" dirty="0"/>
              <a:t>Why use </a:t>
            </a:r>
            <a:r>
              <a:rPr lang="en-US" sz="6000" dirty="0"/>
              <a:t>neutrons?</a:t>
            </a:r>
          </a:p>
        </p:txBody>
      </p:sp>
    </p:spTree>
    <p:extLst>
      <p:ext uri="{BB962C8B-B14F-4D97-AF65-F5344CB8AC3E}">
        <p14:creationId xmlns:p14="http://schemas.microsoft.com/office/powerpoint/2010/main" val="316001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34261E"/>
      </a:dk2>
      <a:lt2>
        <a:srgbClr val="E6E2E8"/>
      </a:lt2>
      <a:accent1>
        <a:srgbClr val="6DB243"/>
      </a:accent1>
      <a:accent2>
        <a:srgbClr val="94AB36"/>
      </a:accent2>
      <a:accent3>
        <a:srgbClr val="B89F45"/>
      </a:accent3>
      <a:accent4>
        <a:srgbClr val="B46638"/>
      </a:accent4>
      <a:accent5>
        <a:srgbClr val="C64A51"/>
      </a:accent5>
      <a:accent6>
        <a:srgbClr val="B43872"/>
      </a:accent6>
      <a:hlink>
        <a:srgbClr val="BF4E3F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7349</TotalTime>
  <Words>1250</Words>
  <Application>Microsoft Office PowerPoint</Application>
  <PresentationFormat>Widescreen</PresentationFormat>
  <Paragraphs>383</Paragraphs>
  <Slides>76</Slides>
  <Notes>20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9" baseType="lpstr">
      <vt:lpstr>Arial</vt:lpstr>
      <vt:lpstr>Calibri</vt:lpstr>
      <vt:lpstr>Calibri Light</vt:lpstr>
      <vt:lpstr>Cambria Math</vt:lpstr>
      <vt:lpstr>Constantia</vt:lpstr>
      <vt:lpstr>Neue Haas Grotesk Text Pro</vt:lpstr>
      <vt:lpstr>Segoe UI</vt:lpstr>
      <vt:lpstr>Source Sans Pro Web</vt:lpstr>
      <vt:lpstr>Symbol</vt:lpstr>
      <vt:lpstr>verdana</vt:lpstr>
      <vt:lpstr>AccentBoxVTI</vt:lpstr>
      <vt:lpstr>Custom Design</vt:lpstr>
      <vt:lpstr>Graph</vt:lpstr>
      <vt:lpstr>Introduction to Small-Angle Neutron Scattering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 to Small-Angle Neutron Scattering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Small-Angle Neutron Scattering</dc:title>
  <dc:creator>Ryan Murphy</dc:creator>
  <cp:lastModifiedBy>Murphy, Ryan P. (Fed)</cp:lastModifiedBy>
  <cp:revision>140</cp:revision>
  <cp:lastPrinted>2022-10-14T15:40:12Z</cp:lastPrinted>
  <dcterms:created xsi:type="dcterms:W3CDTF">2021-01-06T15:11:00Z</dcterms:created>
  <dcterms:modified xsi:type="dcterms:W3CDTF">2022-10-18T16:47:11Z</dcterms:modified>
</cp:coreProperties>
</file>