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6"/>
  </p:notesMasterIdLst>
  <p:sldIdLst>
    <p:sldId id="257" r:id="rId2"/>
    <p:sldId id="452" r:id="rId3"/>
    <p:sldId id="527" r:id="rId4"/>
    <p:sldId id="580" r:id="rId5"/>
    <p:sldId id="269" r:id="rId6"/>
    <p:sldId id="491" r:id="rId7"/>
    <p:sldId id="529" r:id="rId8"/>
    <p:sldId id="567" r:id="rId9"/>
    <p:sldId id="566" r:id="rId10"/>
    <p:sldId id="565" r:id="rId11"/>
    <p:sldId id="594" r:id="rId12"/>
    <p:sldId id="564" r:id="rId13"/>
    <p:sldId id="287" r:id="rId14"/>
    <p:sldId id="290" r:id="rId15"/>
    <p:sldId id="288" r:id="rId16"/>
    <p:sldId id="289" r:id="rId17"/>
    <p:sldId id="560" r:id="rId18"/>
    <p:sldId id="291" r:id="rId19"/>
    <p:sldId id="572" r:id="rId20"/>
    <p:sldId id="540" r:id="rId21"/>
    <p:sldId id="570" r:id="rId22"/>
    <p:sldId id="571" r:id="rId23"/>
    <p:sldId id="556" r:id="rId24"/>
    <p:sldId id="557" r:id="rId25"/>
    <p:sldId id="548" r:id="rId26"/>
    <p:sldId id="549" r:id="rId27"/>
    <p:sldId id="550" r:id="rId28"/>
    <p:sldId id="539" r:id="rId29"/>
    <p:sldId id="576" r:id="rId30"/>
    <p:sldId id="542" r:id="rId31"/>
    <p:sldId id="543" r:id="rId32"/>
    <p:sldId id="541" r:id="rId33"/>
    <p:sldId id="544" r:id="rId34"/>
    <p:sldId id="545" r:id="rId35"/>
    <p:sldId id="546" r:id="rId36"/>
    <p:sldId id="547" r:id="rId37"/>
    <p:sldId id="551" r:id="rId38"/>
    <p:sldId id="573" r:id="rId39"/>
    <p:sldId id="574" r:id="rId40"/>
    <p:sldId id="577" r:id="rId41"/>
    <p:sldId id="578" r:id="rId42"/>
    <p:sldId id="579" r:id="rId43"/>
    <p:sldId id="555" r:id="rId44"/>
    <p:sldId id="591" r:id="rId45"/>
    <p:sldId id="561" r:id="rId46"/>
    <p:sldId id="587" r:id="rId47"/>
    <p:sldId id="592" r:id="rId48"/>
    <p:sldId id="590" r:id="rId49"/>
    <p:sldId id="575" r:id="rId50"/>
    <p:sldId id="588" r:id="rId51"/>
    <p:sldId id="593" r:id="rId52"/>
    <p:sldId id="534" r:id="rId53"/>
    <p:sldId id="535" r:id="rId54"/>
    <p:sldId id="536" r:id="rId55"/>
    <p:sldId id="537" r:id="rId56"/>
    <p:sldId id="538" r:id="rId57"/>
    <p:sldId id="582" r:id="rId58"/>
    <p:sldId id="583" r:id="rId59"/>
    <p:sldId id="584" r:id="rId60"/>
    <p:sldId id="585" r:id="rId61"/>
    <p:sldId id="586" r:id="rId62"/>
    <p:sldId id="589" r:id="rId63"/>
    <p:sldId id="268" r:id="rId64"/>
    <p:sldId id="581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638A6E-DFA6-4010-BA40-C40A66FD1E53}">
          <p14:sldIdLst>
            <p14:sldId id="257"/>
            <p14:sldId id="452"/>
            <p14:sldId id="527"/>
            <p14:sldId id="580"/>
            <p14:sldId id="269"/>
            <p14:sldId id="491"/>
            <p14:sldId id="529"/>
            <p14:sldId id="567"/>
            <p14:sldId id="566"/>
            <p14:sldId id="565"/>
            <p14:sldId id="594"/>
            <p14:sldId id="564"/>
            <p14:sldId id="287"/>
            <p14:sldId id="290"/>
            <p14:sldId id="288"/>
            <p14:sldId id="289"/>
            <p14:sldId id="560"/>
            <p14:sldId id="291"/>
            <p14:sldId id="572"/>
            <p14:sldId id="540"/>
            <p14:sldId id="570"/>
            <p14:sldId id="571"/>
            <p14:sldId id="556"/>
            <p14:sldId id="557"/>
            <p14:sldId id="548"/>
            <p14:sldId id="549"/>
            <p14:sldId id="550"/>
            <p14:sldId id="539"/>
            <p14:sldId id="576"/>
            <p14:sldId id="542"/>
            <p14:sldId id="543"/>
            <p14:sldId id="541"/>
            <p14:sldId id="544"/>
            <p14:sldId id="545"/>
            <p14:sldId id="546"/>
            <p14:sldId id="547"/>
            <p14:sldId id="551"/>
            <p14:sldId id="573"/>
            <p14:sldId id="574"/>
            <p14:sldId id="577"/>
            <p14:sldId id="578"/>
            <p14:sldId id="579"/>
            <p14:sldId id="555"/>
            <p14:sldId id="591"/>
            <p14:sldId id="561"/>
            <p14:sldId id="587"/>
            <p14:sldId id="592"/>
            <p14:sldId id="590"/>
            <p14:sldId id="575"/>
            <p14:sldId id="588"/>
            <p14:sldId id="593"/>
            <p14:sldId id="534"/>
            <p14:sldId id="535"/>
            <p14:sldId id="536"/>
            <p14:sldId id="537"/>
            <p14:sldId id="538"/>
            <p14:sldId id="582"/>
            <p14:sldId id="583"/>
            <p14:sldId id="584"/>
            <p14:sldId id="585"/>
            <p14:sldId id="586"/>
            <p14:sldId id="589"/>
            <p14:sldId id="268"/>
            <p14:sldId id="5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27E3A-BD46-447F-B057-7B7A3EEDE732}" v="131" dt="2022-10-18T16:02:31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akrishnan, Purnima P. (Fed)" userId="S::ppb1@nist.gov::d26ccf35-8a96-49c9-b4f2-ce419473df69" providerId="AD" clId="Web-{57CB59DE-F62C-4CA9-559E-14C480829E78}"/>
    <pc:docChg chg="modSld">
      <pc:chgData name="Balakrishnan, Purnima P. (Fed)" userId="S::ppb1@nist.gov::d26ccf35-8a96-49c9-b4f2-ce419473df69" providerId="AD" clId="Web-{57CB59DE-F62C-4CA9-559E-14C480829E78}" dt="2022-07-22T19:15:11.078" v="4" actId="20577"/>
      <pc:docMkLst>
        <pc:docMk/>
      </pc:docMkLst>
      <pc:sldChg chg="modSp">
        <pc:chgData name="Balakrishnan, Purnima P. (Fed)" userId="S::ppb1@nist.gov::d26ccf35-8a96-49c9-b4f2-ce419473df69" providerId="AD" clId="Web-{57CB59DE-F62C-4CA9-559E-14C480829E78}" dt="2022-07-22T19:15:11.078" v="4" actId="20577"/>
        <pc:sldMkLst>
          <pc:docMk/>
          <pc:sldMk cId="79736894" sldId="591"/>
        </pc:sldMkLst>
        <pc:spChg chg="mod">
          <ac:chgData name="Balakrishnan, Purnima P. (Fed)" userId="S::ppb1@nist.gov::d26ccf35-8a96-49c9-b4f2-ce419473df69" providerId="AD" clId="Web-{57CB59DE-F62C-4CA9-559E-14C480829E78}" dt="2022-07-22T19:15:11.078" v="4" actId="20577"/>
          <ac:spMkLst>
            <pc:docMk/>
            <pc:sldMk cId="79736894" sldId="591"/>
            <ac:spMk id="3" creationId="{DE7F3362-B14F-4A8A-A67C-66982F620085}"/>
          </ac:spMkLst>
        </pc:spChg>
      </pc:sldChg>
    </pc:docChg>
  </pc:docChgLst>
  <pc:docChgLst>
    <pc:chgData name="Grutter, Alexander J. (Fed)" userId="c528cff2-87b8-43d9-bbe4-fb79f468e7a4" providerId="ADAL" clId="{211DFAA4-0186-42DB-93F8-476DD78D578A}"/>
    <pc:docChg chg="undo redo custSel addSld delSld modSld sldOrd modMainMaster modSection modNotesMaster">
      <pc:chgData name="Grutter, Alexander J. (Fed)" userId="c528cff2-87b8-43d9-bbe4-fb79f468e7a4" providerId="ADAL" clId="{211DFAA4-0186-42DB-93F8-476DD78D578A}" dt="2022-07-18T17:26:46.988" v="2967" actId="1036"/>
      <pc:docMkLst>
        <pc:docMk/>
      </pc:docMkLst>
      <pc:sldChg chg="addSp delSp modSp mod">
        <pc:chgData name="Grutter, Alexander J. (Fed)" userId="c528cff2-87b8-43d9-bbe4-fb79f468e7a4" providerId="ADAL" clId="{211DFAA4-0186-42DB-93F8-476DD78D578A}" dt="2022-07-06T20:10:07.445" v="316" actId="403"/>
        <pc:sldMkLst>
          <pc:docMk/>
          <pc:sldMk cId="2221406498" sldId="257"/>
        </pc:sldMkLst>
        <pc:spChg chg="mod">
          <ac:chgData name="Grutter, Alexander J. (Fed)" userId="c528cff2-87b8-43d9-bbe4-fb79f468e7a4" providerId="ADAL" clId="{211DFAA4-0186-42DB-93F8-476DD78D578A}" dt="2022-07-06T20:10:07.445" v="316" actId="403"/>
          <ac:spMkLst>
            <pc:docMk/>
            <pc:sldMk cId="2221406498" sldId="257"/>
            <ac:spMk id="30" creationId="{6FC6488C-E08C-4C07-BE67-4543D9FDB13F}"/>
          </ac:spMkLst>
        </pc:spChg>
        <pc:picChg chg="add mod">
          <ac:chgData name="Grutter, Alexander J. (Fed)" userId="c528cff2-87b8-43d9-bbe4-fb79f468e7a4" providerId="ADAL" clId="{211DFAA4-0186-42DB-93F8-476DD78D578A}" dt="2022-07-06T20:08:36.175" v="306" actId="1076"/>
          <ac:picMkLst>
            <pc:docMk/>
            <pc:sldMk cId="2221406498" sldId="257"/>
            <ac:picMk id="7" creationId="{361E7D54-0446-4E7D-8B8C-A7FE0927EEF8}"/>
          </ac:picMkLst>
        </pc:picChg>
        <pc:picChg chg="del mod">
          <ac:chgData name="Grutter, Alexander J. (Fed)" userId="c528cff2-87b8-43d9-bbe4-fb79f468e7a4" providerId="ADAL" clId="{211DFAA4-0186-42DB-93F8-476DD78D578A}" dt="2022-07-06T20:08:18.693" v="299" actId="478"/>
          <ac:picMkLst>
            <pc:docMk/>
            <pc:sldMk cId="2221406498" sldId="257"/>
            <ac:picMk id="9" creationId="{570DEF99-8277-434E-B75D-AEC9257D079F}"/>
          </ac:picMkLst>
        </pc:picChg>
        <pc:picChg chg="add mod modCrop">
          <ac:chgData name="Grutter, Alexander J. (Fed)" userId="c528cff2-87b8-43d9-bbe4-fb79f468e7a4" providerId="ADAL" clId="{211DFAA4-0186-42DB-93F8-476DD78D578A}" dt="2022-07-06T20:10:03.815" v="314" actId="1076"/>
          <ac:picMkLst>
            <pc:docMk/>
            <pc:sldMk cId="2221406498" sldId="257"/>
            <ac:picMk id="10" creationId="{8E6046BB-B19B-4DAF-9C94-A54C90B43E20}"/>
          </ac:picMkLst>
        </pc:picChg>
        <pc:picChg chg="mod">
          <ac:chgData name="Grutter, Alexander J. (Fed)" userId="c528cff2-87b8-43d9-bbe4-fb79f468e7a4" providerId="ADAL" clId="{211DFAA4-0186-42DB-93F8-476DD78D578A}" dt="2022-07-06T20:08:32.687" v="305" actId="1076"/>
          <ac:picMkLst>
            <pc:docMk/>
            <pc:sldMk cId="2221406498" sldId="257"/>
            <ac:picMk id="22" creationId="{F61ED3AB-65FC-43AD-8F52-3B24CEA37233}"/>
          </ac:picMkLst>
        </pc:picChg>
        <pc:cxnChg chg="mod">
          <ac:chgData name="Grutter, Alexander J. (Fed)" userId="c528cff2-87b8-43d9-bbe4-fb79f468e7a4" providerId="ADAL" clId="{211DFAA4-0186-42DB-93F8-476DD78D578A}" dt="2022-07-06T19:57:38.501" v="297" actId="14100"/>
          <ac:cxnSpMkLst>
            <pc:docMk/>
            <pc:sldMk cId="2221406498" sldId="257"/>
            <ac:cxnSpMk id="13" creationId="{04813107-5896-4E7B-8CA5-3E5DCB19CE9B}"/>
          </ac:cxnSpMkLst>
        </pc:cxnChg>
        <pc:cxnChg chg="mod">
          <ac:chgData name="Grutter, Alexander J. (Fed)" userId="c528cff2-87b8-43d9-bbe4-fb79f468e7a4" providerId="ADAL" clId="{211DFAA4-0186-42DB-93F8-476DD78D578A}" dt="2022-07-06T19:57:32.573" v="295" actId="14100"/>
          <ac:cxnSpMkLst>
            <pc:docMk/>
            <pc:sldMk cId="2221406498" sldId="257"/>
            <ac:cxnSpMk id="14" creationId="{92C42EF0-CE45-4677-B5C8-7F87B23E2542}"/>
          </ac:cxnSpMkLst>
        </pc:cxnChg>
      </pc:sldChg>
      <pc:sldChg chg="addSp delSp modSp add mod modAnim">
        <pc:chgData name="Grutter, Alexander J. (Fed)" userId="c528cff2-87b8-43d9-bbe4-fb79f468e7a4" providerId="ADAL" clId="{211DFAA4-0186-42DB-93F8-476DD78D578A}" dt="2022-07-18T16:03:22.657" v="2404"/>
        <pc:sldMkLst>
          <pc:docMk/>
          <pc:sldMk cId="1699755788" sldId="269"/>
        </pc:sldMkLst>
        <pc:spChg chg="mod">
          <ac:chgData name="Grutter, Alexander J. (Fed)" userId="c528cff2-87b8-43d9-bbe4-fb79f468e7a4" providerId="ADAL" clId="{211DFAA4-0186-42DB-93F8-476DD78D578A}" dt="2022-07-18T16:03:01.882" v="2399" actId="1076"/>
          <ac:spMkLst>
            <pc:docMk/>
            <pc:sldMk cId="1699755788" sldId="269"/>
            <ac:spMk id="35" creationId="{F67822C6-4433-4C9F-B939-B0D93546812E}"/>
          </ac:spMkLst>
        </pc:spChg>
        <pc:spChg chg="add del mod">
          <ac:chgData name="Grutter, Alexander J. (Fed)" userId="c528cff2-87b8-43d9-bbe4-fb79f468e7a4" providerId="ADAL" clId="{211DFAA4-0186-42DB-93F8-476DD78D578A}" dt="2022-07-06T20:56:32.312" v="769"/>
          <ac:spMkLst>
            <pc:docMk/>
            <pc:sldMk cId="1699755788" sldId="269"/>
            <ac:spMk id="36" creationId="{20A18C60-E298-47D7-B3E8-A1B58969A949}"/>
          </ac:spMkLst>
        </pc:spChg>
        <pc:spChg chg="mod">
          <ac:chgData name="Grutter, Alexander J. (Fed)" userId="c528cff2-87b8-43d9-bbe4-fb79f468e7a4" providerId="ADAL" clId="{211DFAA4-0186-42DB-93F8-476DD78D578A}" dt="2022-07-18T16:03:01.882" v="2399" actId="1076"/>
          <ac:spMkLst>
            <pc:docMk/>
            <pc:sldMk cId="1699755788" sldId="269"/>
            <ac:spMk id="37" creationId="{4EB56672-10F6-4AEE-8516-D3400EC73356}"/>
          </ac:spMkLst>
        </pc:spChg>
        <pc:spChg chg="add del mod">
          <ac:chgData name="Grutter, Alexander J. (Fed)" userId="c528cff2-87b8-43d9-bbe4-fb79f468e7a4" providerId="ADAL" clId="{211DFAA4-0186-42DB-93F8-476DD78D578A}" dt="2022-07-06T20:56:32.312" v="769"/>
          <ac:spMkLst>
            <pc:docMk/>
            <pc:sldMk cId="1699755788" sldId="269"/>
            <ac:spMk id="38" creationId="{4B38FE78-BF4D-45B7-94A5-8C09EC91D0D5}"/>
          </ac:spMkLst>
        </pc:spChg>
        <pc:spChg chg="mod">
          <ac:chgData name="Grutter, Alexander J. (Fed)" userId="c528cff2-87b8-43d9-bbe4-fb79f468e7a4" providerId="ADAL" clId="{211DFAA4-0186-42DB-93F8-476DD78D578A}" dt="2022-07-18T16:03:01.882" v="2399" actId="1076"/>
          <ac:spMkLst>
            <pc:docMk/>
            <pc:sldMk cId="1699755788" sldId="269"/>
            <ac:spMk id="42" creationId="{AAD6FD54-35E4-4D78-A03B-E873346242CA}"/>
          </ac:spMkLst>
        </pc:spChg>
        <pc:spChg chg="del">
          <ac:chgData name="Grutter, Alexander J. (Fed)" userId="c528cff2-87b8-43d9-bbe4-fb79f468e7a4" providerId="ADAL" clId="{211DFAA4-0186-42DB-93F8-476DD78D578A}" dt="2022-07-06T20:56:34.775" v="770" actId="478"/>
          <ac:spMkLst>
            <pc:docMk/>
            <pc:sldMk cId="1699755788" sldId="269"/>
            <ac:spMk id="46" creationId="{52C1E59F-30EC-4CB9-9DA3-7F1F318C050A}"/>
          </ac:spMkLst>
        </pc:spChg>
        <pc:spChg chg="mod">
          <ac:chgData name="Grutter, Alexander J. (Fed)" userId="c528cff2-87b8-43d9-bbe4-fb79f468e7a4" providerId="ADAL" clId="{211DFAA4-0186-42DB-93F8-476DD78D578A}" dt="2022-07-18T16:02:52.788" v="2398" actId="1037"/>
          <ac:spMkLst>
            <pc:docMk/>
            <pc:sldMk cId="1699755788" sldId="269"/>
            <ac:spMk id="46" creationId="{60EFE588-8971-42C9-B5E9-EBD4C5F26E75}"/>
          </ac:spMkLst>
        </pc:spChg>
        <pc:spChg chg="add mod">
          <ac:chgData name="Grutter, Alexander J. (Fed)" userId="c528cff2-87b8-43d9-bbe4-fb79f468e7a4" providerId="ADAL" clId="{211DFAA4-0186-42DB-93F8-476DD78D578A}" dt="2022-07-06T20:56:35.984" v="771"/>
          <ac:spMkLst>
            <pc:docMk/>
            <pc:sldMk cId="1699755788" sldId="269"/>
            <ac:spMk id="47" creationId="{AA204B60-E5D3-41C0-845D-2D7CCF26BB3F}"/>
          </ac:spMkLst>
        </pc:spChg>
        <pc:spChg chg="add mod">
          <ac:chgData name="Grutter, Alexander J. (Fed)" userId="c528cff2-87b8-43d9-bbe4-fb79f468e7a4" providerId="ADAL" clId="{211DFAA4-0186-42DB-93F8-476DD78D578A}" dt="2022-07-06T20:56:35.984" v="771"/>
          <ac:spMkLst>
            <pc:docMk/>
            <pc:sldMk cId="1699755788" sldId="269"/>
            <ac:spMk id="48" creationId="{24D7EAD9-C233-4B4B-B984-E1A1A217D461}"/>
          </ac:spMkLst>
        </pc:spChg>
        <pc:spChg chg="mod">
          <ac:chgData name="Grutter, Alexander J. (Fed)" userId="c528cff2-87b8-43d9-bbe4-fb79f468e7a4" providerId="ADAL" clId="{211DFAA4-0186-42DB-93F8-476DD78D578A}" dt="2022-07-18T16:02:52.788" v="2398" actId="1037"/>
          <ac:spMkLst>
            <pc:docMk/>
            <pc:sldMk cId="1699755788" sldId="269"/>
            <ac:spMk id="55" creationId="{B9B2BD8A-7B21-4887-8D87-14B48B907373}"/>
          </ac:spMkLst>
        </pc:spChg>
        <pc:grpChg chg="mod">
          <ac:chgData name="Grutter, Alexander J. (Fed)" userId="c528cff2-87b8-43d9-bbe4-fb79f468e7a4" providerId="ADAL" clId="{211DFAA4-0186-42DB-93F8-476DD78D578A}" dt="2022-07-18T16:03:01.882" v="2399" actId="1076"/>
          <ac:grpSpMkLst>
            <pc:docMk/>
            <pc:sldMk cId="1699755788" sldId="269"/>
            <ac:grpSpMk id="34" creationId="{59DCD17D-2253-40DB-B6AB-2A914D1309B2}"/>
          </ac:grpSpMkLst>
        </pc:grpChg>
        <pc:grpChg chg="mod">
          <ac:chgData name="Grutter, Alexander J. (Fed)" userId="c528cff2-87b8-43d9-bbe4-fb79f468e7a4" providerId="ADAL" clId="{211DFAA4-0186-42DB-93F8-476DD78D578A}" dt="2022-07-18T16:02:52.788" v="2398" actId="1037"/>
          <ac:grpSpMkLst>
            <pc:docMk/>
            <pc:sldMk cId="1699755788" sldId="269"/>
            <ac:grpSpMk id="50" creationId="{795EC566-335B-4318-AF90-A6F8E7C1785F}"/>
          </ac:grpSpMkLst>
        </pc:grpChg>
        <pc:picChg chg="mod">
          <ac:chgData name="Grutter, Alexander J. (Fed)" userId="c528cff2-87b8-43d9-bbe4-fb79f468e7a4" providerId="ADAL" clId="{211DFAA4-0186-42DB-93F8-476DD78D578A}" dt="2022-07-18T16:03:01.882" v="2399" actId="1076"/>
          <ac:picMkLst>
            <pc:docMk/>
            <pc:sldMk cId="1699755788" sldId="269"/>
            <ac:picMk id="30" creationId="{58FF4B40-1B91-4695-AC77-12821AAE5B54}"/>
          </ac:picMkLst>
        </pc:picChg>
        <pc:picChg chg="add mod">
          <ac:chgData name="Grutter, Alexander J. (Fed)" userId="c528cff2-87b8-43d9-bbe4-fb79f468e7a4" providerId="ADAL" clId="{211DFAA4-0186-42DB-93F8-476DD78D578A}" dt="2022-07-06T20:56:40.382" v="772"/>
          <ac:picMkLst>
            <pc:docMk/>
            <pc:sldMk cId="1699755788" sldId="269"/>
            <ac:picMk id="49" creationId="{E337BDCE-D026-42A5-A4F9-23C334D1F3E2}"/>
          </ac:picMkLst>
        </pc:picChg>
        <pc:cxnChg chg="add del mod">
          <ac:chgData name="Grutter, Alexander J. (Fed)" userId="c528cff2-87b8-43d9-bbe4-fb79f468e7a4" providerId="ADAL" clId="{211DFAA4-0186-42DB-93F8-476DD78D578A}" dt="2022-07-06T20:56:32.312" v="769"/>
          <ac:cxnSpMkLst>
            <pc:docMk/>
            <pc:sldMk cId="1699755788" sldId="269"/>
            <ac:cxnSpMk id="32" creationId="{B2D52201-D22B-4AED-9476-AE95BA89042A}"/>
          </ac:cxnSpMkLst>
        </pc:cxnChg>
        <pc:cxnChg chg="add mod">
          <ac:chgData name="Grutter, Alexander J. (Fed)" userId="c528cff2-87b8-43d9-bbe4-fb79f468e7a4" providerId="ADAL" clId="{211DFAA4-0186-42DB-93F8-476DD78D578A}" dt="2022-07-06T20:56:35.984" v="771"/>
          <ac:cxnSpMkLst>
            <pc:docMk/>
            <pc:sldMk cId="1699755788" sldId="269"/>
            <ac:cxnSpMk id="41" creationId="{88BE450C-2631-4196-A2D2-719F1FCC2E67}"/>
          </ac:cxnSpMkLst>
        </pc:cxnChg>
        <pc:cxnChg chg="del">
          <ac:chgData name="Grutter, Alexander J. (Fed)" userId="c528cff2-87b8-43d9-bbe4-fb79f468e7a4" providerId="ADAL" clId="{211DFAA4-0186-42DB-93F8-476DD78D578A}" dt="2022-07-06T20:56:34.775" v="770" actId="478"/>
          <ac:cxnSpMkLst>
            <pc:docMk/>
            <pc:sldMk cId="1699755788" sldId="269"/>
            <ac:cxnSpMk id="45" creationId="{C094B8FB-E84E-451C-9B54-749EA7F50114}"/>
          </ac:cxnSpMkLst>
        </pc:cxnChg>
      </pc:sldChg>
      <pc:sldChg chg="modSp mod ord">
        <pc:chgData name="Grutter, Alexander J. (Fed)" userId="c528cff2-87b8-43d9-bbe4-fb79f468e7a4" providerId="ADAL" clId="{211DFAA4-0186-42DB-93F8-476DD78D578A}" dt="2022-07-14T20:36:35.259" v="1565" actId="20577"/>
        <pc:sldMkLst>
          <pc:docMk/>
          <pc:sldMk cId="2216876327" sldId="287"/>
        </pc:sldMkLst>
        <pc:spChg chg="mod">
          <ac:chgData name="Grutter, Alexander J. (Fed)" userId="c528cff2-87b8-43d9-bbe4-fb79f468e7a4" providerId="ADAL" clId="{211DFAA4-0186-42DB-93F8-476DD78D578A}" dt="2022-07-14T20:36:35.259" v="1565" actId="20577"/>
          <ac:spMkLst>
            <pc:docMk/>
            <pc:sldMk cId="2216876327" sldId="287"/>
            <ac:spMk id="30" creationId="{69EA2985-60CE-4C5B-8D0C-D5A9884734A9}"/>
          </ac:spMkLst>
        </pc:sp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3827260157" sldId="287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1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1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16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1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2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2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22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23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28" creationId="{E6B087D7-3EFF-4F66-BCCD-6D5725A4623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7260157" sldId="287"/>
            <ac:spMk id="38" creationId="{00000000-0000-0000-0000-00000000000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827260157" sldId="287"/>
            <ac:grpSpMk id="13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827260157" sldId="287"/>
            <ac:grpSpMk id="17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827260157" sldId="287"/>
            <ac:grpSpMk id="19" creationId="{00000000-0000-0000-0000-000000000000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827260157" sldId="287"/>
            <ac:picMk id="27" creationId="{87B4A32A-E803-40EF-BC43-81369BA37036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827260157" sldId="287"/>
            <ac:picMk id="43" creationId="{00000000-0000-0000-0000-000000000000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3827260157" sldId="287"/>
            <ac:cxnSpMk id="24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2195651092" sldId="288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1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24" creationId="{12741775-BB76-4E20-9DC0-964289179691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2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33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3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36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3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3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4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4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95651092" sldId="288"/>
            <ac:spMk id="42" creationId="{00000000-0000-0000-0000-00000000000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195651092" sldId="288"/>
            <ac:grpSpMk id="27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195651092" sldId="288"/>
            <ac:grpSpMk id="34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195651092" sldId="288"/>
            <ac:grpSpMk id="39" creationId="{00000000-0000-0000-0000-000000000000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95651092" sldId="288"/>
            <ac:picMk id="23" creationId="{E2D3A116-BCAA-4BB3-A381-4C57F65958EB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95651092" sldId="288"/>
            <ac:picMk id="31" creationId="{00000000-0000-0000-0000-000000000000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195651092" sldId="288"/>
            <ac:cxnSpMk id="20" creationId="{00000000-0000-0000-0000-000000000000}"/>
          </ac:cxnSpMkLst>
        </pc:cxnChg>
      </pc:sldChg>
      <pc:sldChg chg="modSp mod ord">
        <pc:chgData name="Grutter, Alexander J. (Fed)" userId="c528cff2-87b8-43d9-bbe4-fb79f468e7a4" providerId="ADAL" clId="{211DFAA4-0186-42DB-93F8-476DD78D578A}" dt="2022-07-14T20:36:41.409" v="1567"/>
        <pc:sldMkLst>
          <pc:docMk/>
          <pc:sldMk cId="2360484832" sldId="288"/>
        </pc:sldMkLst>
        <pc:spChg chg="mod">
          <ac:chgData name="Grutter, Alexander J. (Fed)" userId="c528cff2-87b8-43d9-bbe4-fb79f468e7a4" providerId="ADAL" clId="{211DFAA4-0186-42DB-93F8-476DD78D578A}" dt="2022-07-14T20:36:41.409" v="1567"/>
          <ac:spMkLst>
            <pc:docMk/>
            <pc:sldMk cId="2360484832" sldId="288"/>
            <ac:spMk id="43" creationId="{47808116-3106-49A4-8621-83A077507A1B}"/>
          </ac:spMkLst>
        </pc:spChg>
      </pc:sldChg>
      <pc:sldChg chg="modSp mod ord">
        <pc:chgData name="Grutter, Alexander J. (Fed)" userId="c528cff2-87b8-43d9-bbe4-fb79f468e7a4" providerId="ADAL" clId="{211DFAA4-0186-42DB-93F8-476DD78D578A}" dt="2022-07-14T20:36:43.169" v="1568"/>
        <pc:sldMkLst>
          <pc:docMk/>
          <pc:sldMk cId="2886260882" sldId="289"/>
        </pc:sldMkLst>
        <pc:spChg chg="mod">
          <ac:chgData name="Grutter, Alexander J. (Fed)" userId="c528cff2-87b8-43d9-bbe4-fb79f468e7a4" providerId="ADAL" clId="{211DFAA4-0186-42DB-93F8-476DD78D578A}" dt="2022-07-14T20:36:43.169" v="1568"/>
          <ac:spMkLst>
            <pc:docMk/>
            <pc:sldMk cId="2886260882" sldId="289"/>
            <ac:spMk id="29" creationId="{97E939B8-A9BE-4FBB-94D6-9D2C05428E37}"/>
          </ac:spMkLst>
        </pc:sp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2919815174" sldId="289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2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22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24" creationId="{97618ACD-C3AB-495C-8D2A-4FC6986E41BF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33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3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36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3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3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4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4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19815174" sldId="289"/>
            <ac:spMk id="42" creationId="{00000000-0000-0000-0000-00000000000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919815174" sldId="289"/>
            <ac:grpSpMk id="19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919815174" sldId="289"/>
            <ac:grpSpMk id="34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919815174" sldId="289"/>
            <ac:grpSpMk id="39" creationId="{00000000-0000-0000-0000-000000000000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919815174" sldId="289"/>
            <ac:picMk id="21" creationId="{00000000-0000-0000-0000-00000000000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919815174" sldId="289"/>
            <ac:picMk id="23" creationId="{97B5FC37-A020-40F3-8F0A-E261C5FF2639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919815174" sldId="289"/>
            <ac:cxnSpMk id="27" creationId="{00000000-0000-0000-0000-000000000000}"/>
          </ac:cxnSpMkLst>
        </pc:cxnChg>
      </pc:sldChg>
      <pc:sldChg chg="modSp mod ord">
        <pc:chgData name="Grutter, Alexander J. (Fed)" userId="c528cff2-87b8-43d9-bbe4-fb79f468e7a4" providerId="ADAL" clId="{211DFAA4-0186-42DB-93F8-476DD78D578A}" dt="2022-07-14T20:36:39.251" v="1566"/>
        <pc:sldMkLst>
          <pc:docMk/>
          <pc:sldMk cId="139703177" sldId="290"/>
        </pc:sldMkLst>
        <pc:spChg chg="mod">
          <ac:chgData name="Grutter, Alexander J. (Fed)" userId="c528cff2-87b8-43d9-bbe4-fb79f468e7a4" providerId="ADAL" clId="{211DFAA4-0186-42DB-93F8-476DD78D578A}" dt="2022-07-14T20:36:39.251" v="1566"/>
          <ac:spMkLst>
            <pc:docMk/>
            <pc:sldMk cId="139703177" sldId="290"/>
            <ac:spMk id="24" creationId="{49176FA2-7EE4-487A-A541-FE9A88390FC9}"/>
          </ac:spMkLst>
        </pc:sp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4291650747" sldId="290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20" creationId="{C72E7D66-BB36-4783-AF98-8ED7C9DF4E2B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2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2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3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3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4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4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42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4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4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91650747" sldId="290"/>
            <ac:spMk id="46" creationId="{00000000-0000-0000-0000-00000000000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4291650747" sldId="290"/>
            <ac:grpSpMk id="27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4291650747" sldId="290"/>
            <ac:grpSpMk id="38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4291650747" sldId="290"/>
            <ac:grpSpMk id="43" creationId="{00000000-0000-0000-0000-000000000000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291650747" sldId="290"/>
            <ac:picMk id="19" creationId="{14009D45-4A50-400D-AF77-B96707D5F10D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291650747" sldId="290"/>
            <ac:picMk id="31" creationId="{00000000-0000-0000-0000-000000000000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4291650747" sldId="290"/>
            <ac:cxnSpMk id="32" creationId="{00000000-0000-0000-0000-000000000000}"/>
          </ac:cxnSpMkLst>
        </pc:cxnChg>
      </pc:sldChg>
      <pc:sldChg chg="modSp mod">
        <pc:chgData name="Grutter, Alexander J. (Fed)" userId="c528cff2-87b8-43d9-bbe4-fb79f468e7a4" providerId="ADAL" clId="{211DFAA4-0186-42DB-93F8-476DD78D578A}" dt="2022-07-18T17:01:14.577" v="2626" actId="1036"/>
        <pc:sldMkLst>
          <pc:docMk/>
          <pc:sldMk cId="822045964" sldId="291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" creationId="{7F4F012F-2A52-4CB0-B996-022A9754DC6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3" creationId="{E768D3C2-B64C-4560-AD9D-EA3D6F01A33B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5" creationId="{6AF94E3A-4250-4D1C-A790-3FA81911FF0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7" creationId="{7D7E423E-07DB-43BE-B114-2FC17A2376A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12" creationId="{20BC218D-22DF-42A6-A54F-55BC8DE5BA1C}"/>
          </ac:spMkLst>
        </pc:spChg>
        <pc:spChg chg="mod">
          <ac:chgData name="Grutter, Alexander J. (Fed)" userId="c528cff2-87b8-43d9-bbe4-fb79f468e7a4" providerId="ADAL" clId="{211DFAA4-0186-42DB-93F8-476DD78D578A}" dt="2022-07-18T17:01:14.577" v="2626" actId="1036"/>
          <ac:spMkLst>
            <pc:docMk/>
            <pc:sldMk cId="822045964" sldId="291"/>
            <ac:spMk id="15" creationId="{9F97E614-85F2-4CF4-AC21-1F9B19A998D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16" creationId="{07CF988F-9D8A-42B7-B259-38FA824299FC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17" creationId="{030CED55-F7A5-4857-B692-086C08B3BD5C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18" creationId="{AA16B794-AF5B-4AC3-90F3-4E2E4ADF3E05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0" creationId="{5F01126D-BFF7-4EF8-AF3F-6EC352138DD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1" creationId="{59AC7810-CB31-487F-832F-B64EE51739C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2" creationId="{51D82B39-4C94-4B3D-A861-A0FD935F574A}"/>
          </ac:spMkLst>
        </pc:spChg>
        <pc:spChg chg="mod">
          <ac:chgData name="Grutter, Alexander J. (Fed)" userId="c528cff2-87b8-43d9-bbe4-fb79f468e7a4" providerId="ADAL" clId="{211DFAA4-0186-42DB-93F8-476DD78D578A}" dt="2022-07-11T17:02:17.331" v="776" actId="20577"/>
          <ac:spMkLst>
            <pc:docMk/>
            <pc:sldMk cId="822045964" sldId="291"/>
            <ac:spMk id="23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5" creationId="{4A24B6C8-1883-4B90-BECA-66D7AC31979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6" creationId="{6F09AA53-47A3-405A-8742-E3E1208D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30" creationId="{11181034-0C94-450E-AC0B-757E6DDBB2A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22045964" sldId="291"/>
            <ac:spMk id="31" creationId="{9C5684A1-177F-401E-86AF-563106AE01A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822045964" sldId="291"/>
            <ac:grpSpMk id="4" creationId="{B6181F88-6C39-4E90-9992-0478C8DBE896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822045964" sldId="291"/>
            <ac:grpSpMk id="32" creationId="{42AE9723-281F-42AB-8162-7E59B9CBC019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822045964" sldId="291"/>
            <ac:picMk id="29" creationId="{A1B0E6A7-9CC3-44AA-8A7B-3209E6DFD0B5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822045964" sldId="291"/>
            <ac:picMk id="33" creationId="{BEF9F498-9866-46A7-AD7E-B1800E6FC34C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822045964" sldId="291"/>
            <ac:cxnSpMk id="10" creationId="{00000000-0000-0000-0000-000000000000}"/>
          </ac:cxnSpMkLst>
        </pc:cxnChg>
      </pc:sldChg>
      <pc:sldChg chg="add del">
        <pc:chgData name="Grutter, Alexander J. (Fed)" userId="c528cff2-87b8-43d9-bbe4-fb79f468e7a4" providerId="ADAL" clId="{211DFAA4-0186-42DB-93F8-476DD78D578A}" dt="2022-06-27T20:43:42.679" v="290" actId="47"/>
        <pc:sldMkLst>
          <pc:docMk/>
          <pc:sldMk cId="4167923575" sldId="328"/>
        </pc:sldMkLst>
      </pc:sldChg>
      <pc:sldChg chg="addSp delSp modSp add mod modAnim">
        <pc:chgData name="Grutter, Alexander J. (Fed)" userId="c528cff2-87b8-43d9-bbe4-fb79f468e7a4" providerId="ADAL" clId="{211DFAA4-0186-42DB-93F8-476DD78D578A}" dt="2022-07-14T20:17:03.780" v="1425"/>
        <pc:sldMkLst>
          <pc:docMk/>
          <pc:sldMk cId="891145864" sldId="452"/>
        </pc:sldMkLst>
        <pc:spChg chg="add del mod">
          <ac:chgData name="Grutter, Alexander J. (Fed)" userId="c528cff2-87b8-43d9-bbe4-fb79f468e7a4" providerId="ADAL" clId="{211DFAA4-0186-42DB-93F8-476DD78D578A}" dt="2022-07-14T20:13:43.153" v="1052" actId="478"/>
          <ac:spMkLst>
            <pc:docMk/>
            <pc:sldMk cId="891145864" sldId="452"/>
            <ac:spMk id="2" creationId="{FE44410C-56E3-4B4E-9313-94A9F1637A6E}"/>
          </ac:spMkLst>
        </pc:spChg>
        <pc:spChg chg="add mod">
          <ac:chgData name="Grutter, Alexander J. (Fed)" userId="c528cff2-87b8-43d9-bbe4-fb79f468e7a4" providerId="ADAL" clId="{211DFAA4-0186-42DB-93F8-476DD78D578A}" dt="2022-07-14T20:16:42.915" v="1422" actId="20577"/>
          <ac:spMkLst>
            <pc:docMk/>
            <pc:sldMk cId="891145864" sldId="452"/>
            <ac:spMk id="3" creationId="{DA794EA0-B742-47C3-AF9D-0D3B7D5DE2B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91145864" sldId="452"/>
            <ac:spMk id="7" creationId="{976D0817-7C43-4DD7-8A47-A4149652E37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91145864" sldId="452"/>
            <ac:spMk id="11" creationId="{06572B5B-6138-4988-9915-90CF00A2FD09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91145864" sldId="452"/>
            <ac:spMk id="12" creationId="{6425FCD6-0667-4B89-BE34-FBD79C06B64F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891145864" sldId="452"/>
            <ac:spMk id="13" creationId="{F75F63E9-97A6-41AD-9F26-A10E0B0636EE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14" creationId="{5018CF29-59A3-4E5A-B268-A5B45FB5A004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15" creationId="{69F7A969-8179-4413-B98F-78DA410B13B0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16" creationId="{4362188C-4647-4675-933C-41D9CE8FE1B1}"/>
          </ac:spMkLst>
        </pc:spChg>
        <pc:spChg chg="del mod">
          <ac:chgData name="Grutter, Alexander J. (Fed)" userId="c528cff2-87b8-43d9-bbe4-fb79f468e7a4" providerId="ADAL" clId="{211DFAA4-0186-42DB-93F8-476DD78D578A}" dt="2022-07-06T20:43:22.118" v="495" actId="478"/>
          <ac:spMkLst>
            <pc:docMk/>
            <pc:sldMk cId="891145864" sldId="452"/>
            <ac:spMk id="17" creationId="{EE20F9C6-B5E6-49D8-A30C-1BC265B67140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18" creationId="{CF912164-88AF-42AD-B124-5BF03FEA16EB}"/>
          </ac:spMkLst>
        </pc:spChg>
        <pc:spChg chg="add mod">
          <ac:chgData name="Grutter, Alexander J. (Fed)" userId="c528cff2-87b8-43d9-bbe4-fb79f468e7a4" providerId="ADAL" clId="{211DFAA4-0186-42DB-93F8-476DD78D578A}" dt="2022-07-14T20:15:03.963" v="1153" actId="20577"/>
          <ac:spMkLst>
            <pc:docMk/>
            <pc:sldMk cId="891145864" sldId="452"/>
            <ac:spMk id="24" creationId="{7A7C543E-E24C-4029-8C7A-F6224B3C410F}"/>
          </ac:spMkLst>
        </pc:spChg>
        <pc:spChg chg="add mod">
          <ac:chgData name="Grutter, Alexander J. (Fed)" userId="c528cff2-87b8-43d9-bbe4-fb79f468e7a4" providerId="ADAL" clId="{211DFAA4-0186-42DB-93F8-476DD78D578A}" dt="2022-07-06T20:19:05.228" v="327" actId="2711"/>
          <ac:spMkLst>
            <pc:docMk/>
            <pc:sldMk cId="891145864" sldId="452"/>
            <ac:spMk id="25" creationId="{B9448BEA-130E-4A77-9CFC-36950B1DEA26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26" creationId="{D557C905-9660-4233-A0C7-87E99938AB5E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27" creationId="{42DC761E-3A31-4D44-885C-5F7B89C0457C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29" creationId="{E05A76EE-E5DF-4C65-981B-4FD6D9DFF87C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31" creationId="{7A387750-FD2E-4F61-8203-B3570FD3C5DB}"/>
          </ac:spMkLst>
        </pc:spChg>
        <pc:spChg chg="del mod">
          <ac:chgData name="Grutter, Alexander J. (Fed)" userId="c528cff2-87b8-43d9-bbe4-fb79f468e7a4" providerId="ADAL" clId="{211DFAA4-0186-42DB-93F8-476DD78D578A}" dt="2022-07-06T20:19:49.847" v="330" actId="478"/>
          <ac:spMkLst>
            <pc:docMk/>
            <pc:sldMk cId="891145864" sldId="452"/>
            <ac:spMk id="32" creationId="{AC531473-6611-4645-9157-36E951232654}"/>
          </ac:spMkLst>
        </pc:spChg>
        <pc:spChg chg="add del mod">
          <ac:chgData name="Grutter, Alexander J. (Fed)" userId="c528cff2-87b8-43d9-bbe4-fb79f468e7a4" providerId="ADAL" clId="{211DFAA4-0186-42DB-93F8-476DD78D578A}" dt="2022-07-14T20:13:43.153" v="1052" actId="478"/>
          <ac:spMkLst>
            <pc:docMk/>
            <pc:sldMk cId="891145864" sldId="452"/>
            <ac:spMk id="33" creationId="{F71299E5-CBB6-4D06-8EBA-09AACD5D8E47}"/>
          </ac:spMkLst>
        </pc:spChg>
        <pc:spChg chg="add del mod">
          <ac:chgData name="Grutter, Alexander J. (Fed)" userId="c528cff2-87b8-43d9-bbe4-fb79f468e7a4" providerId="ADAL" clId="{211DFAA4-0186-42DB-93F8-476DD78D578A}" dt="2022-07-14T20:13:43.153" v="1052" actId="478"/>
          <ac:spMkLst>
            <pc:docMk/>
            <pc:sldMk cId="891145864" sldId="452"/>
            <ac:spMk id="34" creationId="{6194DC21-04C6-4225-AFCB-4AE6E86A8A66}"/>
          </ac:spMkLst>
        </pc:spChg>
        <pc:spChg chg="add del mod">
          <ac:chgData name="Grutter, Alexander J. (Fed)" userId="c528cff2-87b8-43d9-bbe4-fb79f468e7a4" providerId="ADAL" clId="{211DFAA4-0186-42DB-93F8-476DD78D578A}" dt="2022-07-14T20:13:43.153" v="1052" actId="478"/>
          <ac:spMkLst>
            <pc:docMk/>
            <pc:sldMk cId="891145864" sldId="452"/>
            <ac:spMk id="37" creationId="{D5326521-9B55-4D05-BB9B-52B46848C3B6}"/>
          </ac:spMkLst>
        </pc:spChg>
        <pc:spChg chg="add del mod">
          <ac:chgData name="Grutter, Alexander J. (Fed)" userId="c528cff2-87b8-43d9-bbe4-fb79f468e7a4" providerId="ADAL" clId="{211DFAA4-0186-42DB-93F8-476DD78D578A}" dt="2022-07-14T20:13:43.153" v="1052" actId="478"/>
          <ac:spMkLst>
            <pc:docMk/>
            <pc:sldMk cId="891145864" sldId="452"/>
            <ac:spMk id="39" creationId="{3AFF2324-3CAD-4034-895D-31F6F17C1D80}"/>
          </ac:spMkLst>
        </pc:spChg>
        <pc:spChg chg="add del mod">
          <ac:chgData name="Grutter, Alexander J. (Fed)" userId="c528cff2-87b8-43d9-bbe4-fb79f468e7a4" providerId="ADAL" clId="{211DFAA4-0186-42DB-93F8-476DD78D578A}" dt="2022-07-14T20:13:43.153" v="1052" actId="478"/>
          <ac:spMkLst>
            <pc:docMk/>
            <pc:sldMk cId="891145864" sldId="452"/>
            <ac:spMk id="41" creationId="{385D0A81-4FB0-4DE0-ACDF-0D475758C2B1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891145864" sldId="452"/>
            <ac:grpSpMk id="6" creationId="{FE1797A5-1AE4-4A1E-BA24-41058101D909}"/>
          </ac:grpSpMkLst>
        </pc:grpChg>
        <pc:grpChg chg="del mod">
          <ac:chgData name="Grutter, Alexander J. (Fed)" userId="c528cff2-87b8-43d9-bbe4-fb79f468e7a4" providerId="ADAL" clId="{211DFAA4-0186-42DB-93F8-476DD78D578A}" dt="2022-07-06T20:19:49.847" v="330" actId="478"/>
          <ac:grpSpMkLst>
            <pc:docMk/>
            <pc:sldMk cId="891145864" sldId="452"/>
            <ac:grpSpMk id="8" creationId="{43B7F21E-2619-4D5C-A68A-E3A0B04EE6CE}"/>
          </ac:grpSpMkLst>
        </pc:grpChg>
        <pc:grpChg chg="del mod">
          <ac:chgData name="Grutter, Alexander J. (Fed)" userId="c528cff2-87b8-43d9-bbe4-fb79f468e7a4" providerId="ADAL" clId="{211DFAA4-0186-42DB-93F8-476DD78D578A}" dt="2022-07-06T20:19:49.847" v="330" actId="478"/>
          <ac:grpSpMkLst>
            <pc:docMk/>
            <pc:sldMk cId="891145864" sldId="452"/>
            <ac:grpSpMk id="9" creationId="{90B311BD-D9F2-4C34-B40F-F74CFF951C08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891145864" sldId="452"/>
            <ac:picMk id="3" creationId="{DB82FE36-711C-4749-AD89-F514FF537404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891145864" sldId="452"/>
            <ac:picMk id="5" creationId="{B43AB82B-B02C-439C-89FE-70360FBC7221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891145864" sldId="452"/>
            <ac:picMk id="10" creationId="{EEEF6275-9089-455F-B4CB-3AE34B1D4E91}"/>
          </ac:picMkLst>
        </pc:picChg>
        <pc:picChg chg="add del mod">
          <ac:chgData name="Grutter, Alexander J. (Fed)" userId="c528cff2-87b8-43d9-bbe4-fb79f468e7a4" providerId="ADAL" clId="{211DFAA4-0186-42DB-93F8-476DD78D578A}" dt="2022-07-14T20:13:43.153" v="1052" actId="478"/>
          <ac:picMkLst>
            <pc:docMk/>
            <pc:sldMk cId="891145864" sldId="452"/>
            <ac:picMk id="19" creationId="{A74C7D10-C9E1-496A-8699-6D286E5A0704}"/>
          </ac:picMkLst>
        </pc:picChg>
        <pc:picChg chg="add del mod">
          <ac:chgData name="Grutter, Alexander J. (Fed)" userId="c528cff2-87b8-43d9-bbe4-fb79f468e7a4" providerId="ADAL" clId="{211DFAA4-0186-42DB-93F8-476DD78D578A}" dt="2022-07-14T20:13:43.153" v="1052" actId="478"/>
          <ac:picMkLst>
            <pc:docMk/>
            <pc:sldMk cId="891145864" sldId="452"/>
            <ac:picMk id="22" creationId="{2C28F6D7-A159-4510-B4C7-8F894CCCD322}"/>
          </ac:picMkLst>
        </pc:picChg>
        <pc:picChg chg="add mod">
          <ac:chgData name="Grutter, Alexander J. (Fed)" userId="c528cff2-87b8-43d9-bbe4-fb79f468e7a4" providerId="ADAL" clId="{211DFAA4-0186-42DB-93F8-476DD78D578A}" dt="2022-07-14T20:13:39.182" v="1051" actId="1076"/>
          <ac:picMkLst>
            <pc:docMk/>
            <pc:sldMk cId="891145864" sldId="452"/>
            <ac:picMk id="28" creationId="{CEAAA7C1-DE8F-4A00-91DF-E02D8229CC28}"/>
          </ac:picMkLst>
        </pc:picChg>
        <pc:picChg chg="add del mod">
          <ac:chgData name="Grutter, Alexander J. (Fed)" userId="c528cff2-87b8-43d9-bbe4-fb79f468e7a4" providerId="ADAL" clId="{211DFAA4-0186-42DB-93F8-476DD78D578A}" dt="2022-07-14T20:13:43.153" v="1052" actId="478"/>
          <ac:picMkLst>
            <pc:docMk/>
            <pc:sldMk cId="891145864" sldId="452"/>
            <ac:picMk id="30" creationId="{EC96F720-97BA-47B5-8719-D6C717D0E6B1}"/>
          </ac:picMkLst>
        </pc:picChg>
        <pc:picChg chg="add del mod">
          <ac:chgData name="Grutter, Alexander J. (Fed)" userId="c528cff2-87b8-43d9-bbe4-fb79f468e7a4" providerId="ADAL" clId="{211DFAA4-0186-42DB-93F8-476DD78D578A}" dt="2022-07-14T20:13:43.153" v="1052" actId="478"/>
          <ac:picMkLst>
            <pc:docMk/>
            <pc:sldMk cId="891145864" sldId="452"/>
            <ac:picMk id="35" creationId="{429D0A64-61D0-4805-B155-B84AAC9E861C}"/>
          </ac:picMkLst>
        </pc:picChg>
        <pc:picChg chg="add del mod">
          <ac:chgData name="Grutter, Alexander J. (Fed)" userId="c528cff2-87b8-43d9-bbe4-fb79f468e7a4" providerId="ADAL" clId="{211DFAA4-0186-42DB-93F8-476DD78D578A}" dt="2022-07-14T20:13:43.153" v="1052" actId="478"/>
          <ac:picMkLst>
            <pc:docMk/>
            <pc:sldMk cId="891145864" sldId="452"/>
            <ac:picMk id="38" creationId="{C204181D-FE39-44F4-80AF-C6D992C3CD2A}"/>
          </ac:picMkLst>
        </pc:picChg>
        <pc:picChg chg="del mod">
          <ac:chgData name="Grutter, Alexander J. (Fed)" userId="c528cff2-87b8-43d9-bbe4-fb79f468e7a4" providerId="ADAL" clId="{211DFAA4-0186-42DB-93F8-476DD78D578A}" dt="2022-07-06T20:19:49.847" v="330" actId="478"/>
          <ac:picMkLst>
            <pc:docMk/>
            <pc:sldMk cId="891145864" sldId="452"/>
            <ac:picMk id="1026" creationId="{AB495A46-B95B-44D8-94CE-1CE0B65866A5}"/>
          </ac:picMkLst>
        </pc:picChg>
        <pc:picChg chg="add del mod">
          <ac:chgData name="Grutter, Alexander J. (Fed)" userId="c528cff2-87b8-43d9-bbe4-fb79f468e7a4" providerId="ADAL" clId="{211DFAA4-0186-42DB-93F8-476DD78D578A}" dt="2022-07-06T20:45:45.485" v="509"/>
          <ac:picMkLst>
            <pc:docMk/>
            <pc:sldMk cId="891145864" sldId="452"/>
            <ac:picMk id="1028" creationId="{17B7CB4D-884B-4EAC-BE80-A7D954A6B89C}"/>
          </ac:picMkLst>
        </pc:picChg>
        <pc:cxnChg chg="add mod">
          <ac:chgData name="Grutter, Alexander J. (Fed)" userId="c528cff2-87b8-43d9-bbe4-fb79f468e7a4" providerId="ADAL" clId="{211DFAA4-0186-42DB-93F8-476DD78D578A}" dt="2022-07-06T20:19:05.228" v="327" actId="2711"/>
          <ac:cxnSpMkLst>
            <pc:docMk/>
            <pc:sldMk cId="891145864" sldId="452"/>
            <ac:cxnSpMk id="23" creationId="{FB1185FA-6DC2-410B-89A9-EF4041B8E731}"/>
          </ac:cxnSpMkLst>
        </pc:cxnChg>
      </pc:sldChg>
      <pc:sldChg chg="addSp modSp mod modAnim">
        <pc:chgData name="Grutter, Alexander J. (Fed)" userId="c528cff2-87b8-43d9-bbe4-fb79f468e7a4" providerId="ADAL" clId="{211DFAA4-0186-42DB-93F8-476DD78D578A}" dt="2022-07-18T17:06:58.218" v="2691" actId="1076"/>
        <pc:sldMkLst>
          <pc:docMk/>
          <pc:sldMk cId="1125385021" sldId="491"/>
        </pc:sldMkLst>
        <pc:spChg chg="add mod">
          <ac:chgData name="Grutter, Alexander J. (Fed)" userId="c528cff2-87b8-43d9-bbe4-fb79f468e7a4" providerId="ADAL" clId="{211DFAA4-0186-42DB-93F8-476DD78D578A}" dt="2022-07-18T17:05:55.351" v="2671" actId="1582"/>
          <ac:spMkLst>
            <pc:docMk/>
            <pc:sldMk cId="1125385021" sldId="491"/>
            <ac:spMk id="2" creationId="{6BB17252-6D8D-42DC-BD85-B9024826CFB6}"/>
          </ac:spMkLst>
        </pc:spChg>
        <pc:spChg chg="add mod">
          <ac:chgData name="Grutter, Alexander J. (Fed)" userId="c528cff2-87b8-43d9-bbe4-fb79f468e7a4" providerId="ADAL" clId="{211DFAA4-0186-42DB-93F8-476DD78D578A}" dt="2022-07-18T17:05:45.883" v="2670" actId="164"/>
          <ac:spMkLst>
            <pc:docMk/>
            <pc:sldMk cId="1125385021" sldId="491"/>
            <ac:spMk id="30" creationId="{8CD55E31-CF4E-4510-9C13-859DB5BAFF2E}"/>
          </ac:spMkLst>
        </pc:spChg>
        <pc:spChg chg="add mod">
          <ac:chgData name="Grutter, Alexander J. (Fed)" userId="c528cff2-87b8-43d9-bbe4-fb79f468e7a4" providerId="ADAL" clId="{211DFAA4-0186-42DB-93F8-476DD78D578A}" dt="2022-07-18T17:05:45.883" v="2670" actId="164"/>
          <ac:spMkLst>
            <pc:docMk/>
            <pc:sldMk cId="1125385021" sldId="491"/>
            <ac:spMk id="31" creationId="{1D1C5F93-D3A5-4D0F-AA09-99CE34F9D4A1}"/>
          </ac:spMkLst>
        </pc:spChg>
        <pc:spChg chg="mod">
          <ac:chgData name="Grutter, Alexander J. (Fed)" userId="c528cff2-87b8-43d9-bbe4-fb79f468e7a4" providerId="ADAL" clId="{211DFAA4-0186-42DB-93F8-476DD78D578A}" dt="2022-07-18T17:06:53.434" v="2690" actId="20577"/>
          <ac:spMkLst>
            <pc:docMk/>
            <pc:sldMk cId="1125385021" sldId="491"/>
            <ac:spMk id="51" creationId="{5848CDB6-5988-4B8A-A87E-79CA58FADDAA}"/>
          </ac:spMkLst>
        </pc:spChg>
        <pc:grpChg chg="add mod">
          <ac:chgData name="Grutter, Alexander J. (Fed)" userId="c528cff2-87b8-43d9-bbe4-fb79f468e7a4" providerId="ADAL" clId="{211DFAA4-0186-42DB-93F8-476DD78D578A}" dt="2022-07-18T17:06:58.218" v="2691" actId="1076"/>
          <ac:grpSpMkLst>
            <pc:docMk/>
            <pc:sldMk cId="1125385021" sldId="491"/>
            <ac:grpSpMk id="4" creationId="{11905396-93D0-4316-BA16-F63B6D123660}"/>
          </ac:grpSpMkLst>
        </pc:grpChg>
        <pc:picChg chg="add mod">
          <ac:chgData name="Grutter, Alexander J. (Fed)" userId="c528cff2-87b8-43d9-bbe4-fb79f468e7a4" providerId="ADAL" clId="{211DFAA4-0186-42DB-93F8-476DD78D578A}" dt="2022-07-18T17:05:45.883" v="2670" actId="164"/>
          <ac:picMkLst>
            <pc:docMk/>
            <pc:sldMk cId="1125385021" sldId="491"/>
            <ac:picMk id="29" creationId="{1934C952-987E-4A28-B1DC-93C8B389F19A}"/>
          </ac:picMkLst>
        </pc:picChg>
      </pc:sldChg>
      <pc:sldChg chg="modSp add">
        <pc:chgData name="Grutter, Alexander J. (Fed)" userId="c528cff2-87b8-43d9-bbe4-fb79f468e7a4" providerId="ADAL" clId="{211DFAA4-0186-42DB-93F8-476DD78D578A}" dt="2022-07-06T19:56:59.053" v="293"/>
        <pc:sldMkLst>
          <pc:docMk/>
          <pc:sldMk cId="3664383055" sldId="492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2" creationId="{32F6C0F0-2A24-4F8E-876D-9ED593737995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14" creationId="{91CA9F34-6CBF-4AFE-AF18-1FBDD5F58F5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15" creationId="{438DF15D-8E57-4F48-93C4-81C8A6D52AA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17" creationId="{EE20F9C6-B5E6-49D8-A30C-1BC265B6714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18" creationId="{465A8FA2-E99C-4A31-90C4-7C9D416026B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19" creationId="{98B99BA9-E627-414A-B77F-0E673D2DD86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21" creationId="{31ECAAF9-EC98-48D7-B2C2-78F2FDFF8FB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22" creationId="{7A4049E0-1BE5-4C9F-ADD0-36F3F957A63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28" creationId="{529AC233-1C10-44BE-ACD4-BB799521986C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29" creationId="{605AFB8F-1600-487E-86F3-57276D16B481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664383055" sldId="492"/>
            <ac:spMk id="30" creationId="{FE02A1B4-876B-44E3-AB71-15AFB918A132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664383055" sldId="492"/>
            <ac:grpSpMk id="13" creationId="{67C376AC-3EBC-426C-8C13-AB9B1B7F7835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664383055" sldId="492"/>
            <ac:grpSpMk id="16" creationId="{7F994D04-632B-4036-BFF4-58BEAEED8415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664383055" sldId="492"/>
            <ac:grpSpMk id="20" creationId="{659EF44D-C89D-4883-9C44-98FE98CBE74F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664383055" sldId="492"/>
            <ac:grpSpMk id="23" creationId="{862AA691-267F-4454-BBBE-58655B463F0A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664383055" sldId="492"/>
            <ac:grpSpMk id="26" creationId="{D74B8E1E-ACEC-4697-AC6C-CD66D3799894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664383055" sldId="492"/>
            <ac:picMk id="24" creationId="{E14066B4-78E0-4147-A36F-8C62C5FE91D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664383055" sldId="492"/>
            <ac:picMk id="25" creationId="{BB0817B9-EE87-49D5-A322-171E9F7D21C1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664383055" sldId="492"/>
            <ac:picMk id="27" creationId="{413339D0-5DAA-4E61-A787-3E0F464F6532}"/>
          </ac:picMkLst>
        </pc:picChg>
      </pc:sldChg>
      <pc:sldChg chg="modSp add">
        <pc:chgData name="Grutter, Alexander J. (Fed)" userId="c528cff2-87b8-43d9-bbe4-fb79f468e7a4" providerId="ADAL" clId="{211DFAA4-0186-42DB-93F8-476DD78D578A}" dt="2022-07-06T19:56:59.053" v="293"/>
        <pc:sldMkLst>
          <pc:docMk/>
          <pc:sldMk cId="1716810435" sldId="504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16810435" sldId="504"/>
            <ac:spMk id="12" creationId="{4D20760F-40E4-489B-8E36-B2142F470412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16810435" sldId="504"/>
            <ac:spMk id="14" creationId="{7C8C4F33-6D61-44C3-B705-3DE98BED7E8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16810435" sldId="504"/>
            <ac:spMk id="15" creationId="{C255EFED-3C6A-4848-8403-821E841ADF7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16810435" sldId="504"/>
            <ac:spMk id="16" creationId="{F4506FE8-1C87-4B61-8DBD-E04904F87A5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16810435" sldId="504"/>
            <ac:spMk id="17" creationId="{EE20F9C6-B5E6-49D8-A30C-1BC265B6714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16810435" sldId="504"/>
            <ac:spMk id="65" creationId="{0F0219AB-7882-43AD-8D61-09AA085EDA5F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716810435" sldId="504"/>
            <ac:grpSpMk id="11" creationId="{24D2E025-FB83-428D-A1B4-C9FDDCD578FA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716810435" sldId="504"/>
            <ac:picMk id="9" creationId="{587BAF2D-71F2-4352-A1C4-3CF33CD134C6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716810435" sldId="504"/>
            <ac:picMk id="10" creationId="{3CBBC943-5689-4AFD-9715-DE79BE7CC305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716810435" sldId="504"/>
            <ac:picMk id="13" creationId="{E4781ADE-411F-45AA-84D8-943CE27AA43C}"/>
          </ac:picMkLst>
        </pc:pic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1413779963" sldId="513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4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4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4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5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6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62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6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6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6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6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7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7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7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76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8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82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86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8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9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413779963" sldId="513"/>
            <ac:spMk id="92" creationId="{00000000-0000-0000-0000-00000000000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43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60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63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66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72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74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77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80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83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85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88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90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413779963" sldId="513"/>
            <ac:grpSpMk id="93" creationId="{00000000-0000-0000-0000-000000000000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413779963" sldId="513"/>
            <ac:picMk id="3" creationId="{00000000-0000-0000-0000-00000000000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413779963" sldId="513"/>
            <ac:picMk id="52" creationId="{2D72DBCC-5422-412F-811E-64F8C47E4770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16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46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47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48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59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64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73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78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84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89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94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95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96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413779963" sldId="513"/>
            <ac:cxnSpMk id="97" creationId="{00000000-0000-0000-0000-000000000000}"/>
          </ac:cxnSpMkLst>
        </pc:cxnChg>
      </pc:sldChg>
      <pc:sldChg chg="addSp delSp modSp add mod modAnim">
        <pc:chgData name="Grutter, Alexander J. (Fed)" userId="c528cff2-87b8-43d9-bbe4-fb79f468e7a4" providerId="ADAL" clId="{211DFAA4-0186-42DB-93F8-476DD78D578A}" dt="2022-07-18T16:16:41.788" v="2553" actId="1076"/>
        <pc:sldMkLst>
          <pc:docMk/>
          <pc:sldMk cId="1356057137" sldId="527"/>
        </pc:sldMkLst>
        <pc:spChg chg="add mod">
          <ac:chgData name="Grutter, Alexander J. (Fed)" userId="c528cff2-87b8-43d9-bbe4-fb79f468e7a4" providerId="ADAL" clId="{211DFAA4-0186-42DB-93F8-476DD78D578A}" dt="2022-07-18T16:16:41.788" v="2553" actId="1076"/>
          <ac:spMkLst>
            <pc:docMk/>
            <pc:sldMk cId="1356057137" sldId="527"/>
            <ac:spMk id="2" creationId="{D772B1A1-F715-42FC-9581-0A6303CC3C28}"/>
          </ac:spMkLst>
        </pc:spChg>
        <pc:spChg chg="del">
          <ac:chgData name="Grutter, Alexander J. (Fed)" userId="c528cff2-87b8-43d9-bbe4-fb79f468e7a4" providerId="ADAL" clId="{211DFAA4-0186-42DB-93F8-476DD78D578A}" dt="2022-07-18T16:11:27.460" v="2415" actId="478"/>
          <ac:spMkLst>
            <pc:docMk/>
            <pc:sldMk cId="1356057137" sldId="527"/>
            <ac:spMk id="3" creationId="{4D027604-2694-49D2-BB24-A4C3BAE466D4}"/>
          </ac:spMkLst>
        </pc:spChg>
        <pc:spChg chg="del">
          <ac:chgData name="Grutter, Alexander J. (Fed)" userId="c528cff2-87b8-43d9-bbe4-fb79f468e7a4" providerId="ADAL" clId="{211DFAA4-0186-42DB-93F8-476DD78D578A}" dt="2022-07-18T16:11:28.308" v="2416" actId="478"/>
          <ac:spMkLst>
            <pc:docMk/>
            <pc:sldMk cId="1356057137" sldId="527"/>
            <ac:spMk id="7" creationId="{757EBD91-DECB-4B7D-8AF9-D63E94BB1ECE}"/>
          </ac:spMkLst>
        </pc:spChg>
        <pc:spChg chg="del">
          <ac:chgData name="Grutter, Alexander J. (Fed)" userId="c528cff2-87b8-43d9-bbe4-fb79f468e7a4" providerId="ADAL" clId="{211DFAA4-0186-42DB-93F8-476DD78D578A}" dt="2022-07-18T16:11:25.940" v="2414" actId="478"/>
          <ac:spMkLst>
            <pc:docMk/>
            <pc:sldMk cId="1356057137" sldId="527"/>
            <ac:spMk id="8" creationId="{CF9F0080-FC47-45BE-AF88-DE78B261D3EA}"/>
          </ac:spMkLst>
        </pc:spChg>
        <pc:spChg chg="mod">
          <ac:chgData name="Grutter, Alexander J. (Fed)" userId="c528cff2-87b8-43d9-bbe4-fb79f468e7a4" providerId="ADAL" clId="{211DFAA4-0186-42DB-93F8-476DD78D578A}" dt="2022-07-18T16:14:46.660" v="2438" actId="20577"/>
          <ac:spMkLst>
            <pc:docMk/>
            <pc:sldMk cId="1356057137" sldId="527"/>
            <ac:spMk id="10" creationId="{95C34AE6-C63B-4E05-AF85-DCC0896AE398}"/>
          </ac:spMkLst>
        </pc:spChg>
        <pc:spChg chg="del">
          <ac:chgData name="Grutter, Alexander J. (Fed)" userId="c528cff2-87b8-43d9-bbe4-fb79f468e7a4" providerId="ADAL" clId="{211DFAA4-0186-42DB-93F8-476DD78D578A}" dt="2022-07-18T16:11:22.547" v="2412" actId="478"/>
          <ac:spMkLst>
            <pc:docMk/>
            <pc:sldMk cId="1356057137" sldId="527"/>
            <ac:spMk id="11" creationId="{4C5B60A2-E758-4E78-BE51-795B5E0AB70A}"/>
          </ac:spMkLst>
        </pc:spChg>
        <pc:spChg chg="del">
          <ac:chgData name="Grutter, Alexander J. (Fed)" userId="c528cff2-87b8-43d9-bbe4-fb79f468e7a4" providerId="ADAL" clId="{211DFAA4-0186-42DB-93F8-476DD78D578A}" dt="2022-07-18T16:11:23.748" v="2413" actId="478"/>
          <ac:spMkLst>
            <pc:docMk/>
            <pc:sldMk cId="1356057137" sldId="527"/>
            <ac:spMk id="12" creationId="{B57085CE-EBF5-40A5-A9E4-C51EAD0DA5A7}"/>
          </ac:spMkLst>
        </pc:spChg>
        <pc:spChg chg="del">
          <ac:chgData name="Grutter, Alexander J. (Fed)" userId="c528cff2-87b8-43d9-bbe4-fb79f468e7a4" providerId="ADAL" clId="{211DFAA4-0186-42DB-93F8-476DD78D578A}" dt="2022-07-18T16:11:18.916" v="2411" actId="478"/>
          <ac:spMkLst>
            <pc:docMk/>
            <pc:sldMk cId="1356057137" sldId="527"/>
            <ac:spMk id="13" creationId="{7F380701-56B1-4FC0-A8BA-9F5B2B5DF732}"/>
          </ac:spMkLst>
        </pc:spChg>
        <pc:spChg chg="del">
          <ac:chgData name="Grutter, Alexander J. (Fed)" userId="c528cff2-87b8-43d9-bbe4-fb79f468e7a4" providerId="ADAL" clId="{211DFAA4-0186-42DB-93F8-476DD78D578A}" dt="2022-07-18T16:11:13.940" v="2408" actId="478"/>
          <ac:spMkLst>
            <pc:docMk/>
            <pc:sldMk cId="1356057137" sldId="527"/>
            <ac:spMk id="14" creationId="{E5B5186A-5723-4853-975D-EA4731C7F8BB}"/>
          </ac:spMkLst>
        </pc:spChg>
        <pc:spChg chg="del">
          <ac:chgData name="Grutter, Alexander J. (Fed)" userId="c528cff2-87b8-43d9-bbe4-fb79f468e7a4" providerId="ADAL" clId="{211DFAA4-0186-42DB-93F8-476DD78D578A}" dt="2022-07-18T16:15:01.460" v="2445" actId="478"/>
          <ac:spMkLst>
            <pc:docMk/>
            <pc:sldMk cId="1356057137" sldId="527"/>
            <ac:spMk id="20" creationId="{6FBAF2AE-5400-4DCA-8C5B-8D782756FE98}"/>
          </ac:spMkLst>
        </pc:spChg>
        <pc:spChg chg="del">
          <ac:chgData name="Grutter, Alexander J. (Fed)" userId="c528cff2-87b8-43d9-bbe4-fb79f468e7a4" providerId="ADAL" clId="{211DFAA4-0186-42DB-93F8-476DD78D578A}" dt="2022-07-18T16:14:56.100" v="2439" actId="478"/>
          <ac:spMkLst>
            <pc:docMk/>
            <pc:sldMk cId="1356057137" sldId="527"/>
            <ac:spMk id="21" creationId="{717C9CF0-8FF7-4756-BFBB-056AACCF83AC}"/>
          </ac:spMkLst>
        </pc:spChg>
        <pc:spChg chg="del">
          <ac:chgData name="Grutter, Alexander J. (Fed)" userId="c528cff2-87b8-43d9-bbe4-fb79f468e7a4" providerId="ADAL" clId="{211DFAA4-0186-42DB-93F8-476DD78D578A}" dt="2022-07-18T16:11:11.859" v="2407" actId="478"/>
          <ac:spMkLst>
            <pc:docMk/>
            <pc:sldMk cId="1356057137" sldId="527"/>
            <ac:spMk id="22" creationId="{DF637AD1-D592-487C-9C65-D228B9FA99A7}"/>
          </ac:spMkLst>
        </pc:spChg>
        <pc:spChg chg="del">
          <ac:chgData name="Grutter, Alexander J. (Fed)" userId="c528cff2-87b8-43d9-bbe4-fb79f468e7a4" providerId="ADAL" clId="{211DFAA4-0186-42DB-93F8-476DD78D578A}" dt="2022-07-18T16:11:10.436" v="2406" actId="478"/>
          <ac:spMkLst>
            <pc:docMk/>
            <pc:sldMk cId="1356057137" sldId="527"/>
            <ac:spMk id="23" creationId="{128CB999-3833-4858-B085-1F45E02B8AD0}"/>
          </ac:spMkLst>
        </pc:spChg>
        <pc:picChg chg="add del">
          <ac:chgData name="Grutter, Alexander J. (Fed)" userId="c528cff2-87b8-43d9-bbe4-fb79f468e7a4" providerId="ADAL" clId="{211DFAA4-0186-42DB-93F8-476DD78D578A}" dt="2022-07-18T16:11:16.213" v="2410" actId="478"/>
          <ac:picMkLst>
            <pc:docMk/>
            <pc:sldMk cId="1356057137" sldId="527"/>
            <ac:picMk id="4" creationId="{84CC3891-48BF-4172-A1B9-5862C74CFF91}"/>
          </ac:picMkLst>
        </pc:picChg>
        <pc:picChg chg="add mod">
          <ac:chgData name="Grutter, Alexander J. (Fed)" userId="c528cff2-87b8-43d9-bbe4-fb79f468e7a4" providerId="ADAL" clId="{211DFAA4-0186-42DB-93F8-476DD78D578A}" dt="2022-07-18T16:14:34.508" v="2417"/>
          <ac:picMkLst>
            <pc:docMk/>
            <pc:sldMk cId="1356057137" sldId="527"/>
            <ac:picMk id="24" creationId="{80BBB4B4-8545-4333-A173-1AD475112AD5}"/>
          </ac:picMkLst>
        </pc:picChg>
      </pc:sldChg>
      <pc:sldChg chg="modSp mod">
        <pc:chgData name="Grutter, Alexander J. (Fed)" userId="c528cff2-87b8-43d9-bbe4-fb79f468e7a4" providerId="ADAL" clId="{211DFAA4-0186-42DB-93F8-476DD78D578A}" dt="2022-07-14T20:20:40.716" v="1460" actId="1037"/>
        <pc:sldMkLst>
          <pc:docMk/>
          <pc:sldMk cId="2190669024" sldId="529"/>
        </pc:sldMkLst>
        <pc:cxnChg chg="mod">
          <ac:chgData name="Grutter, Alexander J. (Fed)" userId="c528cff2-87b8-43d9-bbe4-fb79f468e7a4" providerId="ADAL" clId="{211DFAA4-0186-42DB-93F8-476DD78D578A}" dt="2022-07-14T20:20:40.716" v="1460" actId="1037"/>
          <ac:cxnSpMkLst>
            <pc:docMk/>
            <pc:sldMk cId="2190669024" sldId="529"/>
            <ac:cxnSpMk id="59" creationId="{9ABDFCB4-7424-4804-9D5C-78461E5C21CB}"/>
          </ac:cxnSpMkLst>
        </pc:cxnChg>
      </pc:sldChg>
      <pc:sldChg chg="modSp modNotes">
        <pc:chgData name="Grutter, Alexander J. (Fed)" userId="c528cff2-87b8-43d9-bbe4-fb79f468e7a4" providerId="ADAL" clId="{211DFAA4-0186-42DB-93F8-476DD78D578A}" dt="2022-07-06T19:56:59.053" v="293"/>
        <pc:sldMkLst>
          <pc:docMk/>
          <pc:sldMk cId="1927972324" sldId="534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27972324" sldId="534"/>
            <ac:spMk id="2" creationId="{16C96D95-85AE-4F40-A0EB-1C0ADC663D0F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27972324" sldId="534"/>
            <ac:spMk id="5" creationId="{0B3C4843-3245-414A-AC11-CB229460CE6F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27972324" sldId="534"/>
            <ac:spMk id="6" creationId="{7F9DDACF-D888-429C-8951-103B59CB9342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27972324" sldId="534"/>
            <ac:spMk id="10" creationId="{BED48B4C-4E57-45B1-9F0F-397F162EF01B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927972324" sldId="534"/>
            <ac:picMk id="7" creationId="{BE090CDB-8EA3-48C9-A94A-7EC972B032F7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927972324" sldId="534"/>
            <ac:picMk id="8" creationId="{150922E6-F840-4775-9B83-D4BD6D036444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927972324" sldId="534"/>
            <ac:picMk id="9" creationId="{92AF1231-2E77-48FD-A945-DD3E8F6A119C}"/>
          </ac:picMkLst>
        </pc:pic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2189607076" sldId="535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89607076" sldId="535"/>
            <ac:spMk id="2" creationId="{3557CC04-8EC7-4007-9F7E-A5A1E0492AC7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89607076" sldId="535"/>
            <ac:picMk id="5" creationId="{1D97D2EF-35DA-4857-BFFA-56FBAD596D3E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89607076" sldId="535"/>
            <ac:picMk id="6" creationId="{A37ADB3F-20FD-4716-899D-CCAFF40EA60D}"/>
          </ac:picMkLst>
        </pc:pic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2176628577" sldId="536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6628577" sldId="536"/>
            <ac:spMk id="6" creationId="{68FFCDF1-156C-4CE2-8578-97ED8108B725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6628577" sldId="536"/>
            <ac:spMk id="8" creationId="{52FB808C-8F69-4CC2-9BCB-94C9C2BD1E4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6628577" sldId="536"/>
            <ac:spMk id="10" creationId="{13663C53-0041-4058-A549-8D045029000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6628577" sldId="536"/>
            <ac:spMk id="11" creationId="{8DD6D75C-5323-4938-ADBC-AD6CE40BE83F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76628577" sldId="536"/>
            <ac:picMk id="5" creationId="{FC218501-C746-451E-B86C-80485A2F2190}"/>
          </ac:picMkLst>
        </pc:pic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1597677292" sldId="537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97677292" sldId="537"/>
            <ac:spMk id="2" creationId="{B690D97A-5DBC-4CEC-87B1-DCA8ABA88FB2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97677292" sldId="537"/>
            <ac:spMk id="4" creationId="{63B25C9D-901E-4E0D-8395-3DB26BD799A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97677292" sldId="537"/>
            <ac:spMk id="8" creationId="{7AC8ACB5-07C6-42F6-B643-786DD9619F93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97677292" sldId="537"/>
            <ac:spMk id="9" creationId="{BFB12CF4-05E8-4BD9-9F5A-67B42BEC9B4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97677292" sldId="537"/>
            <ac:spMk id="10" creationId="{82D34596-59B3-4656-B78F-D50C4E1D744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97677292" sldId="537"/>
            <ac:spMk id="12" creationId="{E64902D9-0F33-41A3-AAF9-FAE01DEA507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97677292" sldId="537"/>
            <ac:spMk id="13" creationId="{80992F6A-61FC-4126-80AC-096FA8D360A7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597677292" sldId="537"/>
            <ac:picMk id="5" creationId="{1D97D2EF-35DA-4857-BFFA-56FBAD596D3E}"/>
          </ac:picMkLst>
        </pc:pic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1301154477" sldId="538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57" creationId="{4353737A-ECCB-42D7-95A8-645F1E3BA81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58" creationId="{511CE26F-0F08-4AF1-A800-9AB904D79D21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79" creationId="{11A99B8C-0674-4818-95DE-951662D8422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98" creationId="{2EFABEE6-C52A-4844-94B3-42691DCB360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2" creationId="{D7B74480-9D2D-4611-8B49-A5064FD35E1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3" creationId="{12A53561-BB3D-4557-BCCE-43AA0A84FC1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4" creationId="{72D4D83C-35B3-449C-8055-9BACADE2C39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5" creationId="{209757FE-C77F-46DA-930D-573728DD0E3B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6" creationId="{B365A3E5-9B71-4591-98BB-52024897368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7" creationId="{54188C20-289A-4C0E-9A2F-ABE0471CE69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8" creationId="{C4124D20-FA88-4DA3-A383-CD2562607841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09" creationId="{621728EA-138B-41DC-95F8-764EE7BCBB0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10" creationId="{A4A9B967-483E-4C7C-A6FA-587ECD292549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11" creationId="{B6A23F90-00FD-4AC8-9CB4-8C7B0944218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15" creationId="{D0D085FA-8716-406D-8397-EC17FDFA6AFF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18" creationId="{E35162DB-60A6-4285-8DB5-127E7882EDA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19" creationId="{FF11DAE5-D39E-4817-AF61-D0989C9D741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20" creationId="{1D4B105E-D01E-4D61-A0D8-B70CE5949382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21" creationId="{27DD9331-84F1-450D-8658-36B1DE62155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22" creationId="{18EC975E-E36A-47C0-8FA7-26BA2369A0A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1154477" sldId="538"/>
            <ac:spMk id="123" creationId="{DAD1AEF9-670A-464B-96A5-A0C4487A3447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301154477" sldId="538"/>
            <ac:grpSpMk id="2" creationId="{4D343B5B-5EE7-408E-AB81-C00359ED77E5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301154477" sldId="538"/>
            <ac:grpSpMk id="4" creationId="{0E9BEEDC-55FA-400F-9298-437CD3BB0BE7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301154477" sldId="538"/>
            <ac:grpSpMk id="53" creationId="{64219DD5-670E-4E0D-A1CE-194E90CF8203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301154477" sldId="538"/>
            <ac:grpSpMk id="112" creationId="{EC64DD4A-26A7-48E1-A74C-E59C7994E0B8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301154477" sldId="538"/>
            <ac:grpSpMk id="113" creationId="{B4587D6E-DC18-4BC2-BE4C-3774F0F65D8E}"/>
          </ac:grpSpMkLst>
        </pc:grpChg>
        <pc:graphicFrameChg chg="mod">
          <ac:chgData name="Grutter, Alexander J. (Fed)" userId="c528cff2-87b8-43d9-bbe4-fb79f468e7a4" providerId="ADAL" clId="{211DFAA4-0186-42DB-93F8-476DD78D578A}" dt="2022-07-06T19:56:59.053" v="293"/>
          <ac:graphicFrameMkLst>
            <pc:docMk/>
            <pc:sldMk cId="1301154477" sldId="538"/>
            <ac:graphicFrameMk id="54" creationId="{8B5A25C3-656C-4ED4-8D97-BDA39E8FF369}"/>
          </ac:graphicFrameMkLst>
        </pc:graphicFrame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301154477" sldId="538"/>
            <ac:picMk id="52" creationId="{2D72DBCC-5422-412F-811E-64F8C47E4770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16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55" creationId="{D1BF81B8-DA3A-4413-AC95-0941E0E0C89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56" creationId="{487A217C-18F8-4BD9-AF67-DAE0C062923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99" creationId="{61690F01-58BE-430C-98BB-CC3D6AE156DD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100" creationId="{B479C545-CAFA-437D-B845-AC9FA08A2913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101" creationId="{30B31D43-C583-4C6D-815F-65CEF23CD915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114" creationId="{45CD8D5C-AECB-4985-8ADC-CEA2A243EE53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116" creationId="{379F88C4-C77C-4928-B552-5BF96A6F9A1A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1154477" sldId="538"/>
            <ac:cxnSpMk id="117" creationId="{56651720-E1B5-4E16-B976-8DC191267FCC}"/>
          </ac:cxnSpMkLst>
        </pc:cxnChg>
      </pc:sldChg>
      <pc:sldChg chg="modSp mod">
        <pc:chgData name="Grutter, Alexander J. (Fed)" userId="c528cff2-87b8-43d9-bbe4-fb79f468e7a4" providerId="ADAL" clId="{211DFAA4-0186-42DB-93F8-476DD78D578A}" dt="2022-07-14T20:42:14.142" v="1660" actId="20577"/>
        <pc:sldMkLst>
          <pc:docMk/>
          <pc:sldMk cId="3418387674" sldId="539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418387674" sldId="539"/>
            <ac:spMk id="3" creationId="{B0EDBC6E-B4A6-4F5D-90C2-5ED4307E8F3D}"/>
          </ac:spMkLst>
        </pc:spChg>
        <pc:spChg chg="mod">
          <ac:chgData name="Grutter, Alexander J. (Fed)" userId="c528cff2-87b8-43d9-bbe4-fb79f468e7a4" providerId="ADAL" clId="{211DFAA4-0186-42DB-93F8-476DD78D578A}" dt="2022-07-14T20:42:14.142" v="1660" actId="20577"/>
          <ac:spMkLst>
            <pc:docMk/>
            <pc:sldMk cId="3418387674" sldId="539"/>
            <ac:spMk id="14" creationId="{49FE3A11-F86E-495E-8357-FDF3A6B730BB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418387674" sldId="539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418387674" sldId="539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418387674" sldId="539"/>
            <ac:picMk id="2" creationId="{06D8CBCA-B339-4F17-89F9-32BE9A6B018E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418387674" sldId="539"/>
            <ac:picMk id="6" creationId="{2BC393E5-8671-4658-9AC9-4F23170D9B8F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418387674" sldId="539"/>
            <ac:picMk id="8" creationId="{9EBCA836-4A7C-440D-AF58-338D21E4B5B7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418387674" sldId="539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3418387674" sldId="539"/>
            <ac:cxnSpMk id="10" creationId="{00000000-0000-0000-0000-000000000000}"/>
          </ac:cxnSpMkLst>
        </pc:cxnChg>
      </pc:sldChg>
      <pc:sldChg chg="modSp mod ord">
        <pc:chgData name="Grutter, Alexander J. (Fed)" userId="c528cff2-87b8-43d9-bbe4-fb79f468e7a4" providerId="ADAL" clId="{211DFAA4-0186-42DB-93F8-476DD78D578A}" dt="2022-07-14T20:46:52.725" v="1892"/>
        <pc:sldMkLst>
          <pc:docMk/>
          <pc:sldMk cId="1855633208" sldId="540"/>
        </pc:sldMkLst>
        <pc:spChg chg="mod">
          <ac:chgData name="Grutter, Alexander J. (Fed)" userId="c528cff2-87b8-43d9-bbe4-fb79f468e7a4" providerId="ADAL" clId="{211DFAA4-0186-42DB-93F8-476DD78D578A}" dt="2022-07-14T20:38:34.826" v="1602" actId="1076"/>
          <ac:spMkLst>
            <pc:docMk/>
            <pc:sldMk cId="1855633208" sldId="540"/>
            <ac:spMk id="11" creationId="{F125F433-1482-4A91-94F9-6057B557FD49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855633208" sldId="540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855633208" sldId="540"/>
            <ac:spMk id="30" creationId="{11181034-0C94-450E-AC0B-757E6DDBB2A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855633208" sldId="540"/>
            <ac:spMk id="34" creationId="{7FA605D5-78E9-4B08-BE4C-CEB222E579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855633208" sldId="540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855633208" sldId="540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374902636" sldId="541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74902636" sldId="541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74902636" sldId="541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74902636" sldId="541"/>
            <ac:picMk id="11" creationId="{D644A971-5D34-4995-800B-C510299E6426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74902636" sldId="541"/>
            <ac:picMk id="12" creationId="{34275256-01C1-4788-B1DE-D0BCBC4165F8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74902636" sldId="541"/>
            <ac:picMk id="16" creationId="{A714C1CA-60C0-47CA-AEBD-0361C3513718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74902636" sldId="541"/>
            <ac:picMk id="17" creationId="{E1972EE2-E622-4F92-8CF9-E1F3C40E59A3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74902636" sldId="541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374902636" sldId="541"/>
            <ac:cxnSpMk id="10" creationId="{00000000-0000-0000-0000-000000000000}"/>
          </ac:cxnSpMkLst>
        </pc:cxnChg>
      </pc:sldChg>
      <pc:sldChg chg="modSp mod">
        <pc:chgData name="Grutter, Alexander J. (Fed)" userId="c528cff2-87b8-43d9-bbe4-fb79f468e7a4" providerId="ADAL" clId="{211DFAA4-0186-42DB-93F8-476DD78D578A}" dt="2022-07-14T20:42:20.138" v="1662"/>
        <pc:sldMkLst>
          <pc:docMk/>
          <pc:sldMk cId="1225889037" sldId="542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225889037" sldId="542"/>
            <ac:spMk id="3" creationId="{B0EDBC6E-B4A6-4F5D-90C2-5ED4307E8F3D}"/>
          </ac:spMkLst>
        </pc:spChg>
        <pc:spChg chg="mod">
          <ac:chgData name="Grutter, Alexander J. (Fed)" userId="c528cff2-87b8-43d9-bbe4-fb79f468e7a4" providerId="ADAL" clId="{211DFAA4-0186-42DB-93F8-476DD78D578A}" dt="2022-07-14T20:42:20.138" v="1662"/>
          <ac:spMkLst>
            <pc:docMk/>
            <pc:sldMk cId="1225889037" sldId="542"/>
            <ac:spMk id="14" creationId="{990279FB-F7F4-484E-A258-5283A14B35E1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225889037" sldId="542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225889037" sldId="542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225889037" sldId="542"/>
            <ac:picMk id="4" creationId="{7D560807-0BB2-452E-B3F8-D153613D3FC4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225889037" sldId="542"/>
            <ac:picMk id="5" creationId="{F0575C0F-373A-4418-9290-A2976C1DD2E3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225889037" sldId="542"/>
            <ac:picMk id="6" creationId="{84567C65-1C8C-4FD7-80DF-87039B960E54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225889037" sldId="542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225889037" sldId="542"/>
            <ac:cxnSpMk id="10" creationId="{00000000-0000-0000-0000-000000000000}"/>
          </ac:cxnSpMkLst>
        </pc:cxnChg>
      </pc:sldChg>
      <pc:sldChg chg="modSp mod">
        <pc:chgData name="Grutter, Alexander J. (Fed)" userId="c528cff2-87b8-43d9-bbe4-fb79f468e7a4" providerId="ADAL" clId="{211DFAA4-0186-42DB-93F8-476DD78D578A}" dt="2022-07-14T20:42:23.490" v="1663"/>
        <pc:sldMkLst>
          <pc:docMk/>
          <pc:sldMk cId="4284059462" sldId="543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84059462" sldId="543"/>
            <ac:spMk id="3" creationId="{B0EDBC6E-B4A6-4F5D-90C2-5ED4307E8F3D}"/>
          </ac:spMkLst>
        </pc:spChg>
        <pc:spChg chg="mod">
          <ac:chgData name="Grutter, Alexander J. (Fed)" userId="c528cff2-87b8-43d9-bbe4-fb79f468e7a4" providerId="ADAL" clId="{211DFAA4-0186-42DB-93F8-476DD78D578A}" dt="2022-07-14T20:42:23.490" v="1663"/>
          <ac:spMkLst>
            <pc:docMk/>
            <pc:sldMk cId="4284059462" sldId="543"/>
            <ac:spMk id="14" creationId="{B363C3BF-6A54-428F-BE01-7B8AD7CA7C0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84059462" sldId="543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284059462" sldId="543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284059462" sldId="543"/>
            <ac:picMk id="5" creationId="{6846B6F6-27F1-46C0-A892-8218768F6AFF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284059462" sldId="543"/>
            <ac:picMk id="7" creationId="{6D5F4985-5DC5-407B-8431-C635DFCDE554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284059462" sldId="543"/>
            <ac:picMk id="9" creationId="{E97CD530-9578-4A80-8358-7EB0964B5954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284059462" sldId="543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4284059462" sldId="543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1858334792" sldId="544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858334792" sldId="544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858334792" sldId="544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858334792" sldId="544"/>
            <ac:picMk id="2" creationId="{39F358D1-82A4-4040-A9D3-837D49E2EC75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858334792" sldId="544"/>
            <ac:picMk id="3" creationId="{D0F75E9C-C6E9-4C3F-BF3D-2CCD2438E2CA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858334792" sldId="544"/>
            <ac:picMk id="4" creationId="{0580F80B-E3AF-4F72-BF18-036348BA2652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858334792" sldId="544"/>
            <ac:picMk id="6" creationId="{3D0CC200-4B1F-4526-9405-1E19086BEC7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858334792" sldId="544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858334792" sldId="544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2235206596" sldId="545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235206596" sldId="545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235206596" sldId="545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235206596" sldId="545"/>
            <ac:picMk id="5" creationId="{F316BA96-0741-4646-9901-BDF6BA43BCD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235206596" sldId="545"/>
            <ac:picMk id="7" creationId="{07D252DF-7DFB-4F64-878D-66B8EDA59F66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235206596" sldId="545"/>
            <ac:picMk id="8" creationId="{96C7AF27-E536-421F-8979-1E642F2D3FB5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235206596" sldId="545"/>
            <ac:picMk id="9" creationId="{B1BB85B0-306F-41F6-894A-6E2CED0E3046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235206596" sldId="545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235206596" sldId="545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1720474906" sldId="546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20474906" sldId="546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720474906" sldId="546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720474906" sldId="546"/>
            <ac:picMk id="2" creationId="{C89E2E51-1ED9-45E8-AEF6-2922242784BD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720474906" sldId="546"/>
            <ac:picMk id="3" creationId="{C788DA13-DB41-4555-86B0-F9BA8846FAD7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720474906" sldId="546"/>
            <ac:picMk id="4" creationId="{2550B533-C6AF-4E5A-B077-E4597D6FA939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720474906" sldId="546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720474906" sldId="546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702503739" sldId="547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702503739" sldId="547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702503739" sldId="547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702503739" sldId="547"/>
            <ac:picMk id="5" creationId="{AFCCCBFD-5B88-4C68-B484-51A85C4E14E9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702503739" sldId="547"/>
            <ac:picMk id="6" creationId="{76039C82-1565-4E5D-BDF9-43A1E6A8D419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702503739" sldId="547"/>
            <ac:picMk id="11" creationId="{2917810B-3B33-4B3E-9139-BD2602291EBA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702503739" sldId="547"/>
            <ac:picMk id="12" creationId="{6E08A22F-42EB-43FC-AACE-96428ABDD381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702503739" sldId="547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702503739" sldId="547"/>
            <ac:cxnSpMk id="10" creationId="{00000000-0000-0000-0000-000000000000}"/>
          </ac:cxnSpMkLst>
        </pc:cxnChg>
      </pc:sldChg>
      <pc:sldChg chg="modSp del">
        <pc:chgData name="Grutter, Alexander J. (Fed)" userId="c528cff2-87b8-43d9-bbe4-fb79f468e7a4" providerId="ADAL" clId="{211DFAA4-0186-42DB-93F8-476DD78D578A}" dt="2022-07-14T20:39:55.137" v="1611" actId="2696"/>
        <pc:sldMkLst>
          <pc:docMk/>
          <pc:sldMk cId="1652596449" sldId="548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652596449" sldId="548"/>
            <ac:spMk id="14" creationId="{DF3E168B-FB47-470A-99AD-CEA10CDD9D15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652596449" sldId="548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652596449" sldId="548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652596449" sldId="548"/>
            <ac:picMk id="13" creationId="{86F62E4A-A38B-4A83-9187-EDA1A4A44C37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652596449" sldId="548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652596449" sldId="548"/>
            <ac:cxnSpMk id="10" creationId="{00000000-0000-0000-0000-000000000000}"/>
          </ac:cxnSpMkLst>
        </pc:cxnChg>
      </pc:sldChg>
      <pc:sldChg chg="modSp add mod">
        <pc:chgData name="Grutter, Alexander J. (Fed)" userId="c528cff2-87b8-43d9-bbe4-fb79f468e7a4" providerId="ADAL" clId="{211DFAA4-0186-42DB-93F8-476DD78D578A}" dt="2022-07-14T20:40:13.726" v="1615" actId="14100"/>
        <pc:sldMkLst>
          <pc:docMk/>
          <pc:sldMk cId="3828644375" sldId="548"/>
        </pc:sldMkLst>
        <pc:spChg chg="mod">
          <ac:chgData name="Grutter, Alexander J. (Fed)" userId="c528cff2-87b8-43d9-bbe4-fb79f468e7a4" providerId="ADAL" clId="{211DFAA4-0186-42DB-93F8-476DD78D578A}" dt="2022-07-14T20:40:13.726" v="1615" actId="14100"/>
          <ac:spMkLst>
            <pc:docMk/>
            <pc:sldMk cId="3828644375" sldId="548"/>
            <ac:spMk id="14" creationId="{DF3E168B-FB47-470A-99AD-CEA10CDD9D15}"/>
          </ac:spMkLst>
        </pc:spChg>
      </pc:sldChg>
      <pc:sldChg chg="modSp del">
        <pc:chgData name="Grutter, Alexander J. (Fed)" userId="c528cff2-87b8-43d9-bbe4-fb79f468e7a4" providerId="ADAL" clId="{211DFAA4-0186-42DB-93F8-476DD78D578A}" dt="2022-07-14T20:39:55.137" v="1611" actId="2696"/>
        <pc:sldMkLst>
          <pc:docMk/>
          <pc:sldMk cId="4046623225" sldId="549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046623225" sldId="549"/>
            <ac:spMk id="3" creationId="{FB380EE7-5187-4F2A-9BF3-83BA5B62A87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046623225" sldId="549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4046623225" sldId="549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046623225" sldId="549"/>
            <ac:picMk id="2" creationId="{59FFA99C-D1CB-4004-BEE1-536C79950191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4046623225" sldId="549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4046623225" sldId="549"/>
            <ac:cxnSpMk id="10" creationId="{00000000-0000-0000-0000-000000000000}"/>
          </ac:cxnSpMkLst>
        </pc:cxnChg>
      </pc:sldChg>
      <pc:sldChg chg="modSp add mod">
        <pc:chgData name="Grutter, Alexander J. (Fed)" userId="c528cff2-87b8-43d9-bbe4-fb79f468e7a4" providerId="ADAL" clId="{211DFAA4-0186-42DB-93F8-476DD78D578A}" dt="2022-07-14T20:41:30.147" v="1632" actId="1076"/>
        <pc:sldMkLst>
          <pc:docMk/>
          <pc:sldMk cId="4236000012" sldId="549"/>
        </pc:sldMkLst>
        <pc:spChg chg="mod">
          <ac:chgData name="Grutter, Alexander J. (Fed)" userId="c528cff2-87b8-43d9-bbe4-fb79f468e7a4" providerId="ADAL" clId="{211DFAA4-0186-42DB-93F8-476DD78D578A}" dt="2022-07-14T20:40:34.731" v="1620" actId="1076"/>
          <ac:spMkLst>
            <pc:docMk/>
            <pc:sldMk cId="4236000012" sldId="549"/>
            <ac:spMk id="3" creationId="{FB380EE7-5187-4F2A-9BF3-83BA5B62A878}"/>
          </ac:spMkLst>
        </pc:spChg>
        <pc:picChg chg="mod">
          <ac:chgData name="Grutter, Alexander J. (Fed)" userId="c528cff2-87b8-43d9-bbe4-fb79f468e7a4" providerId="ADAL" clId="{211DFAA4-0186-42DB-93F8-476DD78D578A}" dt="2022-07-14T20:41:30.147" v="1632" actId="1076"/>
          <ac:picMkLst>
            <pc:docMk/>
            <pc:sldMk cId="4236000012" sldId="549"/>
            <ac:picMk id="2" creationId="{59FFA99C-D1CB-4004-BEE1-536C79950191}"/>
          </ac:picMkLst>
        </pc:picChg>
      </pc:sldChg>
      <pc:sldChg chg="addSp delSp modSp add mod">
        <pc:chgData name="Grutter, Alexander J. (Fed)" userId="c528cff2-87b8-43d9-bbe4-fb79f468e7a4" providerId="ADAL" clId="{211DFAA4-0186-42DB-93F8-476DD78D578A}" dt="2022-07-14T20:44:10.237" v="1835" actId="478"/>
        <pc:sldMkLst>
          <pc:docMk/>
          <pc:sldMk cId="670612601" sldId="550"/>
        </pc:sldMkLst>
        <pc:spChg chg="add del mod">
          <ac:chgData name="Grutter, Alexander J. (Fed)" userId="c528cff2-87b8-43d9-bbe4-fb79f468e7a4" providerId="ADAL" clId="{211DFAA4-0186-42DB-93F8-476DD78D578A}" dt="2022-07-14T20:44:10.237" v="1835" actId="478"/>
          <ac:spMkLst>
            <pc:docMk/>
            <pc:sldMk cId="670612601" sldId="550"/>
            <ac:spMk id="2" creationId="{F0F8F331-5C23-45A2-8667-98CBC19406DE}"/>
          </ac:spMkLst>
        </pc:spChg>
        <pc:spChg chg="mod">
          <ac:chgData name="Grutter, Alexander J. (Fed)" userId="c528cff2-87b8-43d9-bbe4-fb79f468e7a4" providerId="ADAL" clId="{211DFAA4-0186-42DB-93F8-476DD78D578A}" dt="2022-07-14T20:41:06.475" v="1628" actId="1076"/>
          <ac:spMkLst>
            <pc:docMk/>
            <pc:sldMk cId="670612601" sldId="550"/>
            <ac:spMk id="3" creationId="{FB380EE7-5187-4F2A-9BF3-83BA5B62A878}"/>
          </ac:spMkLst>
        </pc:spChg>
        <pc:picChg chg="mod">
          <ac:chgData name="Grutter, Alexander J. (Fed)" userId="c528cff2-87b8-43d9-bbe4-fb79f468e7a4" providerId="ADAL" clId="{211DFAA4-0186-42DB-93F8-476DD78D578A}" dt="2022-07-14T20:41:25.284" v="1631" actId="1076"/>
          <ac:picMkLst>
            <pc:docMk/>
            <pc:sldMk cId="670612601" sldId="550"/>
            <ac:picMk id="4" creationId="{76A3D8E1-C53B-4ED6-BF4F-24811016C5D6}"/>
          </ac:picMkLst>
        </pc:picChg>
      </pc:sldChg>
      <pc:sldChg chg="modSp del">
        <pc:chgData name="Grutter, Alexander J. (Fed)" userId="c528cff2-87b8-43d9-bbe4-fb79f468e7a4" providerId="ADAL" clId="{211DFAA4-0186-42DB-93F8-476DD78D578A}" dt="2022-07-14T20:39:55.137" v="1611" actId="2696"/>
        <pc:sldMkLst>
          <pc:docMk/>
          <pc:sldMk cId="3498717977" sldId="550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498717977" sldId="550"/>
            <ac:spMk id="3" creationId="{FB380EE7-5187-4F2A-9BF3-83BA5B62A87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498717977" sldId="550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498717977" sldId="550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498717977" sldId="550"/>
            <ac:picMk id="4" creationId="{76A3D8E1-C53B-4ED6-BF4F-24811016C5D6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498717977" sldId="550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3498717977" sldId="550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2811478565" sldId="551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811478565" sldId="551"/>
            <ac:spMk id="12" creationId="{BA857FA1-AD1A-4D67-A062-4DB5D85F51E2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811478565" sldId="551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811478565" sldId="551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811478565" sldId="551"/>
            <ac:picMk id="2" creationId="{A924BDD5-D681-4CDB-BCC6-9448ADCE206D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811478565" sldId="551"/>
            <ac:picMk id="3" creationId="{B18A03E1-8973-45BE-BF86-AB4065087094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811478565" sldId="551"/>
            <ac:picMk id="4" creationId="{785BCB58-D2D1-4742-8578-FD351BA3FA8A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811478565" sldId="551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811478565" sldId="551"/>
            <ac:cxnSpMk id="10" creationId="{00000000-0000-0000-0000-000000000000}"/>
          </ac:cxnSpMkLst>
        </pc:cxnChg>
      </pc:sldChg>
      <pc:sldChg chg="addSp delSp modSp del mod ord">
        <pc:chgData name="Grutter, Alexander J. (Fed)" userId="c528cff2-87b8-43d9-bbe4-fb79f468e7a4" providerId="ADAL" clId="{211DFAA4-0186-42DB-93F8-476DD78D578A}" dt="2022-07-18T17:06:05.921" v="2673" actId="47"/>
        <pc:sldMkLst>
          <pc:docMk/>
          <pc:sldMk cId="1255663230" sldId="552"/>
        </pc:sldMkLst>
        <pc:spChg chg="del mod">
          <ac:chgData name="Grutter, Alexander J. (Fed)" userId="c528cff2-87b8-43d9-bbe4-fb79f468e7a4" providerId="ADAL" clId="{211DFAA4-0186-42DB-93F8-476DD78D578A}" dt="2022-07-14T20:05:58.442" v="935" actId="478"/>
          <ac:spMkLst>
            <pc:docMk/>
            <pc:sldMk cId="1255663230" sldId="552"/>
            <ac:spMk id="2" creationId="{B11D482D-7FEC-4386-8A5F-2CDA25C319DA}"/>
          </ac:spMkLst>
        </pc:spChg>
        <pc:spChg chg="mod">
          <ac:chgData name="Grutter, Alexander J. (Fed)" userId="c528cff2-87b8-43d9-bbe4-fb79f468e7a4" providerId="ADAL" clId="{211DFAA4-0186-42DB-93F8-476DD78D578A}" dt="2022-07-14T20:06:54.764" v="1017" actId="20577"/>
          <ac:spMkLst>
            <pc:docMk/>
            <pc:sldMk cId="1255663230" sldId="552"/>
            <ac:spMk id="4" creationId="{19E9A762-72A3-4B7D-9263-97BF44FD660B}"/>
          </ac:spMkLst>
        </pc:spChg>
        <pc:spChg chg="add del mod">
          <ac:chgData name="Grutter, Alexander J. (Fed)" userId="c528cff2-87b8-43d9-bbe4-fb79f468e7a4" providerId="ADAL" clId="{211DFAA4-0186-42DB-93F8-476DD78D578A}" dt="2022-07-14T20:05:15.052" v="925" actId="478"/>
          <ac:spMkLst>
            <pc:docMk/>
            <pc:sldMk cId="1255663230" sldId="552"/>
            <ac:spMk id="10" creationId="{11C29B9B-5F72-4FB4-ADAA-09733410E9FC}"/>
          </ac:spMkLst>
        </pc:spChg>
        <pc:spChg chg="add mod">
          <ac:chgData name="Grutter, Alexander J. (Fed)" userId="c528cff2-87b8-43d9-bbe4-fb79f468e7a4" providerId="ADAL" clId="{211DFAA4-0186-42DB-93F8-476DD78D578A}" dt="2022-07-14T20:06:36.051" v="972" actId="1076"/>
          <ac:spMkLst>
            <pc:docMk/>
            <pc:sldMk cId="1255663230" sldId="552"/>
            <ac:spMk id="13" creationId="{57916477-B0E5-4C77-BF47-CF891089535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255663230" sldId="552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255663230" sldId="552"/>
            <ac:spMk id="30" creationId="{11181034-0C94-450E-AC0B-757E6DDBB2A0}"/>
          </ac:spMkLst>
        </pc:spChg>
        <pc:picChg chg="mod ord">
          <ac:chgData name="Grutter, Alexander J. (Fed)" userId="c528cff2-87b8-43d9-bbe4-fb79f468e7a4" providerId="ADAL" clId="{211DFAA4-0186-42DB-93F8-476DD78D578A}" dt="2022-07-14T20:05:44.923" v="932" actId="1076"/>
          <ac:picMkLst>
            <pc:docMk/>
            <pc:sldMk cId="1255663230" sldId="552"/>
            <ac:picMk id="5" creationId="{C56FEAFC-9CA7-4057-B7F2-BED16702CBA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255663230" sldId="552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255663230" sldId="552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1536020666" sldId="553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36020666" sldId="553"/>
            <ac:spMk id="2" creationId="{FFB92343-2BAD-4E5C-847E-61AF59FFB0F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36020666" sldId="553"/>
            <ac:spMk id="3" creationId="{647DFA85-6298-4F9C-B5A2-DE0375D6C913}"/>
          </ac:spMkLst>
        </pc:spChg>
      </pc:sldChg>
      <pc:sldChg chg="addSp delSp modSp mod">
        <pc:chgData name="Grutter, Alexander J. (Fed)" userId="c528cff2-87b8-43d9-bbe4-fb79f468e7a4" providerId="ADAL" clId="{211DFAA4-0186-42DB-93F8-476DD78D578A}" dt="2022-07-06T20:18:04.240" v="325" actId="1076"/>
        <pc:sldMkLst>
          <pc:docMk/>
          <pc:sldMk cId="2947973900" sldId="554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2" creationId="{9D077447-DA9A-4A38-ADE2-C50372BBE58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8" creationId="{26F92CE2-091D-46CF-980B-0AA3E1FC0D89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9" creationId="{FD7A931B-92CB-4FB3-A5A9-DFE47A646B0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19" creationId="{7DC07D67-C2EB-461F-A39C-397A89F3C2E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20" creationId="{986F12C9-AC89-45DC-ADC9-512FEC58DB3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22" creationId="{69157171-905A-45DA-BC08-4FAB70AB36DF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24" creationId="{CE307020-757E-43ED-B47B-917D6AF4ABA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26" creationId="{3E873866-ADCE-45FA-B349-87A671F26F0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947973900" sldId="554"/>
            <ac:spMk id="28" creationId="{29B95335-21F4-46CB-AE81-2630A6319055}"/>
          </ac:spMkLst>
        </pc:spChg>
        <pc:spChg chg="mod">
          <ac:chgData name="Grutter, Alexander J. (Fed)" userId="c528cff2-87b8-43d9-bbe4-fb79f468e7a4" providerId="ADAL" clId="{211DFAA4-0186-42DB-93F8-476DD78D578A}" dt="2022-07-06T20:18:04.240" v="325" actId="1076"/>
          <ac:spMkLst>
            <pc:docMk/>
            <pc:sldMk cId="2947973900" sldId="554"/>
            <ac:spMk id="30" creationId="{11181034-0C94-450E-AC0B-757E6DDBB2A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947973900" sldId="554"/>
            <ac:grpSpMk id="23" creationId="{9956D6B4-107A-468E-8A6C-122EE1781277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947973900" sldId="554"/>
            <ac:picMk id="7" creationId="{8D038EB5-CC44-4381-B7B4-C05AB0B1F2E5}"/>
          </ac:picMkLst>
        </pc:picChg>
        <pc:picChg chg="add mod">
          <ac:chgData name="Grutter, Alexander J. (Fed)" userId="c528cff2-87b8-43d9-bbe4-fb79f468e7a4" providerId="ADAL" clId="{211DFAA4-0186-42DB-93F8-476DD78D578A}" dt="2022-07-06T20:17:58.321" v="324" actId="1076"/>
          <ac:picMkLst>
            <pc:docMk/>
            <pc:sldMk cId="2947973900" sldId="554"/>
            <ac:picMk id="21" creationId="{D12F54B3-DF72-4782-A516-B667E6D6F74C}"/>
          </ac:picMkLst>
        </pc:picChg>
        <pc:picChg chg="del mod">
          <ac:chgData name="Grutter, Alexander J. (Fed)" userId="c528cff2-87b8-43d9-bbe4-fb79f468e7a4" providerId="ADAL" clId="{211DFAA4-0186-42DB-93F8-476DD78D578A}" dt="2022-07-06T20:17:43.154" v="319" actId="478"/>
          <ac:picMkLst>
            <pc:docMk/>
            <pc:sldMk cId="2947973900" sldId="554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20:16:20.145" v="318" actId="14100"/>
          <ac:cxnSpMkLst>
            <pc:docMk/>
            <pc:sldMk cId="2947973900" sldId="554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220930272" sldId="555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20930272" sldId="555"/>
            <ac:spMk id="5" creationId="{A5299CD3-47EE-427F-B484-DB77A12EF5B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20930272" sldId="555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20930272" sldId="555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20930272" sldId="555"/>
            <ac:picMk id="6" creationId="{B4E83F67-49B8-4D82-B7DF-53429D176937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20930272" sldId="555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20930272" sldId="555"/>
            <ac:cxnSpMk id="10" creationId="{00000000-0000-0000-0000-000000000000}"/>
          </ac:cxnSpMkLst>
        </pc:cxnChg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686621888" sldId="556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2" creationId="{9D077447-DA9A-4A38-ADE2-C50372BBE58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8" creationId="{26F92CE2-091D-46CF-980B-0AA3E1FC0D89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9" creationId="{FD7A931B-92CB-4FB3-A5A9-DFE47A646B0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19" creationId="{7DC07D67-C2EB-461F-A39C-397A89F3C2E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20" creationId="{986F12C9-AC89-45DC-ADC9-512FEC58DB3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24" creationId="{C8AFD7AC-72B4-47EC-BF69-E3C4172E725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25" creationId="{D3A65247-48F1-496E-BFF6-D1D4D20400F3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30" creationId="{11181034-0C94-450E-AC0B-757E6DDBB2A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686621888" sldId="556"/>
            <ac:spMk id="31" creationId="{F0E4FF2C-049C-48F5-9434-37569B26BF23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686621888" sldId="556"/>
            <ac:picMk id="21" creationId="{592BB2F7-FF19-4E83-8521-2143A5FC07C1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686621888" sldId="556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686621888" sldId="556"/>
            <ac:cxnSpMk id="10" creationId="{00000000-0000-0000-0000-000000000000}"/>
          </ac:cxnSpMkLst>
        </pc:cxnChg>
      </pc:sldChg>
      <pc:sldChg chg="del">
        <pc:chgData name="Grutter, Alexander J. (Fed)" userId="c528cff2-87b8-43d9-bbe4-fb79f468e7a4" providerId="ADAL" clId="{211DFAA4-0186-42DB-93F8-476DD78D578A}" dt="2022-07-14T20:37:45.926" v="1569" actId="2696"/>
        <pc:sldMkLst>
          <pc:docMk/>
          <pc:sldMk cId="1288982088" sldId="556"/>
        </pc:sldMkLst>
      </pc:sldChg>
      <pc:sldChg chg="add del">
        <pc:chgData name="Grutter, Alexander J. (Fed)" userId="c528cff2-87b8-43d9-bbe4-fb79f468e7a4" providerId="ADAL" clId="{211DFAA4-0186-42DB-93F8-476DD78D578A}" dt="2022-07-14T20:38:57.750" v="1609" actId="2696"/>
        <pc:sldMkLst>
          <pc:docMk/>
          <pc:sldMk cId="1444661611" sldId="556"/>
        </pc:sldMkLst>
      </pc:sldChg>
      <pc:sldChg chg="add">
        <pc:chgData name="Grutter, Alexander J. (Fed)" userId="c528cff2-87b8-43d9-bbe4-fb79f468e7a4" providerId="ADAL" clId="{211DFAA4-0186-42DB-93F8-476DD78D578A}" dt="2022-07-14T20:39:06.755" v="1610"/>
        <pc:sldMkLst>
          <pc:docMk/>
          <pc:sldMk cId="1564650650" sldId="556"/>
        </pc:sldMkLst>
      </pc:sldChg>
      <pc:sldChg chg="add del">
        <pc:chgData name="Grutter, Alexander J. (Fed)" userId="c528cff2-87b8-43d9-bbe4-fb79f468e7a4" providerId="ADAL" clId="{211DFAA4-0186-42DB-93F8-476DD78D578A}" dt="2022-07-14T20:38:57.750" v="1609" actId="2696"/>
        <pc:sldMkLst>
          <pc:docMk/>
          <pc:sldMk cId="929007357" sldId="557"/>
        </pc:sldMkLst>
      </pc:sldChg>
      <pc:sldChg chg="modSp">
        <pc:chgData name="Grutter, Alexander J. (Fed)" userId="c528cff2-87b8-43d9-bbe4-fb79f468e7a4" providerId="ADAL" clId="{211DFAA4-0186-42DB-93F8-476DD78D578A}" dt="2022-07-06T19:56:59.053" v="293"/>
        <pc:sldMkLst>
          <pc:docMk/>
          <pc:sldMk cId="1308191193" sldId="557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" creationId="{9D077447-DA9A-4A38-ADE2-C50372BBE58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8" creationId="{26F92CE2-091D-46CF-980B-0AA3E1FC0D89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9" creationId="{FD7A931B-92CB-4FB3-A5A9-DFE47A646B08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19" creationId="{7DC07D67-C2EB-461F-A39C-397A89F3C2E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0" creationId="{986F12C9-AC89-45DC-ADC9-512FEC58DB3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2" creationId="{A72D713C-F223-4EED-BD4F-2E8AE0EC185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3" creationId="{0D0B045A-5B81-4934-923B-D24D46B33FF3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4" creationId="{C8AFD7AC-72B4-47EC-BF69-E3C4172E725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5" creationId="{D3A65247-48F1-496E-BFF6-D1D4D20400F3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6" creationId="{68D749B0-150C-4D9B-B1E9-6F1B5C64324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28" creationId="{65E40C1D-2958-44C4-B4D5-78BC54FDD0F1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30" creationId="{11181034-0C94-450E-AC0B-757E6DDBB2A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308191193" sldId="557"/>
            <ac:spMk id="31" creationId="{F0E4FF2C-049C-48F5-9434-37569B26BF23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308191193" sldId="557"/>
            <ac:picMk id="21" creationId="{592BB2F7-FF19-4E83-8521-2143A5FC07C1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308191193" sldId="557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308191193" sldId="557"/>
            <ac:cxnSpMk id="10" creationId="{00000000-0000-0000-0000-000000000000}"/>
          </ac:cxnSpMkLst>
        </pc:cxnChg>
      </pc:sldChg>
      <pc:sldChg chg="add">
        <pc:chgData name="Grutter, Alexander J. (Fed)" userId="c528cff2-87b8-43d9-bbe4-fb79f468e7a4" providerId="ADAL" clId="{211DFAA4-0186-42DB-93F8-476DD78D578A}" dt="2022-07-14T20:39:06.755" v="1610"/>
        <pc:sldMkLst>
          <pc:docMk/>
          <pc:sldMk cId="2979499871" sldId="557"/>
        </pc:sldMkLst>
      </pc:sldChg>
      <pc:sldChg chg="del">
        <pc:chgData name="Grutter, Alexander J. (Fed)" userId="c528cff2-87b8-43d9-bbe4-fb79f468e7a4" providerId="ADAL" clId="{211DFAA4-0186-42DB-93F8-476DD78D578A}" dt="2022-07-14T20:37:45.926" v="1569" actId="2696"/>
        <pc:sldMkLst>
          <pc:docMk/>
          <pc:sldMk cId="3949735197" sldId="557"/>
        </pc:sldMkLst>
      </pc:sldChg>
      <pc:sldChg chg="delSp modSp del mod ord">
        <pc:chgData name="Grutter, Alexander J. (Fed)" userId="c528cff2-87b8-43d9-bbe4-fb79f468e7a4" providerId="ADAL" clId="{211DFAA4-0186-42DB-93F8-476DD78D578A}" dt="2022-07-14T20:34:31.565" v="1525" actId="47"/>
        <pc:sldMkLst>
          <pc:docMk/>
          <pc:sldMk cId="3146161079" sldId="558"/>
        </pc:sldMkLst>
        <pc:spChg chg="del mod">
          <ac:chgData name="Grutter, Alexander J. (Fed)" userId="c528cff2-87b8-43d9-bbe4-fb79f468e7a4" providerId="ADAL" clId="{211DFAA4-0186-42DB-93F8-476DD78D578A}" dt="2022-07-14T20:33:57.791" v="1497" actId="21"/>
          <ac:spMkLst>
            <pc:docMk/>
            <pc:sldMk cId="3146161079" sldId="558"/>
            <ac:spMk id="8" creationId="{E36EB989-A4AC-450B-941E-C681673A51CF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146161079" sldId="558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146161079" sldId="558"/>
            <ac:spMk id="30" creationId="{11181034-0C94-450E-AC0B-757E6DDBB2A0}"/>
          </ac:spMkLst>
        </pc:spChg>
        <pc:picChg chg="del mod">
          <ac:chgData name="Grutter, Alexander J. (Fed)" userId="c528cff2-87b8-43d9-bbe4-fb79f468e7a4" providerId="ADAL" clId="{211DFAA4-0186-42DB-93F8-476DD78D578A}" dt="2022-07-14T20:33:57.791" v="1497" actId="21"/>
          <ac:picMkLst>
            <pc:docMk/>
            <pc:sldMk cId="3146161079" sldId="558"/>
            <ac:picMk id="6" creationId="{CE5C14A4-821C-4A9D-8837-8167B2F0691E}"/>
          </ac:picMkLst>
        </pc:picChg>
        <pc:picChg chg="mod">
          <ac:chgData name="Grutter, Alexander J. (Fed)" userId="c528cff2-87b8-43d9-bbe4-fb79f468e7a4" providerId="ADAL" clId="{211DFAA4-0186-42DB-93F8-476DD78D578A}" dt="2022-07-14T20:33:54.446" v="1496" actId="1076"/>
          <ac:picMkLst>
            <pc:docMk/>
            <pc:sldMk cId="3146161079" sldId="558"/>
            <ac:picMk id="12" creationId="{23618CCD-E565-49D2-BB0D-3954D252A663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146161079" sldId="558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3146161079" sldId="558"/>
            <ac:cxnSpMk id="10" creationId="{00000000-0000-0000-0000-000000000000}"/>
          </ac:cxnSpMkLst>
        </pc:cxnChg>
      </pc:sldChg>
      <pc:sldChg chg="modSp mod">
        <pc:chgData name="Grutter, Alexander J. (Fed)" userId="c528cff2-87b8-43d9-bbe4-fb79f468e7a4" providerId="ADAL" clId="{211DFAA4-0186-42DB-93F8-476DD78D578A}" dt="2022-07-11T17:02:23.672" v="780" actId="20577"/>
        <pc:sldMkLst>
          <pc:docMk/>
          <pc:sldMk cId="1548600454" sldId="559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" creationId="{7F4F012F-2A52-4CB0-B996-022A9754DC6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3" creationId="{E768D3C2-B64C-4560-AD9D-EA3D6F01A33B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5" creationId="{6AF94E3A-4250-4D1C-A790-3FA81911FF0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7" creationId="{7D7E423E-07DB-43BE-B114-2FC17A2376A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12" creationId="{20BC218D-22DF-42A6-A54F-55BC8DE5BA1C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15" creationId="{9F97E614-85F2-4CF4-AC21-1F9B19A998DE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16" creationId="{07CF988F-9D8A-42B7-B259-38FA824299FC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17" creationId="{030CED55-F7A5-4857-B692-086C08B3BD5C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18" creationId="{AA16B794-AF5B-4AC3-90F3-4E2E4ADF3E05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0" creationId="{5F01126D-BFF7-4EF8-AF3F-6EC352138DD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1" creationId="{59AC7810-CB31-487F-832F-B64EE51739C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2" creationId="{51D82B39-4C94-4B3D-A861-A0FD935F574A}"/>
          </ac:spMkLst>
        </pc:spChg>
        <pc:spChg chg="mod">
          <ac:chgData name="Grutter, Alexander J. (Fed)" userId="c528cff2-87b8-43d9-bbe4-fb79f468e7a4" providerId="ADAL" clId="{211DFAA4-0186-42DB-93F8-476DD78D578A}" dt="2022-07-11T17:02:23.672" v="780" actId="20577"/>
          <ac:spMkLst>
            <pc:docMk/>
            <pc:sldMk cId="1548600454" sldId="559"/>
            <ac:spMk id="23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5" creationId="{4A24B6C8-1883-4B90-BECA-66D7AC31979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6" creationId="{6F09AA53-47A3-405A-8742-E3E1208D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30" creationId="{11181034-0C94-450E-AC0B-757E6DDBB2A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548600454" sldId="559"/>
            <ac:spMk id="31" creationId="{9C5684A1-177F-401E-86AF-563106AE01A0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548600454" sldId="559"/>
            <ac:grpSpMk id="4" creationId="{B6181F88-6C39-4E90-9992-0478C8DBE896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548600454" sldId="559"/>
            <ac:grpSpMk id="32" creationId="{42AE9723-281F-42AB-8162-7E59B9CBC019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548600454" sldId="559"/>
            <ac:picMk id="29" creationId="{A1B0E6A7-9CC3-44AA-8A7B-3209E6DFD0B5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548600454" sldId="559"/>
            <ac:cxnSpMk id="10" creationId="{00000000-0000-0000-0000-000000000000}"/>
          </ac:cxnSpMkLst>
        </pc:cxnChg>
      </pc:sldChg>
      <pc:sldChg chg="addSp modSp add mod ord">
        <pc:chgData name="Grutter, Alexander J. (Fed)" userId="c528cff2-87b8-43d9-bbe4-fb79f468e7a4" providerId="ADAL" clId="{211DFAA4-0186-42DB-93F8-476DD78D578A}" dt="2022-07-18T17:02:26.678" v="2648" actId="207"/>
        <pc:sldMkLst>
          <pc:docMk/>
          <pc:sldMk cId="991816565" sldId="560"/>
        </pc:sldMkLst>
        <pc:spChg chg="add mod">
          <ac:chgData name="Grutter, Alexander J. (Fed)" userId="c528cff2-87b8-43d9-bbe4-fb79f468e7a4" providerId="ADAL" clId="{211DFAA4-0186-42DB-93F8-476DD78D578A}" dt="2022-07-18T17:02:26.678" v="2648" actId="207"/>
          <ac:spMkLst>
            <pc:docMk/>
            <pc:sldMk cId="991816565" sldId="560"/>
            <ac:spMk id="19" creationId="{F0524C66-A9C4-4087-A9A2-976F02DF488C}"/>
          </ac:spMkLst>
        </pc:spChg>
        <pc:cxnChg chg="add mod">
          <ac:chgData name="Grutter, Alexander J. (Fed)" userId="c528cff2-87b8-43d9-bbe4-fb79f468e7a4" providerId="ADAL" clId="{211DFAA4-0186-42DB-93F8-476DD78D578A}" dt="2022-07-18T17:02:08.773" v="2644" actId="208"/>
          <ac:cxnSpMkLst>
            <pc:docMk/>
            <pc:sldMk cId="991816565" sldId="560"/>
            <ac:cxnSpMk id="3" creationId="{64604E98-D6E7-428E-8235-C9ACF7D88FE1}"/>
          </ac:cxnSpMkLst>
        </pc:cxnChg>
      </pc:sldChg>
      <pc:sldChg chg="addSp delSp modSp add mod addAnim delAnim modAnim">
        <pc:chgData name="Grutter, Alexander J. (Fed)" userId="c528cff2-87b8-43d9-bbe4-fb79f468e7a4" providerId="ADAL" clId="{211DFAA4-0186-42DB-93F8-476DD78D578A}" dt="2022-07-06T19:56:59.053" v="293"/>
        <pc:sldMkLst>
          <pc:docMk/>
          <pc:sldMk cId="2179649972" sldId="560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6" creationId="{68FFCDF1-156C-4CE2-8578-97ED8108B725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8" creationId="{52FB808C-8F69-4CC2-9BCB-94C9C2BD1E4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0" creationId="{13663C53-0041-4058-A549-8D045029000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1" creationId="{8DD6D75C-5323-4938-ADBC-AD6CE40BE83F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2" creationId="{8EF6462C-6CEA-42C2-9F77-DB7B2E6913EC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3" creationId="{07969CE3-754C-4FCB-A46A-ACDF407D4BEB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4" creationId="{B80E06F5-6CD5-4382-A88D-15A1B2A1FE7F}"/>
          </ac:spMkLst>
        </pc:spChg>
        <pc:spChg chg="add del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5" creationId="{28B899C8-5C6C-4D26-9ECB-17A96B72A80A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6" creationId="{BEF2A463-E367-4B32-A049-0B6DCF08011B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7" creationId="{CD183143-5B15-4784-87FC-A758E9EAFA8B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18" creationId="{EC0AB1A1-3110-4346-8786-B551BC2142DB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179649972" sldId="560"/>
            <ac:spMk id="23" creationId="{26299413-57FB-4F74-A9CA-B99046581DBF}"/>
          </ac:spMkLst>
        </pc:s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79649972" sldId="560"/>
            <ac:picMk id="5" creationId="{FC218501-C746-451E-B86C-80485A2F2190}"/>
          </ac:picMkLst>
        </pc:picChg>
        <pc:picChg chg="add 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79649972" sldId="560"/>
            <ac:picMk id="7" creationId="{6EB604BA-7943-415C-9B82-9B82B17133A6}"/>
          </ac:picMkLst>
        </pc:picChg>
        <pc:picChg chg="add mod or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79649972" sldId="560"/>
            <ac:picMk id="9" creationId="{C5B83377-8EE4-4C9A-B561-04BBB8CA17DF}"/>
          </ac:picMkLst>
        </pc:picChg>
        <pc:picChg chg="add 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179649972" sldId="560"/>
            <ac:picMk id="20" creationId="{6C652135-D5BD-4C07-A044-F28EB7B41854}"/>
          </ac:picMkLst>
        </pc:picChg>
        <pc:picChg chg="add del mod">
          <ac:chgData name="Grutter, Alexander J. (Fed)" userId="c528cff2-87b8-43d9-bbe4-fb79f468e7a4" providerId="ADAL" clId="{211DFAA4-0186-42DB-93F8-476DD78D578A}" dt="2022-06-27T20:41:13.423" v="110"/>
          <ac:picMkLst>
            <pc:docMk/>
            <pc:sldMk cId="2179649972" sldId="560"/>
            <ac:picMk id="22" creationId="{0DF0F8E6-48AC-442D-A3C3-FAB59E3D69A7}"/>
          </ac:picMkLst>
        </pc:picChg>
        <pc:cxnChg chg="add 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179649972" sldId="560"/>
            <ac:cxnSpMk id="19" creationId="{A18994F6-9B70-46C9-B692-166EE34FC13A}"/>
          </ac:cxnSpMkLst>
        </pc:cxnChg>
        <pc:cxnChg chg="add del mod">
          <ac:chgData name="Grutter, Alexander J. (Fed)" userId="c528cff2-87b8-43d9-bbe4-fb79f468e7a4" providerId="ADAL" clId="{211DFAA4-0186-42DB-93F8-476DD78D578A}" dt="2022-06-27T20:41:13.423" v="110"/>
          <ac:cxnSpMkLst>
            <pc:docMk/>
            <pc:sldMk cId="2179649972" sldId="560"/>
            <ac:cxnSpMk id="21" creationId="{9B69A86B-96EB-4077-B456-F0598BEEFA07}"/>
          </ac:cxnSpMkLst>
        </pc:cxnChg>
      </pc:sldChg>
      <pc:sldChg chg="del">
        <pc:chgData name="Grutter, Alexander J. (Fed)" userId="c528cff2-87b8-43d9-bbe4-fb79f468e7a4" providerId="ADAL" clId="{211DFAA4-0186-42DB-93F8-476DD78D578A}" dt="2022-07-14T20:45:19.477" v="1836" actId="2696"/>
        <pc:sldMkLst>
          <pc:docMk/>
          <pc:sldMk cId="4060200339" sldId="560"/>
        </pc:sldMkLst>
      </pc:sldChg>
      <pc:sldChg chg="add del">
        <pc:chgData name="Grutter, Alexander J. (Fed)" userId="c528cff2-87b8-43d9-bbe4-fb79f468e7a4" providerId="ADAL" clId="{211DFAA4-0186-42DB-93F8-476DD78D578A}" dt="2022-06-27T20:41:28.994" v="142" actId="47"/>
        <pc:sldMkLst>
          <pc:docMk/>
          <pc:sldMk cId="610131215" sldId="561"/>
        </pc:sldMkLst>
      </pc:sldChg>
      <pc:sldChg chg="modSp add del mod">
        <pc:chgData name="Grutter, Alexander J. (Fed)" userId="c528cff2-87b8-43d9-bbe4-fb79f468e7a4" providerId="ADAL" clId="{211DFAA4-0186-42DB-93F8-476DD78D578A}" dt="2022-07-18T17:02:49.976" v="2649" actId="2696"/>
        <pc:sldMkLst>
          <pc:docMk/>
          <pc:sldMk cId="1923656699" sldId="561"/>
        </pc:sldMkLst>
        <pc:spChg chg="mod">
          <ac:chgData name="Grutter, Alexander J. (Fed)" userId="c528cff2-87b8-43d9-bbe4-fb79f468e7a4" providerId="ADAL" clId="{211DFAA4-0186-42DB-93F8-476DD78D578A}" dt="2022-07-14T20:46:14.686" v="1889" actId="5793"/>
          <ac:spMkLst>
            <pc:docMk/>
            <pc:sldMk cId="1923656699" sldId="561"/>
            <ac:spMk id="30" creationId="{77ADC3A3-AE22-4D46-9960-346E88B95A1F}"/>
          </ac:spMkLst>
        </pc:spChg>
        <pc:grpChg chg="mod">
          <ac:chgData name="Grutter, Alexander J. (Fed)" userId="c528cff2-87b8-43d9-bbe4-fb79f468e7a4" providerId="ADAL" clId="{211DFAA4-0186-42DB-93F8-476DD78D578A}" dt="2022-07-14T20:46:11.439" v="1888" actId="1038"/>
          <ac:grpSpMkLst>
            <pc:docMk/>
            <pc:sldMk cId="1923656699" sldId="561"/>
            <ac:grpSpMk id="25" creationId="{7293B962-44F7-441C-8A3D-469995FCA021}"/>
          </ac:grpSpMkLst>
        </pc:grpChg>
        <pc:picChg chg="mod">
          <ac:chgData name="Grutter, Alexander J. (Fed)" userId="c528cff2-87b8-43d9-bbe4-fb79f468e7a4" providerId="ADAL" clId="{211DFAA4-0186-42DB-93F8-476DD78D578A}" dt="2022-07-14T20:46:18.075" v="1890" actId="1076"/>
          <ac:picMkLst>
            <pc:docMk/>
            <pc:sldMk cId="1923656699" sldId="561"/>
            <ac:picMk id="22" creationId="{2E29AF14-39C5-4EF2-9E83-80EF6E47A99A}"/>
          </ac:picMkLst>
        </pc:picChg>
        <pc:picChg chg="mod">
          <ac:chgData name="Grutter, Alexander J. (Fed)" userId="c528cff2-87b8-43d9-bbe4-fb79f468e7a4" providerId="ADAL" clId="{211DFAA4-0186-42DB-93F8-476DD78D578A}" dt="2022-07-14T20:45:47.788" v="1838" actId="14100"/>
          <ac:picMkLst>
            <pc:docMk/>
            <pc:sldMk cId="1923656699" sldId="561"/>
            <ac:picMk id="28" creationId="{51D108E1-05EF-4DD4-A9FD-DDCE7D7F9EAE}"/>
          </ac:picMkLst>
        </pc:picChg>
        <pc:picChg chg="mod">
          <ac:chgData name="Grutter, Alexander J. (Fed)" userId="c528cff2-87b8-43d9-bbe4-fb79f468e7a4" providerId="ADAL" clId="{211DFAA4-0186-42DB-93F8-476DD78D578A}" dt="2022-07-14T20:46:11.439" v="1888" actId="1038"/>
          <ac:picMkLst>
            <pc:docMk/>
            <pc:sldMk cId="1923656699" sldId="561"/>
            <ac:picMk id="29" creationId="{71BC1CD2-EF6D-4496-B9E8-A07A759EBE7B}"/>
          </ac:picMkLst>
        </pc:picChg>
      </pc:sldChg>
      <pc:sldChg chg="modSp add mod">
        <pc:chgData name="Grutter, Alexander J. (Fed)" userId="c528cff2-87b8-43d9-bbe4-fb79f468e7a4" providerId="ADAL" clId="{211DFAA4-0186-42DB-93F8-476DD78D578A}" dt="2022-07-18T17:03:15.667" v="2654" actId="27636"/>
        <pc:sldMkLst>
          <pc:docMk/>
          <pc:sldMk cId="3306277418" sldId="561"/>
        </pc:sldMkLst>
        <pc:spChg chg="mod">
          <ac:chgData name="Grutter, Alexander J. (Fed)" userId="c528cff2-87b8-43d9-bbe4-fb79f468e7a4" providerId="ADAL" clId="{211DFAA4-0186-42DB-93F8-476DD78D578A}" dt="2022-07-18T17:03:15.667" v="2654" actId="27636"/>
          <ac:spMkLst>
            <pc:docMk/>
            <pc:sldMk cId="3306277418" sldId="561"/>
            <ac:spMk id="15" creationId="{3B25BB62-9151-4417-A834-26E6C2FBACED}"/>
          </ac:spMkLst>
        </pc:spChg>
      </pc:sldChg>
      <pc:sldChg chg="addSp delSp modSp add mod addAnim delAnim modAnim">
        <pc:chgData name="Grutter, Alexander J. (Fed)" userId="c528cff2-87b8-43d9-bbe4-fb79f468e7a4" providerId="ADAL" clId="{211DFAA4-0186-42DB-93F8-476DD78D578A}" dt="2022-07-06T19:56:59.053" v="293"/>
        <pc:sldMkLst>
          <pc:docMk/>
          <pc:sldMk cId="3829386243" sldId="561"/>
        </pc:sldMkLst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6" creationId="{68FFCDF1-156C-4CE2-8578-97ED8108B725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8" creationId="{52FB808C-8F69-4CC2-9BCB-94C9C2BD1E40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0" creationId="{13663C53-0041-4058-A549-8D0450290007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1" creationId="{8DD6D75C-5323-4938-ADBC-AD6CE40BE83F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2" creationId="{8EF6462C-6CEA-42C2-9F77-DB7B2E6913EC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3" creationId="{07969CE3-754C-4FCB-A46A-ACDF407D4BEB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4" creationId="{B80E06F5-6CD5-4382-A88D-15A1B2A1FE7F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5" creationId="{28B899C8-5C6C-4D26-9ECB-17A96B72A80A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6" creationId="{BEF2A463-E367-4B32-A049-0B6DCF08011B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7" creationId="{CD183143-5B15-4784-87FC-A758E9EAFA8B}"/>
          </ac:spMkLst>
        </pc:spChg>
        <pc:spChg chg="del">
          <ac:chgData name="Grutter, Alexander J. (Fed)" userId="c528cff2-87b8-43d9-bbe4-fb79f468e7a4" providerId="ADAL" clId="{211DFAA4-0186-42DB-93F8-476DD78D578A}" dt="2022-06-27T20:42:14.218" v="165" actId="478"/>
          <ac:spMkLst>
            <pc:docMk/>
            <pc:sldMk cId="3829386243" sldId="561"/>
            <ac:spMk id="18" creationId="{EC0AB1A1-3110-4346-8786-B551BC2142DB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9386243" sldId="561"/>
            <ac:spMk id="23" creationId="{26299413-57FB-4F74-A9CA-B99046581DBF}"/>
          </ac:spMkLst>
        </pc:spChg>
        <pc:spChg chg="add del mod">
          <ac:chgData name="Grutter, Alexander J. (Fed)" userId="c528cff2-87b8-43d9-bbe4-fb79f468e7a4" providerId="ADAL" clId="{211DFAA4-0186-42DB-93F8-476DD78D578A}" dt="2022-06-27T20:42:54.146" v="195" actId="478"/>
          <ac:spMkLst>
            <pc:docMk/>
            <pc:sldMk cId="3829386243" sldId="561"/>
            <ac:spMk id="24" creationId="{D2595990-5606-43B4-8F56-DC108D19C38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9386243" sldId="561"/>
            <ac:spMk id="27" creationId="{646D4B5F-8577-4348-B7A3-447E042CFD5A}"/>
          </ac:spMkLst>
        </pc:spChg>
        <pc:spChg chg="add 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3829386243" sldId="561"/>
            <ac:spMk id="30" creationId="{77ADC3A3-AE22-4D46-9960-346E88B95A1F}"/>
          </ac:spMkLst>
        </pc:spChg>
        <pc:grpChg chg="add 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3829386243" sldId="561"/>
            <ac:grpSpMk id="25" creationId="{7293B962-44F7-441C-8A3D-469995FCA021}"/>
          </ac:grpSpMkLst>
        </pc:grpChg>
        <pc:picChg chg="del">
          <ac:chgData name="Grutter, Alexander J. (Fed)" userId="c528cff2-87b8-43d9-bbe4-fb79f468e7a4" providerId="ADAL" clId="{211DFAA4-0186-42DB-93F8-476DD78D578A}" dt="2022-06-27T20:42:14.218" v="165" actId="478"/>
          <ac:picMkLst>
            <pc:docMk/>
            <pc:sldMk cId="3829386243" sldId="561"/>
            <ac:picMk id="5" creationId="{FC218501-C746-451E-B86C-80485A2F2190}"/>
          </ac:picMkLst>
        </pc:picChg>
        <pc:picChg chg="del">
          <ac:chgData name="Grutter, Alexander J. (Fed)" userId="c528cff2-87b8-43d9-bbe4-fb79f468e7a4" providerId="ADAL" clId="{211DFAA4-0186-42DB-93F8-476DD78D578A}" dt="2022-06-27T20:42:10.057" v="163" actId="478"/>
          <ac:picMkLst>
            <pc:docMk/>
            <pc:sldMk cId="3829386243" sldId="561"/>
            <ac:picMk id="7" creationId="{6EB604BA-7943-415C-9B82-9B82B17133A6}"/>
          </ac:picMkLst>
        </pc:picChg>
        <pc:picChg chg="del">
          <ac:chgData name="Grutter, Alexander J. (Fed)" userId="c528cff2-87b8-43d9-bbe4-fb79f468e7a4" providerId="ADAL" clId="{211DFAA4-0186-42DB-93F8-476DD78D578A}" dt="2022-06-27T20:42:14.218" v="165" actId="478"/>
          <ac:picMkLst>
            <pc:docMk/>
            <pc:sldMk cId="3829386243" sldId="561"/>
            <ac:picMk id="9" creationId="{C5B83377-8EE4-4C9A-B561-04BBB8CA17DF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829386243" sldId="561"/>
            <ac:picMk id="20" creationId="{6C652135-D5BD-4C07-A044-F28EB7B41854}"/>
          </ac:picMkLst>
        </pc:picChg>
        <pc:picChg chg="add del mod">
          <ac:chgData name="Grutter, Alexander J. (Fed)" userId="c528cff2-87b8-43d9-bbe4-fb79f468e7a4" providerId="ADAL" clId="{211DFAA4-0186-42DB-93F8-476DD78D578A}" dt="2022-06-27T20:42:22.088" v="166" actId="478"/>
          <ac:picMkLst>
            <pc:docMk/>
            <pc:sldMk cId="3829386243" sldId="561"/>
            <ac:picMk id="21" creationId="{1435C1B3-AD04-4A23-B9AE-06141CDA2085}"/>
          </ac:picMkLst>
        </pc:picChg>
        <pc:picChg chg="add 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829386243" sldId="561"/>
            <ac:picMk id="22" creationId="{2E29AF14-39C5-4EF2-9E83-80EF6E47A99A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829386243" sldId="561"/>
            <ac:picMk id="26" creationId="{954842F7-C7D1-49D7-B1CA-39C554E817ED}"/>
          </ac:picMkLst>
        </pc:picChg>
        <pc:picChg chg="add 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829386243" sldId="561"/>
            <ac:picMk id="28" creationId="{51D108E1-05EF-4DD4-A9FD-DDCE7D7F9EAE}"/>
          </ac:picMkLst>
        </pc:picChg>
        <pc:picChg chg="add 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3829386243" sldId="561"/>
            <ac:picMk id="29" creationId="{71BC1CD2-EF6D-4496-B9E8-A07A759EBE7B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3829386243" sldId="561"/>
            <ac:cxnSpMk id="19" creationId="{A18994F6-9B70-46C9-B692-166EE34FC13A}"/>
          </ac:cxnSpMkLst>
        </pc:cxnChg>
      </pc:sldChg>
      <pc:sldChg chg="del">
        <pc:chgData name="Grutter, Alexander J. (Fed)" userId="c528cff2-87b8-43d9-bbe4-fb79f468e7a4" providerId="ADAL" clId="{211DFAA4-0186-42DB-93F8-476DD78D578A}" dt="2022-07-14T20:45:19.477" v="1836" actId="2696"/>
        <pc:sldMkLst>
          <pc:docMk/>
          <pc:sldMk cId="4111786934" sldId="561"/>
        </pc:sldMkLst>
      </pc:sldChg>
      <pc:sldChg chg="modSp add">
        <pc:chgData name="Grutter, Alexander J. (Fed)" userId="c528cff2-87b8-43d9-bbe4-fb79f468e7a4" providerId="ADAL" clId="{211DFAA4-0186-42DB-93F8-476DD78D578A}" dt="2022-07-06T19:56:59.053" v="293"/>
        <pc:sldMkLst>
          <pc:docMk/>
          <pc:sldMk cId="19657221" sldId="562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32" creationId="{95B5042A-BC34-4B7A-B70A-F0266C6E1064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4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4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4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5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6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62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6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6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6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6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7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7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101" creationId="{D1CEC649-B581-47A8-844C-0041B6C9C7B9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103" creationId="{64635516-07D3-474C-8565-C1F993E8D843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19657221" sldId="562"/>
            <ac:spMk id="104" creationId="{7EEB12AA-F7F0-4073-8D6E-79EBCBB7F09B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9657221" sldId="562"/>
            <ac:grpSpMk id="28" creationId="{41554F0D-D213-4640-BFB2-6A66EC2BBF18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9657221" sldId="562"/>
            <ac:grpSpMk id="29" creationId="{1FF281CD-2D56-417B-8F88-FB2516FD5322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9657221" sldId="562"/>
            <ac:grpSpMk id="30" creationId="{9213131C-1CF2-490A-8366-FAAE7BE7EE27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9657221" sldId="562"/>
            <ac:grpSpMk id="43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9657221" sldId="562"/>
            <ac:grpSpMk id="60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9657221" sldId="562"/>
            <ac:grpSpMk id="63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19657221" sldId="562"/>
            <ac:grpSpMk id="66" creationId="{00000000-0000-0000-0000-000000000000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9657221" sldId="562"/>
            <ac:picMk id="31" creationId="{41DE82FF-CC4F-45D2-ADB3-661707116822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9657221" sldId="562"/>
            <ac:picMk id="33" creationId="{591931FD-B5FF-48A9-9FFA-6EC561FE165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19657221" sldId="562"/>
            <ac:picMk id="4098" creationId="{25705F09-1A2E-4E3F-A125-98448E2E417A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9657221" sldId="562"/>
            <ac:cxnSpMk id="46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9657221" sldId="562"/>
            <ac:cxnSpMk id="47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9657221" sldId="562"/>
            <ac:cxnSpMk id="48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9657221" sldId="562"/>
            <ac:cxnSpMk id="59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19657221" sldId="562"/>
            <ac:cxnSpMk id="64" creationId="{00000000-0000-0000-0000-000000000000}"/>
          </ac:cxnSpMkLst>
        </pc:cxnChg>
      </pc:sldChg>
      <pc:sldChg chg="modSp add">
        <pc:chgData name="Grutter, Alexander J. (Fed)" userId="c528cff2-87b8-43d9-bbe4-fb79f468e7a4" providerId="ADAL" clId="{211DFAA4-0186-42DB-93F8-476DD78D578A}" dt="2022-07-06T19:56:59.053" v="293"/>
        <pc:sldMkLst>
          <pc:docMk/>
          <pc:sldMk cId="204931929" sldId="563"/>
        </pc:sld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8" creationId="{3FE32196-0C0B-4DC9-A4D7-5FBCF820170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11" creationId="{C405401C-38F2-4D34-9535-9D3CF19D7BBA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21" creationId="{284735C2-E71E-4422-8B59-23921D9719C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40" creationId="{9F67621A-1271-473C-9AC5-3C7E6CE4AFC7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4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4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4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5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67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68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69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70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71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100" creationId="{F3588210-5F45-4295-A3AF-B51DF962B34D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k cId="204931929" sldId="563"/>
            <ac:spMk id="101" creationId="{D1CEC649-B581-47A8-844C-0041B6C9C7B9}"/>
          </ac:spMkLst>
        </pc:s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04931929" sldId="563"/>
            <ac:grpSpMk id="2" creationId="{A266AD2C-D8DF-4383-AEF9-C497A0496132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04931929" sldId="563"/>
            <ac:grpSpMk id="25" creationId="{9BC87173-C7FF-4F4B-9F24-AA84E5E1BB43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04931929" sldId="563"/>
            <ac:grpSpMk id="43" creationId="{00000000-0000-0000-0000-000000000000}"/>
          </ac:grpSpMkLst>
        </pc:grpChg>
        <pc:grpChg chg="mod">
          <ac:chgData name="Grutter, Alexander J. (Fed)" userId="c528cff2-87b8-43d9-bbe4-fb79f468e7a4" providerId="ADAL" clId="{211DFAA4-0186-42DB-93F8-476DD78D578A}" dt="2022-07-06T19:56:59.053" v="293"/>
          <ac:grpSpMkLst>
            <pc:docMk/>
            <pc:sldMk cId="204931929" sldId="563"/>
            <ac:grpSpMk id="66" creationId="{00000000-0000-0000-0000-000000000000}"/>
          </ac:grpSpMkLst>
        </pc:grp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04931929" sldId="563"/>
            <ac:picMk id="3" creationId="{00000000-0000-0000-0000-000000000000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04931929" sldId="563"/>
            <ac:picMk id="4" creationId="{52C8ABE1-F579-4994-8297-122877B9C29A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04931929" sldId="563"/>
            <ac:picMk id="6" creationId="{DD46A0FB-7429-4886-A454-F0B83AE4750E}"/>
          </ac:picMkLst>
        </pc:picChg>
        <pc:picChg chg="mod">
          <ac:chgData name="Grutter, Alexander J. (Fed)" userId="c528cff2-87b8-43d9-bbe4-fb79f468e7a4" providerId="ADAL" clId="{211DFAA4-0186-42DB-93F8-476DD78D578A}" dt="2022-07-06T19:56:59.053" v="293"/>
          <ac:picMkLst>
            <pc:docMk/>
            <pc:sldMk cId="204931929" sldId="563"/>
            <ac:picMk id="102" creationId="{F55C05B5-CAB1-4A52-B42E-5694A9797FC6}"/>
          </ac:picMkLst>
        </pc:pic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04931929" sldId="563"/>
            <ac:cxnSpMk id="10" creationId="{58E5FFFE-FCF2-4196-A156-77273263D9B9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04931929" sldId="563"/>
            <ac:cxnSpMk id="46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04931929" sldId="563"/>
            <ac:cxnSpMk id="47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04931929" sldId="563"/>
            <ac:cxnSpMk id="48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04931929" sldId="563"/>
            <ac:cxnSpMk id="59" creationId="{00000000-0000-0000-0000-00000000000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04931929" sldId="563"/>
            <ac:cxnSpMk id="79" creationId="{C6429225-CAC8-4F6C-A3BC-EE03E27D1F90}"/>
          </ac:cxnSpMkLst>
        </pc:cxnChg>
        <pc:cxnChg chg="mod">
          <ac:chgData name="Grutter, Alexander J. (Fed)" userId="c528cff2-87b8-43d9-bbe4-fb79f468e7a4" providerId="ADAL" clId="{211DFAA4-0186-42DB-93F8-476DD78D578A}" dt="2022-07-06T19:56:59.053" v="293"/>
          <ac:cxnSpMkLst>
            <pc:docMk/>
            <pc:sldMk cId="204931929" sldId="563"/>
            <ac:cxnSpMk id="99" creationId="{8D1A665B-6FB9-4932-BB52-54191610CD3F}"/>
          </ac:cxnSpMkLst>
        </pc:cxnChg>
      </pc:sldChg>
      <pc:sldChg chg="addSp delSp modSp add mod delAnim modAnim">
        <pc:chgData name="Grutter, Alexander J. (Fed)" userId="c528cff2-87b8-43d9-bbe4-fb79f468e7a4" providerId="ADAL" clId="{211DFAA4-0186-42DB-93F8-476DD78D578A}" dt="2022-07-14T20:36:20.780" v="1551" actId="20577"/>
        <pc:sldMkLst>
          <pc:docMk/>
          <pc:sldMk cId="1839320665" sldId="564"/>
        </pc:sldMkLst>
        <pc:spChg chg="del">
          <ac:chgData name="Grutter, Alexander J. (Fed)" userId="c528cff2-87b8-43d9-bbe4-fb79f468e7a4" providerId="ADAL" clId="{211DFAA4-0186-42DB-93F8-476DD78D578A}" dt="2022-07-14T20:34:06.427" v="1498" actId="478"/>
          <ac:spMkLst>
            <pc:docMk/>
            <pc:sldMk cId="1839320665" sldId="564"/>
            <ac:spMk id="14" creationId="{5018CF29-59A3-4E5A-B268-A5B45FB5A004}"/>
          </ac:spMkLst>
        </pc:spChg>
        <pc:spChg chg="del">
          <ac:chgData name="Grutter, Alexander J. (Fed)" userId="c528cff2-87b8-43d9-bbe4-fb79f468e7a4" providerId="ADAL" clId="{211DFAA4-0186-42DB-93F8-476DD78D578A}" dt="2022-07-14T20:34:06.427" v="1498" actId="478"/>
          <ac:spMkLst>
            <pc:docMk/>
            <pc:sldMk cId="1839320665" sldId="564"/>
            <ac:spMk id="16" creationId="{4362188C-4647-4675-933C-41D9CE8FE1B1}"/>
          </ac:spMkLst>
        </pc:spChg>
        <pc:spChg chg="del">
          <ac:chgData name="Grutter, Alexander J. (Fed)" userId="c528cff2-87b8-43d9-bbe4-fb79f468e7a4" providerId="ADAL" clId="{211DFAA4-0186-42DB-93F8-476DD78D578A}" dt="2022-07-14T20:34:06.427" v="1498" actId="478"/>
          <ac:spMkLst>
            <pc:docMk/>
            <pc:sldMk cId="1839320665" sldId="564"/>
            <ac:spMk id="18" creationId="{CF912164-88AF-42AD-B124-5BF03FEA16EB}"/>
          </ac:spMkLst>
        </pc:spChg>
        <pc:spChg chg="mod">
          <ac:chgData name="Grutter, Alexander J. (Fed)" userId="c528cff2-87b8-43d9-bbe4-fb79f468e7a4" providerId="ADAL" clId="{211DFAA4-0186-42DB-93F8-476DD78D578A}" dt="2022-07-06T20:50:25.463" v="765" actId="20577"/>
          <ac:spMkLst>
            <pc:docMk/>
            <pc:sldMk cId="1839320665" sldId="564"/>
            <ac:spMk id="24" creationId="{7A7C543E-E24C-4029-8C7A-F6224B3C410F}"/>
          </ac:spMkLst>
        </pc:spChg>
        <pc:spChg chg="add mod">
          <ac:chgData name="Grutter, Alexander J. (Fed)" userId="c528cff2-87b8-43d9-bbe4-fb79f468e7a4" providerId="ADAL" clId="{211DFAA4-0186-42DB-93F8-476DD78D578A}" dt="2022-07-14T20:34:23.874" v="1523" actId="1076"/>
          <ac:spMkLst>
            <pc:docMk/>
            <pc:sldMk cId="1839320665" sldId="564"/>
            <ac:spMk id="24" creationId="{BE310132-AE9D-4F91-8508-93813D87F7D6}"/>
          </ac:spMkLst>
        </pc:spChg>
        <pc:spChg chg="del">
          <ac:chgData name="Grutter, Alexander J. (Fed)" userId="c528cff2-87b8-43d9-bbe4-fb79f468e7a4" providerId="ADAL" clId="{211DFAA4-0186-42DB-93F8-476DD78D578A}" dt="2022-07-14T20:34:06.427" v="1498" actId="478"/>
          <ac:spMkLst>
            <pc:docMk/>
            <pc:sldMk cId="1839320665" sldId="564"/>
            <ac:spMk id="26" creationId="{D557C905-9660-4233-A0C7-87E99938AB5E}"/>
          </ac:spMkLst>
        </pc:spChg>
        <pc:spChg chg="mod">
          <ac:chgData name="Grutter, Alexander J. (Fed)" userId="c528cff2-87b8-43d9-bbe4-fb79f468e7a4" providerId="ADAL" clId="{211DFAA4-0186-42DB-93F8-476DD78D578A}" dt="2022-07-14T20:36:20.780" v="1551" actId="20577"/>
          <ac:spMkLst>
            <pc:docMk/>
            <pc:sldMk cId="1839320665" sldId="564"/>
            <ac:spMk id="39" creationId="{8CA12591-278E-4056-B320-35941F2D6115}"/>
          </ac:spMkLst>
        </pc:spChg>
        <pc:grpChg chg="del">
          <ac:chgData name="Grutter, Alexander J. (Fed)" userId="c528cff2-87b8-43d9-bbe4-fb79f468e7a4" providerId="ADAL" clId="{211DFAA4-0186-42DB-93F8-476DD78D578A}" dt="2022-07-14T20:34:06.427" v="1498" actId="478"/>
          <ac:grpSpMkLst>
            <pc:docMk/>
            <pc:sldMk cId="1839320665" sldId="564"/>
            <ac:grpSpMk id="9" creationId="{90B311BD-D9F2-4C34-B40F-F74CFF951C08}"/>
          </ac:grpSpMkLst>
        </pc:grpChg>
        <pc:grpChg chg="mod">
          <ac:chgData name="Grutter, Alexander J. (Fed)" userId="c528cff2-87b8-43d9-bbe4-fb79f468e7a4" providerId="ADAL" clId="{211DFAA4-0186-42DB-93F8-476DD78D578A}" dt="2022-07-14T20:34:18.975" v="1522" actId="1038"/>
          <ac:grpSpMkLst>
            <pc:docMk/>
            <pc:sldMk cId="1839320665" sldId="564"/>
            <ac:grpSpMk id="30" creationId="{7FAFC00A-6DE2-4950-A0A2-E70FA59F0664}"/>
          </ac:grpSpMkLst>
        </pc:grpChg>
        <pc:grpChg chg="mod">
          <ac:chgData name="Grutter, Alexander J. (Fed)" userId="c528cff2-87b8-43d9-bbe4-fb79f468e7a4" providerId="ADAL" clId="{211DFAA4-0186-42DB-93F8-476DD78D578A}" dt="2022-07-14T20:34:18.975" v="1522" actId="1038"/>
          <ac:grpSpMkLst>
            <pc:docMk/>
            <pc:sldMk cId="1839320665" sldId="564"/>
            <ac:grpSpMk id="35" creationId="{2990C09D-76BE-495A-AF5B-1B0F6BFDD905}"/>
          </ac:grpSpMkLst>
        </pc:grpChg>
        <pc:picChg chg="add mod">
          <ac:chgData name="Grutter, Alexander J. (Fed)" userId="c528cff2-87b8-43d9-bbe4-fb79f468e7a4" providerId="ADAL" clId="{211DFAA4-0186-42DB-93F8-476DD78D578A}" dt="2022-07-14T20:34:14.187" v="1501" actId="1076"/>
          <ac:picMkLst>
            <pc:docMk/>
            <pc:sldMk cId="1839320665" sldId="564"/>
            <ac:picMk id="22" creationId="{B1B157BA-884F-4CDF-A8E4-D072E5EED781}"/>
          </ac:picMkLst>
        </pc:picChg>
      </pc:sldChg>
      <pc:sldChg chg="addSp delSp modSp mod modAnim">
        <pc:chgData name="Grutter, Alexander J. (Fed)" userId="c528cff2-87b8-43d9-bbe4-fb79f468e7a4" providerId="ADAL" clId="{211DFAA4-0186-42DB-93F8-476DD78D578A}" dt="2022-07-18T17:09:38.620" v="2764" actId="1035"/>
        <pc:sldMkLst>
          <pc:docMk/>
          <pc:sldMk cId="4109688364" sldId="565"/>
        </pc:sldMkLst>
        <pc:spChg chg="add del mod">
          <ac:chgData name="Grutter, Alexander J. (Fed)" userId="c528cff2-87b8-43d9-bbe4-fb79f468e7a4" providerId="ADAL" clId="{211DFAA4-0186-42DB-93F8-476DD78D578A}" dt="2022-07-18T17:09:35.456" v="2759"/>
          <ac:spMkLst>
            <pc:docMk/>
            <pc:sldMk cId="4109688364" sldId="565"/>
            <ac:spMk id="14" creationId="{FAE4A54B-8CFC-444E-AC8F-B621B74C07C5}"/>
          </ac:spMkLst>
        </pc:spChg>
        <pc:spChg chg="mod">
          <ac:chgData name="Grutter, Alexander J. (Fed)" userId="c528cff2-87b8-43d9-bbe4-fb79f468e7a4" providerId="ADAL" clId="{211DFAA4-0186-42DB-93F8-476DD78D578A}" dt="2022-07-18T17:09:38.620" v="2764" actId="1035"/>
          <ac:spMkLst>
            <pc:docMk/>
            <pc:sldMk cId="4109688364" sldId="565"/>
            <ac:spMk id="38" creationId="{019ABDDC-7F94-45D1-BA6B-86CB8C38A925}"/>
          </ac:spMkLst>
        </pc:spChg>
        <pc:picChg chg="del">
          <ac:chgData name="Grutter, Alexander J. (Fed)" userId="c528cff2-87b8-43d9-bbe4-fb79f468e7a4" providerId="ADAL" clId="{211DFAA4-0186-42DB-93F8-476DD78D578A}" dt="2022-07-18T17:08:03.546" v="2692" actId="478"/>
          <ac:picMkLst>
            <pc:docMk/>
            <pc:sldMk cId="4109688364" sldId="565"/>
            <ac:picMk id="39" creationId="{3A1336E3-761E-48FE-B6C7-3892703FF3C9}"/>
          </ac:picMkLst>
        </pc:picChg>
      </pc:sldChg>
      <pc:sldChg chg="modSp mod ord">
        <pc:chgData name="Grutter, Alexander J. (Fed)" userId="c528cff2-87b8-43d9-bbe4-fb79f468e7a4" providerId="ADAL" clId="{211DFAA4-0186-42DB-93F8-476DD78D578A}" dt="2022-07-18T16:26:58.038" v="2602" actId="1038"/>
        <pc:sldMkLst>
          <pc:docMk/>
          <pc:sldMk cId="227813324" sldId="566"/>
        </pc:sldMkLst>
        <pc:spChg chg="mod">
          <ac:chgData name="Grutter, Alexander J. (Fed)" userId="c528cff2-87b8-43d9-bbe4-fb79f468e7a4" providerId="ADAL" clId="{211DFAA4-0186-42DB-93F8-476DD78D578A}" dt="2022-07-18T16:26:58.038" v="2602" actId="1038"/>
          <ac:spMkLst>
            <pc:docMk/>
            <pc:sldMk cId="227813324" sldId="566"/>
            <ac:spMk id="28" creationId="{8AAC9B38-208C-4D14-B666-6289FBD291E6}"/>
          </ac:spMkLst>
        </pc:spChg>
      </pc:sldChg>
      <pc:sldChg chg="delSp modSp mod delAnim">
        <pc:chgData name="Grutter, Alexander J. (Fed)" userId="c528cff2-87b8-43d9-bbe4-fb79f468e7a4" providerId="ADAL" clId="{211DFAA4-0186-42DB-93F8-476DD78D578A}" dt="2022-07-14T20:23:34.317" v="1486" actId="1036"/>
        <pc:sldMkLst>
          <pc:docMk/>
          <pc:sldMk cId="1135864967" sldId="567"/>
        </pc:sldMkLst>
        <pc:spChg chg="mod">
          <ac:chgData name="Grutter, Alexander J. (Fed)" userId="c528cff2-87b8-43d9-bbe4-fb79f468e7a4" providerId="ADAL" clId="{211DFAA4-0186-42DB-93F8-476DD78D578A}" dt="2022-07-14T20:23:34.317" v="1486" actId="1036"/>
          <ac:spMkLst>
            <pc:docMk/>
            <pc:sldMk cId="1135864967" sldId="567"/>
            <ac:spMk id="31" creationId="{2935DAD3-498C-4252-AB1F-05E18AE547AE}"/>
          </ac:spMkLst>
        </pc:spChg>
        <pc:picChg chg="del">
          <ac:chgData name="Grutter, Alexander J. (Fed)" userId="c528cff2-87b8-43d9-bbe4-fb79f468e7a4" providerId="ADAL" clId="{211DFAA4-0186-42DB-93F8-476DD78D578A}" dt="2022-07-14T20:21:11.001" v="1461" actId="478"/>
          <ac:picMkLst>
            <pc:docMk/>
            <pc:sldMk cId="1135864967" sldId="567"/>
            <ac:picMk id="26" creationId="{4AD81D82-39BF-4DE8-9F14-0CBA5B318B54}"/>
          </ac:picMkLst>
        </pc:picChg>
      </pc:sldChg>
      <pc:sldChg chg="addSp delSp modSp mod ord">
        <pc:chgData name="Grutter, Alexander J. (Fed)" userId="c528cff2-87b8-43d9-bbe4-fb79f468e7a4" providerId="ADAL" clId="{211DFAA4-0186-42DB-93F8-476DD78D578A}" dt="2022-07-14T20:46:52.725" v="1892"/>
        <pc:sldMkLst>
          <pc:docMk/>
          <pc:sldMk cId="3482744293" sldId="570"/>
        </pc:sldMkLst>
        <pc:spChg chg="add mod">
          <ac:chgData name="Grutter, Alexander J. (Fed)" userId="c528cff2-87b8-43d9-bbe4-fb79f468e7a4" providerId="ADAL" clId="{211DFAA4-0186-42DB-93F8-476DD78D578A}" dt="2022-07-14T20:38:46.816" v="1606"/>
          <ac:spMkLst>
            <pc:docMk/>
            <pc:sldMk cId="3482744293" sldId="570"/>
            <ac:spMk id="10" creationId="{1AE80DEE-9345-4FF2-ABCC-946C15B00DE3}"/>
          </ac:spMkLst>
        </pc:spChg>
        <pc:spChg chg="del mod">
          <ac:chgData name="Grutter, Alexander J. (Fed)" userId="c528cff2-87b8-43d9-bbe4-fb79f468e7a4" providerId="ADAL" clId="{211DFAA4-0186-42DB-93F8-476DD78D578A}" dt="2022-07-14T20:38:42.908" v="1605" actId="478"/>
          <ac:spMkLst>
            <pc:docMk/>
            <pc:sldMk cId="3482744293" sldId="570"/>
            <ac:spMk id="11" creationId="{F125F433-1482-4A91-94F9-6057B557FD49}"/>
          </ac:spMkLst>
        </pc:spChg>
        <pc:spChg chg="mod">
          <ac:chgData name="Grutter, Alexander J. (Fed)" userId="c528cff2-87b8-43d9-bbe4-fb79f468e7a4" providerId="ADAL" clId="{211DFAA4-0186-42DB-93F8-476DD78D578A}" dt="2022-07-11T17:03:06.119" v="857" actId="20577"/>
          <ac:spMkLst>
            <pc:docMk/>
            <pc:sldMk cId="3482744293" sldId="570"/>
            <ac:spMk id="34" creationId="{7FA605D5-78E9-4B08-BE4C-CEB222E579A0}"/>
          </ac:spMkLst>
        </pc:spChg>
      </pc:sldChg>
      <pc:sldChg chg="addSp delSp modSp mod ord">
        <pc:chgData name="Grutter, Alexander J. (Fed)" userId="c528cff2-87b8-43d9-bbe4-fb79f468e7a4" providerId="ADAL" clId="{211DFAA4-0186-42DB-93F8-476DD78D578A}" dt="2022-07-14T20:46:52.725" v="1892"/>
        <pc:sldMkLst>
          <pc:docMk/>
          <pc:sldMk cId="3103243090" sldId="571"/>
        </pc:sldMkLst>
        <pc:spChg chg="del">
          <ac:chgData name="Grutter, Alexander J. (Fed)" userId="c528cff2-87b8-43d9-bbe4-fb79f468e7a4" providerId="ADAL" clId="{211DFAA4-0186-42DB-93F8-476DD78D578A}" dt="2022-07-14T20:38:49.129" v="1607" actId="478"/>
          <ac:spMkLst>
            <pc:docMk/>
            <pc:sldMk cId="3103243090" sldId="571"/>
            <ac:spMk id="11" creationId="{F125F433-1482-4A91-94F9-6057B557FD49}"/>
          </ac:spMkLst>
        </pc:spChg>
        <pc:spChg chg="add mod">
          <ac:chgData name="Grutter, Alexander J. (Fed)" userId="c528cff2-87b8-43d9-bbe4-fb79f468e7a4" providerId="ADAL" clId="{211DFAA4-0186-42DB-93F8-476DD78D578A}" dt="2022-07-14T20:38:49.408" v="1608"/>
          <ac:spMkLst>
            <pc:docMk/>
            <pc:sldMk cId="3103243090" sldId="571"/>
            <ac:spMk id="12" creationId="{589BA578-3334-438A-BF1B-9C7872B51AFD}"/>
          </ac:spMkLst>
        </pc:spChg>
      </pc:sldChg>
      <pc:sldChg chg="modSp mod">
        <pc:chgData name="Grutter, Alexander J. (Fed)" userId="c528cff2-87b8-43d9-bbe4-fb79f468e7a4" providerId="ADAL" clId="{211DFAA4-0186-42DB-93F8-476DD78D578A}" dt="2022-07-18T17:01:29.115" v="2640" actId="1036"/>
        <pc:sldMkLst>
          <pc:docMk/>
          <pc:sldMk cId="2471369730" sldId="572"/>
        </pc:sldMkLst>
        <pc:spChg chg="mod">
          <ac:chgData name="Grutter, Alexander J. (Fed)" userId="c528cff2-87b8-43d9-bbe4-fb79f468e7a4" providerId="ADAL" clId="{211DFAA4-0186-42DB-93F8-476DD78D578A}" dt="2022-07-18T17:01:29.115" v="2640" actId="1036"/>
          <ac:spMkLst>
            <pc:docMk/>
            <pc:sldMk cId="2471369730" sldId="572"/>
            <ac:spMk id="15" creationId="{9F97E614-85F2-4CF4-AC21-1F9B19A998DE}"/>
          </ac:spMkLst>
        </pc:spChg>
        <pc:grpChg chg="mod">
          <ac:chgData name="Grutter, Alexander J. (Fed)" userId="c528cff2-87b8-43d9-bbe4-fb79f468e7a4" providerId="ADAL" clId="{211DFAA4-0186-42DB-93F8-476DD78D578A}" dt="2022-07-18T17:01:20.283" v="2628" actId="1036"/>
          <ac:grpSpMkLst>
            <pc:docMk/>
            <pc:sldMk cId="2471369730" sldId="572"/>
            <ac:grpSpMk id="32" creationId="{42AE9723-281F-42AB-8162-7E59B9CBC019}"/>
          </ac:grpSpMkLst>
        </pc:grpChg>
        <pc:picChg chg="mod">
          <ac:chgData name="Grutter, Alexander J. (Fed)" userId="c528cff2-87b8-43d9-bbe4-fb79f468e7a4" providerId="ADAL" clId="{211DFAA4-0186-42DB-93F8-476DD78D578A}" dt="2022-07-18T16:27:43.213" v="2608" actId="14100"/>
          <ac:picMkLst>
            <pc:docMk/>
            <pc:sldMk cId="2471369730" sldId="572"/>
            <ac:picMk id="8" creationId="{36724161-F461-482F-AE62-3A7ED5A62A43}"/>
          </ac:picMkLst>
        </pc:picChg>
      </pc:sldChg>
      <pc:sldChg chg="modSp mod">
        <pc:chgData name="Grutter, Alexander J. (Fed)" userId="c528cff2-87b8-43d9-bbe4-fb79f468e7a4" providerId="ADAL" clId="{211DFAA4-0186-42DB-93F8-476DD78D578A}" dt="2022-07-14T20:42:17.634" v="1661"/>
        <pc:sldMkLst>
          <pc:docMk/>
          <pc:sldMk cId="2714861014" sldId="576"/>
        </pc:sldMkLst>
        <pc:spChg chg="mod">
          <ac:chgData name="Grutter, Alexander J. (Fed)" userId="c528cff2-87b8-43d9-bbe4-fb79f468e7a4" providerId="ADAL" clId="{211DFAA4-0186-42DB-93F8-476DD78D578A}" dt="2022-07-14T20:42:17.634" v="1661"/>
          <ac:spMkLst>
            <pc:docMk/>
            <pc:sldMk cId="2714861014" sldId="576"/>
            <ac:spMk id="14" creationId="{49FE3A11-F86E-495E-8357-FDF3A6B730BB}"/>
          </ac:spMkLst>
        </pc:spChg>
      </pc:sldChg>
      <pc:sldChg chg="addSp modSp mod">
        <pc:chgData name="Grutter, Alexander J. (Fed)" userId="c528cff2-87b8-43d9-bbe4-fb79f468e7a4" providerId="ADAL" clId="{211DFAA4-0186-42DB-93F8-476DD78D578A}" dt="2022-07-14T20:59:21.937" v="2318" actId="1036"/>
        <pc:sldMkLst>
          <pc:docMk/>
          <pc:sldMk cId="1728481118" sldId="577"/>
        </pc:sldMkLst>
        <pc:spChg chg="add mod">
          <ac:chgData name="Grutter, Alexander J. (Fed)" userId="c528cff2-87b8-43d9-bbe4-fb79f468e7a4" providerId="ADAL" clId="{211DFAA4-0186-42DB-93F8-476DD78D578A}" dt="2022-07-14T20:50:47.324" v="2280" actId="20577"/>
          <ac:spMkLst>
            <pc:docMk/>
            <pc:sldMk cId="1728481118" sldId="577"/>
            <ac:spMk id="4" creationId="{C4FCB367-7446-4C53-8B02-93B65F22C65F}"/>
          </ac:spMkLst>
        </pc:spChg>
        <pc:picChg chg="add mod">
          <ac:chgData name="Grutter, Alexander J. (Fed)" userId="c528cff2-87b8-43d9-bbe4-fb79f468e7a4" providerId="ADAL" clId="{211DFAA4-0186-42DB-93F8-476DD78D578A}" dt="2022-07-14T20:58:57.399" v="2308" actId="1038"/>
          <ac:picMkLst>
            <pc:docMk/>
            <pc:sldMk cId="1728481118" sldId="577"/>
            <ac:picMk id="3" creationId="{555F0CBF-CE8F-4ECA-9178-6352388979C4}"/>
          </ac:picMkLst>
        </pc:picChg>
        <pc:picChg chg="add mod">
          <ac:chgData name="Grutter, Alexander J. (Fed)" userId="c528cff2-87b8-43d9-bbe4-fb79f468e7a4" providerId="ADAL" clId="{211DFAA4-0186-42DB-93F8-476DD78D578A}" dt="2022-07-14T20:59:21.937" v="2318" actId="1036"/>
          <ac:picMkLst>
            <pc:docMk/>
            <pc:sldMk cId="1728481118" sldId="577"/>
            <ac:picMk id="6" creationId="{E9D6087F-3929-4837-9735-2CD27360F5DA}"/>
          </ac:picMkLst>
        </pc:picChg>
      </pc:sldChg>
      <pc:sldChg chg="addSp delSp modSp mod modAnim">
        <pc:chgData name="Grutter, Alexander J. (Fed)" userId="c528cff2-87b8-43d9-bbe4-fb79f468e7a4" providerId="ADAL" clId="{211DFAA4-0186-42DB-93F8-476DD78D578A}" dt="2022-07-14T20:12:18.094" v="1037"/>
        <pc:sldMkLst>
          <pc:docMk/>
          <pc:sldMk cId="4088873532" sldId="578"/>
        </pc:sldMkLst>
        <pc:picChg chg="add mod">
          <ac:chgData name="Grutter, Alexander J. (Fed)" userId="c528cff2-87b8-43d9-bbe4-fb79f468e7a4" providerId="ADAL" clId="{211DFAA4-0186-42DB-93F8-476DD78D578A}" dt="2022-07-14T20:10:08.650" v="1019" actId="1076"/>
          <ac:picMkLst>
            <pc:docMk/>
            <pc:sldMk cId="4088873532" sldId="578"/>
            <ac:picMk id="6" creationId="{DA3A97A1-A608-484F-BD18-B0C75FA7695E}"/>
          </ac:picMkLst>
        </pc:picChg>
        <pc:picChg chg="add mod">
          <ac:chgData name="Grutter, Alexander J. (Fed)" userId="c528cff2-87b8-43d9-bbe4-fb79f468e7a4" providerId="ADAL" clId="{211DFAA4-0186-42DB-93F8-476DD78D578A}" dt="2022-07-14T20:11:44.514" v="1035" actId="14100"/>
          <ac:picMkLst>
            <pc:docMk/>
            <pc:sldMk cId="4088873532" sldId="578"/>
            <ac:picMk id="7" creationId="{E552AA26-F5D8-4A42-BADF-C3BC4871F386}"/>
          </ac:picMkLst>
        </pc:picChg>
        <pc:picChg chg="add mod ord modCrop">
          <ac:chgData name="Grutter, Alexander J. (Fed)" userId="c528cff2-87b8-43d9-bbe4-fb79f468e7a4" providerId="ADAL" clId="{211DFAA4-0186-42DB-93F8-476DD78D578A}" dt="2022-07-14T20:11:17.407" v="1032" actId="166"/>
          <ac:picMkLst>
            <pc:docMk/>
            <pc:sldMk cId="4088873532" sldId="578"/>
            <ac:picMk id="10" creationId="{9430D7E1-8EA5-4176-A908-ACEC9BB4ACF2}"/>
          </ac:picMkLst>
        </pc:picChg>
        <pc:picChg chg="add mod modCrop">
          <ac:chgData name="Grutter, Alexander J. (Fed)" userId="c528cff2-87b8-43d9-bbe4-fb79f468e7a4" providerId="ADAL" clId="{211DFAA4-0186-42DB-93F8-476DD78D578A}" dt="2022-07-14T20:11:26.474" v="1034" actId="14100"/>
          <ac:picMkLst>
            <pc:docMk/>
            <pc:sldMk cId="4088873532" sldId="578"/>
            <ac:picMk id="13" creationId="{4566E930-9AF6-41FB-AC51-7F9620BF6DB9}"/>
          </ac:picMkLst>
        </pc:picChg>
        <pc:picChg chg="add del mod">
          <ac:chgData name="Grutter, Alexander J. (Fed)" userId="c528cff2-87b8-43d9-bbe4-fb79f468e7a4" providerId="ADAL" clId="{211DFAA4-0186-42DB-93F8-476DD78D578A}" dt="2022-07-14T20:12:18.094" v="1037"/>
          <ac:picMkLst>
            <pc:docMk/>
            <pc:sldMk cId="4088873532" sldId="578"/>
            <ac:picMk id="14" creationId="{9D71E43A-3E4C-4C42-AB26-F70B90F15F94}"/>
          </ac:picMkLst>
        </pc:picChg>
      </pc:sldChg>
      <pc:sldChg chg="addSp delSp modSp add mod delAnim">
        <pc:chgData name="Grutter, Alexander J. (Fed)" userId="c528cff2-87b8-43d9-bbe4-fb79f468e7a4" providerId="ADAL" clId="{211DFAA4-0186-42DB-93F8-476DD78D578A}" dt="2022-07-14T20:12:57.522" v="1048" actId="1076"/>
        <pc:sldMkLst>
          <pc:docMk/>
          <pc:sldMk cId="943338202" sldId="579"/>
        </pc:sldMkLst>
        <pc:picChg chg="del">
          <ac:chgData name="Grutter, Alexander J. (Fed)" userId="c528cff2-87b8-43d9-bbe4-fb79f468e7a4" providerId="ADAL" clId="{211DFAA4-0186-42DB-93F8-476DD78D578A}" dt="2022-07-14T20:12:30.349" v="1039" actId="478"/>
          <ac:picMkLst>
            <pc:docMk/>
            <pc:sldMk cId="943338202" sldId="579"/>
            <ac:picMk id="10" creationId="{9430D7E1-8EA5-4176-A908-ACEC9BB4ACF2}"/>
          </ac:picMkLst>
        </pc:picChg>
        <pc:picChg chg="del">
          <ac:chgData name="Grutter, Alexander J. (Fed)" userId="c528cff2-87b8-43d9-bbe4-fb79f468e7a4" providerId="ADAL" clId="{211DFAA4-0186-42DB-93F8-476DD78D578A}" dt="2022-07-14T20:12:44.186" v="1044" actId="478"/>
          <ac:picMkLst>
            <pc:docMk/>
            <pc:sldMk cId="943338202" sldId="579"/>
            <ac:picMk id="13" creationId="{4566E930-9AF6-41FB-AC51-7F9620BF6DB9}"/>
          </ac:picMkLst>
        </pc:picChg>
        <pc:picChg chg="add mod">
          <ac:chgData name="Grutter, Alexander J. (Fed)" userId="c528cff2-87b8-43d9-bbe4-fb79f468e7a4" providerId="ADAL" clId="{211DFAA4-0186-42DB-93F8-476DD78D578A}" dt="2022-07-14T20:12:42.659" v="1043" actId="1076"/>
          <ac:picMkLst>
            <pc:docMk/>
            <pc:sldMk cId="943338202" sldId="579"/>
            <ac:picMk id="14" creationId="{8BCE4C1C-D790-49AC-AFA1-A585764F59CE}"/>
          </ac:picMkLst>
        </pc:picChg>
        <pc:picChg chg="add mod">
          <ac:chgData name="Grutter, Alexander J. (Fed)" userId="c528cff2-87b8-43d9-bbe4-fb79f468e7a4" providerId="ADAL" clId="{211DFAA4-0186-42DB-93F8-476DD78D578A}" dt="2022-07-14T20:12:57.522" v="1048" actId="1076"/>
          <ac:picMkLst>
            <pc:docMk/>
            <pc:sldMk cId="943338202" sldId="579"/>
            <ac:picMk id="15" creationId="{140376FF-9B35-49A7-AD0A-148D7438767D}"/>
          </ac:picMkLst>
        </pc:picChg>
      </pc:sldChg>
      <pc:sldChg chg="modSp add mod">
        <pc:chgData name="Grutter, Alexander J. (Fed)" userId="c528cff2-87b8-43d9-bbe4-fb79f468e7a4" providerId="ADAL" clId="{211DFAA4-0186-42DB-93F8-476DD78D578A}" dt="2022-07-18T16:01:54.197" v="2323" actId="27636"/>
        <pc:sldMkLst>
          <pc:docMk/>
          <pc:sldMk cId="2307034107" sldId="580"/>
        </pc:sldMkLst>
        <pc:spChg chg="mod">
          <ac:chgData name="Grutter, Alexander J. (Fed)" userId="c528cff2-87b8-43d9-bbe4-fb79f468e7a4" providerId="ADAL" clId="{211DFAA4-0186-42DB-93F8-476DD78D578A}" dt="2022-07-18T16:01:54.197" v="2323" actId="27636"/>
          <ac:spMkLst>
            <pc:docMk/>
            <pc:sldMk cId="2307034107" sldId="580"/>
            <ac:spMk id="24" creationId="{7A7C543E-E24C-4029-8C7A-F6224B3C410F}"/>
          </ac:spMkLst>
        </pc:spChg>
      </pc:sldChg>
      <pc:sldChg chg="addSp modSp mod modAnim">
        <pc:chgData name="Grutter, Alexander J. (Fed)" userId="c528cff2-87b8-43d9-bbe4-fb79f468e7a4" providerId="ADAL" clId="{211DFAA4-0186-42DB-93F8-476DD78D578A}" dt="2022-07-18T17:13:12.290" v="2871"/>
        <pc:sldMkLst>
          <pc:docMk/>
          <pc:sldMk cId="79736894" sldId="591"/>
        </pc:sldMkLst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2" creationId="{37B834BA-7CD7-4BE6-A550-CEEBA72BE222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3" creationId="{DE7F3362-B14F-4A8A-A67C-66982F620085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4" creationId="{B62492B6-AC43-4C7B-9242-ECE3D354FA75}"/>
          </ac:spMkLst>
        </pc:spChg>
        <pc:spChg chg="add mod">
          <ac:chgData name="Grutter, Alexander J. (Fed)" userId="c528cff2-87b8-43d9-bbe4-fb79f468e7a4" providerId="ADAL" clId="{211DFAA4-0186-42DB-93F8-476DD78D578A}" dt="2022-07-18T17:13:08.073" v="2870" actId="1076"/>
          <ac:spMkLst>
            <pc:docMk/>
            <pc:sldMk cId="79736894" sldId="591"/>
            <ac:spMk id="5" creationId="{616D15AB-B1BB-4B8C-A59E-2580C5183DC7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7" creationId="{F64C72DF-6D96-474C-AD1E-C886E3F98161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0" creationId="{58ECDE5A-D31E-43E6-9996-006CD2636CF8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3" creationId="{1CEBD426-7FA0-4455-B5B0-C55F2C774A39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4" creationId="{55F4CFC1-CB6B-41F6-B5D0-53BDA6926787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5" creationId="{358CED31-6CC8-4B76-ABA9-79182A0A2686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6" creationId="{42089924-D5F6-4749-BF3C-AA8EFE5AD979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7" creationId="{6804CC41-9C35-4445-8CC9-00FB2926C98A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8" creationId="{1D551868-A2B2-4924-BE01-B2ADDB8257EE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19" creationId="{AE9F6F31-8BC0-46E2-8727-B4E33BF5F654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20" creationId="{D1B19206-52DC-46B2-88F9-69FD5D007A2B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21" creationId="{680791D5-E446-460A-9887-1349C68BB54E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22" creationId="{2E78A2C1-FF63-40C2-A50D-360A2064C4E7}"/>
          </ac:spMkLst>
        </pc:spChg>
        <pc:spChg chg="mod">
          <ac:chgData name="Grutter, Alexander J. (Fed)" userId="c528cff2-87b8-43d9-bbe4-fb79f468e7a4" providerId="ADAL" clId="{211DFAA4-0186-42DB-93F8-476DD78D578A}" dt="2022-07-18T17:12:57.067" v="2868" actId="1038"/>
          <ac:spMkLst>
            <pc:docMk/>
            <pc:sldMk cId="79736894" sldId="591"/>
            <ac:spMk id="23" creationId="{F59327F2-772C-4EF9-AC1D-DA71BECFA8DC}"/>
          </ac:spMkLst>
        </pc:spChg>
      </pc:sldChg>
      <pc:sldChg chg="addSp delSp modSp add mod">
        <pc:chgData name="Grutter, Alexander J. (Fed)" userId="c528cff2-87b8-43d9-bbe4-fb79f468e7a4" providerId="ADAL" clId="{211DFAA4-0186-42DB-93F8-476DD78D578A}" dt="2022-07-18T17:26:46.988" v="2967" actId="1036"/>
        <pc:sldMkLst>
          <pc:docMk/>
          <pc:sldMk cId="2341338650" sldId="593"/>
        </pc:sldMkLst>
        <pc:spChg chg="mod">
          <ac:chgData name="Grutter, Alexander J. (Fed)" userId="c528cff2-87b8-43d9-bbe4-fb79f468e7a4" providerId="ADAL" clId="{211DFAA4-0186-42DB-93F8-476DD78D578A}" dt="2022-07-18T17:13:42.468" v="2888" actId="20577"/>
          <ac:spMkLst>
            <pc:docMk/>
            <pc:sldMk cId="2341338650" sldId="593"/>
            <ac:spMk id="2" creationId="{4D117DE9-66BF-4458-806D-876F39195113}"/>
          </ac:spMkLst>
        </pc:spChg>
        <pc:spChg chg="mod">
          <ac:chgData name="Grutter, Alexander J. (Fed)" userId="c528cff2-87b8-43d9-bbe4-fb79f468e7a4" providerId="ADAL" clId="{211DFAA4-0186-42DB-93F8-476DD78D578A}" dt="2022-07-18T17:18:15.612" v="2898" actId="20577"/>
          <ac:spMkLst>
            <pc:docMk/>
            <pc:sldMk cId="2341338650" sldId="593"/>
            <ac:spMk id="3" creationId="{617F30E2-1972-4A44-B51C-8CCDC11B58B9}"/>
          </ac:spMkLst>
        </pc:spChg>
        <pc:spChg chg="mod">
          <ac:chgData name="Grutter, Alexander J. (Fed)" userId="c528cff2-87b8-43d9-bbe4-fb79f468e7a4" providerId="ADAL" clId="{211DFAA4-0186-42DB-93F8-476DD78D578A}" dt="2022-07-18T17:18:30.344" v="2902" actId="20577"/>
          <ac:spMkLst>
            <pc:docMk/>
            <pc:sldMk cId="2341338650" sldId="593"/>
            <ac:spMk id="4" creationId="{781960DF-CB1D-42BA-96D9-C8958A361064}"/>
          </ac:spMkLst>
        </pc:spChg>
        <pc:spChg chg="del">
          <ac:chgData name="Grutter, Alexander J. (Fed)" userId="c528cff2-87b8-43d9-bbe4-fb79f468e7a4" providerId="ADAL" clId="{211DFAA4-0186-42DB-93F8-476DD78D578A}" dt="2022-07-18T17:26:21.147" v="2938" actId="478"/>
          <ac:spMkLst>
            <pc:docMk/>
            <pc:sldMk cId="2341338650" sldId="593"/>
            <ac:spMk id="16" creationId="{9341F171-6739-41B8-B41B-BD2EF0411301}"/>
          </ac:spMkLst>
        </pc:spChg>
        <pc:spChg chg="add del mod">
          <ac:chgData name="Grutter, Alexander J. (Fed)" userId="c528cff2-87b8-43d9-bbe4-fb79f468e7a4" providerId="ADAL" clId="{211DFAA4-0186-42DB-93F8-476DD78D578A}" dt="2022-07-18T17:26:46.988" v="2967" actId="1036"/>
          <ac:spMkLst>
            <pc:docMk/>
            <pc:sldMk cId="2341338650" sldId="593"/>
            <ac:spMk id="17" creationId="{DF78BDCB-3198-4184-A03D-F34ACCB6E113}"/>
          </ac:spMkLst>
        </pc:spChg>
      </pc:sldChg>
      <pc:sldMasterChg chg="modSp modSldLayout">
        <pc:chgData name="Grutter, Alexander J. (Fed)" userId="c528cff2-87b8-43d9-bbe4-fb79f468e7a4" providerId="ADAL" clId="{211DFAA4-0186-42DB-93F8-476DD78D578A}" dt="2022-07-06T19:56:59.053" v="293"/>
        <pc:sldMasterMkLst>
          <pc:docMk/>
          <pc:sldMasterMk cId="503581232" sldId="2147483660"/>
        </pc:sldMasterMkLst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asterMk cId="503581232" sldId="2147483660"/>
            <ac:spMk id="2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asterMk cId="503581232" sldId="2147483660"/>
            <ac:spMk id="3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asterMk cId="503581232" sldId="2147483660"/>
            <ac:spMk id="4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asterMk cId="503581232" sldId="2147483660"/>
            <ac:spMk id="5" creationId="{00000000-0000-0000-0000-000000000000}"/>
          </ac:spMkLst>
        </pc:spChg>
        <pc:spChg chg="mod">
          <ac:chgData name="Grutter, Alexander J. (Fed)" userId="c528cff2-87b8-43d9-bbe4-fb79f468e7a4" providerId="ADAL" clId="{211DFAA4-0186-42DB-93F8-476DD78D578A}" dt="2022-07-06T19:56:59.053" v="293"/>
          <ac:spMkLst>
            <pc:docMk/>
            <pc:sldMasterMk cId="503581232" sldId="2147483660"/>
            <ac:spMk id="6" creationId="{00000000-0000-0000-0000-000000000000}"/>
          </ac:spMkLst>
        </pc:spChg>
        <pc:sldLayoutChg chg="modSp">
          <pc:chgData name="Grutter, Alexander J. (Fed)" userId="c528cff2-87b8-43d9-bbe4-fb79f468e7a4" providerId="ADAL" clId="{211DFAA4-0186-42DB-93F8-476DD78D578A}" dt="2022-07-06T19:56:59.053" v="293"/>
          <pc:sldLayoutMkLst>
            <pc:docMk/>
            <pc:sldMasterMk cId="503581232" sldId="2147483660"/>
            <pc:sldLayoutMk cId="1376286756" sldId="2147483661"/>
          </pc:sldLayoutMkLst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1376286756" sldId="2147483661"/>
              <ac:spMk id="2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1376286756" sldId="2147483661"/>
              <ac:spMk id="3" creationId="{00000000-0000-0000-0000-000000000000}"/>
            </ac:spMkLst>
          </pc:spChg>
        </pc:sldLayoutChg>
        <pc:sldLayoutChg chg="modSp">
          <pc:chgData name="Grutter, Alexander J. (Fed)" userId="c528cff2-87b8-43d9-bbe4-fb79f468e7a4" providerId="ADAL" clId="{211DFAA4-0186-42DB-93F8-476DD78D578A}" dt="2022-07-06T19:56:59.053" v="293"/>
          <pc:sldLayoutMkLst>
            <pc:docMk/>
            <pc:sldMasterMk cId="503581232" sldId="2147483660"/>
            <pc:sldLayoutMk cId="3439667027" sldId="2147483663"/>
          </pc:sldLayoutMkLst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3439667027" sldId="2147483663"/>
              <ac:spMk id="2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3439667027" sldId="2147483663"/>
              <ac:spMk id="3" creationId="{00000000-0000-0000-0000-000000000000}"/>
            </ac:spMkLst>
          </pc:spChg>
        </pc:sldLayoutChg>
        <pc:sldLayoutChg chg="modSp">
          <pc:chgData name="Grutter, Alexander J. (Fed)" userId="c528cff2-87b8-43d9-bbe4-fb79f468e7a4" providerId="ADAL" clId="{211DFAA4-0186-42DB-93F8-476DD78D578A}" dt="2022-07-06T19:56:59.053" v="293"/>
          <pc:sldLayoutMkLst>
            <pc:docMk/>
            <pc:sldMasterMk cId="503581232" sldId="2147483660"/>
            <pc:sldLayoutMk cId="1043736680" sldId="2147483664"/>
          </pc:sldLayoutMkLst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1043736680" sldId="2147483664"/>
              <ac:spMk id="3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1043736680" sldId="2147483664"/>
              <ac:spMk id="4" creationId="{00000000-0000-0000-0000-000000000000}"/>
            </ac:spMkLst>
          </pc:spChg>
        </pc:sldLayoutChg>
        <pc:sldLayoutChg chg="modSp">
          <pc:chgData name="Grutter, Alexander J. (Fed)" userId="c528cff2-87b8-43d9-bbe4-fb79f468e7a4" providerId="ADAL" clId="{211DFAA4-0186-42DB-93F8-476DD78D578A}" dt="2022-07-06T19:56:59.053" v="293"/>
          <pc:sldLayoutMkLst>
            <pc:docMk/>
            <pc:sldMasterMk cId="503581232" sldId="2147483660"/>
            <pc:sldLayoutMk cId="4054552573" sldId="2147483665"/>
          </pc:sldLayoutMkLst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4054552573" sldId="2147483665"/>
              <ac:spMk id="2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4054552573" sldId="2147483665"/>
              <ac:spMk id="3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4054552573" sldId="2147483665"/>
              <ac:spMk id="4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4054552573" sldId="2147483665"/>
              <ac:spMk id="5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4054552573" sldId="2147483665"/>
              <ac:spMk id="6" creationId="{00000000-0000-0000-0000-000000000000}"/>
            </ac:spMkLst>
          </pc:spChg>
        </pc:sldLayoutChg>
        <pc:sldLayoutChg chg="modSp">
          <pc:chgData name="Grutter, Alexander J. (Fed)" userId="c528cff2-87b8-43d9-bbe4-fb79f468e7a4" providerId="ADAL" clId="{211DFAA4-0186-42DB-93F8-476DD78D578A}" dt="2022-07-06T19:56:59.053" v="293"/>
          <pc:sldLayoutMkLst>
            <pc:docMk/>
            <pc:sldMasterMk cId="503581232" sldId="2147483660"/>
            <pc:sldLayoutMk cId="340622878" sldId="2147483668"/>
          </pc:sldLayoutMkLst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340622878" sldId="2147483668"/>
              <ac:spMk id="2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340622878" sldId="2147483668"/>
              <ac:spMk id="3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340622878" sldId="2147483668"/>
              <ac:spMk id="4" creationId="{00000000-0000-0000-0000-000000000000}"/>
            </ac:spMkLst>
          </pc:spChg>
        </pc:sldLayoutChg>
        <pc:sldLayoutChg chg="modSp">
          <pc:chgData name="Grutter, Alexander J. (Fed)" userId="c528cff2-87b8-43d9-bbe4-fb79f468e7a4" providerId="ADAL" clId="{211DFAA4-0186-42DB-93F8-476DD78D578A}" dt="2022-07-06T19:56:59.053" v="293"/>
          <pc:sldLayoutMkLst>
            <pc:docMk/>
            <pc:sldMasterMk cId="503581232" sldId="2147483660"/>
            <pc:sldLayoutMk cId="1982157060" sldId="2147483669"/>
          </pc:sldLayoutMkLst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1982157060" sldId="2147483669"/>
              <ac:spMk id="2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1982157060" sldId="2147483669"/>
              <ac:spMk id="3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1982157060" sldId="2147483669"/>
              <ac:spMk id="4" creationId="{00000000-0000-0000-0000-000000000000}"/>
            </ac:spMkLst>
          </pc:spChg>
        </pc:sldLayoutChg>
        <pc:sldLayoutChg chg="modSp">
          <pc:chgData name="Grutter, Alexander J. (Fed)" userId="c528cff2-87b8-43d9-bbe4-fb79f468e7a4" providerId="ADAL" clId="{211DFAA4-0186-42DB-93F8-476DD78D578A}" dt="2022-07-06T19:56:59.053" v="293"/>
          <pc:sldLayoutMkLst>
            <pc:docMk/>
            <pc:sldMasterMk cId="503581232" sldId="2147483660"/>
            <pc:sldLayoutMk cId="3146555092" sldId="2147483671"/>
          </pc:sldLayoutMkLst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3146555092" sldId="2147483671"/>
              <ac:spMk id="2" creationId="{00000000-0000-0000-0000-000000000000}"/>
            </ac:spMkLst>
          </pc:spChg>
          <pc:spChg chg="mod">
            <ac:chgData name="Grutter, Alexander J. (Fed)" userId="c528cff2-87b8-43d9-bbe4-fb79f468e7a4" providerId="ADAL" clId="{211DFAA4-0186-42DB-93F8-476DD78D578A}" dt="2022-07-06T19:56:59.053" v="293"/>
            <ac:spMkLst>
              <pc:docMk/>
              <pc:sldMasterMk cId="503581232" sldId="2147483660"/>
              <pc:sldLayoutMk cId="3146555092" sldId="2147483671"/>
              <ac:spMk id="3" creationId="{00000000-0000-0000-0000-000000000000}"/>
            </ac:spMkLst>
          </pc:spChg>
        </pc:sldLayoutChg>
      </pc:sldMasterChg>
    </pc:docChg>
  </pc:docChgLst>
  <pc:docChgLst>
    <pc:chgData clId="Web-{1441802F-35B7-B133-19C7-093582432553}"/>
    <pc:docChg chg="addSld delSld modSld modSection">
      <pc:chgData name="" userId="" providerId="" clId="Web-{1441802F-35B7-B133-19C7-093582432553}" dt="2021-02-02T19:25:09.050" v="7"/>
      <pc:docMkLst>
        <pc:docMk/>
      </pc:docMkLst>
      <pc:sldChg chg="delSp delAnim">
        <pc:chgData name="" userId="" providerId="" clId="Web-{1441802F-35B7-B133-19C7-093582432553}" dt="2021-02-02T19:25:09.050" v="7"/>
        <pc:sldMkLst>
          <pc:docMk/>
          <pc:sldMk cId="2947973900" sldId="554"/>
        </pc:sldMkLst>
        <pc:spChg chg="del">
          <ac:chgData name="" userId="" providerId="" clId="Web-{1441802F-35B7-B133-19C7-093582432553}" dt="2021-02-02T19:25:09.050" v="7"/>
          <ac:spMkLst>
            <pc:docMk/>
            <pc:sldMk cId="2947973900" sldId="554"/>
            <ac:spMk id="14" creationId="{EA49CD1F-78A9-45A6-9E7D-6C5A2AA05E55}"/>
          </ac:spMkLst>
        </pc:spChg>
      </pc:sldChg>
      <pc:sldChg chg="delSp add del delAnim">
        <pc:chgData name="" userId="" providerId="" clId="Web-{1441802F-35B7-B133-19C7-093582432553}" dt="2021-02-02T19:25:05.455" v="6"/>
        <pc:sldMkLst>
          <pc:docMk/>
          <pc:sldMk cId="686621888" sldId="556"/>
        </pc:sldMkLst>
        <pc:spChg chg="del">
          <ac:chgData name="" userId="" providerId="" clId="Web-{1441802F-35B7-B133-19C7-093582432553}" dt="2021-02-02T19:25:05.455" v="6"/>
          <ac:spMkLst>
            <pc:docMk/>
            <pc:sldMk cId="686621888" sldId="556"/>
            <ac:spMk id="11" creationId="{2192FEBC-3FA2-4370-94D4-0D5D687BA05F}"/>
          </ac:spMkLst>
        </pc:spChg>
        <pc:spChg chg="del">
          <ac:chgData name="" userId="" providerId="" clId="Web-{1441802F-35B7-B133-19C7-093582432553}" dt="2021-02-02T19:25:05.455" v="5"/>
          <ac:spMkLst>
            <pc:docMk/>
            <pc:sldMk cId="686621888" sldId="556"/>
            <ac:spMk id="12" creationId="{DB6BAAC0-B460-44C7-AEE1-1A69A6A4FE1C}"/>
          </ac:spMkLst>
        </pc:spChg>
        <pc:spChg chg="del">
          <ac:chgData name="" userId="" providerId="" clId="Web-{1441802F-35B7-B133-19C7-093582432553}" dt="2021-02-02T19:25:05.455" v="4"/>
          <ac:spMkLst>
            <pc:docMk/>
            <pc:sldMk cId="686621888" sldId="556"/>
            <ac:spMk id="14" creationId="{EA49CD1F-78A9-45A6-9E7D-6C5A2AA05E55}"/>
          </ac:spMkLst>
        </pc:spChg>
        <pc:spChg chg="del">
          <ac:chgData name="" userId="" providerId="" clId="Web-{1441802F-35B7-B133-19C7-093582432553}" dt="2021-02-02T19:25:05.455" v="3"/>
          <ac:spMkLst>
            <pc:docMk/>
            <pc:sldMk cId="686621888" sldId="556"/>
            <ac:spMk id="15" creationId="{4D7A074F-9840-4C45-8878-90FD5317985E}"/>
          </ac:spMkLst>
        </pc:spChg>
        <pc:spChg chg="del">
          <ac:chgData name="" userId="" providerId="" clId="Web-{1441802F-35B7-B133-19C7-093582432553}" dt="2021-02-02T19:25:05.455" v="2"/>
          <ac:spMkLst>
            <pc:docMk/>
            <pc:sldMk cId="686621888" sldId="556"/>
            <ac:spMk id="18" creationId="{34933E39-79D5-405B-B9F9-9CCD8D854278}"/>
          </ac:spMkLst>
        </pc:spChg>
      </pc:sldChg>
    </pc:docChg>
  </pc:docChgLst>
  <pc:docChgLst>
    <pc:chgData name="Grutter, Alexander J. (Fed)" userId="c528cff2-87b8-43d9-bbe4-fb79f468e7a4" providerId="ADAL" clId="{4E227E3A-BD46-447F-B057-7B7A3EEDE732}"/>
    <pc:docChg chg="custSel addSld modSld sldOrd">
      <pc:chgData name="Grutter, Alexander J. (Fed)" userId="c528cff2-87b8-43d9-bbe4-fb79f468e7a4" providerId="ADAL" clId="{4E227E3A-BD46-447F-B057-7B7A3EEDE732}" dt="2022-10-18T18:53:49.186" v="347" actId="1076"/>
      <pc:docMkLst>
        <pc:docMk/>
      </pc:docMkLst>
      <pc:sldChg chg="modAnim">
        <pc:chgData name="Grutter, Alexander J. (Fed)" userId="c528cff2-87b8-43d9-bbe4-fb79f468e7a4" providerId="ADAL" clId="{4E227E3A-BD46-447F-B057-7B7A3EEDE732}" dt="2022-10-18T15:27:46.781" v="6"/>
        <pc:sldMkLst>
          <pc:docMk/>
          <pc:sldMk cId="3306277418" sldId="561"/>
        </pc:sldMkLst>
      </pc:sldChg>
      <pc:sldChg chg="modSp mod">
        <pc:chgData name="Grutter, Alexander J. (Fed)" userId="c528cff2-87b8-43d9-bbe4-fb79f468e7a4" providerId="ADAL" clId="{4E227E3A-BD46-447F-B057-7B7A3EEDE732}" dt="2022-10-18T18:53:49.186" v="347" actId="1076"/>
        <pc:sldMkLst>
          <pc:docMk/>
          <pc:sldMk cId="2714861014" sldId="576"/>
        </pc:sldMkLst>
        <pc:picChg chg="mod">
          <ac:chgData name="Grutter, Alexander J. (Fed)" userId="c528cff2-87b8-43d9-bbe4-fb79f468e7a4" providerId="ADAL" clId="{4E227E3A-BD46-447F-B057-7B7A3EEDE732}" dt="2022-10-18T18:53:22.535" v="342" actId="1076"/>
          <ac:picMkLst>
            <pc:docMk/>
            <pc:sldMk cId="2714861014" sldId="576"/>
            <ac:picMk id="13" creationId="{01840A7C-D533-4B9B-ACCE-D29372D2ADD1}"/>
          </ac:picMkLst>
        </pc:picChg>
        <pc:picChg chg="mod">
          <ac:chgData name="Grutter, Alexander J. (Fed)" userId="c528cff2-87b8-43d9-bbe4-fb79f468e7a4" providerId="ADAL" clId="{4E227E3A-BD46-447F-B057-7B7A3EEDE732}" dt="2022-10-18T18:53:49.186" v="347" actId="1076"/>
          <ac:picMkLst>
            <pc:docMk/>
            <pc:sldMk cId="2714861014" sldId="576"/>
            <ac:picMk id="20" creationId="{0DC566D5-646C-4013-BB53-DC62C92B86C1}"/>
          </ac:picMkLst>
        </pc:picChg>
      </pc:sldChg>
      <pc:sldChg chg="ord">
        <pc:chgData name="Grutter, Alexander J. (Fed)" userId="c528cff2-87b8-43d9-bbe4-fb79f468e7a4" providerId="ADAL" clId="{4E227E3A-BD46-447F-B057-7B7A3EEDE732}" dt="2022-10-18T15:28:05.517" v="8"/>
        <pc:sldMkLst>
          <pc:docMk/>
          <pc:sldMk cId="552143874" sldId="587"/>
        </pc:sldMkLst>
      </pc:sldChg>
      <pc:sldChg chg="addSp delSp modSp add mod delAnim modAnim">
        <pc:chgData name="Grutter, Alexander J. (Fed)" userId="c528cff2-87b8-43d9-bbe4-fb79f468e7a4" providerId="ADAL" clId="{4E227E3A-BD46-447F-B057-7B7A3EEDE732}" dt="2022-10-18T16:02:41.348" v="341" actId="20577"/>
        <pc:sldMkLst>
          <pc:docMk/>
          <pc:sldMk cId="2477591745" sldId="594"/>
        </pc:sldMkLst>
        <pc:spChg chg="add mod">
          <ac:chgData name="Grutter, Alexander J. (Fed)" userId="c528cff2-87b8-43d9-bbe4-fb79f468e7a4" providerId="ADAL" clId="{4E227E3A-BD46-447F-B057-7B7A3EEDE732}" dt="2022-10-18T16:02:41.348" v="341" actId="20577"/>
          <ac:spMkLst>
            <pc:docMk/>
            <pc:sldMk cId="2477591745" sldId="594"/>
            <ac:spMk id="2" creationId="{A63F6518-EF49-4A21-BAE3-B95B0801AE1A}"/>
          </ac:spMkLst>
        </pc:spChg>
        <pc:spChg chg="del mod">
          <ac:chgData name="Grutter, Alexander J. (Fed)" userId="c528cff2-87b8-43d9-bbe4-fb79f468e7a4" providerId="ADAL" clId="{4E227E3A-BD46-447F-B057-7B7A3EEDE732}" dt="2022-10-18T15:53:44.066" v="11" actId="478"/>
          <ac:spMkLst>
            <pc:docMk/>
            <pc:sldMk cId="2477591745" sldId="594"/>
            <ac:spMk id="38" creationId="{019ABDDC-7F94-45D1-BA6B-86CB8C38A925}"/>
          </ac:spMkLst>
        </pc:spChg>
        <pc:spChg chg="mod">
          <ac:chgData name="Grutter, Alexander J. (Fed)" userId="c528cff2-87b8-43d9-bbe4-fb79f468e7a4" providerId="ADAL" clId="{4E227E3A-BD46-447F-B057-7B7A3EEDE732}" dt="2022-10-18T16:02:21.103" v="315" actId="1035"/>
          <ac:spMkLst>
            <pc:docMk/>
            <pc:sldMk cId="2477591745" sldId="594"/>
            <ac:spMk id="42" creationId="{AD24483C-38FB-4630-9E63-839347DC93CE}"/>
          </ac:spMkLst>
        </pc:spChg>
        <pc:spChg chg="mod">
          <ac:chgData name="Grutter, Alexander J. (Fed)" userId="c528cff2-87b8-43d9-bbe4-fb79f468e7a4" providerId="ADAL" clId="{4E227E3A-BD46-447F-B057-7B7A3EEDE732}" dt="2022-10-18T16:02:21.103" v="315" actId="1035"/>
          <ac:spMkLst>
            <pc:docMk/>
            <pc:sldMk cId="2477591745" sldId="594"/>
            <ac:spMk id="44" creationId="{84253C4B-F7BB-4904-8BE6-CD6EE5CCCB23}"/>
          </ac:spMkLst>
        </pc:spChg>
        <pc:spChg chg="mod">
          <ac:chgData name="Grutter, Alexander J. (Fed)" userId="c528cff2-87b8-43d9-bbe4-fb79f468e7a4" providerId="ADAL" clId="{4E227E3A-BD46-447F-B057-7B7A3EEDE732}" dt="2022-10-18T16:02:21.103" v="315" actId="1035"/>
          <ac:spMkLst>
            <pc:docMk/>
            <pc:sldMk cId="2477591745" sldId="594"/>
            <ac:spMk id="45" creationId="{47BB697C-8E8F-478E-A0B5-1DDC083677F1}"/>
          </ac:spMkLst>
        </pc:spChg>
        <pc:spChg chg="mod">
          <ac:chgData name="Grutter, Alexander J. (Fed)" userId="c528cff2-87b8-43d9-bbe4-fb79f468e7a4" providerId="ADAL" clId="{4E227E3A-BD46-447F-B057-7B7A3EEDE732}" dt="2022-10-18T16:02:21.103" v="315" actId="1035"/>
          <ac:spMkLst>
            <pc:docMk/>
            <pc:sldMk cId="2477591745" sldId="594"/>
            <ac:spMk id="46" creationId="{3CD62076-9ED6-40DB-A377-2283C3964FE9}"/>
          </ac:spMkLst>
        </pc:spChg>
        <pc:grpChg chg="mod">
          <ac:chgData name="Grutter, Alexander J. (Fed)" userId="c528cff2-87b8-43d9-bbe4-fb79f468e7a4" providerId="ADAL" clId="{4E227E3A-BD46-447F-B057-7B7A3EEDE732}" dt="2022-10-18T16:02:21.103" v="315" actId="1035"/>
          <ac:grpSpMkLst>
            <pc:docMk/>
            <pc:sldMk cId="2477591745" sldId="594"/>
            <ac:grpSpMk id="41" creationId="{F35B6090-F76D-4ADD-9EF0-F546C5BB8B04}"/>
          </ac:grpSpMkLst>
        </pc:grpChg>
        <pc:picChg chg="del">
          <ac:chgData name="Grutter, Alexander J. (Fed)" userId="c528cff2-87b8-43d9-bbe4-fb79f468e7a4" providerId="ADAL" clId="{4E227E3A-BD46-447F-B057-7B7A3EEDE732}" dt="2022-10-18T15:53:46.092" v="12" actId="478"/>
          <ac:picMkLst>
            <pc:docMk/>
            <pc:sldMk cId="2477591745" sldId="594"/>
            <ac:picMk id="40" creationId="{56100556-AABF-4B85-9B4E-C11EEB4A40A6}"/>
          </ac:picMkLst>
        </pc:picChg>
        <pc:picChg chg="mod">
          <ac:chgData name="Grutter, Alexander J. (Fed)" userId="c528cff2-87b8-43d9-bbe4-fb79f468e7a4" providerId="ADAL" clId="{4E227E3A-BD46-447F-B057-7B7A3EEDE732}" dt="2022-10-18T16:02:21.103" v="315" actId="1035"/>
          <ac:picMkLst>
            <pc:docMk/>
            <pc:sldMk cId="2477591745" sldId="594"/>
            <ac:picMk id="43" creationId="{570259BA-8E7C-4E2F-AAD1-12068E8BAC4D}"/>
          </ac:picMkLst>
        </pc:picChg>
      </pc:sldChg>
    </pc:docChg>
  </pc:docChgLst>
  <pc:docChgLst>
    <pc:chgData name="Maranville, Brian B. (Fed)" userId="ba58960b-7cec-47e5-90fe-76c44e20a460" providerId="ADAL" clId="{C4CB6FB5-4820-4D43-BDB6-A5BF91E4B0B7}"/>
    <pc:docChg chg="modSld">
      <pc:chgData name="Maranville, Brian B. (Fed)" userId="ba58960b-7cec-47e5-90fe-76c44e20a460" providerId="ADAL" clId="{C4CB6FB5-4820-4D43-BDB6-A5BF91E4B0B7}" dt="2022-07-24T04:12:35.996" v="531" actId="20577"/>
      <pc:docMkLst>
        <pc:docMk/>
      </pc:docMkLst>
      <pc:sldChg chg="modNotesTx">
        <pc:chgData name="Maranville, Brian B. (Fed)" userId="ba58960b-7cec-47e5-90fe-76c44e20a460" providerId="ADAL" clId="{C4CB6FB5-4820-4D43-BDB6-A5BF91E4B0B7}" dt="2022-07-24T04:12:35.996" v="531" actId="20577"/>
        <pc:sldMkLst>
          <pc:docMk/>
          <pc:sldMk cId="1699755788" sldId="269"/>
        </pc:sldMkLst>
      </pc:sldChg>
      <pc:sldChg chg="modNotesTx">
        <pc:chgData name="Maranville, Brian B. (Fed)" userId="ba58960b-7cec-47e5-90fe-76c44e20a460" providerId="ADAL" clId="{C4CB6FB5-4820-4D43-BDB6-A5BF91E4B0B7}" dt="2022-07-24T00:48:08.730" v="142" actId="20577"/>
        <pc:sldMkLst>
          <pc:docMk/>
          <pc:sldMk cId="822045964" sldId="291"/>
        </pc:sldMkLst>
      </pc:sldChg>
      <pc:sldChg chg="modSp mod modNotesTx">
        <pc:chgData name="Maranville, Brian B. (Fed)" userId="ba58960b-7cec-47e5-90fe-76c44e20a460" providerId="ADAL" clId="{C4CB6FB5-4820-4D43-BDB6-A5BF91E4B0B7}" dt="2022-07-24T00:50:39.147" v="272" actId="20577"/>
        <pc:sldMkLst>
          <pc:docMk/>
          <pc:sldMk cId="1855633208" sldId="540"/>
        </pc:sldMkLst>
        <pc:spChg chg="mod">
          <ac:chgData name="Maranville, Brian B. (Fed)" userId="ba58960b-7cec-47e5-90fe-76c44e20a460" providerId="ADAL" clId="{C4CB6FB5-4820-4D43-BDB6-A5BF91E4B0B7}" dt="2022-07-24T00:49:34.988" v="152" actId="20577"/>
          <ac:spMkLst>
            <pc:docMk/>
            <pc:sldMk cId="1855633208" sldId="540"/>
            <ac:spMk id="34" creationId="{7FA605D5-78E9-4B08-BE4C-CEB222E579A0}"/>
          </ac:spMkLst>
        </pc:spChg>
      </pc:sldChg>
      <pc:sldChg chg="modNotesTx">
        <pc:chgData name="Maranville, Brian B. (Fed)" userId="ba58960b-7cec-47e5-90fe-76c44e20a460" providerId="ADAL" clId="{C4CB6FB5-4820-4D43-BDB6-A5BF91E4B0B7}" dt="2022-07-24T00:52:15.017" v="335" actId="20577"/>
        <pc:sldMkLst>
          <pc:docMk/>
          <pc:sldMk cId="2979499871" sldId="557"/>
        </pc:sldMkLst>
      </pc:sldChg>
      <pc:sldChg chg="modNotesTx">
        <pc:chgData name="Maranville, Brian B. (Fed)" userId="ba58960b-7cec-47e5-90fe-76c44e20a460" providerId="ADAL" clId="{C4CB6FB5-4820-4D43-BDB6-A5BF91E4B0B7}" dt="2022-07-24T00:47:48.130" v="92" actId="20577"/>
        <pc:sldMkLst>
          <pc:docMk/>
          <pc:sldMk cId="2471369730" sldId="572"/>
        </pc:sldMkLst>
      </pc:sldChg>
      <pc:sldChg chg="modSp mod">
        <pc:chgData name="Maranville, Brian B. (Fed)" userId="ba58960b-7cec-47e5-90fe-76c44e20a460" providerId="ADAL" clId="{C4CB6FB5-4820-4D43-BDB6-A5BF91E4B0B7}" dt="2022-07-24T00:15:09.731" v="17" actId="20577"/>
        <pc:sldMkLst>
          <pc:docMk/>
          <pc:sldMk cId="1925239221" sldId="590"/>
        </pc:sldMkLst>
        <pc:spChg chg="mod">
          <ac:chgData name="Maranville, Brian B. (Fed)" userId="ba58960b-7cec-47e5-90fe-76c44e20a460" providerId="ADAL" clId="{C4CB6FB5-4820-4D43-BDB6-A5BF91E4B0B7}" dt="2022-07-24T00:15:09.731" v="17" actId="20577"/>
          <ac:spMkLst>
            <pc:docMk/>
            <pc:sldMk cId="1925239221" sldId="590"/>
            <ac:spMk id="2" creationId="{F3B4FEA2-0D43-4CA3-8FD4-2A7671DA6A57}"/>
          </ac:spMkLst>
        </pc:spChg>
      </pc:sldChg>
    </pc:docChg>
  </pc:docChgLst>
  <pc:docChgLst>
    <pc:chgData name="Grutter, Alexander J. (Fed)" userId="c528cff2-87b8-43d9-bbe4-fb79f468e7a4" providerId="ADAL" clId="{C6F8191B-5FEB-4F62-9FCF-72BD2E989ADC}"/>
    <pc:docChg chg="modSld">
      <pc:chgData name="Grutter, Alexander J. (Fed)" userId="c528cff2-87b8-43d9-bbe4-fb79f468e7a4" providerId="ADAL" clId="{C6F8191B-5FEB-4F62-9FCF-72BD2E989ADC}" dt="2022-07-24T11:15:12.402" v="2" actId="20577"/>
      <pc:docMkLst>
        <pc:docMk/>
      </pc:docMkLst>
      <pc:sldChg chg="modSp mod">
        <pc:chgData name="Grutter, Alexander J. (Fed)" userId="c528cff2-87b8-43d9-bbe4-fb79f468e7a4" providerId="ADAL" clId="{C6F8191B-5FEB-4F62-9FCF-72BD2E989ADC}" dt="2022-07-24T11:14:45.473" v="1" actId="6549"/>
        <pc:sldMkLst>
          <pc:docMk/>
          <pc:sldMk cId="3482744293" sldId="570"/>
        </pc:sldMkLst>
        <pc:spChg chg="mod">
          <ac:chgData name="Grutter, Alexander J. (Fed)" userId="c528cff2-87b8-43d9-bbe4-fb79f468e7a4" providerId="ADAL" clId="{C6F8191B-5FEB-4F62-9FCF-72BD2E989ADC}" dt="2022-07-24T11:14:45.473" v="1" actId="6549"/>
          <ac:spMkLst>
            <pc:docMk/>
            <pc:sldMk cId="3482744293" sldId="570"/>
            <ac:spMk id="34" creationId="{7FA605D5-78E9-4B08-BE4C-CEB222E579A0}"/>
          </ac:spMkLst>
        </pc:spChg>
      </pc:sldChg>
      <pc:sldChg chg="modSp mod">
        <pc:chgData name="Grutter, Alexander J. (Fed)" userId="c528cff2-87b8-43d9-bbe4-fb79f468e7a4" providerId="ADAL" clId="{C6F8191B-5FEB-4F62-9FCF-72BD2E989ADC}" dt="2022-07-24T11:15:12.402" v="2" actId="20577"/>
        <pc:sldMkLst>
          <pc:docMk/>
          <pc:sldMk cId="3103243090" sldId="571"/>
        </pc:sldMkLst>
        <pc:spChg chg="mod">
          <ac:chgData name="Grutter, Alexander J. (Fed)" userId="c528cff2-87b8-43d9-bbe4-fb79f468e7a4" providerId="ADAL" clId="{C6F8191B-5FEB-4F62-9FCF-72BD2E989ADC}" dt="2022-07-24T11:15:12.402" v="2" actId="20577"/>
          <ac:spMkLst>
            <pc:docMk/>
            <pc:sldMk cId="3103243090" sldId="571"/>
            <ac:spMk id="34" creationId="{7FA605D5-78E9-4B08-BE4C-CEB222E579A0}"/>
          </ac:spMkLst>
        </pc:spChg>
      </pc:sldChg>
    </pc:docChg>
  </pc:docChgLst>
  <pc:docChgLst>
    <pc:chgData name="Grutter, Alexander J. (Fed)" userId="c528cff2-87b8-43d9-bbe4-fb79f468e7a4" providerId="ADAL" clId="{F6A309E9-D5EC-4FB9-8B31-F11808583C23}"/>
    <pc:docChg chg="undo redo custSel addSld delSld modSld sldOrd modSection">
      <pc:chgData name="Grutter, Alexander J. (Fed)" userId="c528cff2-87b8-43d9-bbe4-fb79f468e7a4" providerId="ADAL" clId="{F6A309E9-D5EC-4FB9-8B31-F11808583C23}" dt="2022-07-22T14:35:41.087" v="4304"/>
      <pc:docMkLst>
        <pc:docMk/>
      </pc:docMkLst>
      <pc:sldChg chg="modSp mod">
        <pc:chgData name="Grutter, Alexander J. (Fed)" userId="c528cff2-87b8-43d9-bbe4-fb79f468e7a4" providerId="ADAL" clId="{F6A309E9-D5EC-4FB9-8B31-F11808583C23}" dt="2022-07-13T13:55:41.534" v="1809" actId="1076"/>
        <pc:sldMkLst>
          <pc:docMk/>
          <pc:sldMk cId="2221406498" sldId="257"/>
        </pc:sldMkLst>
        <pc:spChg chg="mod">
          <ac:chgData name="Grutter, Alexander J. (Fed)" userId="c528cff2-87b8-43d9-bbe4-fb79f468e7a4" providerId="ADAL" clId="{F6A309E9-D5EC-4FB9-8B31-F11808583C23}" dt="2022-07-13T13:55:28.339" v="1807" actId="1076"/>
          <ac:spMkLst>
            <pc:docMk/>
            <pc:sldMk cId="2221406498" sldId="257"/>
            <ac:spMk id="30" creationId="{6FC6488C-E08C-4C07-BE67-4543D9FDB13F}"/>
          </ac:spMkLst>
        </pc:spChg>
        <pc:picChg chg="mod">
          <ac:chgData name="Grutter, Alexander J. (Fed)" userId="c528cff2-87b8-43d9-bbe4-fb79f468e7a4" providerId="ADAL" clId="{F6A309E9-D5EC-4FB9-8B31-F11808583C23}" dt="2022-07-13T13:55:39.188" v="1808" actId="1076"/>
          <ac:picMkLst>
            <pc:docMk/>
            <pc:sldMk cId="2221406498" sldId="257"/>
            <ac:picMk id="7" creationId="{361E7D54-0446-4E7D-8B8C-A7FE0927EEF8}"/>
          </ac:picMkLst>
        </pc:picChg>
        <pc:picChg chg="mod">
          <ac:chgData name="Grutter, Alexander J. (Fed)" userId="c528cff2-87b8-43d9-bbe4-fb79f468e7a4" providerId="ADAL" clId="{F6A309E9-D5EC-4FB9-8B31-F11808583C23}" dt="2022-07-13T13:55:41.534" v="1809" actId="1076"/>
          <ac:picMkLst>
            <pc:docMk/>
            <pc:sldMk cId="2221406498" sldId="257"/>
            <ac:picMk id="10" creationId="{8E6046BB-B19B-4DAF-9C94-A54C90B43E20}"/>
          </ac:picMkLst>
        </pc:picChg>
        <pc:cxnChg chg="mod">
          <ac:chgData name="Grutter, Alexander J. (Fed)" userId="c528cff2-87b8-43d9-bbe4-fb79f468e7a4" providerId="ADAL" clId="{F6A309E9-D5EC-4FB9-8B31-F11808583C23}" dt="2022-07-13T13:55:19.027" v="1804" actId="1076"/>
          <ac:cxnSpMkLst>
            <pc:docMk/>
            <pc:sldMk cId="2221406498" sldId="257"/>
            <ac:cxnSpMk id="14" creationId="{92C42EF0-CE45-4677-B5C8-7F87B23E2542}"/>
          </ac:cxnSpMkLst>
        </pc:cxnChg>
      </pc:sldChg>
      <pc:sldChg chg="add">
        <pc:chgData name="Grutter, Alexander J. (Fed)" userId="c528cff2-87b8-43d9-bbe4-fb79f468e7a4" providerId="ADAL" clId="{F6A309E9-D5EC-4FB9-8B31-F11808583C23}" dt="2022-07-15T17:52:20.401" v="4067"/>
        <pc:sldMkLst>
          <pc:docMk/>
          <pc:sldMk cId="3820974321" sldId="268"/>
        </pc:sldMkLst>
      </pc:sldChg>
      <pc:sldChg chg="addSp delSp modSp mod delAnim modAnim">
        <pc:chgData name="Grutter, Alexander J. (Fed)" userId="c528cff2-87b8-43d9-bbe4-fb79f468e7a4" providerId="ADAL" clId="{F6A309E9-D5EC-4FB9-8B31-F11808583C23}" dt="2022-07-13T14:08:01.430" v="1810"/>
        <pc:sldMkLst>
          <pc:docMk/>
          <pc:sldMk cId="1699755788" sldId="269"/>
        </pc:sldMkLst>
        <pc:spChg chg="mod">
          <ac:chgData name="Grutter, Alexander J. (Fed)" userId="c528cff2-87b8-43d9-bbe4-fb79f468e7a4" providerId="ADAL" clId="{F6A309E9-D5EC-4FB9-8B31-F11808583C23}" dt="2022-07-08T18:44:06.807" v="3"/>
          <ac:spMkLst>
            <pc:docMk/>
            <pc:sldMk cId="1699755788" sldId="269"/>
            <ac:spMk id="38" creationId="{DC64908A-D3BF-43D6-953B-92B82782D598}"/>
          </ac:spMkLst>
        </pc:spChg>
        <pc:spChg chg="mod">
          <ac:chgData name="Grutter, Alexander J. (Fed)" userId="c528cff2-87b8-43d9-bbe4-fb79f468e7a4" providerId="ADAL" clId="{F6A309E9-D5EC-4FB9-8B31-F11808583C23}" dt="2022-07-08T18:44:06.807" v="3"/>
          <ac:spMkLst>
            <pc:docMk/>
            <pc:sldMk cId="1699755788" sldId="269"/>
            <ac:spMk id="45" creationId="{4B4F65C6-4D73-4953-B2E1-061876E5B9ED}"/>
          </ac:spMkLst>
        </pc:spChg>
        <pc:spChg chg="add mod">
          <ac:chgData name="Grutter, Alexander J. (Fed)" userId="c528cff2-87b8-43d9-bbe4-fb79f468e7a4" providerId="ADAL" clId="{F6A309E9-D5EC-4FB9-8B31-F11808583C23}" dt="2022-07-08T18:45:09.675" v="11" actId="1076"/>
          <ac:spMkLst>
            <pc:docMk/>
            <pc:sldMk cId="1699755788" sldId="269"/>
            <ac:spMk id="46" creationId="{60EFE588-8971-42C9-B5E9-EBD4C5F26E75}"/>
          </ac:spMkLst>
        </pc:spChg>
        <pc:spChg chg="mod">
          <ac:chgData name="Grutter, Alexander J. (Fed)" userId="c528cff2-87b8-43d9-bbe4-fb79f468e7a4" providerId="ADAL" clId="{F6A309E9-D5EC-4FB9-8B31-F11808583C23}" dt="2022-07-08T20:15:24.682" v="667" actId="1076"/>
          <ac:spMkLst>
            <pc:docMk/>
            <pc:sldMk cId="1699755788" sldId="269"/>
            <ac:spMk id="47" creationId="{AA204B60-E5D3-41C0-845D-2D7CCF26BB3F}"/>
          </ac:spMkLst>
        </pc:spChg>
        <pc:spChg chg="mod">
          <ac:chgData name="Grutter, Alexander J. (Fed)" userId="c528cff2-87b8-43d9-bbe4-fb79f468e7a4" providerId="ADAL" clId="{F6A309E9-D5EC-4FB9-8B31-F11808583C23}" dt="2022-07-08T18:44:55.462" v="7"/>
          <ac:spMkLst>
            <pc:docMk/>
            <pc:sldMk cId="1699755788" sldId="269"/>
            <ac:spMk id="52" creationId="{8CE6E83D-A2EE-4D73-9AFF-4C3D91248441}"/>
          </ac:spMkLst>
        </pc:spChg>
        <pc:spChg chg="add mod">
          <ac:chgData name="Grutter, Alexander J. (Fed)" userId="c528cff2-87b8-43d9-bbe4-fb79f468e7a4" providerId="ADAL" clId="{F6A309E9-D5EC-4FB9-8B31-F11808583C23}" dt="2022-07-08T18:45:26.375" v="16" actId="1076"/>
          <ac:spMkLst>
            <pc:docMk/>
            <pc:sldMk cId="1699755788" sldId="269"/>
            <ac:spMk id="55" creationId="{B9B2BD8A-7B21-4887-8D87-14B48B907373}"/>
          </ac:spMkLst>
        </pc:spChg>
        <pc:grpChg chg="del">
          <ac:chgData name="Grutter, Alexander J. (Fed)" userId="c528cff2-87b8-43d9-bbe4-fb79f468e7a4" providerId="ADAL" clId="{F6A309E9-D5EC-4FB9-8B31-F11808583C23}" dt="2022-07-08T18:43:51.985" v="0" actId="21"/>
          <ac:grpSpMkLst>
            <pc:docMk/>
            <pc:sldMk cId="1699755788" sldId="269"/>
            <ac:grpSpMk id="6" creationId="{2803E1DC-60C5-4578-BB31-93CD6449529D}"/>
          </ac:grpSpMkLst>
        </pc:grpChg>
        <pc:grpChg chg="del">
          <ac:chgData name="Grutter, Alexander J. (Fed)" userId="c528cff2-87b8-43d9-bbe4-fb79f468e7a4" providerId="ADAL" clId="{F6A309E9-D5EC-4FB9-8B31-F11808583C23}" dt="2022-07-08T18:43:51.985" v="0" actId="21"/>
          <ac:grpSpMkLst>
            <pc:docMk/>
            <pc:sldMk cId="1699755788" sldId="269"/>
            <ac:grpSpMk id="26" creationId="{C79EF3B5-F17F-48DD-A72A-39E51E4DF0AF}"/>
          </ac:grpSpMkLst>
        </pc:grpChg>
        <pc:grpChg chg="add del mod">
          <ac:chgData name="Grutter, Alexander J. (Fed)" userId="c528cff2-87b8-43d9-bbe4-fb79f468e7a4" providerId="ADAL" clId="{F6A309E9-D5EC-4FB9-8B31-F11808583C23}" dt="2022-07-08T18:44:42.002" v="6" actId="478"/>
          <ac:grpSpMkLst>
            <pc:docMk/>
            <pc:sldMk cId="1699755788" sldId="269"/>
            <ac:grpSpMk id="36" creationId="{A3014AF0-7A69-4D54-A001-87F42EA7B0E1}"/>
          </ac:grpSpMkLst>
        </pc:grpChg>
        <pc:grpChg chg="add mod">
          <ac:chgData name="Grutter, Alexander J. (Fed)" userId="c528cff2-87b8-43d9-bbe4-fb79f468e7a4" providerId="ADAL" clId="{F6A309E9-D5EC-4FB9-8B31-F11808583C23}" dt="2022-07-08T18:45:14.547" v="13" actId="1076"/>
          <ac:grpSpMkLst>
            <pc:docMk/>
            <pc:sldMk cId="1699755788" sldId="269"/>
            <ac:grpSpMk id="50" creationId="{795EC566-335B-4318-AF90-A6F8E7C1785F}"/>
          </ac:grpSpMkLst>
        </pc:grpChg>
        <pc:grpChg chg="mod">
          <ac:chgData name="Grutter, Alexander J. (Fed)" userId="c528cff2-87b8-43d9-bbe4-fb79f468e7a4" providerId="ADAL" clId="{F6A309E9-D5EC-4FB9-8B31-F11808583C23}" dt="2022-07-08T18:44:55.462" v="7"/>
          <ac:grpSpMkLst>
            <pc:docMk/>
            <pc:sldMk cId="1699755788" sldId="269"/>
            <ac:grpSpMk id="51" creationId="{D409E618-57BE-48E9-9527-C7044E5288F8}"/>
          </ac:grpSpMkLst>
        </pc:grpChg>
        <pc:picChg chg="mod">
          <ac:chgData name="Grutter, Alexander J. (Fed)" userId="c528cff2-87b8-43d9-bbe4-fb79f468e7a4" providerId="ADAL" clId="{F6A309E9-D5EC-4FB9-8B31-F11808583C23}" dt="2022-07-08T20:15:01.929" v="636" actId="1076"/>
          <ac:picMkLst>
            <pc:docMk/>
            <pc:sldMk cId="1699755788" sldId="269"/>
            <ac:picMk id="49" creationId="{E337BDCE-D026-42A5-A4F9-23C334D1F3E2}"/>
          </ac:picMkLst>
        </pc:picChg>
        <pc:picChg chg="mod">
          <ac:chgData name="Grutter, Alexander J. (Fed)" userId="c528cff2-87b8-43d9-bbe4-fb79f468e7a4" providerId="ADAL" clId="{F6A309E9-D5EC-4FB9-8B31-F11808583C23}" dt="2022-07-08T18:44:55.462" v="7"/>
          <ac:picMkLst>
            <pc:docMk/>
            <pc:sldMk cId="1699755788" sldId="269"/>
            <ac:picMk id="53" creationId="{3A4BFF5D-F4EC-42B5-82D0-403A1E43A7CD}"/>
          </ac:picMkLst>
        </pc:picChg>
        <pc:picChg chg="mod">
          <ac:chgData name="Grutter, Alexander J. (Fed)" userId="c528cff2-87b8-43d9-bbe4-fb79f468e7a4" providerId="ADAL" clId="{F6A309E9-D5EC-4FB9-8B31-F11808583C23}" dt="2022-07-08T18:44:55.462" v="7"/>
          <ac:picMkLst>
            <pc:docMk/>
            <pc:sldMk cId="1699755788" sldId="269"/>
            <ac:picMk id="54" creationId="{3D72D465-EEE9-4C2A-9AB8-0300AA0A6B95}"/>
          </ac:picMkLst>
        </pc:picChg>
      </pc:sldChg>
      <pc:sldChg chg="addSp delSp modSp add mod">
        <pc:chgData name="Grutter, Alexander J. (Fed)" userId="c528cff2-87b8-43d9-bbe4-fb79f468e7a4" providerId="ADAL" clId="{F6A309E9-D5EC-4FB9-8B31-F11808583C23}" dt="2022-07-08T20:30:11.326" v="1039" actId="20577"/>
        <pc:sldMkLst>
          <pc:docMk/>
          <pc:sldMk cId="2216876327" sldId="287"/>
        </pc:sldMkLst>
        <pc:spChg chg="add del mod">
          <ac:chgData name="Grutter, Alexander J. (Fed)" userId="c528cff2-87b8-43d9-bbe4-fb79f468e7a4" providerId="ADAL" clId="{F6A309E9-D5EC-4FB9-8B31-F11808583C23}" dt="2022-07-08T20:29:27.629" v="989" actId="767"/>
          <ac:spMkLst>
            <pc:docMk/>
            <pc:sldMk cId="2216876327" sldId="287"/>
            <ac:spMk id="2" creationId="{BE5691B4-5FD6-47B8-BF26-2C6B22F21488}"/>
          </ac:spMkLst>
        </pc:spChg>
        <pc:spChg chg="add mod">
          <ac:chgData name="Grutter, Alexander J. (Fed)" userId="c528cff2-87b8-43d9-bbe4-fb79f468e7a4" providerId="ADAL" clId="{F6A309E9-D5EC-4FB9-8B31-F11808583C23}" dt="2022-07-08T20:29:52.225" v="1020" actId="403"/>
          <ac:spMkLst>
            <pc:docMk/>
            <pc:sldMk cId="2216876327" sldId="287"/>
            <ac:spMk id="3" creationId="{A38596FC-9DD2-4903-A875-79CD28319EA9}"/>
          </ac:spMkLst>
        </pc:spChg>
        <pc:spChg chg="add mod">
          <ac:chgData name="Grutter, Alexander J. (Fed)" userId="c528cff2-87b8-43d9-bbe4-fb79f468e7a4" providerId="ADAL" clId="{F6A309E9-D5EC-4FB9-8B31-F11808583C23}" dt="2022-07-08T20:28:41.957" v="948"/>
          <ac:spMkLst>
            <pc:docMk/>
            <pc:sldMk cId="2216876327" sldId="287"/>
            <ac:spMk id="26" creationId="{A158C4B4-EC3D-46D3-AA51-1788B42A8BEF}"/>
          </ac:spMkLst>
        </pc:spChg>
        <pc:spChg chg="del">
          <ac:chgData name="Grutter, Alexander J. (Fed)" userId="c528cff2-87b8-43d9-bbe4-fb79f468e7a4" providerId="ADAL" clId="{F6A309E9-D5EC-4FB9-8B31-F11808583C23}" dt="2022-07-08T20:14:04.378" v="590" actId="478"/>
          <ac:spMkLst>
            <pc:docMk/>
            <pc:sldMk cId="2216876327" sldId="287"/>
            <ac:spMk id="28" creationId="{E6B087D7-3EFF-4F66-BCCD-6D5725A4623E}"/>
          </ac:spMkLst>
        </pc:spChg>
        <pc:spChg chg="add mod">
          <ac:chgData name="Grutter, Alexander J. (Fed)" userId="c528cff2-87b8-43d9-bbe4-fb79f468e7a4" providerId="ADAL" clId="{F6A309E9-D5EC-4FB9-8B31-F11808583C23}" dt="2022-07-08T20:28:51.390" v="977" actId="20577"/>
          <ac:spMkLst>
            <pc:docMk/>
            <pc:sldMk cId="2216876327" sldId="287"/>
            <ac:spMk id="30" creationId="{69EA2985-60CE-4C5B-8D0C-D5A9884734A9}"/>
          </ac:spMkLst>
        </pc:spChg>
        <pc:spChg chg="add mod">
          <ac:chgData name="Grutter, Alexander J. (Fed)" userId="c528cff2-87b8-43d9-bbe4-fb79f468e7a4" providerId="ADAL" clId="{F6A309E9-D5EC-4FB9-8B31-F11808583C23}" dt="2022-07-08T20:30:00.647" v="1022" actId="1076"/>
          <ac:spMkLst>
            <pc:docMk/>
            <pc:sldMk cId="2216876327" sldId="287"/>
            <ac:spMk id="31" creationId="{BB3AF85E-BF2A-4E11-B2FA-0D0FFE83BB1C}"/>
          </ac:spMkLst>
        </pc:spChg>
        <pc:spChg chg="add mod">
          <ac:chgData name="Grutter, Alexander J. (Fed)" userId="c528cff2-87b8-43d9-bbe4-fb79f468e7a4" providerId="ADAL" clId="{F6A309E9-D5EC-4FB9-8B31-F11808583C23}" dt="2022-07-08T20:30:11.326" v="1039" actId="20577"/>
          <ac:spMkLst>
            <pc:docMk/>
            <pc:sldMk cId="2216876327" sldId="287"/>
            <ac:spMk id="32" creationId="{B75C16F2-3EB9-4BBC-BE03-CEAC7E33FA6F}"/>
          </ac:spMkLst>
        </pc:spChg>
        <pc:picChg chg="del mod">
          <ac:chgData name="Grutter, Alexander J. (Fed)" userId="c528cff2-87b8-43d9-bbe4-fb79f468e7a4" providerId="ADAL" clId="{F6A309E9-D5EC-4FB9-8B31-F11808583C23}" dt="2022-07-08T20:14:01.956" v="589" actId="478"/>
          <ac:picMkLst>
            <pc:docMk/>
            <pc:sldMk cId="2216876327" sldId="287"/>
            <ac:picMk id="27" creationId="{87B4A32A-E803-40EF-BC43-81369BA37036}"/>
          </ac:picMkLst>
        </pc:picChg>
        <pc:picChg chg="add mod">
          <ac:chgData name="Grutter, Alexander J. (Fed)" userId="c528cff2-87b8-43d9-bbe4-fb79f468e7a4" providerId="ADAL" clId="{F6A309E9-D5EC-4FB9-8B31-F11808583C23}" dt="2022-07-08T20:28:41.957" v="948"/>
          <ac:picMkLst>
            <pc:docMk/>
            <pc:sldMk cId="2216876327" sldId="287"/>
            <ac:picMk id="29" creationId="{C100CF3F-33A8-4FB2-8F79-70752F4491CF}"/>
          </ac:picMkLst>
        </pc:picChg>
        <pc:cxnChg chg="del">
          <ac:chgData name="Grutter, Alexander J. (Fed)" userId="c528cff2-87b8-43d9-bbe4-fb79f468e7a4" providerId="ADAL" clId="{F6A309E9-D5EC-4FB9-8B31-F11808583C23}" dt="2022-07-08T20:14:04.378" v="590" actId="478"/>
          <ac:cxnSpMkLst>
            <pc:docMk/>
            <pc:sldMk cId="2216876327" sldId="287"/>
            <ac:cxnSpMk id="24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08T20:28:41.957" v="948"/>
          <ac:cxnSpMkLst>
            <pc:docMk/>
            <pc:sldMk cId="2216876327" sldId="287"/>
            <ac:cxnSpMk id="25" creationId="{DF2FA780-2436-439A-9185-486FC74E35E5}"/>
          </ac:cxnSpMkLst>
        </pc:cxnChg>
      </pc:sldChg>
      <pc:sldChg chg="del">
        <pc:chgData name="Grutter, Alexander J. (Fed)" userId="c528cff2-87b8-43d9-bbe4-fb79f468e7a4" providerId="ADAL" clId="{F6A309E9-D5EC-4FB9-8B31-F11808583C23}" dt="2022-07-08T20:13:33.143" v="586" actId="2696"/>
        <pc:sldMkLst>
          <pc:docMk/>
          <pc:sldMk cId="3827260157" sldId="287"/>
        </pc:sldMkLst>
      </pc:sldChg>
      <pc:sldChg chg="del">
        <pc:chgData name="Grutter, Alexander J. (Fed)" userId="c528cff2-87b8-43d9-bbe4-fb79f468e7a4" providerId="ADAL" clId="{F6A309E9-D5EC-4FB9-8B31-F11808583C23}" dt="2022-07-08T20:13:33.143" v="586" actId="2696"/>
        <pc:sldMkLst>
          <pc:docMk/>
          <pc:sldMk cId="2195651092" sldId="288"/>
        </pc:sldMkLst>
      </pc:sldChg>
      <pc:sldChg chg="addSp delSp modSp add mod">
        <pc:chgData name="Grutter, Alexander J. (Fed)" userId="c528cff2-87b8-43d9-bbe4-fb79f468e7a4" providerId="ADAL" clId="{F6A309E9-D5EC-4FB9-8B31-F11808583C23}" dt="2022-07-08T20:30:40.086" v="1058" actId="20577"/>
        <pc:sldMkLst>
          <pc:docMk/>
          <pc:sldMk cId="2360484832" sldId="288"/>
        </pc:sldMkLst>
        <pc:spChg chg="add del mod">
          <ac:chgData name="Grutter, Alexander J. (Fed)" userId="c528cff2-87b8-43d9-bbe4-fb79f468e7a4" providerId="ADAL" clId="{F6A309E9-D5EC-4FB9-8B31-F11808583C23}" dt="2022-07-08T20:29:00.252" v="979"/>
          <ac:spMkLst>
            <pc:docMk/>
            <pc:sldMk cId="2360484832" sldId="288"/>
            <ac:spMk id="22" creationId="{99A70992-A812-489B-8984-0AFF268B9ED6}"/>
          </ac:spMkLst>
        </pc:spChg>
        <pc:spChg chg="del">
          <ac:chgData name="Grutter, Alexander J. (Fed)" userId="c528cff2-87b8-43d9-bbe4-fb79f468e7a4" providerId="ADAL" clId="{F6A309E9-D5EC-4FB9-8B31-F11808583C23}" dt="2022-07-08T20:29:01.144" v="980" actId="478"/>
          <ac:spMkLst>
            <pc:docMk/>
            <pc:sldMk cId="2360484832" sldId="288"/>
            <ac:spMk id="24" creationId="{12741775-BB76-4E20-9DC0-964289179691}"/>
          </ac:spMkLst>
        </pc:spChg>
        <pc:spChg chg="add del mod">
          <ac:chgData name="Grutter, Alexander J. (Fed)" userId="c528cff2-87b8-43d9-bbe4-fb79f468e7a4" providerId="ADAL" clId="{F6A309E9-D5EC-4FB9-8B31-F11808583C23}" dt="2022-07-08T20:29:00.252" v="979"/>
          <ac:spMkLst>
            <pc:docMk/>
            <pc:sldMk cId="2360484832" sldId="288"/>
            <ac:spMk id="26" creationId="{1866EE68-AD88-4D9E-94AC-D07381FCDCE3}"/>
          </ac:spMkLst>
        </pc:spChg>
        <pc:spChg chg="add mod">
          <ac:chgData name="Grutter, Alexander J. (Fed)" userId="c528cff2-87b8-43d9-bbe4-fb79f468e7a4" providerId="ADAL" clId="{F6A309E9-D5EC-4FB9-8B31-F11808583C23}" dt="2022-07-08T20:29:02.185" v="981"/>
          <ac:spMkLst>
            <pc:docMk/>
            <pc:sldMk cId="2360484832" sldId="288"/>
            <ac:spMk id="30" creationId="{F460E80D-F4C0-4B88-9A1C-AEEDF64827BF}"/>
          </ac:spMkLst>
        </pc:spChg>
        <pc:spChg chg="add mod">
          <ac:chgData name="Grutter, Alexander J. (Fed)" userId="c528cff2-87b8-43d9-bbe4-fb79f468e7a4" providerId="ADAL" clId="{F6A309E9-D5EC-4FB9-8B31-F11808583C23}" dt="2022-07-08T20:29:02.185" v="981"/>
          <ac:spMkLst>
            <pc:docMk/>
            <pc:sldMk cId="2360484832" sldId="288"/>
            <ac:spMk id="43" creationId="{47808116-3106-49A4-8621-83A077507A1B}"/>
          </ac:spMkLst>
        </pc:spChg>
        <pc:spChg chg="add mod">
          <ac:chgData name="Grutter, Alexander J. (Fed)" userId="c528cff2-87b8-43d9-bbe4-fb79f468e7a4" providerId="ADAL" clId="{F6A309E9-D5EC-4FB9-8B31-F11808583C23}" dt="2022-07-08T20:30:19.366" v="1041"/>
          <ac:spMkLst>
            <pc:docMk/>
            <pc:sldMk cId="2360484832" sldId="288"/>
            <ac:spMk id="44" creationId="{DAEA0C14-0D5F-4539-B048-761AEA38E4E4}"/>
          </ac:spMkLst>
        </pc:spChg>
        <pc:spChg chg="add mod">
          <ac:chgData name="Grutter, Alexander J. (Fed)" userId="c528cff2-87b8-43d9-bbe4-fb79f468e7a4" providerId="ADAL" clId="{F6A309E9-D5EC-4FB9-8B31-F11808583C23}" dt="2022-07-08T20:30:29.823" v="1048" actId="20577"/>
          <ac:spMkLst>
            <pc:docMk/>
            <pc:sldMk cId="2360484832" sldId="288"/>
            <ac:spMk id="45" creationId="{6C2E01D6-D818-4805-A775-27477FAA6433}"/>
          </ac:spMkLst>
        </pc:spChg>
        <pc:spChg chg="add mod">
          <ac:chgData name="Grutter, Alexander J. (Fed)" userId="c528cff2-87b8-43d9-bbe4-fb79f468e7a4" providerId="ADAL" clId="{F6A309E9-D5EC-4FB9-8B31-F11808583C23}" dt="2022-07-08T20:30:40.086" v="1058" actId="20577"/>
          <ac:spMkLst>
            <pc:docMk/>
            <pc:sldMk cId="2360484832" sldId="288"/>
            <ac:spMk id="46" creationId="{1A100455-78C2-4CD1-A3B8-3A67BD5BDB60}"/>
          </ac:spMkLst>
        </pc:spChg>
        <pc:picChg chg="del">
          <ac:chgData name="Grutter, Alexander J. (Fed)" userId="c528cff2-87b8-43d9-bbe4-fb79f468e7a4" providerId="ADAL" clId="{F6A309E9-D5EC-4FB9-8B31-F11808583C23}" dt="2022-07-08T20:29:01.144" v="980" actId="478"/>
          <ac:picMkLst>
            <pc:docMk/>
            <pc:sldMk cId="2360484832" sldId="288"/>
            <ac:picMk id="23" creationId="{E2D3A116-BCAA-4BB3-A381-4C57F65958EB}"/>
          </ac:picMkLst>
        </pc:picChg>
        <pc:picChg chg="add del mod">
          <ac:chgData name="Grutter, Alexander J. (Fed)" userId="c528cff2-87b8-43d9-bbe4-fb79f468e7a4" providerId="ADAL" clId="{F6A309E9-D5EC-4FB9-8B31-F11808583C23}" dt="2022-07-08T20:29:00.252" v="979"/>
          <ac:picMkLst>
            <pc:docMk/>
            <pc:sldMk cId="2360484832" sldId="288"/>
            <ac:picMk id="25" creationId="{A020D385-30F4-452F-9576-A5F74F74AD5B}"/>
          </ac:picMkLst>
        </pc:picChg>
        <pc:picChg chg="add mod">
          <ac:chgData name="Grutter, Alexander J. (Fed)" userId="c528cff2-87b8-43d9-bbe4-fb79f468e7a4" providerId="ADAL" clId="{F6A309E9-D5EC-4FB9-8B31-F11808583C23}" dt="2022-07-08T20:29:02.185" v="981"/>
          <ac:picMkLst>
            <pc:docMk/>
            <pc:sldMk cId="2360484832" sldId="288"/>
            <ac:picMk id="32" creationId="{D83F1CDA-8CD0-4AF7-BC00-8D959E38AC14}"/>
          </ac:picMkLst>
        </pc:picChg>
        <pc:cxnChg chg="del">
          <ac:chgData name="Grutter, Alexander J. (Fed)" userId="c528cff2-87b8-43d9-bbe4-fb79f468e7a4" providerId="ADAL" clId="{F6A309E9-D5EC-4FB9-8B31-F11808583C23}" dt="2022-07-08T20:29:01.144" v="980" actId="478"/>
          <ac:cxnSpMkLst>
            <pc:docMk/>
            <pc:sldMk cId="2360484832" sldId="288"/>
            <ac:cxnSpMk id="20" creationId="{00000000-0000-0000-0000-000000000000}"/>
          </ac:cxnSpMkLst>
        </pc:cxnChg>
        <pc:cxnChg chg="add del mod">
          <ac:chgData name="Grutter, Alexander J. (Fed)" userId="c528cff2-87b8-43d9-bbe4-fb79f468e7a4" providerId="ADAL" clId="{F6A309E9-D5EC-4FB9-8B31-F11808583C23}" dt="2022-07-08T20:29:00.252" v="979"/>
          <ac:cxnSpMkLst>
            <pc:docMk/>
            <pc:sldMk cId="2360484832" sldId="288"/>
            <ac:cxnSpMk id="21" creationId="{1C4F72F2-B2C9-4165-9713-A9B1076AFE60}"/>
          </ac:cxnSpMkLst>
        </pc:cxnChg>
        <pc:cxnChg chg="add mod">
          <ac:chgData name="Grutter, Alexander J. (Fed)" userId="c528cff2-87b8-43d9-bbe4-fb79f468e7a4" providerId="ADAL" clId="{F6A309E9-D5EC-4FB9-8B31-F11808583C23}" dt="2022-07-08T20:29:02.185" v="981"/>
          <ac:cxnSpMkLst>
            <pc:docMk/>
            <pc:sldMk cId="2360484832" sldId="288"/>
            <ac:cxnSpMk id="29" creationId="{ECE0D3CF-D0C8-48A6-B12A-074378D509A2}"/>
          </ac:cxnSpMkLst>
        </pc:cxnChg>
      </pc:sldChg>
      <pc:sldChg chg="addSp delSp modSp add mod">
        <pc:chgData name="Grutter, Alexander J. (Fed)" userId="c528cff2-87b8-43d9-bbe4-fb79f468e7a4" providerId="ADAL" clId="{F6A309E9-D5EC-4FB9-8B31-F11808583C23}" dt="2022-07-08T20:30:35.589" v="1054" actId="20577"/>
        <pc:sldMkLst>
          <pc:docMk/>
          <pc:sldMk cId="2886260882" sldId="289"/>
        </pc:sldMkLst>
        <pc:spChg chg="del">
          <ac:chgData name="Grutter, Alexander J. (Fed)" userId="c528cff2-87b8-43d9-bbe4-fb79f468e7a4" providerId="ADAL" clId="{F6A309E9-D5EC-4FB9-8B31-F11808583C23}" dt="2022-07-08T20:29:06.755" v="982" actId="478"/>
          <ac:spMkLst>
            <pc:docMk/>
            <pc:sldMk cId="2886260882" sldId="289"/>
            <ac:spMk id="24" creationId="{97618ACD-C3AB-495C-8D2A-4FC6986E41BF}"/>
          </ac:spMkLst>
        </pc:spChg>
        <pc:spChg chg="add mod">
          <ac:chgData name="Grutter, Alexander J. (Fed)" userId="c528cff2-87b8-43d9-bbe4-fb79f468e7a4" providerId="ADAL" clId="{F6A309E9-D5EC-4FB9-8B31-F11808583C23}" dt="2022-07-08T20:29:07.435" v="983"/>
          <ac:spMkLst>
            <pc:docMk/>
            <pc:sldMk cId="2886260882" sldId="289"/>
            <ac:spMk id="26" creationId="{1E62CD72-ABF3-4421-BAE6-7AFB99E95B64}"/>
          </ac:spMkLst>
        </pc:spChg>
        <pc:spChg chg="add mod">
          <ac:chgData name="Grutter, Alexander J. (Fed)" userId="c528cff2-87b8-43d9-bbe4-fb79f468e7a4" providerId="ADAL" clId="{F6A309E9-D5EC-4FB9-8B31-F11808583C23}" dt="2022-07-08T20:29:07.435" v="983"/>
          <ac:spMkLst>
            <pc:docMk/>
            <pc:sldMk cId="2886260882" sldId="289"/>
            <ac:spMk id="29" creationId="{97E939B8-A9BE-4FBB-94D6-9D2C05428E37}"/>
          </ac:spMkLst>
        </pc:spChg>
        <pc:spChg chg="add mod">
          <ac:chgData name="Grutter, Alexander J. (Fed)" userId="c528cff2-87b8-43d9-bbe4-fb79f468e7a4" providerId="ADAL" clId="{F6A309E9-D5EC-4FB9-8B31-F11808583C23}" dt="2022-07-08T20:30:33.027" v="1050" actId="20577"/>
          <ac:spMkLst>
            <pc:docMk/>
            <pc:sldMk cId="2886260882" sldId="289"/>
            <ac:spMk id="30" creationId="{9886E5CB-054C-4B31-8ABB-F43C3222CA6D}"/>
          </ac:spMkLst>
        </pc:spChg>
        <pc:spChg chg="add mod">
          <ac:chgData name="Grutter, Alexander J. (Fed)" userId="c528cff2-87b8-43d9-bbe4-fb79f468e7a4" providerId="ADAL" clId="{F6A309E9-D5EC-4FB9-8B31-F11808583C23}" dt="2022-07-08T20:30:20.455" v="1042"/>
          <ac:spMkLst>
            <pc:docMk/>
            <pc:sldMk cId="2886260882" sldId="289"/>
            <ac:spMk id="31" creationId="{DCF245B8-548F-46A8-A0F7-0C3A0AEF3B24}"/>
          </ac:spMkLst>
        </pc:spChg>
        <pc:spChg chg="add mod">
          <ac:chgData name="Grutter, Alexander J. (Fed)" userId="c528cff2-87b8-43d9-bbe4-fb79f468e7a4" providerId="ADAL" clId="{F6A309E9-D5EC-4FB9-8B31-F11808583C23}" dt="2022-07-08T20:30:35.589" v="1054" actId="20577"/>
          <ac:spMkLst>
            <pc:docMk/>
            <pc:sldMk cId="2886260882" sldId="289"/>
            <ac:spMk id="32" creationId="{F4587DCC-8823-4968-B149-F575321E255D}"/>
          </ac:spMkLst>
        </pc:spChg>
        <pc:picChg chg="del">
          <ac:chgData name="Grutter, Alexander J. (Fed)" userId="c528cff2-87b8-43d9-bbe4-fb79f468e7a4" providerId="ADAL" clId="{F6A309E9-D5EC-4FB9-8B31-F11808583C23}" dt="2022-07-08T20:29:06.755" v="982" actId="478"/>
          <ac:picMkLst>
            <pc:docMk/>
            <pc:sldMk cId="2886260882" sldId="289"/>
            <ac:picMk id="23" creationId="{97B5FC37-A020-40F3-8F0A-E261C5FF2639}"/>
          </ac:picMkLst>
        </pc:picChg>
        <pc:picChg chg="add mod">
          <ac:chgData name="Grutter, Alexander J. (Fed)" userId="c528cff2-87b8-43d9-bbe4-fb79f468e7a4" providerId="ADAL" clId="{F6A309E9-D5EC-4FB9-8B31-F11808583C23}" dt="2022-07-08T20:29:07.435" v="983"/>
          <ac:picMkLst>
            <pc:docMk/>
            <pc:sldMk cId="2886260882" sldId="289"/>
            <ac:picMk id="28" creationId="{C1A37B12-8B93-4B16-A37E-E3DAA369AC24}"/>
          </ac:picMkLst>
        </pc:picChg>
        <pc:cxnChg chg="add mod">
          <ac:chgData name="Grutter, Alexander J. (Fed)" userId="c528cff2-87b8-43d9-bbe4-fb79f468e7a4" providerId="ADAL" clId="{F6A309E9-D5EC-4FB9-8B31-F11808583C23}" dt="2022-07-08T20:29:07.435" v="983"/>
          <ac:cxnSpMkLst>
            <pc:docMk/>
            <pc:sldMk cId="2886260882" sldId="289"/>
            <ac:cxnSpMk id="25" creationId="{B05EAFBA-097A-4508-88CA-B77CFF75947E}"/>
          </ac:cxnSpMkLst>
        </pc:cxnChg>
        <pc:cxnChg chg="del">
          <ac:chgData name="Grutter, Alexander J. (Fed)" userId="c528cff2-87b8-43d9-bbe4-fb79f468e7a4" providerId="ADAL" clId="{F6A309E9-D5EC-4FB9-8B31-F11808583C23}" dt="2022-07-08T20:29:06.755" v="982" actId="478"/>
          <ac:cxnSpMkLst>
            <pc:docMk/>
            <pc:sldMk cId="2886260882" sldId="289"/>
            <ac:cxnSpMk id="27" creationId="{00000000-0000-0000-0000-000000000000}"/>
          </ac:cxnSpMkLst>
        </pc:cxnChg>
      </pc:sldChg>
      <pc:sldChg chg="del">
        <pc:chgData name="Grutter, Alexander J. (Fed)" userId="c528cff2-87b8-43d9-bbe4-fb79f468e7a4" providerId="ADAL" clId="{F6A309E9-D5EC-4FB9-8B31-F11808583C23}" dt="2022-07-08T20:13:33.143" v="586" actId="2696"/>
        <pc:sldMkLst>
          <pc:docMk/>
          <pc:sldMk cId="2919815174" sldId="289"/>
        </pc:sldMkLst>
      </pc:sldChg>
      <pc:sldChg chg="addSp delSp modSp add mod ord">
        <pc:chgData name="Grutter, Alexander J. (Fed)" userId="c528cff2-87b8-43d9-bbe4-fb79f468e7a4" providerId="ADAL" clId="{F6A309E9-D5EC-4FB9-8B31-F11808583C23}" dt="2022-07-08T20:30:26.018" v="1046" actId="20577"/>
        <pc:sldMkLst>
          <pc:docMk/>
          <pc:sldMk cId="139703177" sldId="290"/>
        </pc:sldMkLst>
        <pc:spChg chg="del">
          <ac:chgData name="Grutter, Alexander J. (Fed)" userId="c528cff2-87b8-43d9-bbe4-fb79f468e7a4" providerId="ADAL" clId="{F6A309E9-D5EC-4FB9-8B31-F11808583C23}" dt="2022-07-08T20:29:10.149" v="984" actId="478"/>
          <ac:spMkLst>
            <pc:docMk/>
            <pc:sldMk cId="139703177" sldId="290"/>
            <ac:spMk id="20" creationId="{C72E7D66-BB36-4783-AF98-8ED7C9DF4E2B}"/>
          </ac:spMkLst>
        </pc:spChg>
        <pc:spChg chg="add mod">
          <ac:chgData name="Grutter, Alexander J. (Fed)" userId="c528cff2-87b8-43d9-bbe4-fb79f468e7a4" providerId="ADAL" clId="{F6A309E9-D5EC-4FB9-8B31-F11808583C23}" dt="2022-07-08T20:29:10.938" v="985"/>
          <ac:spMkLst>
            <pc:docMk/>
            <pc:sldMk cId="139703177" sldId="290"/>
            <ac:spMk id="22" creationId="{6581CA12-6F8A-419A-B49A-96B8105E7948}"/>
          </ac:spMkLst>
        </pc:spChg>
        <pc:spChg chg="add mod">
          <ac:chgData name="Grutter, Alexander J. (Fed)" userId="c528cff2-87b8-43d9-bbe4-fb79f468e7a4" providerId="ADAL" clId="{F6A309E9-D5EC-4FB9-8B31-F11808583C23}" dt="2022-07-08T20:29:10.938" v="985"/>
          <ac:spMkLst>
            <pc:docMk/>
            <pc:sldMk cId="139703177" sldId="290"/>
            <ac:spMk id="24" creationId="{49176FA2-7EE4-487A-A541-FE9A88390FC9}"/>
          </ac:spMkLst>
        </pc:spChg>
        <pc:spChg chg="add mod">
          <ac:chgData name="Grutter, Alexander J. (Fed)" userId="c528cff2-87b8-43d9-bbe4-fb79f468e7a4" providerId="ADAL" clId="{F6A309E9-D5EC-4FB9-8B31-F11808583C23}" dt="2022-07-08T20:30:23.455" v="1044" actId="20577"/>
          <ac:spMkLst>
            <pc:docMk/>
            <pc:sldMk cId="139703177" sldId="290"/>
            <ac:spMk id="25" creationId="{DDB1E491-4687-43F3-88E8-3D8F83FAC5BD}"/>
          </ac:spMkLst>
        </pc:spChg>
        <pc:spChg chg="add mod">
          <ac:chgData name="Grutter, Alexander J. (Fed)" userId="c528cff2-87b8-43d9-bbe4-fb79f468e7a4" providerId="ADAL" clId="{F6A309E9-D5EC-4FB9-8B31-F11808583C23}" dt="2022-07-08T20:30:26.018" v="1046" actId="20577"/>
          <ac:spMkLst>
            <pc:docMk/>
            <pc:sldMk cId="139703177" sldId="290"/>
            <ac:spMk id="26" creationId="{19604AE4-11ED-4889-9730-EC407DDD3C78}"/>
          </ac:spMkLst>
        </pc:spChg>
        <pc:spChg chg="add mod">
          <ac:chgData name="Grutter, Alexander J. (Fed)" userId="c528cff2-87b8-43d9-bbe4-fb79f468e7a4" providerId="ADAL" clId="{F6A309E9-D5EC-4FB9-8B31-F11808583C23}" dt="2022-07-08T20:30:16.977" v="1040"/>
          <ac:spMkLst>
            <pc:docMk/>
            <pc:sldMk cId="139703177" sldId="290"/>
            <ac:spMk id="30" creationId="{A2B06EBC-4E41-4E6D-8BEE-2341A2A332E8}"/>
          </ac:spMkLst>
        </pc:spChg>
        <pc:picChg chg="del">
          <ac:chgData name="Grutter, Alexander J. (Fed)" userId="c528cff2-87b8-43d9-bbe4-fb79f468e7a4" providerId="ADAL" clId="{F6A309E9-D5EC-4FB9-8B31-F11808583C23}" dt="2022-07-08T20:29:10.149" v="984" actId="478"/>
          <ac:picMkLst>
            <pc:docMk/>
            <pc:sldMk cId="139703177" sldId="290"/>
            <ac:picMk id="19" creationId="{14009D45-4A50-400D-AF77-B96707D5F10D}"/>
          </ac:picMkLst>
        </pc:picChg>
        <pc:picChg chg="add mod">
          <ac:chgData name="Grutter, Alexander J. (Fed)" userId="c528cff2-87b8-43d9-bbe4-fb79f468e7a4" providerId="ADAL" clId="{F6A309E9-D5EC-4FB9-8B31-F11808583C23}" dt="2022-07-08T20:29:10.938" v="985"/>
          <ac:picMkLst>
            <pc:docMk/>
            <pc:sldMk cId="139703177" sldId="290"/>
            <ac:picMk id="23" creationId="{4A8A0AB4-22A2-4E64-BDE2-AA016658650E}"/>
          </ac:picMkLst>
        </pc:picChg>
        <pc:cxnChg chg="add mod">
          <ac:chgData name="Grutter, Alexander J. (Fed)" userId="c528cff2-87b8-43d9-bbe4-fb79f468e7a4" providerId="ADAL" clId="{F6A309E9-D5EC-4FB9-8B31-F11808583C23}" dt="2022-07-08T20:29:10.938" v="985"/>
          <ac:cxnSpMkLst>
            <pc:docMk/>
            <pc:sldMk cId="139703177" sldId="290"/>
            <ac:cxnSpMk id="21" creationId="{C33C45D1-23F8-424D-8304-3739D31DA578}"/>
          </ac:cxnSpMkLst>
        </pc:cxnChg>
        <pc:cxnChg chg="del">
          <ac:chgData name="Grutter, Alexander J. (Fed)" userId="c528cff2-87b8-43d9-bbe4-fb79f468e7a4" providerId="ADAL" clId="{F6A309E9-D5EC-4FB9-8B31-F11808583C23}" dt="2022-07-08T20:29:10.149" v="984" actId="478"/>
          <ac:cxnSpMkLst>
            <pc:docMk/>
            <pc:sldMk cId="139703177" sldId="290"/>
            <ac:cxnSpMk id="32" creationId="{00000000-0000-0000-0000-000000000000}"/>
          </ac:cxnSpMkLst>
        </pc:cxnChg>
      </pc:sldChg>
      <pc:sldChg chg="del">
        <pc:chgData name="Grutter, Alexander J. (Fed)" userId="c528cff2-87b8-43d9-bbe4-fb79f468e7a4" providerId="ADAL" clId="{F6A309E9-D5EC-4FB9-8B31-F11808583C23}" dt="2022-07-08T20:13:33.143" v="586" actId="2696"/>
        <pc:sldMkLst>
          <pc:docMk/>
          <pc:sldMk cId="4291650747" sldId="290"/>
        </pc:sldMkLst>
      </pc:sldChg>
      <pc:sldChg chg="addSp delSp modSp mod ord modAnim">
        <pc:chgData name="Grutter, Alexander J. (Fed)" userId="c528cff2-87b8-43d9-bbe4-fb79f468e7a4" providerId="ADAL" clId="{F6A309E9-D5EC-4FB9-8B31-F11808583C23}" dt="2022-07-13T14:34:43.293" v="2051" actId="6549"/>
        <pc:sldMkLst>
          <pc:docMk/>
          <pc:sldMk cId="822045964" sldId="291"/>
        </pc:sldMkLst>
        <pc:spChg chg="mod">
          <ac:chgData name="Grutter, Alexander J. (Fed)" userId="c528cff2-87b8-43d9-bbe4-fb79f468e7a4" providerId="ADAL" clId="{F6A309E9-D5EC-4FB9-8B31-F11808583C23}" dt="2022-07-13T14:27:32.844" v="1930" actId="1076"/>
          <ac:spMkLst>
            <pc:docMk/>
            <pc:sldMk cId="822045964" sldId="291"/>
            <ac:spMk id="12" creationId="{20BC218D-22DF-42A6-A54F-55BC8DE5BA1C}"/>
          </ac:spMkLst>
        </pc:spChg>
        <pc:spChg chg="mod">
          <ac:chgData name="Grutter, Alexander J. (Fed)" userId="c528cff2-87b8-43d9-bbe4-fb79f468e7a4" providerId="ADAL" clId="{F6A309E9-D5EC-4FB9-8B31-F11808583C23}" dt="2022-07-13T14:27:32.844" v="1930" actId="1076"/>
          <ac:spMkLst>
            <pc:docMk/>
            <pc:sldMk cId="822045964" sldId="291"/>
            <ac:spMk id="16" creationId="{07CF988F-9D8A-42B7-B259-38FA824299FC}"/>
          </ac:spMkLst>
        </pc:spChg>
        <pc:spChg chg="mod">
          <ac:chgData name="Grutter, Alexander J. (Fed)" userId="c528cff2-87b8-43d9-bbe4-fb79f468e7a4" providerId="ADAL" clId="{F6A309E9-D5EC-4FB9-8B31-F11808583C23}" dt="2022-07-13T14:27:41.140" v="1931" actId="1076"/>
          <ac:spMkLst>
            <pc:docMk/>
            <pc:sldMk cId="822045964" sldId="291"/>
            <ac:spMk id="18" creationId="{AA16B794-AF5B-4AC3-90F3-4E2E4ADF3E05}"/>
          </ac:spMkLst>
        </pc:spChg>
        <pc:spChg chg="del mod">
          <ac:chgData name="Grutter, Alexander J. (Fed)" userId="c528cff2-87b8-43d9-bbe4-fb79f468e7a4" providerId="ADAL" clId="{F6A309E9-D5EC-4FB9-8B31-F11808583C23}" dt="2022-07-13T14:21:06.198" v="1875" actId="478"/>
          <ac:spMkLst>
            <pc:docMk/>
            <pc:sldMk cId="822045964" sldId="291"/>
            <ac:spMk id="23" creationId="{00000000-0000-0000-0000-000000000000}"/>
          </ac:spMkLst>
        </pc:spChg>
        <pc:spChg chg="mod">
          <ac:chgData name="Grutter, Alexander J. (Fed)" userId="c528cff2-87b8-43d9-bbe4-fb79f468e7a4" providerId="ADAL" clId="{F6A309E9-D5EC-4FB9-8B31-F11808583C23}" dt="2022-07-13T14:34:43.293" v="2051" actId="6549"/>
          <ac:spMkLst>
            <pc:docMk/>
            <pc:sldMk cId="822045964" sldId="291"/>
            <ac:spMk id="24" creationId="{00000000-0000-0000-0000-000000000000}"/>
          </ac:spMkLst>
        </pc:spChg>
        <pc:spChg chg="del">
          <ac:chgData name="Grutter, Alexander J. (Fed)" userId="c528cff2-87b8-43d9-bbe4-fb79f468e7a4" providerId="ADAL" clId="{F6A309E9-D5EC-4FB9-8B31-F11808583C23}" dt="2022-07-08T20:31:56.211" v="1061" actId="478"/>
          <ac:spMkLst>
            <pc:docMk/>
            <pc:sldMk cId="822045964" sldId="291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08T20:31:56.211" v="1061" actId="478"/>
          <ac:spMkLst>
            <pc:docMk/>
            <pc:sldMk cId="822045964" sldId="291"/>
            <ac:spMk id="30" creationId="{11181034-0C94-450E-AC0B-757E6DDBB2A0}"/>
          </ac:spMkLst>
        </pc:spChg>
        <pc:spChg chg="add del mod">
          <ac:chgData name="Grutter, Alexander J. (Fed)" userId="c528cff2-87b8-43d9-bbe4-fb79f468e7a4" providerId="ADAL" clId="{F6A309E9-D5EC-4FB9-8B31-F11808583C23}" dt="2022-07-13T14:34:11.150" v="2043" actId="478"/>
          <ac:spMkLst>
            <pc:docMk/>
            <pc:sldMk cId="822045964" sldId="291"/>
            <ac:spMk id="34" creationId="{39364B15-23B9-4E9B-9F8F-2DDEDFEC38E6}"/>
          </ac:spMkLst>
        </pc:spChg>
        <pc:spChg chg="add mod">
          <ac:chgData name="Grutter, Alexander J. (Fed)" userId="c528cff2-87b8-43d9-bbe4-fb79f468e7a4" providerId="ADAL" clId="{F6A309E9-D5EC-4FB9-8B31-F11808583C23}" dt="2022-07-08T20:32:18.950" v="1154" actId="20577"/>
          <ac:spMkLst>
            <pc:docMk/>
            <pc:sldMk cId="822045964" sldId="291"/>
            <ac:spMk id="36" creationId="{EE185CC8-1230-4654-A7EE-F78CAE8D8907}"/>
          </ac:spMkLst>
        </pc:spChg>
        <pc:grpChg chg="mod">
          <ac:chgData name="Grutter, Alexander J. (Fed)" userId="c528cff2-87b8-43d9-bbe4-fb79f468e7a4" providerId="ADAL" clId="{F6A309E9-D5EC-4FB9-8B31-F11808583C23}" dt="2022-07-13T14:34:04.706" v="2042" actId="1038"/>
          <ac:grpSpMkLst>
            <pc:docMk/>
            <pc:sldMk cId="822045964" sldId="291"/>
            <ac:grpSpMk id="32" creationId="{42AE9723-281F-42AB-8162-7E59B9CBC019}"/>
          </ac:grpSpMkLst>
        </pc:grpChg>
        <pc:picChg chg="add del mod ord">
          <ac:chgData name="Grutter, Alexander J. (Fed)" userId="c528cff2-87b8-43d9-bbe4-fb79f468e7a4" providerId="ADAL" clId="{F6A309E9-D5EC-4FB9-8B31-F11808583C23}" dt="2022-07-13T14:34:04.706" v="2042" actId="1038"/>
          <ac:picMkLst>
            <pc:docMk/>
            <pc:sldMk cId="822045964" sldId="291"/>
            <ac:picMk id="8" creationId="{36724161-F461-482F-AE62-3A7ED5A62A43}"/>
          </ac:picMkLst>
        </pc:picChg>
        <pc:picChg chg="add mod">
          <ac:chgData name="Grutter, Alexander J. (Fed)" userId="c528cff2-87b8-43d9-bbe4-fb79f468e7a4" providerId="ADAL" clId="{F6A309E9-D5EC-4FB9-8B31-F11808583C23}" dt="2022-07-13T14:34:04.706" v="2042" actId="1038"/>
          <ac:picMkLst>
            <pc:docMk/>
            <pc:sldMk cId="822045964" sldId="291"/>
            <ac:picMk id="10" creationId="{EF5D6BE2-84DB-400B-9B52-AE587E36B2ED}"/>
          </ac:picMkLst>
        </pc:picChg>
        <pc:picChg chg="del">
          <ac:chgData name="Grutter, Alexander J. (Fed)" userId="c528cff2-87b8-43d9-bbe4-fb79f468e7a4" providerId="ADAL" clId="{F6A309E9-D5EC-4FB9-8B31-F11808583C23}" dt="2022-07-08T20:31:56.211" v="1061" actId="478"/>
          <ac:picMkLst>
            <pc:docMk/>
            <pc:sldMk cId="822045964" sldId="291"/>
            <ac:picMk id="29" creationId="{A1B0E6A7-9CC3-44AA-8A7B-3209E6DFD0B5}"/>
          </ac:picMkLst>
        </pc:picChg>
        <pc:picChg chg="del">
          <ac:chgData name="Grutter, Alexander J. (Fed)" userId="c528cff2-87b8-43d9-bbe4-fb79f468e7a4" providerId="ADAL" clId="{F6A309E9-D5EC-4FB9-8B31-F11808583C23}" dt="2022-07-13T14:26:57.014" v="1923" actId="478"/>
          <ac:picMkLst>
            <pc:docMk/>
            <pc:sldMk cId="822045964" sldId="291"/>
            <ac:picMk id="33" creationId="{BEF9F498-9866-46A7-AD7E-B1800E6FC34C}"/>
          </ac:picMkLst>
        </pc:picChg>
        <pc:picChg chg="add mod">
          <ac:chgData name="Grutter, Alexander J. (Fed)" userId="c528cff2-87b8-43d9-bbe4-fb79f468e7a4" providerId="ADAL" clId="{F6A309E9-D5EC-4FB9-8B31-F11808583C23}" dt="2022-07-08T20:31:56.384" v="1062"/>
          <ac:picMkLst>
            <pc:docMk/>
            <pc:sldMk cId="822045964" sldId="291"/>
            <ac:picMk id="35" creationId="{68E26E4E-3097-4ACE-80D7-CD6243F5AA7E}"/>
          </ac:picMkLst>
        </pc:picChg>
        <pc:cxnChg chg="del">
          <ac:chgData name="Grutter, Alexander J. (Fed)" userId="c528cff2-87b8-43d9-bbe4-fb79f468e7a4" providerId="ADAL" clId="{F6A309E9-D5EC-4FB9-8B31-F11808583C23}" dt="2022-07-08T20:31:56.211" v="1061" actId="478"/>
          <ac:cxnSpMkLst>
            <pc:docMk/>
            <pc:sldMk cId="822045964" sldId="291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08T20:31:56.384" v="1062"/>
          <ac:cxnSpMkLst>
            <pc:docMk/>
            <pc:sldMk cId="822045964" sldId="291"/>
            <ac:cxnSpMk id="28" creationId="{06EB24FD-24D7-4C95-9415-8434DB4EBCE9}"/>
          </ac:cxnSpMkLst>
        </pc:cxnChg>
      </pc:sldChg>
      <pc:sldChg chg="addSp modSp add mod">
        <pc:chgData name="Grutter, Alexander J. (Fed)" userId="c528cff2-87b8-43d9-bbe4-fb79f468e7a4" providerId="ADAL" clId="{F6A309E9-D5EC-4FB9-8B31-F11808583C23}" dt="2022-07-08T20:15:33.546" v="673" actId="1076"/>
        <pc:sldMkLst>
          <pc:docMk/>
          <pc:sldMk cId="1125385021" sldId="491"/>
        </pc:sldMkLst>
        <pc:spChg chg="mod">
          <ac:chgData name="Grutter, Alexander J. (Fed)" userId="c528cff2-87b8-43d9-bbe4-fb79f468e7a4" providerId="ADAL" clId="{F6A309E9-D5EC-4FB9-8B31-F11808583C23}" dt="2022-07-08T20:15:33.546" v="673" actId="1076"/>
          <ac:spMkLst>
            <pc:docMk/>
            <pc:sldMk cId="1125385021" sldId="491"/>
            <ac:spMk id="28" creationId="{8AAC9B38-208C-4D14-B666-6289FBD291E6}"/>
          </ac:spMkLst>
        </pc:spChg>
        <pc:picChg chg="add mod">
          <ac:chgData name="Grutter, Alexander J. (Fed)" userId="c528cff2-87b8-43d9-bbe4-fb79f468e7a4" providerId="ADAL" clId="{F6A309E9-D5EC-4FB9-8B31-F11808583C23}" dt="2022-07-08T18:53:05.441" v="71"/>
          <ac:picMkLst>
            <pc:docMk/>
            <pc:sldMk cId="1125385021" sldId="491"/>
            <ac:picMk id="26" creationId="{8048A9FB-613B-4B03-812A-4606569760AA}"/>
          </ac:picMkLst>
        </pc:picChg>
      </pc:sldChg>
      <pc:sldChg chg="del">
        <pc:chgData name="Grutter, Alexander J. (Fed)" userId="c528cff2-87b8-43d9-bbe4-fb79f468e7a4" providerId="ADAL" clId="{F6A309E9-D5EC-4FB9-8B31-F11808583C23}" dt="2022-07-08T20:37:09.238" v="1182" actId="47"/>
        <pc:sldMkLst>
          <pc:docMk/>
          <pc:sldMk cId="3664383055" sldId="492"/>
        </pc:sldMkLst>
      </pc:sldChg>
      <pc:sldChg chg="del ord">
        <pc:chgData name="Grutter, Alexander J. (Fed)" userId="c528cff2-87b8-43d9-bbe4-fb79f468e7a4" providerId="ADAL" clId="{F6A309E9-D5EC-4FB9-8B31-F11808583C23}" dt="2022-07-08T19:42:35.173" v="267" actId="47"/>
        <pc:sldMkLst>
          <pc:docMk/>
          <pc:sldMk cId="1716810435" sldId="504"/>
        </pc:sldMkLst>
      </pc:sldChg>
      <pc:sldChg chg="del">
        <pc:chgData name="Grutter, Alexander J. (Fed)" userId="c528cff2-87b8-43d9-bbe4-fb79f468e7a4" providerId="ADAL" clId="{F6A309E9-D5EC-4FB9-8B31-F11808583C23}" dt="2022-07-08T20:28:10.982" v="947" actId="47"/>
        <pc:sldMkLst>
          <pc:docMk/>
          <pc:sldMk cId="1413779963" sldId="513"/>
        </pc:sldMkLst>
      </pc:sldChg>
      <pc:sldChg chg="addSp delSp modSp add mod delAnim modAnim">
        <pc:chgData name="Grutter, Alexander J. (Fed)" userId="c528cff2-87b8-43d9-bbe4-fb79f468e7a4" providerId="ADAL" clId="{F6A309E9-D5EC-4FB9-8B31-F11808583C23}" dt="2022-07-08T20:15:38.117" v="675"/>
        <pc:sldMkLst>
          <pc:docMk/>
          <pc:sldMk cId="2190669024" sldId="529"/>
        </pc:sldMkLst>
        <pc:spChg chg="del mod">
          <ac:chgData name="Grutter, Alexander J. (Fed)" userId="c528cff2-87b8-43d9-bbe4-fb79f468e7a4" providerId="ADAL" clId="{F6A309E9-D5EC-4FB9-8B31-F11808583C23}" dt="2022-07-08T20:07:03.496" v="494" actId="478"/>
          <ac:spMkLst>
            <pc:docMk/>
            <pc:sldMk cId="2190669024" sldId="529"/>
            <ac:spMk id="2" creationId="{AF02B374-FADA-4310-BF32-A5945148787E}"/>
          </ac:spMkLst>
        </pc:spChg>
        <pc:spChg chg="del">
          <ac:chgData name="Grutter, Alexander J. (Fed)" userId="c528cff2-87b8-43d9-bbe4-fb79f468e7a4" providerId="ADAL" clId="{F6A309E9-D5EC-4FB9-8B31-F11808583C23}" dt="2022-07-08T20:07:03.496" v="494" actId="478"/>
          <ac:spMkLst>
            <pc:docMk/>
            <pc:sldMk cId="2190669024" sldId="529"/>
            <ac:spMk id="3" creationId="{554FE102-038C-4353-9838-1D3D68743643}"/>
          </ac:spMkLst>
        </pc:spChg>
        <pc:spChg chg="del">
          <ac:chgData name="Grutter, Alexander J. (Fed)" userId="c528cff2-87b8-43d9-bbe4-fb79f468e7a4" providerId="ADAL" clId="{F6A309E9-D5EC-4FB9-8B31-F11808583C23}" dt="2022-07-08T18:51:21.477" v="39" actId="478"/>
          <ac:spMkLst>
            <pc:docMk/>
            <pc:sldMk cId="2190669024" sldId="529"/>
            <ac:spMk id="4" creationId="{BE390D05-631D-4DB6-9779-D2F043563E42}"/>
          </ac:spMkLst>
        </pc:spChg>
        <pc:spChg chg="del">
          <ac:chgData name="Grutter, Alexander J. (Fed)" userId="c528cff2-87b8-43d9-bbe4-fb79f468e7a4" providerId="ADAL" clId="{F6A309E9-D5EC-4FB9-8B31-F11808583C23}" dt="2022-07-08T20:15:37.842" v="674" actId="478"/>
          <ac:spMkLst>
            <pc:docMk/>
            <pc:sldMk cId="2190669024" sldId="529"/>
            <ac:spMk id="28" creationId="{8AAC9B38-208C-4D14-B666-6289FBD291E6}"/>
          </ac:spMkLst>
        </pc:spChg>
        <pc:spChg chg="mod">
          <ac:chgData name="Grutter, Alexander J. (Fed)" userId="c528cff2-87b8-43d9-bbe4-fb79f468e7a4" providerId="ADAL" clId="{F6A309E9-D5EC-4FB9-8B31-F11808583C23}" dt="2022-07-08T18:52:00.526" v="51" actId="1076"/>
          <ac:spMkLst>
            <pc:docMk/>
            <pc:sldMk cId="2190669024" sldId="529"/>
            <ac:spMk id="29" creationId="{253129F8-4CA4-487D-B806-9BF44AF4E134}"/>
          </ac:spMkLst>
        </pc:spChg>
        <pc:spChg chg="mod">
          <ac:chgData name="Grutter, Alexander J. (Fed)" userId="c528cff2-87b8-43d9-bbe4-fb79f468e7a4" providerId="ADAL" clId="{F6A309E9-D5EC-4FB9-8B31-F11808583C23}" dt="2022-07-08T18:52:44.735" v="70" actId="1076"/>
          <ac:spMkLst>
            <pc:docMk/>
            <pc:sldMk cId="2190669024" sldId="529"/>
            <ac:spMk id="31" creationId="{2935DAD3-498C-4252-AB1F-05E18AE547AE}"/>
          </ac:spMkLst>
        </pc:spChg>
        <pc:spChg chg="mod">
          <ac:chgData name="Grutter, Alexander J. (Fed)" userId="c528cff2-87b8-43d9-bbe4-fb79f468e7a4" providerId="ADAL" clId="{F6A309E9-D5EC-4FB9-8B31-F11808583C23}" dt="2022-07-08T18:52:35.250" v="65" actId="1076"/>
          <ac:spMkLst>
            <pc:docMk/>
            <pc:sldMk cId="2190669024" sldId="529"/>
            <ac:spMk id="33" creationId="{70DCDE61-CA31-4DA0-945C-05006C0819A5}"/>
          </ac:spMkLst>
        </pc:spChg>
        <pc:spChg chg="mod">
          <ac:chgData name="Grutter, Alexander J. (Fed)" userId="c528cff2-87b8-43d9-bbe4-fb79f468e7a4" providerId="ADAL" clId="{F6A309E9-D5EC-4FB9-8B31-F11808583C23}" dt="2022-07-08T18:52:25.299" v="60" actId="403"/>
          <ac:spMkLst>
            <pc:docMk/>
            <pc:sldMk cId="2190669024" sldId="529"/>
            <ac:spMk id="35" creationId="{D94ED087-A9CF-40F2-BB96-594FBEE33012}"/>
          </ac:spMkLst>
        </pc:spChg>
        <pc:spChg chg="del mod topLvl">
          <ac:chgData name="Grutter, Alexander J. (Fed)" userId="c528cff2-87b8-43d9-bbe4-fb79f468e7a4" providerId="ADAL" clId="{F6A309E9-D5EC-4FB9-8B31-F11808583C23}" dt="2022-07-08T20:08:56.859" v="516" actId="21"/>
          <ac:spMkLst>
            <pc:docMk/>
            <pc:sldMk cId="2190669024" sldId="529"/>
            <ac:spMk id="41" creationId="{B512415C-E202-4E3D-9C87-66DC2DE66BA8}"/>
          </ac:spMkLst>
        </pc:spChg>
        <pc:spChg chg="del mod">
          <ac:chgData name="Grutter, Alexander J. (Fed)" userId="c528cff2-87b8-43d9-bbe4-fb79f468e7a4" providerId="ADAL" clId="{F6A309E9-D5EC-4FB9-8B31-F11808583C23}" dt="2022-07-08T20:08:16.613" v="504" actId="21"/>
          <ac:spMkLst>
            <pc:docMk/>
            <pc:sldMk cId="2190669024" sldId="529"/>
            <ac:spMk id="45" creationId="{9FEB23A0-DD81-4F42-B490-6810E990A4B1}"/>
          </ac:spMkLst>
        </pc:spChg>
        <pc:spChg chg="del mod">
          <ac:chgData name="Grutter, Alexander J. (Fed)" userId="c528cff2-87b8-43d9-bbe4-fb79f468e7a4" providerId="ADAL" clId="{F6A309E9-D5EC-4FB9-8B31-F11808583C23}" dt="2022-07-08T20:08:44.126" v="511" actId="478"/>
          <ac:spMkLst>
            <pc:docMk/>
            <pc:sldMk cId="2190669024" sldId="529"/>
            <ac:spMk id="46" creationId="{E8ED0EB9-E677-45B6-8A3D-EF039C71363D}"/>
          </ac:spMkLst>
        </pc:spChg>
        <pc:spChg chg="del mod">
          <ac:chgData name="Grutter, Alexander J. (Fed)" userId="c528cff2-87b8-43d9-bbe4-fb79f468e7a4" providerId="ADAL" clId="{F6A309E9-D5EC-4FB9-8B31-F11808583C23}" dt="2022-07-08T20:08:41.946" v="510" actId="478"/>
          <ac:spMkLst>
            <pc:docMk/>
            <pc:sldMk cId="2190669024" sldId="529"/>
            <ac:spMk id="47" creationId="{4892B125-B055-44BB-87D9-D9C7C1D0AA11}"/>
          </ac:spMkLst>
        </pc:spChg>
        <pc:spChg chg="del mod">
          <ac:chgData name="Grutter, Alexander J. (Fed)" userId="c528cff2-87b8-43d9-bbe4-fb79f468e7a4" providerId="ADAL" clId="{F6A309E9-D5EC-4FB9-8B31-F11808583C23}" dt="2022-07-08T20:08:51.373" v="513" actId="21"/>
          <ac:spMkLst>
            <pc:docMk/>
            <pc:sldMk cId="2190669024" sldId="529"/>
            <ac:spMk id="48" creationId="{6725A76E-839C-4D2C-8A84-E407A60B0DDA}"/>
          </ac:spMkLst>
        </pc:spChg>
        <pc:spChg chg="del mod">
          <ac:chgData name="Grutter, Alexander J. (Fed)" userId="c528cff2-87b8-43d9-bbe4-fb79f468e7a4" providerId="ADAL" clId="{F6A309E9-D5EC-4FB9-8B31-F11808583C23}" dt="2022-07-08T20:07:48.486" v="497" actId="21"/>
          <ac:spMkLst>
            <pc:docMk/>
            <pc:sldMk cId="2190669024" sldId="529"/>
            <ac:spMk id="50" creationId="{9F780E0B-15EE-4410-98D7-4519393E2C35}"/>
          </ac:spMkLst>
        </pc:spChg>
        <pc:spChg chg="del mod">
          <ac:chgData name="Grutter, Alexander J. (Fed)" userId="c528cff2-87b8-43d9-bbe4-fb79f468e7a4" providerId="ADAL" clId="{F6A309E9-D5EC-4FB9-8B31-F11808583C23}" dt="2022-07-08T20:08:16.613" v="504" actId="21"/>
          <ac:spMkLst>
            <pc:docMk/>
            <pc:sldMk cId="2190669024" sldId="529"/>
            <ac:spMk id="52" creationId="{5B919F80-8AF8-4765-9A0E-7FA3442BB5A1}"/>
          </ac:spMkLst>
        </pc:spChg>
        <pc:spChg chg="mod">
          <ac:chgData name="Grutter, Alexander J. (Fed)" userId="c528cff2-87b8-43d9-bbe4-fb79f468e7a4" providerId="ADAL" clId="{F6A309E9-D5EC-4FB9-8B31-F11808583C23}" dt="2022-07-08T20:09:53.403" v="538" actId="403"/>
          <ac:spMkLst>
            <pc:docMk/>
            <pc:sldMk cId="2190669024" sldId="529"/>
            <ac:spMk id="53" creationId="{BA21B099-BADB-4314-A521-BFF10B6A330E}"/>
          </ac:spMkLst>
        </pc:spChg>
        <pc:spChg chg="mod">
          <ac:chgData name="Grutter, Alexander J. (Fed)" userId="c528cff2-87b8-43d9-bbe4-fb79f468e7a4" providerId="ADAL" clId="{F6A309E9-D5EC-4FB9-8B31-F11808583C23}" dt="2022-07-08T20:09:53.403" v="538" actId="403"/>
          <ac:spMkLst>
            <pc:docMk/>
            <pc:sldMk cId="2190669024" sldId="529"/>
            <ac:spMk id="54" creationId="{3003110C-0EA2-4CFB-A1E9-449FBB418F87}"/>
          </ac:spMkLst>
        </pc:spChg>
        <pc:spChg chg="del mod">
          <ac:chgData name="Grutter, Alexander J. (Fed)" userId="c528cff2-87b8-43d9-bbe4-fb79f468e7a4" providerId="ADAL" clId="{F6A309E9-D5EC-4FB9-8B31-F11808583C23}" dt="2022-07-08T20:08:16.613" v="504" actId="21"/>
          <ac:spMkLst>
            <pc:docMk/>
            <pc:sldMk cId="2190669024" sldId="529"/>
            <ac:spMk id="55" creationId="{D6906E11-992D-44BB-BB73-D1EEDA70A5C7}"/>
          </ac:spMkLst>
        </pc:spChg>
        <pc:spChg chg="mod">
          <ac:chgData name="Grutter, Alexander J. (Fed)" userId="c528cff2-87b8-43d9-bbe4-fb79f468e7a4" providerId="ADAL" clId="{F6A309E9-D5EC-4FB9-8B31-F11808583C23}" dt="2022-07-08T20:10:48.414" v="579" actId="1076"/>
          <ac:spMkLst>
            <pc:docMk/>
            <pc:sldMk cId="2190669024" sldId="529"/>
            <ac:spMk id="56" creationId="{F1975CDA-CB02-413C-87E4-6FBC18CE2039}"/>
          </ac:spMkLst>
        </pc:spChg>
        <pc:spChg chg="mod">
          <ac:chgData name="Grutter, Alexander J. (Fed)" userId="c528cff2-87b8-43d9-bbe4-fb79f468e7a4" providerId="ADAL" clId="{F6A309E9-D5EC-4FB9-8B31-F11808583C23}" dt="2022-07-08T20:09:53.403" v="538" actId="403"/>
          <ac:spMkLst>
            <pc:docMk/>
            <pc:sldMk cId="2190669024" sldId="529"/>
            <ac:spMk id="60" creationId="{BE9ECF14-981C-4194-92A9-7C749516244F}"/>
          </ac:spMkLst>
        </pc:spChg>
        <pc:spChg chg="mod">
          <ac:chgData name="Grutter, Alexander J. (Fed)" userId="c528cff2-87b8-43d9-bbe4-fb79f468e7a4" providerId="ADAL" clId="{F6A309E9-D5EC-4FB9-8B31-F11808583C23}" dt="2022-07-08T20:09:53.403" v="538" actId="403"/>
          <ac:spMkLst>
            <pc:docMk/>
            <pc:sldMk cId="2190669024" sldId="529"/>
            <ac:spMk id="63" creationId="{8CCFBC1A-88E3-4CE5-87EF-455F12D067F5}"/>
          </ac:spMkLst>
        </pc:spChg>
        <pc:spChg chg="mod">
          <ac:chgData name="Grutter, Alexander J. (Fed)" userId="c528cff2-87b8-43d9-bbe4-fb79f468e7a4" providerId="ADAL" clId="{F6A309E9-D5EC-4FB9-8B31-F11808583C23}" dt="2022-07-08T20:10:02.666" v="544" actId="1076"/>
          <ac:spMkLst>
            <pc:docMk/>
            <pc:sldMk cId="2190669024" sldId="529"/>
            <ac:spMk id="64" creationId="{F299B3BB-1309-4064-849C-010C090273F2}"/>
          </ac:spMkLst>
        </pc:spChg>
        <pc:spChg chg="mod">
          <ac:chgData name="Grutter, Alexander J. (Fed)" userId="c528cff2-87b8-43d9-bbe4-fb79f468e7a4" providerId="ADAL" clId="{F6A309E9-D5EC-4FB9-8B31-F11808583C23}" dt="2022-07-08T20:09:53.403" v="538" actId="403"/>
          <ac:spMkLst>
            <pc:docMk/>
            <pc:sldMk cId="2190669024" sldId="529"/>
            <ac:spMk id="65" creationId="{40703B00-8772-40D2-8293-FD179F7CF199}"/>
          </ac:spMkLst>
        </pc:spChg>
        <pc:spChg chg="mod">
          <ac:chgData name="Grutter, Alexander J. (Fed)" userId="c528cff2-87b8-43d9-bbe4-fb79f468e7a4" providerId="ADAL" clId="{F6A309E9-D5EC-4FB9-8B31-F11808583C23}" dt="2022-07-08T20:09:53.403" v="538" actId="403"/>
          <ac:spMkLst>
            <pc:docMk/>
            <pc:sldMk cId="2190669024" sldId="529"/>
            <ac:spMk id="75" creationId="{53E7454E-1958-4281-BDB0-2F0EEBBFE697}"/>
          </ac:spMkLst>
        </pc:spChg>
        <pc:spChg chg="add mod">
          <ac:chgData name="Grutter, Alexander J. (Fed)" userId="c528cff2-87b8-43d9-bbe4-fb79f468e7a4" providerId="ADAL" clId="{F6A309E9-D5EC-4FB9-8B31-F11808583C23}" dt="2022-07-08T20:07:54.690" v="499" actId="1076"/>
          <ac:spMkLst>
            <pc:docMk/>
            <pc:sldMk cId="2190669024" sldId="529"/>
            <ac:spMk id="76" creationId="{D735D796-C54B-427E-9695-B95DFF2E06CB}"/>
          </ac:spMkLst>
        </pc:spChg>
        <pc:spChg chg="add mod">
          <ac:chgData name="Grutter, Alexander J. (Fed)" userId="c528cff2-87b8-43d9-bbe4-fb79f468e7a4" providerId="ADAL" clId="{F6A309E9-D5EC-4FB9-8B31-F11808583C23}" dt="2022-07-08T20:08:37.061" v="509" actId="14100"/>
          <ac:spMkLst>
            <pc:docMk/>
            <pc:sldMk cId="2190669024" sldId="529"/>
            <ac:spMk id="80" creationId="{1FB1602D-FF11-4021-BCCD-AE12DD404C68}"/>
          </ac:spMkLst>
        </pc:spChg>
        <pc:spChg chg="add mod">
          <ac:chgData name="Grutter, Alexander J. (Fed)" userId="c528cff2-87b8-43d9-bbe4-fb79f468e7a4" providerId="ADAL" clId="{F6A309E9-D5EC-4FB9-8B31-F11808583C23}" dt="2022-07-08T20:08:19.661" v="506" actId="164"/>
          <ac:spMkLst>
            <pc:docMk/>
            <pc:sldMk cId="2190669024" sldId="529"/>
            <ac:spMk id="87" creationId="{DC98EC0B-C7B6-48BF-BE7A-131F037FC94D}"/>
          </ac:spMkLst>
        </pc:spChg>
        <pc:spChg chg="add mod">
          <ac:chgData name="Grutter, Alexander J. (Fed)" userId="c528cff2-87b8-43d9-bbe4-fb79f468e7a4" providerId="ADAL" clId="{F6A309E9-D5EC-4FB9-8B31-F11808583C23}" dt="2022-07-08T20:08:19.661" v="506" actId="164"/>
          <ac:spMkLst>
            <pc:docMk/>
            <pc:sldMk cId="2190669024" sldId="529"/>
            <ac:spMk id="88" creationId="{5A81953C-2EA2-43B1-9538-76756716E427}"/>
          </ac:spMkLst>
        </pc:spChg>
        <pc:spChg chg="add mod">
          <ac:chgData name="Grutter, Alexander J. (Fed)" userId="c528cff2-87b8-43d9-bbe4-fb79f468e7a4" providerId="ADAL" clId="{F6A309E9-D5EC-4FB9-8B31-F11808583C23}" dt="2022-07-08T20:10:30.839" v="576" actId="208"/>
          <ac:spMkLst>
            <pc:docMk/>
            <pc:sldMk cId="2190669024" sldId="529"/>
            <ac:spMk id="89" creationId="{B7C5ECF8-2932-45F2-ADD2-C62927F5B647}"/>
          </ac:spMkLst>
        </pc:spChg>
        <pc:spChg chg="add mod">
          <ac:chgData name="Grutter, Alexander J. (Fed)" userId="c528cff2-87b8-43d9-bbe4-fb79f468e7a4" providerId="ADAL" clId="{F6A309E9-D5EC-4FB9-8B31-F11808583C23}" dt="2022-07-08T20:10:38.729" v="578" actId="208"/>
          <ac:spMkLst>
            <pc:docMk/>
            <pc:sldMk cId="2190669024" sldId="529"/>
            <ac:spMk id="90" creationId="{E735EB55-F4C1-4CB7-9B12-B992D3617AAC}"/>
          </ac:spMkLst>
        </pc:spChg>
        <pc:spChg chg="add mod">
          <ac:chgData name="Grutter, Alexander J. (Fed)" userId="c528cff2-87b8-43d9-bbe4-fb79f468e7a4" providerId="ADAL" clId="{F6A309E9-D5EC-4FB9-8B31-F11808583C23}" dt="2022-07-08T20:15:38.117" v="675"/>
          <ac:spMkLst>
            <pc:docMk/>
            <pc:sldMk cId="2190669024" sldId="529"/>
            <ac:spMk id="91" creationId="{2EDE763E-485A-4A94-BCF6-DC645F52D1D7}"/>
          </ac:spMkLst>
        </pc:spChg>
        <pc:grpChg chg="add mod">
          <ac:chgData name="Grutter, Alexander J. (Fed)" userId="c528cff2-87b8-43d9-bbe4-fb79f468e7a4" providerId="ADAL" clId="{F6A309E9-D5EC-4FB9-8B31-F11808583C23}" dt="2022-07-08T20:08:30.008" v="507" actId="1076"/>
          <ac:grpSpMkLst>
            <pc:docMk/>
            <pc:sldMk cId="2190669024" sldId="529"/>
            <ac:grpSpMk id="5" creationId="{A46736D3-7570-4F19-B48B-2BD54A9409EE}"/>
          </ac:grpSpMkLst>
        </pc:grpChg>
        <pc:grpChg chg="add del mod ord">
          <ac:chgData name="Grutter, Alexander J. (Fed)" userId="c528cff2-87b8-43d9-bbe4-fb79f468e7a4" providerId="ADAL" clId="{F6A309E9-D5EC-4FB9-8B31-F11808583C23}" dt="2022-07-08T20:07:03.496" v="494" actId="478"/>
          <ac:grpSpMkLst>
            <pc:docMk/>
            <pc:sldMk cId="2190669024" sldId="529"/>
            <ac:grpSpMk id="27" creationId="{46471C77-1B4E-4720-AA79-D3E9F9CBA2D9}"/>
          </ac:grpSpMkLst>
        </pc:grpChg>
        <pc:grpChg chg="add del mod">
          <ac:chgData name="Grutter, Alexander J. (Fed)" userId="c528cff2-87b8-43d9-bbe4-fb79f468e7a4" providerId="ADAL" clId="{F6A309E9-D5EC-4FB9-8B31-F11808583C23}" dt="2022-07-08T20:08:56.859" v="516" actId="21"/>
          <ac:grpSpMkLst>
            <pc:docMk/>
            <pc:sldMk cId="2190669024" sldId="529"/>
            <ac:grpSpMk id="39" creationId="{F56EF384-C0FA-4C56-8F48-09EED55EA4BC}"/>
          </ac:grpSpMkLst>
        </pc:grpChg>
        <pc:grpChg chg="mod topLvl">
          <ac:chgData name="Grutter, Alexander J. (Fed)" userId="c528cff2-87b8-43d9-bbe4-fb79f468e7a4" providerId="ADAL" clId="{F6A309E9-D5EC-4FB9-8B31-F11808583C23}" dt="2022-07-08T20:10:10.328" v="572" actId="1035"/>
          <ac:grpSpMkLst>
            <pc:docMk/>
            <pc:sldMk cId="2190669024" sldId="529"/>
            <ac:grpSpMk id="40" creationId="{3A41E286-D9CB-4B67-B386-8ACA8FD543C7}"/>
          </ac:grpSpMkLst>
        </pc:grpChg>
        <pc:grpChg chg="mod">
          <ac:chgData name="Grutter, Alexander J. (Fed)" userId="c528cff2-87b8-43d9-bbe4-fb79f468e7a4" providerId="ADAL" clId="{F6A309E9-D5EC-4FB9-8B31-F11808583C23}" dt="2022-07-08T20:09:53.403" v="538" actId="403"/>
          <ac:grpSpMkLst>
            <pc:docMk/>
            <pc:sldMk cId="2190669024" sldId="529"/>
            <ac:grpSpMk id="57" creationId="{9DB35149-D49B-4464-AADD-4E1844C517EB}"/>
          </ac:grpSpMkLst>
        </pc:grpChg>
        <pc:grpChg chg="mod">
          <ac:chgData name="Grutter, Alexander J. (Fed)" userId="c528cff2-87b8-43d9-bbe4-fb79f468e7a4" providerId="ADAL" clId="{F6A309E9-D5EC-4FB9-8B31-F11808583C23}" dt="2022-07-08T20:09:53.403" v="538" actId="403"/>
          <ac:grpSpMkLst>
            <pc:docMk/>
            <pc:sldMk cId="2190669024" sldId="529"/>
            <ac:grpSpMk id="58" creationId="{D5BB13B5-86EF-4A3E-9577-4E99266954EA}"/>
          </ac:grpSpMkLst>
        </pc:grpChg>
        <pc:picChg chg="add del mod ord">
          <ac:chgData name="Grutter, Alexander J. (Fed)" userId="c528cff2-87b8-43d9-bbe4-fb79f468e7a4" providerId="ADAL" clId="{F6A309E9-D5EC-4FB9-8B31-F11808583C23}" dt="2022-07-08T20:07:03.496" v="494" actId="478"/>
          <ac:picMkLst>
            <pc:docMk/>
            <pc:sldMk cId="2190669024" sldId="529"/>
            <ac:picMk id="25" creationId="{6C34C023-645B-4088-A018-4FFAD9764412}"/>
          </ac:picMkLst>
        </pc:picChg>
        <pc:picChg chg="add del mod ord">
          <ac:chgData name="Grutter, Alexander J. (Fed)" userId="c528cff2-87b8-43d9-bbe4-fb79f468e7a4" providerId="ADAL" clId="{F6A309E9-D5EC-4FB9-8B31-F11808583C23}" dt="2022-07-08T20:07:03.496" v="494" actId="478"/>
          <ac:picMkLst>
            <pc:docMk/>
            <pc:sldMk cId="2190669024" sldId="529"/>
            <ac:picMk id="26" creationId="{4AD81D82-39BF-4DE8-9F14-0CBA5B318B54}"/>
          </ac:picMkLst>
        </pc:picChg>
        <pc:picChg chg="add mod">
          <ac:chgData name="Grutter, Alexander J. (Fed)" userId="c528cff2-87b8-43d9-bbe4-fb79f468e7a4" providerId="ADAL" clId="{F6A309E9-D5EC-4FB9-8B31-F11808583C23}" dt="2022-07-08T18:53:06.749" v="72"/>
          <ac:picMkLst>
            <pc:docMk/>
            <pc:sldMk cId="2190669024" sldId="529"/>
            <ac:picMk id="36" creationId="{BAA9EB6A-1489-4F79-A3F1-118ADAEE2DEE}"/>
          </ac:picMkLst>
        </pc:picChg>
        <pc:picChg chg="del">
          <ac:chgData name="Grutter, Alexander J. (Fed)" userId="c528cff2-87b8-43d9-bbe4-fb79f468e7a4" providerId="ADAL" clId="{F6A309E9-D5EC-4FB9-8B31-F11808583C23}" dt="2022-07-08T18:51:19.407" v="38" actId="478"/>
          <ac:picMkLst>
            <pc:docMk/>
            <pc:sldMk cId="2190669024" sldId="529"/>
            <ac:picMk id="38" creationId="{3A6B807F-58E4-4C79-82FC-A328FE420E86}"/>
          </ac:picMkLst>
        </pc:picChg>
        <pc:cxnChg chg="mod">
          <ac:chgData name="Grutter, Alexander J. (Fed)" userId="c528cff2-87b8-43d9-bbe4-fb79f468e7a4" providerId="ADAL" clId="{F6A309E9-D5EC-4FB9-8B31-F11808583C23}" dt="2022-07-08T18:52:07.926" v="53" actId="1076"/>
          <ac:cxnSpMkLst>
            <pc:docMk/>
            <pc:sldMk cId="2190669024" sldId="529"/>
            <ac:cxnSpMk id="30" creationId="{D7EC82C0-C676-40C8-A99F-E8B3E8B981CD}"/>
          </ac:cxnSpMkLst>
        </pc:cxnChg>
        <pc:cxnChg chg="mod">
          <ac:chgData name="Grutter, Alexander J. (Fed)" userId="c528cff2-87b8-43d9-bbe4-fb79f468e7a4" providerId="ADAL" clId="{F6A309E9-D5EC-4FB9-8B31-F11808583C23}" dt="2022-07-08T18:52:14.117" v="55" actId="1076"/>
          <ac:cxnSpMkLst>
            <pc:docMk/>
            <pc:sldMk cId="2190669024" sldId="529"/>
            <ac:cxnSpMk id="32" creationId="{9CDEBB9E-3515-44E9-A09A-FD76ED7CA0DB}"/>
          </ac:cxnSpMkLst>
        </pc:cxnChg>
        <pc:cxnChg chg="mod">
          <ac:chgData name="Grutter, Alexander J. (Fed)" userId="c528cff2-87b8-43d9-bbe4-fb79f468e7a4" providerId="ADAL" clId="{F6A309E9-D5EC-4FB9-8B31-F11808583C23}" dt="2022-07-08T18:52:17.430" v="56" actId="1076"/>
          <ac:cxnSpMkLst>
            <pc:docMk/>
            <pc:sldMk cId="2190669024" sldId="529"/>
            <ac:cxnSpMk id="34" creationId="{7982C42F-133D-4FFA-842C-B40D67F73CB5}"/>
          </ac:cxnSpMkLst>
        </pc:cxnChg>
        <pc:cxnChg chg="del mod">
          <ac:chgData name="Grutter, Alexander J. (Fed)" userId="c528cff2-87b8-43d9-bbe4-fb79f468e7a4" providerId="ADAL" clId="{F6A309E9-D5EC-4FB9-8B31-F11808583C23}" dt="2022-07-08T20:08:01.497" v="501" actId="21"/>
          <ac:cxnSpMkLst>
            <pc:docMk/>
            <pc:sldMk cId="2190669024" sldId="529"/>
            <ac:cxnSpMk id="42" creationId="{D0BF1643-22A2-4327-8F6A-45C481A3A1C2}"/>
          </ac:cxnSpMkLst>
        </pc:cxnChg>
        <pc:cxnChg chg="del mod">
          <ac:chgData name="Grutter, Alexander J. (Fed)" userId="c528cff2-87b8-43d9-bbe4-fb79f468e7a4" providerId="ADAL" clId="{F6A309E9-D5EC-4FB9-8B31-F11808583C23}" dt="2022-07-08T20:08:16.613" v="504" actId="21"/>
          <ac:cxnSpMkLst>
            <pc:docMk/>
            <pc:sldMk cId="2190669024" sldId="529"/>
            <ac:cxnSpMk id="43" creationId="{6CF93F8F-E8CD-4F62-A023-BD5A764F354C}"/>
          </ac:cxnSpMkLst>
        </pc:cxnChg>
        <pc:cxnChg chg="del mod">
          <ac:chgData name="Grutter, Alexander J. (Fed)" userId="c528cff2-87b8-43d9-bbe4-fb79f468e7a4" providerId="ADAL" clId="{F6A309E9-D5EC-4FB9-8B31-F11808583C23}" dt="2022-07-08T20:08:16.613" v="504" actId="21"/>
          <ac:cxnSpMkLst>
            <pc:docMk/>
            <pc:sldMk cId="2190669024" sldId="529"/>
            <ac:cxnSpMk id="44" creationId="{04DAE4DC-8980-4369-82A3-A215350EC52D}"/>
          </ac:cxnSpMkLst>
        </pc:cxnChg>
        <pc:cxnChg chg="mod">
          <ac:chgData name="Grutter, Alexander J. (Fed)" userId="c528cff2-87b8-43d9-bbe4-fb79f468e7a4" providerId="ADAL" clId="{F6A309E9-D5EC-4FB9-8B31-F11808583C23}" dt="2022-07-08T20:09:53.403" v="538" actId="403"/>
          <ac:cxnSpMkLst>
            <pc:docMk/>
            <pc:sldMk cId="2190669024" sldId="529"/>
            <ac:cxnSpMk id="59" creationId="{9ABDFCB4-7424-4804-9D5C-78461E5C21CB}"/>
          </ac:cxnSpMkLst>
        </pc:cxnChg>
        <pc:cxnChg chg="mod">
          <ac:chgData name="Grutter, Alexander J. (Fed)" userId="c528cff2-87b8-43d9-bbe4-fb79f468e7a4" providerId="ADAL" clId="{F6A309E9-D5EC-4FB9-8B31-F11808583C23}" dt="2022-07-08T20:09:53.403" v="538" actId="403"/>
          <ac:cxnSpMkLst>
            <pc:docMk/>
            <pc:sldMk cId="2190669024" sldId="529"/>
            <ac:cxnSpMk id="61" creationId="{C49C46B6-1374-4824-93E4-F7737818F323}"/>
          </ac:cxnSpMkLst>
        </pc:cxnChg>
        <pc:cxnChg chg="mod">
          <ac:chgData name="Grutter, Alexander J. (Fed)" userId="c528cff2-87b8-43d9-bbe4-fb79f468e7a4" providerId="ADAL" clId="{F6A309E9-D5EC-4FB9-8B31-F11808583C23}" dt="2022-07-08T20:09:53.403" v="538" actId="403"/>
          <ac:cxnSpMkLst>
            <pc:docMk/>
            <pc:sldMk cId="2190669024" sldId="529"/>
            <ac:cxnSpMk id="62" creationId="{4491F3FA-3385-43F9-B20C-27D4659D4705}"/>
          </ac:cxnSpMkLst>
        </pc:cxnChg>
        <pc:cxnChg chg="add mod">
          <ac:chgData name="Grutter, Alexander J. (Fed)" userId="c528cff2-87b8-43d9-bbe4-fb79f468e7a4" providerId="ADAL" clId="{F6A309E9-D5EC-4FB9-8B31-F11808583C23}" dt="2022-07-08T20:08:09.787" v="503" actId="1076"/>
          <ac:cxnSpMkLst>
            <pc:docMk/>
            <pc:sldMk cId="2190669024" sldId="529"/>
            <ac:cxnSpMk id="77" creationId="{AEA334F9-F031-4E2E-A500-71B791C9E8E5}"/>
          </ac:cxnSpMkLst>
        </pc:cxnChg>
        <pc:cxnChg chg="add mod">
          <ac:chgData name="Grutter, Alexander J. (Fed)" userId="c528cff2-87b8-43d9-bbe4-fb79f468e7a4" providerId="ADAL" clId="{F6A309E9-D5EC-4FB9-8B31-F11808583C23}" dt="2022-07-08T20:08:34.810" v="508" actId="14100"/>
          <ac:cxnSpMkLst>
            <pc:docMk/>
            <pc:sldMk cId="2190669024" sldId="529"/>
            <ac:cxnSpMk id="78" creationId="{AB123441-AAC6-46C9-B20D-ED9D3ADEC023}"/>
          </ac:cxnSpMkLst>
        </pc:cxnChg>
        <pc:cxnChg chg="add mod">
          <ac:chgData name="Grutter, Alexander J. (Fed)" userId="c528cff2-87b8-43d9-bbe4-fb79f468e7a4" providerId="ADAL" clId="{F6A309E9-D5EC-4FB9-8B31-F11808583C23}" dt="2022-07-08T20:08:19.661" v="506" actId="164"/>
          <ac:cxnSpMkLst>
            <pc:docMk/>
            <pc:sldMk cId="2190669024" sldId="529"/>
            <ac:cxnSpMk id="79" creationId="{C9449F35-54FC-4762-A44F-BE04F7CD88DA}"/>
          </ac:cxnSpMkLst>
        </pc:cxnChg>
      </pc:sldChg>
      <pc:sldChg chg="ord">
        <pc:chgData name="Grutter, Alexander J. (Fed)" userId="c528cff2-87b8-43d9-bbe4-fb79f468e7a4" providerId="ADAL" clId="{F6A309E9-D5EC-4FB9-8B31-F11808583C23}" dt="2022-07-08T20:12:24.615" v="582"/>
        <pc:sldMkLst>
          <pc:docMk/>
          <pc:sldMk cId="1301154477" sldId="538"/>
        </pc:sldMkLst>
      </pc:sldChg>
      <pc:sldChg chg="addSp delSp modSp mod modAnim">
        <pc:chgData name="Grutter, Alexander J. (Fed)" userId="c528cff2-87b8-43d9-bbe4-fb79f468e7a4" providerId="ADAL" clId="{F6A309E9-D5EC-4FB9-8B31-F11808583C23}" dt="2022-07-13T17:21:27.208" v="2710"/>
        <pc:sldMkLst>
          <pc:docMk/>
          <pc:sldMk cId="3418387674" sldId="539"/>
        </pc:sldMkLst>
        <pc:spChg chg="mod">
          <ac:chgData name="Grutter, Alexander J. (Fed)" userId="c528cff2-87b8-43d9-bbe4-fb79f468e7a4" providerId="ADAL" clId="{F6A309E9-D5EC-4FB9-8B31-F11808583C23}" dt="2022-07-13T17:19:45.184" v="2651" actId="1076"/>
          <ac:spMkLst>
            <pc:docMk/>
            <pc:sldMk cId="3418387674" sldId="539"/>
            <ac:spMk id="3" creationId="{B0EDBC6E-B4A6-4F5D-90C2-5ED4307E8F3D}"/>
          </ac:spMkLst>
        </pc:spChg>
        <pc:spChg chg="add mod">
          <ac:chgData name="Grutter, Alexander J. (Fed)" userId="c528cff2-87b8-43d9-bbe4-fb79f468e7a4" providerId="ADAL" clId="{F6A309E9-D5EC-4FB9-8B31-F11808583C23}" dt="2022-07-13T17:21:24.452" v="2709" actId="164"/>
          <ac:spMkLst>
            <pc:docMk/>
            <pc:sldMk cId="3418387674" sldId="539"/>
            <ac:spMk id="4" creationId="{136654CE-8254-4D5A-BE25-B1172E4B1001}"/>
          </ac:spMkLst>
        </pc:spChg>
        <pc:spChg chg="add mod">
          <ac:chgData name="Grutter, Alexander J. (Fed)" userId="c528cff2-87b8-43d9-bbe4-fb79f468e7a4" providerId="ADAL" clId="{F6A309E9-D5EC-4FB9-8B31-F11808583C23}" dt="2022-07-13T17:21:24.452" v="2709" actId="164"/>
          <ac:spMkLst>
            <pc:docMk/>
            <pc:sldMk cId="3418387674" sldId="539"/>
            <ac:spMk id="5" creationId="{F7331E8E-D0A1-45C6-A0AC-5F42543BEEF7}"/>
          </ac:spMkLst>
        </pc:spChg>
        <pc:spChg chg="add mod">
          <ac:chgData name="Grutter, Alexander J. (Fed)" userId="c528cff2-87b8-43d9-bbe4-fb79f468e7a4" providerId="ADAL" clId="{F6A309E9-D5EC-4FB9-8B31-F11808583C23}" dt="2022-07-12T15:51:11.569" v="1479"/>
          <ac:spMkLst>
            <pc:docMk/>
            <pc:sldMk cId="3418387674" sldId="539"/>
            <ac:spMk id="12" creationId="{F99BC0A2-E99E-460B-A090-ED4CB060C55E}"/>
          </ac:spMkLst>
        </pc:spChg>
        <pc:spChg chg="add mod">
          <ac:chgData name="Grutter, Alexander J. (Fed)" userId="c528cff2-87b8-43d9-bbe4-fb79f468e7a4" providerId="ADAL" clId="{F6A309E9-D5EC-4FB9-8B31-F11808583C23}" dt="2022-07-12T15:51:22.967" v="1510" actId="20577"/>
          <ac:spMkLst>
            <pc:docMk/>
            <pc:sldMk cId="3418387674" sldId="539"/>
            <ac:spMk id="14" creationId="{49FE3A11-F86E-495E-8357-FDF3A6B730BB}"/>
          </ac:spMkLst>
        </pc:spChg>
        <pc:spChg chg="del">
          <ac:chgData name="Grutter, Alexander J. (Fed)" userId="c528cff2-87b8-43d9-bbe4-fb79f468e7a4" providerId="ADAL" clId="{F6A309E9-D5EC-4FB9-8B31-F11808583C23}" dt="2022-07-12T15:51:11.101" v="1478" actId="478"/>
          <ac:spMkLst>
            <pc:docMk/>
            <pc:sldMk cId="3418387674" sldId="539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1:11.101" v="1478" actId="478"/>
          <ac:spMkLst>
            <pc:docMk/>
            <pc:sldMk cId="3418387674" sldId="539"/>
            <ac:spMk id="30" creationId="{11181034-0C94-450E-AC0B-757E6DDBB2A0}"/>
          </ac:spMkLst>
        </pc:spChg>
        <pc:grpChg chg="add mod">
          <ac:chgData name="Grutter, Alexander J. (Fed)" userId="c528cff2-87b8-43d9-bbe4-fb79f468e7a4" providerId="ADAL" clId="{F6A309E9-D5EC-4FB9-8B31-F11808583C23}" dt="2022-07-13T17:21:24.452" v="2709" actId="164"/>
          <ac:grpSpMkLst>
            <pc:docMk/>
            <pc:sldMk cId="3418387674" sldId="539"/>
            <ac:grpSpMk id="7" creationId="{19FFC144-787C-4C1F-8A74-E51E156C1324}"/>
          </ac:grpSpMkLst>
        </pc:grpChg>
        <pc:picChg chg="mod">
          <ac:chgData name="Grutter, Alexander J. (Fed)" userId="c528cff2-87b8-43d9-bbe4-fb79f468e7a4" providerId="ADAL" clId="{F6A309E9-D5EC-4FB9-8B31-F11808583C23}" dt="2022-07-13T17:20:04.768" v="2654" actId="1076"/>
          <ac:picMkLst>
            <pc:docMk/>
            <pc:sldMk cId="3418387674" sldId="539"/>
            <ac:picMk id="2" creationId="{06D8CBCA-B339-4F17-89F9-32BE9A6B018E}"/>
          </ac:picMkLst>
        </pc:picChg>
        <pc:picChg chg="mod">
          <ac:chgData name="Grutter, Alexander J. (Fed)" userId="c528cff2-87b8-43d9-bbe4-fb79f468e7a4" providerId="ADAL" clId="{F6A309E9-D5EC-4FB9-8B31-F11808583C23}" dt="2022-07-13T17:20:04.768" v="2654" actId="1076"/>
          <ac:picMkLst>
            <pc:docMk/>
            <pc:sldMk cId="3418387674" sldId="539"/>
            <ac:picMk id="6" creationId="{2BC393E5-8671-4658-9AC9-4F23170D9B8F}"/>
          </ac:picMkLst>
        </pc:picChg>
        <pc:picChg chg="mod">
          <ac:chgData name="Grutter, Alexander J. (Fed)" userId="c528cff2-87b8-43d9-bbe4-fb79f468e7a4" providerId="ADAL" clId="{F6A309E9-D5EC-4FB9-8B31-F11808583C23}" dt="2022-07-13T17:20:04.768" v="2654" actId="1076"/>
          <ac:picMkLst>
            <pc:docMk/>
            <pc:sldMk cId="3418387674" sldId="539"/>
            <ac:picMk id="8" creationId="{9EBCA836-4A7C-440D-AF58-338D21E4B5B7}"/>
          </ac:picMkLst>
        </pc:picChg>
        <pc:picChg chg="add mod">
          <ac:chgData name="Grutter, Alexander J. (Fed)" userId="c528cff2-87b8-43d9-bbe4-fb79f468e7a4" providerId="ADAL" clId="{F6A309E9-D5EC-4FB9-8B31-F11808583C23}" dt="2022-07-12T15:51:11.569" v="1479"/>
          <ac:picMkLst>
            <pc:docMk/>
            <pc:sldMk cId="3418387674" sldId="539"/>
            <ac:picMk id="13" creationId="{01840A7C-D533-4B9B-ACCE-D29372D2ADD1}"/>
          </ac:picMkLst>
        </pc:picChg>
        <pc:picChg chg="del">
          <ac:chgData name="Grutter, Alexander J. (Fed)" userId="c528cff2-87b8-43d9-bbe4-fb79f468e7a4" providerId="ADAL" clId="{F6A309E9-D5EC-4FB9-8B31-F11808583C23}" dt="2022-07-12T15:51:11.101" v="1478" actId="478"/>
          <ac:picMkLst>
            <pc:docMk/>
            <pc:sldMk cId="3418387674" sldId="539"/>
            <ac:picMk id="29" creationId="{A1B0E6A7-9CC3-44AA-8A7B-3209E6DFD0B5}"/>
          </ac:picMkLst>
        </pc:picChg>
        <pc:cxnChg chg="del">
          <ac:chgData name="Grutter, Alexander J. (Fed)" userId="c528cff2-87b8-43d9-bbe4-fb79f468e7a4" providerId="ADAL" clId="{F6A309E9-D5EC-4FB9-8B31-F11808583C23}" dt="2022-07-12T15:51:11.101" v="1478" actId="478"/>
          <ac:cxnSpMkLst>
            <pc:docMk/>
            <pc:sldMk cId="3418387674" sldId="539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13T17:19:51.376" v="2653" actId="1076"/>
          <ac:cxnSpMkLst>
            <pc:docMk/>
            <pc:sldMk cId="3418387674" sldId="539"/>
            <ac:cxnSpMk id="11" creationId="{9FBE65CA-2A45-4FAC-8FDB-300F532D040D}"/>
          </ac:cxnSpMkLst>
        </pc:cxnChg>
      </pc:sldChg>
      <pc:sldChg chg="addSp delSp modSp mod ord">
        <pc:chgData name="Grutter, Alexander J. (Fed)" userId="c528cff2-87b8-43d9-bbe4-fb79f468e7a4" providerId="ADAL" clId="{F6A309E9-D5EC-4FB9-8B31-F11808583C23}" dt="2022-07-13T14:13:51.748" v="1828" actId="6549"/>
        <pc:sldMkLst>
          <pc:docMk/>
          <pc:sldMk cId="1855633208" sldId="540"/>
        </pc:sldMkLst>
        <pc:spChg chg="add mod">
          <ac:chgData name="Grutter, Alexander J. (Fed)" userId="c528cff2-87b8-43d9-bbe4-fb79f468e7a4" providerId="ADAL" clId="{F6A309E9-D5EC-4FB9-8B31-F11808583C23}" dt="2022-07-08T20:39:49.375" v="1231"/>
          <ac:spMkLst>
            <pc:docMk/>
            <pc:sldMk cId="1855633208" sldId="540"/>
            <ac:spMk id="8" creationId="{89430BC5-175E-4028-B11A-F2EA1E22E789}"/>
          </ac:spMkLst>
        </pc:spChg>
        <pc:spChg chg="add mod">
          <ac:chgData name="Grutter, Alexander J. (Fed)" userId="c528cff2-87b8-43d9-bbe4-fb79f468e7a4" providerId="ADAL" clId="{F6A309E9-D5EC-4FB9-8B31-F11808583C23}" dt="2022-07-08T20:40:32.752" v="1272" actId="1076"/>
          <ac:spMkLst>
            <pc:docMk/>
            <pc:sldMk cId="1855633208" sldId="540"/>
            <ac:spMk id="11" creationId="{F125F433-1482-4A91-94F9-6057B557FD49}"/>
          </ac:spMkLst>
        </pc:spChg>
        <pc:spChg chg="del">
          <ac:chgData name="Grutter, Alexander J. (Fed)" userId="c528cff2-87b8-43d9-bbe4-fb79f468e7a4" providerId="ADAL" clId="{F6A309E9-D5EC-4FB9-8B31-F11808583C23}" dt="2022-07-08T20:39:48.574" v="1230" actId="478"/>
          <ac:spMkLst>
            <pc:docMk/>
            <pc:sldMk cId="1855633208" sldId="540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08T20:39:48.574" v="1230" actId="478"/>
          <ac:spMkLst>
            <pc:docMk/>
            <pc:sldMk cId="1855633208" sldId="540"/>
            <ac:spMk id="30" creationId="{11181034-0C94-450E-AC0B-757E6DDBB2A0}"/>
          </ac:spMkLst>
        </pc:spChg>
        <pc:spChg chg="mod">
          <ac:chgData name="Grutter, Alexander J. (Fed)" userId="c528cff2-87b8-43d9-bbe4-fb79f468e7a4" providerId="ADAL" clId="{F6A309E9-D5EC-4FB9-8B31-F11808583C23}" dt="2022-07-13T14:13:51.748" v="1828" actId="6549"/>
          <ac:spMkLst>
            <pc:docMk/>
            <pc:sldMk cId="1855633208" sldId="540"/>
            <ac:spMk id="34" creationId="{7FA605D5-78E9-4B08-BE4C-CEB222E579A0}"/>
          </ac:spMkLst>
        </pc:spChg>
        <pc:picChg chg="add del mod">
          <ac:chgData name="Grutter, Alexander J. (Fed)" userId="c528cff2-87b8-43d9-bbe4-fb79f468e7a4" providerId="ADAL" clId="{F6A309E9-D5EC-4FB9-8B31-F11808583C23}" dt="2022-07-08T20:54:00.990" v="1338" actId="478"/>
          <ac:picMkLst>
            <pc:docMk/>
            <pc:sldMk cId="1855633208" sldId="540"/>
            <ac:picMk id="3" creationId="{2C73BDA6-5657-4FE4-9231-0AA405451847}"/>
          </ac:picMkLst>
        </pc:picChg>
        <pc:picChg chg="add mod ord">
          <ac:chgData name="Grutter, Alexander J. (Fed)" userId="c528cff2-87b8-43d9-bbe4-fb79f468e7a4" providerId="ADAL" clId="{F6A309E9-D5EC-4FB9-8B31-F11808583C23}" dt="2022-07-08T21:00:41.694" v="1358" actId="167"/>
          <ac:picMkLst>
            <pc:docMk/>
            <pc:sldMk cId="1855633208" sldId="540"/>
            <ac:picMk id="5" creationId="{DE1FD386-BD51-4EB5-A6B2-8DCEA299575C}"/>
          </ac:picMkLst>
        </pc:picChg>
        <pc:picChg chg="add mod">
          <ac:chgData name="Grutter, Alexander J. (Fed)" userId="c528cff2-87b8-43d9-bbe4-fb79f468e7a4" providerId="ADAL" clId="{F6A309E9-D5EC-4FB9-8B31-F11808583C23}" dt="2022-07-08T20:39:49.375" v="1231"/>
          <ac:picMkLst>
            <pc:docMk/>
            <pc:sldMk cId="1855633208" sldId="540"/>
            <ac:picMk id="9" creationId="{1ADC9457-C3E2-488F-9645-205FDB1466E5}"/>
          </ac:picMkLst>
        </pc:picChg>
        <pc:picChg chg="add del mod ord">
          <ac:chgData name="Grutter, Alexander J. (Fed)" userId="c528cff2-87b8-43d9-bbe4-fb79f468e7a4" providerId="ADAL" clId="{F6A309E9-D5EC-4FB9-8B31-F11808583C23}" dt="2022-07-08T21:02:57.110" v="1435" actId="478"/>
          <ac:picMkLst>
            <pc:docMk/>
            <pc:sldMk cId="1855633208" sldId="540"/>
            <ac:picMk id="12" creationId="{46447588-0A84-4AEC-AD81-EE21530C4DD2}"/>
          </ac:picMkLst>
        </pc:picChg>
        <pc:picChg chg="add mod">
          <ac:chgData name="Grutter, Alexander J. (Fed)" userId="c528cff2-87b8-43d9-bbe4-fb79f468e7a4" providerId="ADAL" clId="{F6A309E9-D5EC-4FB9-8B31-F11808583C23}" dt="2022-07-08T21:03:11.485" v="1441" actId="14100"/>
          <ac:picMkLst>
            <pc:docMk/>
            <pc:sldMk cId="1855633208" sldId="540"/>
            <ac:picMk id="14" creationId="{D73FE73E-D149-4ED9-9E1A-FD54F147DEC2}"/>
          </ac:picMkLst>
        </pc:picChg>
        <pc:picChg chg="del">
          <ac:chgData name="Grutter, Alexander J. (Fed)" userId="c528cff2-87b8-43d9-bbe4-fb79f468e7a4" providerId="ADAL" clId="{F6A309E9-D5EC-4FB9-8B31-F11808583C23}" dt="2022-07-08T20:39:48.574" v="1230" actId="478"/>
          <ac:picMkLst>
            <pc:docMk/>
            <pc:sldMk cId="1855633208" sldId="540"/>
            <ac:picMk id="29" creationId="{A1B0E6A7-9CC3-44AA-8A7B-3209E6DFD0B5}"/>
          </ac:picMkLst>
        </pc:picChg>
        <pc:cxnChg chg="add mod">
          <ac:chgData name="Grutter, Alexander J. (Fed)" userId="c528cff2-87b8-43d9-bbe4-fb79f468e7a4" providerId="ADAL" clId="{F6A309E9-D5EC-4FB9-8B31-F11808583C23}" dt="2022-07-08T20:39:49.375" v="1231"/>
          <ac:cxnSpMkLst>
            <pc:docMk/>
            <pc:sldMk cId="1855633208" sldId="540"/>
            <ac:cxnSpMk id="7" creationId="{15304426-ACC5-49B7-98C5-AFF0F34A34B8}"/>
          </ac:cxnSpMkLst>
        </pc:cxnChg>
        <pc:cxnChg chg="del">
          <ac:chgData name="Grutter, Alexander J. (Fed)" userId="c528cff2-87b8-43d9-bbe4-fb79f468e7a4" providerId="ADAL" clId="{F6A309E9-D5EC-4FB9-8B31-F11808583C23}" dt="2022-07-08T20:39:48.574" v="1230" actId="478"/>
          <ac:cxnSpMkLst>
            <pc:docMk/>
            <pc:sldMk cId="1855633208" sldId="540"/>
            <ac:cxnSpMk id="10" creationId="{00000000-0000-0000-0000-000000000000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2T15:52:32.220" v="1558" actId="20577"/>
        <pc:sldMkLst>
          <pc:docMk/>
          <pc:sldMk cId="374902636" sldId="541"/>
        </pc:sldMkLst>
        <pc:spChg chg="add del mod">
          <ac:chgData name="Grutter, Alexander J. (Fed)" userId="c528cff2-87b8-43d9-bbe4-fb79f468e7a4" providerId="ADAL" clId="{F6A309E9-D5EC-4FB9-8B31-F11808583C23}" dt="2022-07-12T15:52:02.662" v="1521"/>
          <ac:spMkLst>
            <pc:docMk/>
            <pc:sldMk cId="374902636" sldId="541"/>
            <ac:spMk id="14" creationId="{07D8FA4A-8A56-488E-84E4-DB42B619D832}"/>
          </ac:spMkLst>
        </pc:spChg>
        <pc:spChg chg="add del mod">
          <ac:chgData name="Grutter, Alexander J. (Fed)" userId="c528cff2-87b8-43d9-bbe4-fb79f468e7a4" providerId="ADAL" clId="{F6A309E9-D5EC-4FB9-8B31-F11808583C23}" dt="2022-07-12T15:52:02.662" v="1521"/>
          <ac:spMkLst>
            <pc:docMk/>
            <pc:sldMk cId="374902636" sldId="541"/>
            <ac:spMk id="18" creationId="{74A89BF4-4E94-43C5-AF6A-61A8B8B93447}"/>
          </ac:spMkLst>
        </pc:spChg>
        <pc:spChg chg="add mod">
          <ac:chgData name="Grutter, Alexander J. (Fed)" userId="c528cff2-87b8-43d9-bbe4-fb79f468e7a4" providerId="ADAL" clId="{F6A309E9-D5EC-4FB9-8B31-F11808583C23}" dt="2022-07-12T15:52:25.439" v="1532"/>
          <ac:spMkLst>
            <pc:docMk/>
            <pc:sldMk cId="374902636" sldId="541"/>
            <ac:spMk id="20" creationId="{95F8C49F-E4E3-42DB-90C9-D3B6C154F5CE}"/>
          </ac:spMkLst>
        </pc:spChg>
        <pc:spChg chg="add mod">
          <ac:chgData name="Grutter, Alexander J. (Fed)" userId="c528cff2-87b8-43d9-bbe4-fb79f468e7a4" providerId="ADAL" clId="{F6A309E9-D5EC-4FB9-8B31-F11808583C23}" dt="2022-07-12T15:52:32.220" v="1558" actId="20577"/>
          <ac:spMkLst>
            <pc:docMk/>
            <pc:sldMk cId="374902636" sldId="541"/>
            <ac:spMk id="22" creationId="{A91E3D4E-CB58-44D2-ADE3-8D17F148F643}"/>
          </ac:spMkLst>
        </pc:spChg>
        <pc:spChg chg="add del">
          <ac:chgData name="Grutter, Alexander J. (Fed)" userId="c528cff2-87b8-43d9-bbe4-fb79f468e7a4" providerId="ADAL" clId="{F6A309E9-D5EC-4FB9-8B31-F11808583C23}" dt="2022-07-12T15:52:24.983" v="1531" actId="478"/>
          <ac:spMkLst>
            <pc:docMk/>
            <pc:sldMk cId="374902636" sldId="541"/>
            <ac:spMk id="27" creationId="{26D2DCEB-CAEB-490B-87FD-F143EFBCDCB6}"/>
          </ac:spMkLst>
        </pc:spChg>
        <pc:spChg chg="add del">
          <ac:chgData name="Grutter, Alexander J. (Fed)" userId="c528cff2-87b8-43d9-bbe4-fb79f468e7a4" providerId="ADAL" clId="{F6A309E9-D5EC-4FB9-8B31-F11808583C23}" dt="2022-07-12T15:52:24.983" v="1531" actId="478"/>
          <ac:spMkLst>
            <pc:docMk/>
            <pc:sldMk cId="374902636" sldId="541"/>
            <ac:spMk id="30" creationId="{11181034-0C94-450E-AC0B-757E6DDBB2A0}"/>
          </ac:spMkLst>
        </pc:spChg>
        <pc:picChg chg="add del mod">
          <ac:chgData name="Grutter, Alexander J. (Fed)" userId="c528cff2-87b8-43d9-bbe4-fb79f468e7a4" providerId="ADAL" clId="{F6A309E9-D5EC-4FB9-8B31-F11808583C23}" dt="2022-07-12T15:52:02.662" v="1521"/>
          <ac:picMkLst>
            <pc:docMk/>
            <pc:sldMk cId="374902636" sldId="541"/>
            <ac:picMk id="15" creationId="{BD046D37-33C4-4C15-9688-53772845534D}"/>
          </ac:picMkLst>
        </pc:picChg>
        <pc:picChg chg="add mod">
          <ac:chgData name="Grutter, Alexander J. (Fed)" userId="c528cff2-87b8-43d9-bbe4-fb79f468e7a4" providerId="ADAL" clId="{F6A309E9-D5EC-4FB9-8B31-F11808583C23}" dt="2022-07-12T15:52:25.439" v="1532"/>
          <ac:picMkLst>
            <pc:docMk/>
            <pc:sldMk cId="374902636" sldId="541"/>
            <ac:picMk id="21" creationId="{ECB750FE-E97B-4ACC-97E3-CD2C7E218A05}"/>
          </ac:picMkLst>
        </pc:picChg>
        <pc:picChg chg="add del">
          <ac:chgData name="Grutter, Alexander J. (Fed)" userId="c528cff2-87b8-43d9-bbe4-fb79f468e7a4" providerId="ADAL" clId="{F6A309E9-D5EC-4FB9-8B31-F11808583C23}" dt="2022-07-12T15:52:24.983" v="1531" actId="478"/>
          <ac:picMkLst>
            <pc:docMk/>
            <pc:sldMk cId="374902636" sldId="541"/>
            <ac:picMk id="29" creationId="{A1B0E6A7-9CC3-44AA-8A7B-3209E6DFD0B5}"/>
          </ac:picMkLst>
        </pc:picChg>
        <pc:cxnChg chg="add del">
          <ac:chgData name="Grutter, Alexander J. (Fed)" userId="c528cff2-87b8-43d9-bbe4-fb79f468e7a4" providerId="ADAL" clId="{F6A309E9-D5EC-4FB9-8B31-F11808583C23}" dt="2022-07-12T15:52:24.983" v="1531" actId="478"/>
          <ac:cxnSpMkLst>
            <pc:docMk/>
            <pc:sldMk cId="374902636" sldId="541"/>
            <ac:cxnSpMk id="10" creationId="{00000000-0000-0000-0000-000000000000}"/>
          </ac:cxnSpMkLst>
        </pc:cxnChg>
        <pc:cxnChg chg="add del mod">
          <ac:chgData name="Grutter, Alexander J. (Fed)" userId="c528cff2-87b8-43d9-bbe4-fb79f468e7a4" providerId="ADAL" clId="{F6A309E9-D5EC-4FB9-8B31-F11808583C23}" dt="2022-07-12T15:52:02.662" v="1521"/>
          <ac:cxnSpMkLst>
            <pc:docMk/>
            <pc:sldMk cId="374902636" sldId="541"/>
            <ac:cxnSpMk id="13" creationId="{7CC48E46-808C-412B-B5D1-CD5C4D79CF0A}"/>
          </ac:cxnSpMkLst>
        </pc:cxnChg>
        <pc:cxnChg chg="add mod">
          <ac:chgData name="Grutter, Alexander J. (Fed)" userId="c528cff2-87b8-43d9-bbe4-fb79f468e7a4" providerId="ADAL" clId="{F6A309E9-D5EC-4FB9-8B31-F11808583C23}" dt="2022-07-12T15:52:25.439" v="1532"/>
          <ac:cxnSpMkLst>
            <pc:docMk/>
            <pc:sldMk cId="374902636" sldId="541"/>
            <ac:cxnSpMk id="19" creationId="{35D53796-98C5-49EF-8223-AFA445E9A648}"/>
          </ac:cxnSpMkLst>
        </pc:cxnChg>
      </pc:sldChg>
      <pc:sldChg chg="addSp delSp modSp mod modAnim">
        <pc:chgData name="Grutter, Alexander J. (Fed)" userId="c528cff2-87b8-43d9-bbe4-fb79f468e7a4" providerId="ADAL" clId="{F6A309E9-D5EC-4FB9-8B31-F11808583C23}" dt="2022-07-13T17:24:03.307" v="2777" actId="20577"/>
        <pc:sldMkLst>
          <pc:docMk/>
          <pc:sldMk cId="1225889037" sldId="542"/>
        </pc:sldMkLst>
        <pc:spChg chg="mod">
          <ac:chgData name="Grutter, Alexander J. (Fed)" userId="c528cff2-87b8-43d9-bbe4-fb79f468e7a4" providerId="ADAL" clId="{F6A309E9-D5EC-4FB9-8B31-F11808583C23}" dt="2022-07-13T17:21:48.425" v="2713" actId="1076"/>
          <ac:spMkLst>
            <pc:docMk/>
            <pc:sldMk cId="1225889037" sldId="542"/>
            <ac:spMk id="3" creationId="{B0EDBC6E-B4A6-4F5D-90C2-5ED4307E8F3D}"/>
          </ac:spMkLst>
        </pc:spChg>
        <pc:spChg chg="add del mod">
          <ac:chgData name="Grutter, Alexander J. (Fed)" userId="c528cff2-87b8-43d9-bbe4-fb79f468e7a4" providerId="ADAL" clId="{F6A309E9-D5EC-4FB9-8B31-F11808583C23}" dt="2022-07-12T15:52:17.051" v="1528"/>
          <ac:spMkLst>
            <pc:docMk/>
            <pc:sldMk cId="1225889037" sldId="542"/>
            <ac:spMk id="12" creationId="{D303C43D-43D4-4330-800A-21D126AB7690}"/>
          </ac:spMkLst>
        </pc:spChg>
        <pc:spChg chg="add del mod">
          <ac:chgData name="Grutter, Alexander J. (Fed)" userId="c528cff2-87b8-43d9-bbe4-fb79f468e7a4" providerId="ADAL" clId="{F6A309E9-D5EC-4FB9-8B31-F11808583C23}" dt="2022-07-12T15:52:17.051" v="1528"/>
          <ac:spMkLst>
            <pc:docMk/>
            <pc:sldMk cId="1225889037" sldId="542"/>
            <ac:spMk id="14" creationId="{990279FB-F7F4-484E-A258-5283A14B35E1}"/>
          </ac:spMkLst>
        </pc:spChg>
        <pc:spChg chg="mod">
          <ac:chgData name="Grutter, Alexander J. (Fed)" userId="c528cff2-87b8-43d9-bbe4-fb79f468e7a4" providerId="ADAL" clId="{F6A309E9-D5EC-4FB9-8B31-F11808583C23}" dt="2022-07-13T17:23:33.350" v="2731"/>
          <ac:spMkLst>
            <pc:docMk/>
            <pc:sldMk cId="1225889037" sldId="542"/>
            <ac:spMk id="15" creationId="{09B2D9D5-AAB9-4A4C-9574-1E0A7FE08941}"/>
          </ac:spMkLst>
        </pc:spChg>
        <pc:spChg chg="mod">
          <ac:chgData name="Grutter, Alexander J. (Fed)" userId="c528cff2-87b8-43d9-bbe4-fb79f468e7a4" providerId="ADAL" clId="{F6A309E9-D5EC-4FB9-8B31-F11808583C23}" dt="2022-07-13T17:24:03.307" v="2777" actId="20577"/>
          <ac:spMkLst>
            <pc:docMk/>
            <pc:sldMk cId="1225889037" sldId="542"/>
            <ac:spMk id="16" creationId="{12CD67B9-DC02-46BB-9A65-3EF013A92E93}"/>
          </ac:spMkLst>
        </pc:spChg>
        <pc:spChg chg="add del">
          <ac:chgData name="Grutter, Alexander J. (Fed)" userId="c528cff2-87b8-43d9-bbe4-fb79f468e7a4" providerId="ADAL" clId="{F6A309E9-D5EC-4FB9-8B31-F11808583C23}" dt="2022-07-12T15:52:15.856" v="1527" actId="478"/>
          <ac:spMkLst>
            <pc:docMk/>
            <pc:sldMk cId="1225889037" sldId="542"/>
            <ac:spMk id="27" creationId="{26D2DCEB-CAEB-490B-87FD-F143EFBCDCB6}"/>
          </ac:spMkLst>
        </pc:spChg>
        <pc:spChg chg="add del">
          <ac:chgData name="Grutter, Alexander J. (Fed)" userId="c528cff2-87b8-43d9-bbe4-fb79f468e7a4" providerId="ADAL" clId="{F6A309E9-D5EC-4FB9-8B31-F11808583C23}" dt="2022-07-12T15:52:15.856" v="1527" actId="478"/>
          <ac:spMkLst>
            <pc:docMk/>
            <pc:sldMk cId="1225889037" sldId="542"/>
            <ac:spMk id="30" creationId="{11181034-0C94-450E-AC0B-757E6DDBB2A0}"/>
          </ac:spMkLst>
        </pc:spChg>
        <pc:grpChg chg="add mod">
          <ac:chgData name="Grutter, Alexander J. (Fed)" userId="c528cff2-87b8-43d9-bbe4-fb79f468e7a4" providerId="ADAL" clId="{F6A309E9-D5EC-4FB9-8B31-F11808583C23}" dt="2022-07-13T17:23:36.813" v="2732" actId="1076"/>
          <ac:grpSpMkLst>
            <pc:docMk/>
            <pc:sldMk cId="1225889037" sldId="542"/>
            <ac:grpSpMk id="10" creationId="{8A356D72-AD27-4E75-B423-BCAD203D5690}"/>
          </ac:grpSpMkLst>
        </pc:grpChg>
        <pc:picChg chg="mod">
          <ac:chgData name="Grutter, Alexander J. (Fed)" userId="c528cff2-87b8-43d9-bbe4-fb79f468e7a4" providerId="ADAL" clId="{F6A309E9-D5EC-4FB9-8B31-F11808583C23}" dt="2022-07-13T17:21:53.057" v="2714" actId="14100"/>
          <ac:picMkLst>
            <pc:docMk/>
            <pc:sldMk cId="1225889037" sldId="542"/>
            <ac:picMk id="4" creationId="{7D560807-0BB2-452E-B3F8-D153613D3FC4}"/>
          </ac:picMkLst>
        </pc:picChg>
        <pc:picChg chg="mod">
          <ac:chgData name="Grutter, Alexander J. (Fed)" userId="c528cff2-87b8-43d9-bbe4-fb79f468e7a4" providerId="ADAL" clId="{F6A309E9-D5EC-4FB9-8B31-F11808583C23}" dt="2022-07-13T17:22:15.903" v="2726" actId="14100"/>
          <ac:picMkLst>
            <pc:docMk/>
            <pc:sldMk cId="1225889037" sldId="542"/>
            <ac:picMk id="5" creationId="{F0575C0F-373A-4418-9290-A2976C1DD2E3}"/>
          </ac:picMkLst>
        </pc:picChg>
        <pc:picChg chg="mod">
          <ac:chgData name="Grutter, Alexander J. (Fed)" userId="c528cff2-87b8-43d9-bbe4-fb79f468e7a4" providerId="ADAL" clId="{F6A309E9-D5EC-4FB9-8B31-F11808583C23}" dt="2022-07-13T17:22:27.289" v="2730" actId="1076"/>
          <ac:picMkLst>
            <pc:docMk/>
            <pc:sldMk cId="1225889037" sldId="542"/>
            <ac:picMk id="6" creationId="{84567C65-1C8C-4FD7-80DF-87039B960E54}"/>
          </ac:picMkLst>
        </pc:picChg>
        <pc:picChg chg="add del mod">
          <ac:chgData name="Grutter, Alexander J. (Fed)" userId="c528cff2-87b8-43d9-bbe4-fb79f468e7a4" providerId="ADAL" clId="{F6A309E9-D5EC-4FB9-8B31-F11808583C23}" dt="2022-07-12T15:52:17.051" v="1528"/>
          <ac:picMkLst>
            <pc:docMk/>
            <pc:sldMk cId="1225889037" sldId="542"/>
            <ac:picMk id="13" creationId="{13BB7C16-40CF-4DBE-A508-7BE99E75BFB0}"/>
          </ac:picMkLst>
        </pc:picChg>
        <pc:picChg chg="add del">
          <ac:chgData name="Grutter, Alexander J. (Fed)" userId="c528cff2-87b8-43d9-bbe4-fb79f468e7a4" providerId="ADAL" clId="{F6A309E9-D5EC-4FB9-8B31-F11808583C23}" dt="2022-07-12T15:52:15.856" v="1527" actId="478"/>
          <ac:picMkLst>
            <pc:docMk/>
            <pc:sldMk cId="1225889037" sldId="542"/>
            <ac:picMk id="29" creationId="{A1B0E6A7-9CC3-44AA-8A7B-3209E6DFD0B5}"/>
          </ac:picMkLst>
        </pc:picChg>
        <pc:cxnChg chg="add del">
          <ac:chgData name="Grutter, Alexander J. (Fed)" userId="c528cff2-87b8-43d9-bbe4-fb79f468e7a4" providerId="ADAL" clId="{F6A309E9-D5EC-4FB9-8B31-F11808583C23}" dt="2022-07-12T15:52:15.856" v="1527" actId="478"/>
          <ac:cxnSpMkLst>
            <pc:docMk/>
            <pc:sldMk cId="1225889037" sldId="542"/>
            <ac:cxnSpMk id="10" creationId="{00000000-0000-0000-0000-000000000000}"/>
          </ac:cxnSpMkLst>
        </pc:cxnChg>
        <pc:cxnChg chg="add del mod">
          <ac:chgData name="Grutter, Alexander J. (Fed)" userId="c528cff2-87b8-43d9-bbe4-fb79f468e7a4" providerId="ADAL" clId="{F6A309E9-D5EC-4FB9-8B31-F11808583C23}" dt="2022-07-12T15:52:17.051" v="1528"/>
          <ac:cxnSpMkLst>
            <pc:docMk/>
            <pc:sldMk cId="1225889037" sldId="542"/>
            <ac:cxnSpMk id="11" creationId="{484C59A2-E7A1-425C-8F57-59B80433B3D7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3T17:31:23.401" v="2848" actId="14100"/>
        <pc:sldMkLst>
          <pc:docMk/>
          <pc:sldMk cId="4284059462" sldId="543"/>
        </pc:sldMkLst>
        <pc:spChg chg="mod">
          <ac:chgData name="Grutter, Alexander J. (Fed)" userId="c528cff2-87b8-43d9-bbe4-fb79f468e7a4" providerId="ADAL" clId="{F6A309E9-D5EC-4FB9-8B31-F11808583C23}" dt="2022-07-13T17:30:13.177" v="2842" actId="1076"/>
          <ac:spMkLst>
            <pc:docMk/>
            <pc:sldMk cId="4284059462" sldId="543"/>
            <ac:spMk id="3" creationId="{B0EDBC6E-B4A6-4F5D-90C2-5ED4307E8F3D}"/>
          </ac:spMkLst>
        </pc:spChg>
        <pc:spChg chg="add del mod">
          <ac:chgData name="Grutter, Alexander J. (Fed)" userId="c528cff2-87b8-43d9-bbe4-fb79f468e7a4" providerId="ADAL" clId="{F6A309E9-D5EC-4FB9-8B31-F11808583C23}" dt="2022-07-12T15:52:19.284" v="1530"/>
          <ac:spMkLst>
            <pc:docMk/>
            <pc:sldMk cId="4284059462" sldId="543"/>
            <ac:spMk id="12" creationId="{CBA4C9B6-5E95-44D1-86EF-0E5AC2A21D55}"/>
          </ac:spMkLst>
        </pc:spChg>
        <pc:spChg chg="add del mod">
          <ac:chgData name="Grutter, Alexander J. (Fed)" userId="c528cff2-87b8-43d9-bbe4-fb79f468e7a4" providerId="ADAL" clId="{F6A309E9-D5EC-4FB9-8B31-F11808583C23}" dt="2022-07-12T15:52:19.284" v="1530"/>
          <ac:spMkLst>
            <pc:docMk/>
            <pc:sldMk cId="4284059462" sldId="543"/>
            <ac:spMk id="14" creationId="{B363C3BF-6A54-428F-BE01-7B8AD7CA7C04}"/>
          </ac:spMkLst>
        </pc:spChg>
        <pc:spChg chg="add del">
          <ac:chgData name="Grutter, Alexander J. (Fed)" userId="c528cff2-87b8-43d9-bbe4-fb79f468e7a4" providerId="ADAL" clId="{F6A309E9-D5EC-4FB9-8B31-F11808583C23}" dt="2022-07-12T15:52:18.096" v="1529" actId="478"/>
          <ac:spMkLst>
            <pc:docMk/>
            <pc:sldMk cId="4284059462" sldId="543"/>
            <ac:spMk id="27" creationId="{26D2DCEB-CAEB-490B-87FD-F143EFBCDCB6}"/>
          </ac:spMkLst>
        </pc:spChg>
        <pc:spChg chg="add del">
          <ac:chgData name="Grutter, Alexander J. (Fed)" userId="c528cff2-87b8-43d9-bbe4-fb79f468e7a4" providerId="ADAL" clId="{F6A309E9-D5EC-4FB9-8B31-F11808583C23}" dt="2022-07-12T15:52:18.096" v="1529" actId="478"/>
          <ac:spMkLst>
            <pc:docMk/>
            <pc:sldMk cId="4284059462" sldId="543"/>
            <ac:spMk id="30" creationId="{11181034-0C94-450E-AC0B-757E6DDBB2A0}"/>
          </ac:spMkLst>
        </pc:spChg>
        <pc:picChg chg="mod">
          <ac:chgData name="Grutter, Alexander J. (Fed)" userId="c528cff2-87b8-43d9-bbe4-fb79f468e7a4" providerId="ADAL" clId="{F6A309E9-D5EC-4FB9-8B31-F11808583C23}" dt="2022-07-13T17:30:16.620" v="2843" actId="14100"/>
          <ac:picMkLst>
            <pc:docMk/>
            <pc:sldMk cId="4284059462" sldId="543"/>
            <ac:picMk id="5" creationId="{6846B6F6-27F1-46C0-A892-8218768F6AFF}"/>
          </ac:picMkLst>
        </pc:picChg>
        <pc:picChg chg="mod">
          <ac:chgData name="Grutter, Alexander J. (Fed)" userId="c528cff2-87b8-43d9-bbe4-fb79f468e7a4" providerId="ADAL" clId="{F6A309E9-D5EC-4FB9-8B31-F11808583C23}" dt="2022-07-13T17:31:23.401" v="2848" actId="14100"/>
          <ac:picMkLst>
            <pc:docMk/>
            <pc:sldMk cId="4284059462" sldId="543"/>
            <ac:picMk id="7" creationId="{6D5F4985-5DC5-407B-8431-C635DFCDE554}"/>
          </ac:picMkLst>
        </pc:picChg>
        <pc:picChg chg="mod">
          <ac:chgData name="Grutter, Alexander J. (Fed)" userId="c528cff2-87b8-43d9-bbe4-fb79f468e7a4" providerId="ADAL" clId="{F6A309E9-D5EC-4FB9-8B31-F11808583C23}" dt="2022-07-13T17:30:22.441" v="2845" actId="14100"/>
          <ac:picMkLst>
            <pc:docMk/>
            <pc:sldMk cId="4284059462" sldId="543"/>
            <ac:picMk id="9" creationId="{E97CD530-9578-4A80-8358-7EB0964B5954}"/>
          </ac:picMkLst>
        </pc:picChg>
        <pc:picChg chg="add del mod">
          <ac:chgData name="Grutter, Alexander J. (Fed)" userId="c528cff2-87b8-43d9-bbe4-fb79f468e7a4" providerId="ADAL" clId="{F6A309E9-D5EC-4FB9-8B31-F11808583C23}" dt="2022-07-12T15:52:19.284" v="1530"/>
          <ac:picMkLst>
            <pc:docMk/>
            <pc:sldMk cId="4284059462" sldId="543"/>
            <ac:picMk id="13" creationId="{46AF1296-692D-414D-BFAB-57C2D1FF3F10}"/>
          </ac:picMkLst>
        </pc:picChg>
        <pc:picChg chg="add del">
          <ac:chgData name="Grutter, Alexander J. (Fed)" userId="c528cff2-87b8-43d9-bbe4-fb79f468e7a4" providerId="ADAL" clId="{F6A309E9-D5EC-4FB9-8B31-F11808583C23}" dt="2022-07-12T15:52:18.096" v="1529" actId="478"/>
          <ac:picMkLst>
            <pc:docMk/>
            <pc:sldMk cId="4284059462" sldId="543"/>
            <ac:picMk id="29" creationId="{A1B0E6A7-9CC3-44AA-8A7B-3209E6DFD0B5}"/>
          </ac:picMkLst>
        </pc:picChg>
        <pc:cxnChg chg="add del">
          <ac:chgData name="Grutter, Alexander J. (Fed)" userId="c528cff2-87b8-43d9-bbe4-fb79f468e7a4" providerId="ADAL" clId="{F6A309E9-D5EC-4FB9-8B31-F11808583C23}" dt="2022-07-12T15:52:18.096" v="1529" actId="478"/>
          <ac:cxnSpMkLst>
            <pc:docMk/>
            <pc:sldMk cId="4284059462" sldId="543"/>
            <ac:cxnSpMk id="10" creationId="{00000000-0000-0000-0000-000000000000}"/>
          </ac:cxnSpMkLst>
        </pc:cxnChg>
        <pc:cxnChg chg="add del mod">
          <ac:chgData name="Grutter, Alexander J. (Fed)" userId="c528cff2-87b8-43d9-bbe4-fb79f468e7a4" providerId="ADAL" clId="{F6A309E9-D5EC-4FB9-8B31-F11808583C23}" dt="2022-07-12T15:52:19.284" v="1530"/>
          <ac:cxnSpMkLst>
            <pc:docMk/>
            <pc:sldMk cId="4284059462" sldId="543"/>
            <ac:cxnSpMk id="11" creationId="{8B3555AF-027B-4C4A-94D5-21B0E9A6A147}"/>
          </ac:cxnSpMkLst>
        </pc:cxnChg>
      </pc:sldChg>
      <pc:sldChg chg="addSp delSp modSp mod modAnim">
        <pc:chgData name="Grutter, Alexander J. (Fed)" userId="c528cff2-87b8-43d9-bbe4-fb79f468e7a4" providerId="ADAL" clId="{F6A309E9-D5EC-4FB9-8B31-F11808583C23}" dt="2022-07-13T17:32:22.243" v="2900"/>
        <pc:sldMkLst>
          <pc:docMk/>
          <pc:sldMk cId="1858334792" sldId="544"/>
        </pc:sldMkLst>
        <pc:spChg chg="mod">
          <ac:chgData name="Grutter, Alexander J. (Fed)" userId="c528cff2-87b8-43d9-bbe4-fb79f468e7a4" providerId="ADAL" clId="{F6A309E9-D5EC-4FB9-8B31-F11808583C23}" dt="2022-07-13T17:31:33.222" v="2849"/>
          <ac:spMkLst>
            <pc:docMk/>
            <pc:sldMk cId="1858334792" sldId="544"/>
            <ac:spMk id="11" creationId="{E559DB26-4A07-4792-BA66-91D71F446C05}"/>
          </ac:spMkLst>
        </pc:spChg>
        <pc:spChg chg="mod">
          <ac:chgData name="Grutter, Alexander J. (Fed)" userId="c528cff2-87b8-43d9-bbe4-fb79f468e7a4" providerId="ADAL" clId="{F6A309E9-D5EC-4FB9-8B31-F11808583C23}" dt="2022-07-13T17:31:54.894" v="2895" actId="20577"/>
          <ac:spMkLst>
            <pc:docMk/>
            <pc:sldMk cId="1858334792" sldId="544"/>
            <ac:spMk id="12" creationId="{9BE026F4-6E9F-4138-9A90-77D8891F60FC}"/>
          </ac:spMkLst>
        </pc:spChg>
        <pc:spChg chg="add del mod">
          <ac:chgData name="Grutter, Alexander J. (Fed)" userId="c528cff2-87b8-43d9-bbe4-fb79f468e7a4" providerId="ADAL" clId="{F6A309E9-D5EC-4FB9-8B31-F11808583C23}" dt="2022-07-12T15:51:59.967" v="1519"/>
          <ac:spMkLst>
            <pc:docMk/>
            <pc:sldMk cId="1858334792" sldId="544"/>
            <ac:spMk id="12" creationId="{AB600201-71B7-4877-9BE1-DFB34E617E2B}"/>
          </ac:spMkLst>
        </pc:spChg>
        <pc:spChg chg="add del mod">
          <ac:chgData name="Grutter, Alexander J. (Fed)" userId="c528cff2-87b8-43d9-bbe4-fb79f468e7a4" providerId="ADAL" clId="{F6A309E9-D5EC-4FB9-8B31-F11808583C23}" dt="2022-07-12T15:51:59.967" v="1519"/>
          <ac:spMkLst>
            <pc:docMk/>
            <pc:sldMk cId="1858334792" sldId="544"/>
            <ac:spMk id="14" creationId="{26973653-039E-428D-8EC6-095880F7CB5B}"/>
          </ac:spMkLst>
        </pc:spChg>
        <pc:spChg chg="mod">
          <ac:chgData name="Grutter, Alexander J. (Fed)" userId="c528cff2-87b8-43d9-bbe4-fb79f468e7a4" providerId="ADAL" clId="{F6A309E9-D5EC-4FB9-8B31-F11808583C23}" dt="2022-07-13T17:32:03.488" v="2896"/>
          <ac:spMkLst>
            <pc:docMk/>
            <pc:sldMk cId="1858334792" sldId="544"/>
            <ac:spMk id="14" creationId="{FCA6597B-D9CD-4EBB-A1EA-EAAFBD051697}"/>
          </ac:spMkLst>
        </pc:spChg>
        <pc:spChg chg="add mod">
          <ac:chgData name="Grutter, Alexander J. (Fed)" userId="c528cff2-87b8-43d9-bbe4-fb79f468e7a4" providerId="ADAL" clId="{F6A309E9-D5EC-4FB9-8B31-F11808583C23}" dt="2022-07-12T15:52:47.352" v="1561"/>
          <ac:spMkLst>
            <pc:docMk/>
            <pc:sldMk cId="1858334792" sldId="544"/>
            <ac:spMk id="16" creationId="{0FD6A037-ECD1-42A1-99B5-97E38E02C403}"/>
          </ac:spMkLst>
        </pc:spChg>
        <pc:spChg chg="add mod">
          <ac:chgData name="Grutter, Alexander J. (Fed)" userId="c528cff2-87b8-43d9-bbe4-fb79f468e7a4" providerId="ADAL" clId="{F6A309E9-D5EC-4FB9-8B31-F11808583C23}" dt="2022-07-12T15:53:02.151" v="1564" actId="2711"/>
          <ac:spMkLst>
            <pc:docMk/>
            <pc:sldMk cId="1858334792" sldId="544"/>
            <ac:spMk id="18" creationId="{52BB8B43-C434-497E-AA5E-2EF3F9940212}"/>
          </ac:spMkLst>
        </pc:spChg>
        <pc:spChg chg="mod">
          <ac:chgData name="Grutter, Alexander J. (Fed)" userId="c528cff2-87b8-43d9-bbe4-fb79f468e7a4" providerId="ADAL" clId="{F6A309E9-D5EC-4FB9-8B31-F11808583C23}" dt="2022-07-13T17:32:03.488" v="2896"/>
          <ac:spMkLst>
            <pc:docMk/>
            <pc:sldMk cId="1858334792" sldId="544"/>
            <ac:spMk id="19" creationId="{F30EDD6C-DB15-40E8-8B2E-049117DA2B44}"/>
          </ac:spMkLst>
        </pc:spChg>
        <pc:spChg chg="add del">
          <ac:chgData name="Grutter, Alexander J. (Fed)" userId="c528cff2-87b8-43d9-bbe4-fb79f468e7a4" providerId="ADAL" clId="{F6A309E9-D5EC-4FB9-8B31-F11808583C23}" dt="2022-07-12T15:52:46.776" v="1560" actId="478"/>
          <ac:spMkLst>
            <pc:docMk/>
            <pc:sldMk cId="1858334792" sldId="544"/>
            <ac:spMk id="27" creationId="{26D2DCEB-CAEB-490B-87FD-F143EFBCDCB6}"/>
          </ac:spMkLst>
        </pc:spChg>
        <pc:spChg chg="add del mod">
          <ac:chgData name="Grutter, Alexander J. (Fed)" userId="c528cff2-87b8-43d9-bbe4-fb79f468e7a4" providerId="ADAL" clId="{F6A309E9-D5EC-4FB9-8B31-F11808583C23}" dt="2022-07-12T15:53:06.171" v="1565" actId="478"/>
          <ac:spMkLst>
            <pc:docMk/>
            <pc:sldMk cId="1858334792" sldId="544"/>
            <ac:spMk id="30" creationId="{11181034-0C94-450E-AC0B-757E6DDBB2A0}"/>
          </ac:spMkLst>
        </pc:spChg>
        <pc:grpChg chg="add mod">
          <ac:chgData name="Grutter, Alexander J. (Fed)" userId="c528cff2-87b8-43d9-bbe4-fb79f468e7a4" providerId="ADAL" clId="{F6A309E9-D5EC-4FB9-8B31-F11808583C23}" dt="2022-07-13T17:32:19.474" v="2899" actId="164"/>
          <ac:grpSpMkLst>
            <pc:docMk/>
            <pc:sldMk cId="1858334792" sldId="544"/>
            <ac:grpSpMk id="5" creationId="{79D96A63-E958-42DC-8FDE-78227C9E4E5F}"/>
          </ac:grpSpMkLst>
        </pc:grpChg>
        <pc:grpChg chg="add mod">
          <ac:chgData name="Grutter, Alexander J. (Fed)" userId="c528cff2-87b8-43d9-bbe4-fb79f468e7a4" providerId="ADAL" clId="{F6A309E9-D5EC-4FB9-8B31-F11808583C23}" dt="2022-07-13T17:32:19.474" v="2899" actId="164"/>
          <ac:grpSpMkLst>
            <pc:docMk/>
            <pc:sldMk cId="1858334792" sldId="544"/>
            <ac:grpSpMk id="10" creationId="{7AE75203-25B3-4644-BCA7-5E5B4ED82FBF}"/>
          </ac:grpSpMkLst>
        </pc:grpChg>
        <pc:grpChg chg="add mod">
          <ac:chgData name="Grutter, Alexander J. (Fed)" userId="c528cff2-87b8-43d9-bbe4-fb79f468e7a4" providerId="ADAL" clId="{F6A309E9-D5EC-4FB9-8B31-F11808583C23}" dt="2022-07-13T17:32:19.474" v="2899" actId="164"/>
          <ac:grpSpMkLst>
            <pc:docMk/>
            <pc:sldMk cId="1858334792" sldId="544"/>
            <ac:grpSpMk id="13" creationId="{D815AD7E-406A-424B-A7CB-DA009CFAFAEB}"/>
          </ac:grpSpMkLst>
        </pc:grpChg>
        <pc:picChg chg="mod">
          <ac:chgData name="Grutter, Alexander J. (Fed)" userId="c528cff2-87b8-43d9-bbe4-fb79f468e7a4" providerId="ADAL" clId="{F6A309E9-D5EC-4FB9-8B31-F11808583C23}" dt="2022-07-13T17:31:37.476" v="2851" actId="1076"/>
          <ac:picMkLst>
            <pc:docMk/>
            <pc:sldMk cId="1858334792" sldId="544"/>
            <ac:picMk id="2" creationId="{39F358D1-82A4-4040-A9D3-837D49E2EC75}"/>
          </ac:picMkLst>
        </pc:picChg>
        <pc:picChg chg="add del mod">
          <ac:chgData name="Grutter, Alexander J. (Fed)" userId="c528cff2-87b8-43d9-bbe4-fb79f468e7a4" providerId="ADAL" clId="{F6A309E9-D5EC-4FB9-8B31-F11808583C23}" dt="2022-07-12T15:51:59.967" v="1519"/>
          <ac:picMkLst>
            <pc:docMk/>
            <pc:sldMk cId="1858334792" sldId="544"/>
            <ac:picMk id="13" creationId="{8B57A04F-42CE-47A7-8F8B-4A970B932C77}"/>
          </ac:picMkLst>
        </pc:picChg>
        <pc:picChg chg="add mod">
          <ac:chgData name="Grutter, Alexander J. (Fed)" userId="c528cff2-87b8-43d9-bbe4-fb79f468e7a4" providerId="ADAL" clId="{F6A309E9-D5EC-4FB9-8B31-F11808583C23}" dt="2022-07-12T15:52:47.352" v="1561"/>
          <ac:picMkLst>
            <pc:docMk/>
            <pc:sldMk cId="1858334792" sldId="544"/>
            <ac:picMk id="17" creationId="{AC90E458-E42F-446A-BE3C-AC3783561FED}"/>
          </ac:picMkLst>
        </pc:picChg>
        <pc:picChg chg="add del">
          <ac:chgData name="Grutter, Alexander J. (Fed)" userId="c528cff2-87b8-43d9-bbe4-fb79f468e7a4" providerId="ADAL" clId="{F6A309E9-D5EC-4FB9-8B31-F11808583C23}" dt="2022-07-12T15:52:46.776" v="1560" actId="478"/>
          <ac:picMkLst>
            <pc:docMk/>
            <pc:sldMk cId="1858334792" sldId="544"/>
            <ac:picMk id="29" creationId="{A1B0E6A7-9CC3-44AA-8A7B-3209E6DFD0B5}"/>
          </ac:picMkLst>
        </pc:picChg>
        <pc:cxnChg chg="add del">
          <ac:chgData name="Grutter, Alexander J. (Fed)" userId="c528cff2-87b8-43d9-bbe4-fb79f468e7a4" providerId="ADAL" clId="{F6A309E9-D5EC-4FB9-8B31-F11808583C23}" dt="2022-07-12T15:52:46.776" v="1560" actId="478"/>
          <ac:cxnSpMkLst>
            <pc:docMk/>
            <pc:sldMk cId="1858334792" sldId="544"/>
            <ac:cxnSpMk id="10" creationId="{00000000-0000-0000-0000-000000000000}"/>
          </ac:cxnSpMkLst>
        </pc:cxnChg>
        <pc:cxnChg chg="add del mod">
          <ac:chgData name="Grutter, Alexander J. (Fed)" userId="c528cff2-87b8-43d9-bbe4-fb79f468e7a4" providerId="ADAL" clId="{F6A309E9-D5EC-4FB9-8B31-F11808583C23}" dt="2022-07-12T15:51:59.967" v="1519"/>
          <ac:cxnSpMkLst>
            <pc:docMk/>
            <pc:sldMk cId="1858334792" sldId="544"/>
            <ac:cxnSpMk id="11" creationId="{DDCA28C3-0AA9-4D5D-A132-37C2CD10125D}"/>
          </ac:cxnSpMkLst>
        </pc:cxnChg>
        <pc:cxnChg chg="add mod">
          <ac:chgData name="Grutter, Alexander J. (Fed)" userId="c528cff2-87b8-43d9-bbe4-fb79f468e7a4" providerId="ADAL" clId="{F6A309E9-D5EC-4FB9-8B31-F11808583C23}" dt="2022-07-12T15:52:47.352" v="1561"/>
          <ac:cxnSpMkLst>
            <pc:docMk/>
            <pc:sldMk cId="1858334792" sldId="544"/>
            <ac:cxnSpMk id="15" creationId="{CEFFF40A-CA45-4711-9666-D1C2E542527B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2T15:53:48.984" v="1593" actId="20577"/>
        <pc:sldMkLst>
          <pc:docMk/>
          <pc:sldMk cId="2235206596" sldId="545"/>
        </pc:sldMkLst>
        <pc:spChg chg="add del">
          <ac:chgData name="Grutter, Alexander J. (Fed)" userId="c528cff2-87b8-43d9-bbe4-fb79f468e7a4" providerId="ADAL" clId="{F6A309E9-D5EC-4FB9-8B31-F11808583C23}" dt="2022-07-12T15:53:17.746" v="1568" actId="22"/>
          <ac:spMkLst>
            <pc:docMk/>
            <pc:sldMk cId="2235206596" sldId="545"/>
            <ac:spMk id="11" creationId="{45FA7F6C-C784-4C15-8E51-32446E692BF1}"/>
          </ac:spMkLst>
        </pc:spChg>
        <pc:spChg chg="add mod">
          <ac:chgData name="Grutter, Alexander J. (Fed)" userId="c528cff2-87b8-43d9-bbe4-fb79f468e7a4" providerId="ADAL" clId="{F6A309E9-D5EC-4FB9-8B31-F11808583C23}" dt="2022-07-12T15:53:43.484" v="1571"/>
          <ac:spMkLst>
            <pc:docMk/>
            <pc:sldMk cId="2235206596" sldId="545"/>
            <ac:spMk id="13" creationId="{29394241-44AE-44B7-ABE6-B5B0F0A9BDCF}"/>
          </ac:spMkLst>
        </pc:spChg>
        <pc:spChg chg="add mod">
          <ac:chgData name="Grutter, Alexander J. (Fed)" userId="c528cff2-87b8-43d9-bbe4-fb79f468e7a4" providerId="ADAL" clId="{F6A309E9-D5EC-4FB9-8B31-F11808583C23}" dt="2022-07-12T15:53:48.984" v="1593" actId="20577"/>
          <ac:spMkLst>
            <pc:docMk/>
            <pc:sldMk cId="2235206596" sldId="545"/>
            <ac:spMk id="15" creationId="{F646631F-97EE-408F-A516-D413223DA118}"/>
          </ac:spMkLst>
        </pc:spChg>
        <pc:spChg chg="add del">
          <ac:chgData name="Grutter, Alexander J. (Fed)" userId="c528cff2-87b8-43d9-bbe4-fb79f468e7a4" providerId="ADAL" clId="{F6A309E9-D5EC-4FB9-8B31-F11808583C23}" dt="2022-07-12T15:53:43.103" v="1570" actId="478"/>
          <ac:spMkLst>
            <pc:docMk/>
            <pc:sldMk cId="2235206596" sldId="545"/>
            <ac:spMk id="27" creationId="{26D2DCEB-CAEB-490B-87FD-F143EFBCDCB6}"/>
          </ac:spMkLst>
        </pc:spChg>
        <pc:spChg chg="add del">
          <ac:chgData name="Grutter, Alexander J. (Fed)" userId="c528cff2-87b8-43d9-bbe4-fb79f468e7a4" providerId="ADAL" clId="{F6A309E9-D5EC-4FB9-8B31-F11808583C23}" dt="2022-07-12T15:53:43.103" v="1570" actId="478"/>
          <ac:spMkLst>
            <pc:docMk/>
            <pc:sldMk cId="2235206596" sldId="545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3:43.484" v="1571"/>
          <ac:picMkLst>
            <pc:docMk/>
            <pc:sldMk cId="2235206596" sldId="545"/>
            <ac:picMk id="14" creationId="{872A5F01-C92A-43CA-B6C1-F97730407472}"/>
          </ac:picMkLst>
        </pc:picChg>
        <pc:picChg chg="add del">
          <ac:chgData name="Grutter, Alexander J. (Fed)" userId="c528cff2-87b8-43d9-bbe4-fb79f468e7a4" providerId="ADAL" clId="{F6A309E9-D5EC-4FB9-8B31-F11808583C23}" dt="2022-07-12T15:53:43.103" v="1570" actId="478"/>
          <ac:picMkLst>
            <pc:docMk/>
            <pc:sldMk cId="2235206596" sldId="545"/>
            <ac:picMk id="29" creationId="{A1B0E6A7-9CC3-44AA-8A7B-3209E6DFD0B5}"/>
          </ac:picMkLst>
        </pc:picChg>
        <pc:cxnChg chg="add del">
          <ac:chgData name="Grutter, Alexander J. (Fed)" userId="c528cff2-87b8-43d9-bbe4-fb79f468e7a4" providerId="ADAL" clId="{F6A309E9-D5EC-4FB9-8B31-F11808583C23}" dt="2022-07-12T15:53:43.103" v="1570" actId="478"/>
          <ac:cxnSpMkLst>
            <pc:docMk/>
            <pc:sldMk cId="2235206596" sldId="545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12T15:53:43.484" v="1571"/>
          <ac:cxnSpMkLst>
            <pc:docMk/>
            <pc:sldMk cId="2235206596" sldId="545"/>
            <ac:cxnSpMk id="12" creationId="{6D043BCA-D6C4-48CB-BE97-BD4708C66F9F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5T20:05:12.177" v="4166" actId="20577"/>
        <pc:sldMkLst>
          <pc:docMk/>
          <pc:sldMk cId="1720474906" sldId="546"/>
        </pc:sldMkLst>
        <pc:spChg chg="add mod">
          <ac:chgData name="Grutter, Alexander J. (Fed)" userId="c528cff2-87b8-43d9-bbe4-fb79f468e7a4" providerId="ADAL" clId="{F6A309E9-D5EC-4FB9-8B31-F11808583C23}" dt="2022-07-12T15:53:53.517" v="1595"/>
          <ac:spMkLst>
            <pc:docMk/>
            <pc:sldMk cId="1720474906" sldId="546"/>
            <ac:spMk id="11" creationId="{6E939C8E-1B16-45FA-9F99-40FE8F99EA55}"/>
          </ac:spMkLst>
        </pc:spChg>
        <pc:spChg chg="add mod">
          <ac:chgData name="Grutter, Alexander J. (Fed)" userId="c528cff2-87b8-43d9-bbe4-fb79f468e7a4" providerId="ADAL" clId="{F6A309E9-D5EC-4FB9-8B31-F11808583C23}" dt="2022-07-15T20:05:12.177" v="4166" actId="20577"/>
          <ac:spMkLst>
            <pc:docMk/>
            <pc:sldMk cId="1720474906" sldId="546"/>
            <ac:spMk id="13" creationId="{CCE42FD3-2EF2-4EDD-9AC6-441A35325152}"/>
          </ac:spMkLst>
        </pc:spChg>
        <pc:spChg chg="del">
          <ac:chgData name="Grutter, Alexander J. (Fed)" userId="c528cff2-87b8-43d9-bbe4-fb79f468e7a4" providerId="ADAL" clId="{F6A309E9-D5EC-4FB9-8B31-F11808583C23}" dt="2022-07-12T15:53:53.057" v="1594" actId="478"/>
          <ac:spMkLst>
            <pc:docMk/>
            <pc:sldMk cId="1720474906" sldId="546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3:53.057" v="1594" actId="478"/>
          <ac:spMkLst>
            <pc:docMk/>
            <pc:sldMk cId="1720474906" sldId="546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3:53.517" v="1595"/>
          <ac:picMkLst>
            <pc:docMk/>
            <pc:sldMk cId="1720474906" sldId="546"/>
            <ac:picMk id="12" creationId="{7C50F887-6D50-4348-BDD1-5570732A7DC1}"/>
          </ac:picMkLst>
        </pc:picChg>
        <pc:picChg chg="del">
          <ac:chgData name="Grutter, Alexander J. (Fed)" userId="c528cff2-87b8-43d9-bbe4-fb79f468e7a4" providerId="ADAL" clId="{F6A309E9-D5EC-4FB9-8B31-F11808583C23}" dt="2022-07-12T15:53:53.057" v="1594" actId="478"/>
          <ac:picMkLst>
            <pc:docMk/>
            <pc:sldMk cId="1720474906" sldId="546"/>
            <ac:picMk id="29" creationId="{A1B0E6A7-9CC3-44AA-8A7B-3209E6DFD0B5}"/>
          </ac:picMkLst>
        </pc:picChg>
        <pc:cxnChg chg="add mod">
          <ac:chgData name="Grutter, Alexander J. (Fed)" userId="c528cff2-87b8-43d9-bbe4-fb79f468e7a4" providerId="ADAL" clId="{F6A309E9-D5EC-4FB9-8B31-F11808583C23}" dt="2022-07-12T15:53:53.517" v="1595"/>
          <ac:cxnSpMkLst>
            <pc:docMk/>
            <pc:sldMk cId="1720474906" sldId="546"/>
            <ac:cxnSpMk id="9" creationId="{EA922903-28A7-424C-80A7-AA4B772A52E3}"/>
          </ac:cxnSpMkLst>
        </pc:cxnChg>
        <pc:cxnChg chg="del">
          <ac:chgData name="Grutter, Alexander J. (Fed)" userId="c528cff2-87b8-43d9-bbe4-fb79f468e7a4" providerId="ADAL" clId="{F6A309E9-D5EC-4FB9-8B31-F11808583C23}" dt="2022-07-12T15:53:53.057" v="1594" actId="478"/>
          <ac:cxnSpMkLst>
            <pc:docMk/>
            <pc:sldMk cId="1720474906" sldId="546"/>
            <ac:cxnSpMk id="10" creationId="{00000000-0000-0000-0000-000000000000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5T20:05:24.073" v="4190" actId="20577"/>
        <pc:sldMkLst>
          <pc:docMk/>
          <pc:sldMk cId="702503739" sldId="547"/>
        </pc:sldMkLst>
        <pc:spChg chg="add mod">
          <ac:chgData name="Grutter, Alexander J. (Fed)" userId="c528cff2-87b8-43d9-bbe4-fb79f468e7a4" providerId="ADAL" clId="{F6A309E9-D5EC-4FB9-8B31-F11808583C23}" dt="2022-07-12T15:54:08.366" v="1628"/>
          <ac:spMkLst>
            <pc:docMk/>
            <pc:sldMk cId="702503739" sldId="547"/>
            <ac:spMk id="14" creationId="{F8E260C8-1808-4F85-97FF-A721D138C330}"/>
          </ac:spMkLst>
        </pc:spChg>
        <pc:spChg chg="add mod">
          <ac:chgData name="Grutter, Alexander J. (Fed)" userId="c528cff2-87b8-43d9-bbe4-fb79f468e7a4" providerId="ADAL" clId="{F6A309E9-D5EC-4FB9-8B31-F11808583C23}" dt="2022-07-15T20:05:24.073" v="4190" actId="20577"/>
          <ac:spMkLst>
            <pc:docMk/>
            <pc:sldMk cId="702503739" sldId="547"/>
            <ac:spMk id="16" creationId="{A5607E48-1280-4B3D-AC5F-DEED5C2A1A90}"/>
          </ac:spMkLst>
        </pc:spChg>
        <pc:spChg chg="del">
          <ac:chgData name="Grutter, Alexander J. (Fed)" userId="c528cff2-87b8-43d9-bbe4-fb79f468e7a4" providerId="ADAL" clId="{F6A309E9-D5EC-4FB9-8B31-F11808583C23}" dt="2022-07-12T15:54:07.986" v="1627" actId="478"/>
          <ac:spMkLst>
            <pc:docMk/>
            <pc:sldMk cId="702503739" sldId="547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4:07.986" v="1627" actId="478"/>
          <ac:spMkLst>
            <pc:docMk/>
            <pc:sldMk cId="702503739" sldId="547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4:08.366" v="1628"/>
          <ac:picMkLst>
            <pc:docMk/>
            <pc:sldMk cId="702503739" sldId="547"/>
            <ac:picMk id="15" creationId="{2B122A24-46A8-4006-8DE3-B325D4053F64}"/>
          </ac:picMkLst>
        </pc:picChg>
        <pc:picChg chg="del">
          <ac:chgData name="Grutter, Alexander J. (Fed)" userId="c528cff2-87b8-43d9-bbe4-fb79f468e7a4" providerId="ADAL" clId="{F6A309E9-D5EC-4FB9-8B31-F11808583C23}" dt="2022-07-12T15:54:07.986" v="1627" actId="478"/>
          <ac:picMkLst>
            <pc:docMk/>
            <pc:sldMk cId="702503739" sldId="547"/>
            <ac:picMk id="29" creationId="{A1B0E6A7-9CC3-44AA-8A7B-3209E6DFD0B5}"/>
          </ac:picMkLst>
        </pc:picChg>
        <pc:cxnChg chg="del">
          <ac:chgData name="Grutter, Alexander J. (Fed)" userId="c528cff2-87b8-43d9-bbe4-fb79f468e7a4" providerId="ADAL" clId="{F6A309E9-D5EC-4FB9-8B31-F11808583C23}" dt="2022-07-12T15:54:07.986" v="1627" actId="478"/>
          <ac:cxnSpMkLst>
            <pc:docMk/>
            <pc:sldMk cId="702503739" sldId="547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12T15:54:08.366" v="1628"/>
          <ac:cxnSpMkLst>
            <pc:docMk/>
            <pc:sldMk cId="702503739" sldId="547"/>
            <ac:cxnSpMk id="13" creationId="{18C83FD0-3814-48CC-898E-3026F3756C65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2T15:54:40.245" v="1683" actId="20577"/>
        <pc:sldMkLst>
          <pc:docMk/>
          <pc:sldMk cId="1652596449" sldId="548"/>
        </pc:sldMkLst>
        <pc:spChg chg="add mod">
          <ac:chgData name="Grutter, Alexander J. (Fed)" userId="c528cff2-87b8-43d9-bbe4-fb79f468e7a4" providerId="ADAL" clId="{F6A309E9-D5EC-4FB9-8B31-F11808583C23}" dt="2022-07-12T15:54:32.655" v="1661"/>
          <ac:spMkLst>
            <pc:docMk/>
            <pc:sldMk cId="1652596449" sldId="548"/>
            <ac:spMk id="9" creationId="{863CC504-B934-4E94-A136-F8740233A813}"/>
          </ac:spMkLst>
        </pc:spChg>
        <pc:spChg chg="add mod">
          <ac:chgData name="Grutter, Alexander J. (Fed)" userId="c528cff2-87b8-43d9-bbe4-fb79f468e7a4" providerId="ADAL" clId="{F6A309E9-D5EC-4FB9-8B31-F11808583C23}" dt="2022-07-12T15:54:40.245" v="1683" actId="20577"/>
          <ac:spMkLst>
            <pc:docMk/>
            <pc:sldMk cId="1652596449" sldId="548"/>
            <ac:spMk id="12" creationId="{1139CBAE-9BD3-400F-A810-F3AE0E41B8B5}"/>
          </ac:spMkLst>
        </pc:spChg>
        <pc:spChg chg="del">
          <ac:chgData name="Grutter, Alexander J. (Fed)" userId="c528cff2-87b8-43d9-bbe4-fb79f468e7a4" providerId="ADAL" clId="{F6A309E9-D5EC-4FB9-8B31-F11808583C23}" dt="2022-07-12T15:54:32.361" v="1660" actId="478"/>
          <ac:spMkLst>
            <pc:docMk/>
            <pc:sldMk cId="1652596449" sldId="548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4:32.361" v="1660" actId="478"/>
          <ac:spMkLst>
            <pc:docMk/>
            <pc:sldMk cId="1652596449" sldId="548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4:32.655" v="1661"/>
          <ac:picMkLst>
            <pc:docMk/>
            <pc:sldMk cId="1652596449" sldId="548"/>
            <ac:picMk id="11" creationId="{D4540203-593C-47F3-88FD-8E70F722DF05}"/>
          </ac:picMkLst>
        </pc:picChg>
        <pc:picChg chg="del">
          <ac:chgData name="Grutter, Alexander J. (Fed)" userId="c528cff2-87b8-43d9-bbe4-fb79f468e7a4" providerId="ADAL" clId="{F6A309E9-D5EC-4FB9-8B31-F11808583C23}" dt="2022-07-12T15:54:32.361" v="1660" actId="478"/>
          <ac:picMkLst>
            <pc:docMk/>
            <pc:sldMk cId="1652596449" sldId="548"/>
            <ac:picMk id="29" creationId="{A1B0E6A7-9CC3-44AA-8A7B-3209E6DFD0B5}"/>
          </ac:picMkLst>
        </pc:picChg>
        <pc:cxnChg chg="add mod">
          <ac:chgData name="Grutter, Alexander J. (Fed)" userId="c528cff2-87b8-43d9-bbe4-fb79f468e7a4" providerId="ADAL" clId="{F6A309E9-D5EC-4FB9-8B31-F11808583C23}" dt="2022-07-12T15:54:32.655" v="1661"/>
          <ac:cxnSpMkLst>
            <pc:docMk/>
            <pc:sldMk cId="1652596449" sldId="548"/>
            <ac:cxnSpMk id="8" creationId="{940C1D96-2D7C-44C0-AAF1-BF191C0F63F9}"/>
          </ac:cxnSpMkLst>
        </pc:cxnChg>
        <pc:cxnChg chg="del">
          <ac:chgData name="Grutter, Alexander J. (Fed)" userId="c528cff2-87b8-43d9-bbe4-fb79f468e7a4" providerId="ADAL" clId="{F6A309E9-D5EC-4FB9-8B31-F11808583C23}" dt="2022-07-12T15:54:32.361" v="1660" actId="478"/>
          <ac:cxnSpMkLst>
            <pc:docMk/>
            <pc:sldMk cId="1652596449" sldId="548"/>
            <ac:cxnSpMk id="10" creationId="{00000000-0000-0000-0000-000000000000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2T15:54:50.941" v="1706" actId="20577"/>
        <pc:sldMkLst>
          <pc:docMk/>
          <pc:sldMk cId="4046623225" sldId="549"/>
        </pc:sldMkLst>
        <pc:spChg chg="add mod">
          <ac:chgData name="Grutter, Alexander J. (Fed)" userId="c528cff2-87b8-43d9-bbe4-fb79f468e7a4" providerId="ADAL" clId="{F6A309E9-D5EC-4FB9-8B31-F11808583C23}" dt="2022-07-12T15:54:44.945" v="1685"/>
          <ac:spMkLst>
            <pc:docMk/>
            <pc:sldMk cId="4046623225" sldId="549"/>
            <ac:spMk id="9" creationId="{A26B058A-8D36-4660-94C7-DA11685ACED4}"/>
          </ac:spMkLst>
        </pc:spChg>
        <pc:spChg chg="add mod">
          <ac:chgData name="Grutter, Alexander J. (Fed)" userId="c528cff2-87b8-43d9-bbe4-fb79f468e7a4" providerId="ADAL" clId="{F6A309E9-D5EC-4FB9-8B31-F11808583C23}" dt="2022-07-12T15:54:50.941" v="1706" actId="20577"/>
          <ac:spMkLst>
            <pc:docMk/>
            <pc:sldMk cId="4046623225" sldId="549"/>
            <ac:spMk id="12" creationId="{8CBB66B9-EDA8-40F7-83D1-42E6A6FAC847}"/>
          </ac:spMkLst>
        </pc:spChg>
        <pc:spChg chg="del">
          <ac:chgData name="Grutter, Alexander J. (Fed)" userId="c528cff2-87b8-43d9-bbe4-fb79f468e7a4" providerId="ADAL" clId="{F6A309E9-D5EC-4FB9-8B31-F11808583C23}" dt="2022-07-12T15:54:44.607" v="1684" actId="478"/>
          <ac:spMkLst>
            <pc:docMk/>
            <pc:sldMk cId="4046623225" sldId="549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4:44.607" v="1684" actId="478"/>
          <ac:spMkLst>
            <pc:docMk/>
            <pc:sldMk cId="4046623225" sldId="549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4:44.945" v="1685"/>
          <ac:picMkLst>
            <pc:docMk/>
            <pc:sldMk cId="4046623225" sldId="549"/>
            <ac:picMk id="11" creationId="{E8C20B63-03CF-49C3-A8ED-CB292D0F8B22}"/>
          </ac:picMkLst>
        </pc:picChg>
        <pc:picChg chg="del">
          <ac:chgData name="Grutter, Alexander J. (Fed)" userId="c528cff2-87b8-43d9-bbe4-fb79f468e7a4" providerId="ADAL" clId="{F6A309E9-D5EC-4FB9-8B31-F11808583C23}" dt="2022-07-12T15:54:44.607" v="1684" actId="478"/>
          <ac:picMkLst>
            <pc:docMk/>
            <pc:sldMk cId="4046623225" sldId="549"/>
            <ac:picMk id="29" creationId="{A1B0E6A7-9CC3-44AA-8A7B-3209E6DFD0B5}"/>
          </ac:picMkLst>
        </pc:picChg>
        <pc:cxnChg chg="add mod">
          <ac:chgData name="Grutter, Alexander J. (Fed)" userId="c528cff2-87b8-43d9-bbe4-fb79f468e7a4" providerId="ADAL" clId="{F6A309E9-D5EC-4FB9-8B31-F11808583C23}" dt="2022-07-12T15:54:44.945" v="1685"/>
          <ac:cxnSpMkLst>
            <pc:docMk/>
            <pc:sldMk cId="4046623225" sldId="549"/>
            <ac:cxnSpMk id="8" creationId="{811E61A1-9002-4F8E-A63C-E308324A1EA3}"/>
          </ac:cxnSpMkLst>
        </pc:cxnChg>
        <pc:cxnChg chg="del">
          <ac:chgData name="Grutter, Alexander J. (Fed)" userId="c528cff2-87b8-43d9-bbe4-fb79f468e7a4" providerId="ADAL" clId="{F6A309E9-D5EC-4FB9-8B31-F11808583C23}" dt="2022-07-12T15:54:44.607" v="1684" actId="478"/>
          <ac:cxnSpMkLst>
            <pc:docMk/>
            <pc:sldMk cId="4046623225" sldId="549"/>
            <ac:cxnSpMk id="10" creationId="{00000000-0000-0000-0000-000000000000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2T15:54:57.830" v="1708"/>
        <pc:sldMkLst>
          <pc:docMk/>
          <pc:sldMk cId="3498717977" sldId="550"/>
        </pc:sldMkLst>
        <pc:spChg chg="add mod">
          <ac:chgData name="Grutter, Alexander J. (Fed)" userId="c528cff2-87b8-43d9-bbe4-fb79f468e7a4" providerId="ADAL" clId="{F6A309E9-D5EC-4FB9-8B31-F11808583C23}" dt="2022-07-12T15:54:57.830" v="1708"/>
          <ac:spMkLst>
            <pc:docMk/>
            <pc:sldMk cId="3498717977" sldId="550"/>
            <ac:spMk id="9" creationId="{BF1D871B-0B62-4FB1-A8D2-A128011A4036}"/>
          </ac:spMkLst>
        </pc:spChg>
        <pc:spChg chg="add mod">
          <ac:chgData name="Grutter, Alexander J. (Fed)" userId="c528cff2-87b8-43d9-bbe4-fb79f468e7a4" providerId="ADAL" clId="{F6A309E9-D5EC-4FB9-8B31-F11808583C23}" dt="2022-07-12T15:54:57.830" v="1708"/>
          <ac:spMkLst>
            <pc:docMk/>
            <pc:sldMk cId="3498717977" sldId="550"/>
            <ac:spMk id="12" creationId="{C86CED21-67B5-4A0E-8129-ABA58E92AE11}"/>
          </ac:spMkLst>
        </pc:spChg>
        <pc:spChg chg="del">
          <ac:chgData name="Grutter, Alexander J. (Fed)" userId="c528cff2-87b8-43d9-bbe4-fb79f468e7a4" providerId="ADAL" clId="{F6A309E9-D5EC-4FB9-8B31-F11808583C23}" dt="2022-07-12T15:54:57.590" v="1707" actId="478"/>
          <ac:spMkLst>
            <pc:docMk/>
            <pc:sldMk cId="3498717977" sldId="550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4:57.590" v="1707" actId="478"/>
          <ac:spMkLst>
            <pc:docMk/>
            <pc:sldMk cId="3498717977" sldId="550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4:57.830" v="1708"/>
          <ac:picMkLst>
            <pc:docMk/>
            <pc:sldMk cId="3498717977" sldId="550"/>
            <ac:picMk id="11" creationId="{26734B9F-ED43-4FB8-A33F-76945A2DB000}"/>
          </ac:picMkLst>
        </pc:picChg>
        <pc:picChg chg="del">
          <ac:chgData name="Grutter, Alexander J. (Fed)" userId="c528cff2-87b8-43d9-bbe4-fb79f468e7a4" providerId="ADAL" clId="{F6A309E9-D5EC-4FB9-8B31-F11808583C23}" dt="2022-07-12T15:54:57.590" v="1707" actId="478"/>
          <ac:picMkLst>
            <pc:docMk/>
            <pc:sldMk cId="3498717977" sldId="550"/>
            <ac:picMk id="29" creationId="{A1B0E6A7-9CC3-44AA-8A7B-3209E6DFD0B5}"/>
          </ac:picMkLst>
        </pc:picChg>
        <pc:cxnChg chg="add mod">
          <ac:chgData name="Grutter, Alexander J. (Fed)" userId="c528cff2-87b8-43d9-bbe4-fb79f468e7a4" providerId="ADAL" clId="{F6A309E9-D5EC-4FB9-8B31-F11808583C23}" dt="2022-07-12T15:54:57.830" v="1708"/>
          <ac:cxnSpMkLst>
            <pc:docMk/>
            <pc:sldMk cId="3498717977" sldId="550"/>
            <ac:cxnSpMk id="8" creationId="{755A99F8-042D-4D9F-823B-A3E5437AC752}"/>
          </ac:cxnSpMkLst>
        </pc:cxnChg>
        <pc:cxnChg chg="del">
          <ac:chgData name="Grutter, Alexander J. (Fed)" userId="c528cff2-87b8-43d9-bbe4-fb79f468e7a4" providerId="ADAL" clId="{F6A309E9-D5EC-4FB9-8B31-F11808583C23}" dt="2022-07-12T15:54:57.590" v="1707" actId="478"/>
          <ac:cxnSpMkLst>
            <pc:docMk/>
            <pc:sldMk cId="3498717977" sldId="550"/>
            <ac:cxnSpMk id="10" creationId="{00000000-0000-0000-0000-000000000000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12T15:54:16.555" v="1642" actId="20577"/>
        <pc:sldMkLst>
          <pc:docMk/>
          <pc:sldMk cId="2811478565" sldId="551"/>
        </pc:sldMkLst>
        <pc:spChg chg="add mod">
          <ac:chgData name="Grutter, Alexander J. (Fed)" userId="c528cff2-87b8-43d9-bbe4-fb79f468e7a4" providerId="ADAL" clId="{F6A309E9-D5EC-4FB9-8B31-F11808583C23}" dt="2022-07-12T15:54:12.272" v="1630"/>
          <ac:spMkLst>
            <pc:docMk/>
            <pc:sldMk cId="2811478565" sldId="551"/>
            <ac:spMk id="13" creationId="{AA2FDAF0-6E27-4134-B84B-F0A2D519D3EF}"/>
          </ac:spMkLst>
        </pc:spChg>
        <pc:spChg chg="add mod">
          <ac:chgData name="Grutter, Alexander J. (Fed)" userId="c528cff2-87b8-43d9-bbe4-fb79f468e7a4" providerId="ADAL" clId="{F6A309E9-D5EC-4FB9-8B31-F11808583C23}" dt="2022-07-12T15:54:16.555" v="1642" actId="20577"/>
          <ac:spMkLst>
            <pc:docMk/>
            <pc:sldMk cId="2811478565" sldId="551"/>
            <ac:spMk id="15" creationId="{9F07D23F-126E-487D-8C1C-2C5B9DFD54FB}"/>
          </ac:spMkLst>
        </pc:spChg>
        <pc:spChg chg="del">
          <ac:chgData name="Grutter, Alexander J. (Fed)" userId="c528cff2-87b8-43d9-bbe4-fb79f468e7a4" providerId="ADAL" clId="{F6A309E9-D5EC-4FB9-8B31-F11808583C23}" dt="2022-07-12T15:54:11.899" v="1629" actId="478"/>
          <ac:spMkLst>
            <pc:docMk/>
            <pc:sldMk cId="2811478565" sldId="551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4:11.899" v="1629" actId="478"/>
          <ac:spMkLst>
            <pc:docMk/>
            <pc:sldMk cId="2811478565" sldId="551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4:12.272" v="1630"/>
          <ac:picMkLst>
            <pc:docMk/>
            <pc:sldMk cId="2811478565" sldId="551"/>
            <ac:picMk id="14" creationId="{2441232A-4D76-4056-B2C3-1E191291D29B}"/>
          </ac:picMkLst>
        </pc:picChg>
        <pc:picChg chg="del">
          <ac:chgData name="Grutter, Alexander J. (Fed)" userId="c528cff2-87b8-43d9-bbe4-fb79f468e7a4" providerId="ADAL" clId="{F6A309E9-D5EC-4FB9-8B31-F11808583C23}" dt="2022-07-12T15:54:11.899" v="1629" actId="478"/>
          <ac:picMkLst>
            <pc:docMk/>
            <pc:sldMk cId="2811478565" sldId="551"/>
            <ac:picMk id="29" creationId="{A1B0E6A7-9CC3-44AA-8A7B-3209E6DFD0B5}"/>
          </ac:picMkLst>
        </pc:picChg>
        <pc:cxnChg chg="del">
          <ac:chgData name="Grutter, Alexander J. (Fed)" userId="c528cff2-87b8-43d9-bbe4-fb79f468e7a4" providerId="ADAL" clId="{F6A309E9-D5EC-4FB9-8B31-F11808583C23}" dt="2022-07-12T15:54:11.899" v="1629" actId="478"/>
          <ac:cxnSpMkLst>
            <pc:docMk/>
            <pc:sldMk cId="2811478565" sldId="551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12T15:54:12.272" v="1630"/>
          <ac:cxnSpMkLst>
            <pc:docMk/>
            <pc:sldMk cId="2811478565" sldId="551"/>
            <ac:cxnSpMk id="11" creationId="{530EEE18-5FB6-4743-AC17-978B78F71C9F}"/>
          </ac:cxnSpMkLst>
        </pc:cxnChg>
      </pc:sldChg>
      <pc:sldChg chg="addSp delSp modSp mod ord">
        <pc:chgData name="Grutter, Alexander J. (Fed)" userId="c528cff2-87b8-43d9-bbe4-fb79f468e7a4" providerId="ADAL" clId="{F6A309E9-D5EC-4FB9-8B31-F11808583C23}" dt="2022-07-08T20:38:15.770" v="1196"/>
        <pc:sldMkLst>
          <pc:docMk/>
          <pc:sldMk cId="1255663230" sldId="552"/>
        </pc:sldMkLst>
        <pc:spChg chg="mod">
          <ac:chgData name="Grutter, Alexander J. (Fed)" userId="c528cff2-87b8-43d9-bbe4-fb79f468e7a4" providerId="ADAL" clId="{F6A309E9-D5EC-4FB9-8B31-F11808583C23}" dt="2022-07-08T20:37:41.996" v="1192" actId="2711"/>
          <ac:spMkLst>
            <pc:docMk/>
            <pc:sldMk cId="1255663230" sldId="552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08T20:37:19.856" v="1184"/>
          <ac:picMkLst>
            <pc:docMk/>
            <pc:sldMk cId="1255663230" sldId="552"/>
            <ac:picMk id="9" creationId="{F17F8458-9447-4968-9670-671A53279B26}"/>
          </ac:picMkLst>
        </pc:picChg>
        <pc:picChg chg="del">
          <ac:chgData name="Grutter, Alexander J. (Fed)" userId="c528cff2-87b8-43d9-bbe4-fb79f468e7a4" providerId="ADAL" clId="{F6A309E9-D5EC-4FB9-8B31-F11808583C23}" dt="2022-07-08T20:37:19.565" v="1183" actId="478"/>
          <ac:picMkLst>
            <pc:docMk/>
            <pc:sldMk cId="1255663230" sldId="552"/>
            <ac:picMk id="29" creationId="{A1B0E6A7-9CC3-44AA-8A7B-3209E6DFD0B5}"/>
          </ac:picMkLst>
        </pc:picChg>
        <pc:cxnChg chg="del">
          <ac:chgData name="Grutter, Alexander J. (Fed)" userId="c528cff2-87b8-43d9-bbe4-fb79f468e7a4" providerId="ADAL" clId="{F6A309E9-D5EC-4FB9-8B31-F11808583C23}" dt="2022-07-08T20:37:27.269" v="1187" actId="478"/>
          <ac:cxnSpMkLst>
            <pc:docMk/>
            <pc:sldMk cId="1255663230" sldId="552"/>
            <ac:cxnSpMk id="10" creationId="{00000000-0000-0000-0000-000000000000}"/>
          </ac:cxnSpMkLst>
        </pc:cxnChg>
        <pc:cxnChg chg="add del mod">
          <ac:chgData name="Grutter, Alexander J. (Fed)" userId="c528cff2-87b8-43d9-bbe4-fb79f468e7a4" providerId="ADAL" clId="{F6A309E9-D5EC-4FB9-8B31-F11808583C23}" dt="2022-07-08T20:37:25.961" v="1186"/>
          <ac:cxnSpMkLst>
            <pc:docMk/>
            <pc:sldMk cId="1255663230" sldId="552"/>
            <ac:cxnSpMk id="11" creationId="{BA4D1A9C-DB50-459F-A3D5-6737FBAF10CE}"/>
          </ac:cxnSpMkLst>
        </pc:cxnChg>
        <pc:cxnChg chg="add mod">
          <ac:chgData name="Grutter, Alexander J. (Fed)" userId="c528cff2-87b8-43d9-bbe4-fb79f468e7a4" providerId="ADAL" clId="{F6A309E9-D5EC-4FB9-8B31-F11808583C23}" dt="2022-07-08T20:37:27.544" v="1188"/>
          <ac:cxnSpMkLst>
            <pc:docMk/>
            <pc:sldMk cId="1255663230" sldId="552"/>
            <ac:cxnSpMk id="12" creationId="{259D0BB0-2AB7-481A-A403-8C3165A2AEBE}"/>
          </ac:cxnSpMkLst>
        </pc:cxnChg>
      </pc:sldChg>
      <pc:sldChg chg="del">
        <pc:chgData name="Grutter, Alexander J. (Fed)" userId="c528cff2-87b8-43d9-bbe4-fb79f468e7a4" providerId="ADAL" clId="{F6A309E9-D5EC-4FB9-8B31-F11808583C23}" dt="2022-07-15T20:06:24.343" v="4192" actId="2696"/>
        <pc:sldMkLst>
          <pc:docMk/>
          <pc:sldMk cId="1536020666" sldId="553"/>
        </pc:sldMkLst>
      </pc:sldChg>
      <pc:sldChg chg="del">
        <pc:chgData name="Grutter, Alexander J. (Fed)" userId="c528cff2-87b8-43d9-bbe4-fb79f468e7a4" providerId="ADAL" clId="{F6A309E9-D5EC-4FB9-8B31-F11808583C23}" dt="2022-07-08T20:27:03.492" v="946" actId="47"/>
        <pc:sldMkLst>
          <pc:docMk/>
          <pc:sldMk cId="2947973900" sldId="554"/>
        </pc:sldMkLst>
      </pc:sldChg>
      <pc:sldChg chg="addSp delSp modSp mod">
        <pc:chgData name="Grutter, Alexander J. (Fed)" userId="c528cff2-87b8-43d9-bbe4-fb79f468e7a4" providerId="ADAL" clId="{F6A309E9-D5EC-4FB9-8B31-F11808583C23}" dt="2022-07-22T14:35:41.087" v="4304"/>
        <pc:sldMkLst>
          <pc:docMk/>
          <pc:sldMk cId="220930272" sldId="555"/>
        </pc:sldMkLst>
        <pc:spChg chg="mod">
          <ac:chgData name="Grutter, Alexander J. (Fed)" userId="c528cff2-87b8-43d9-bbe4-fb79f468e7a4" providerId="ADAL" clId="{F6A309E9-D5EC-4FB9-8B31-F11808583C23}" dt="2022-07-22T14:35:41.087" v="4304"/>
          <ac:spMkLst>
            <pc:docMk/>
            <pc:sldMk cId="220930272" sldId="555"/>
            <ac:spMk id="5" creationId="{A5299CD3-47EE-427F-B484-DB77A12EF5BA}"/>
          </ac:spMkLst>
        </pc:spChg>
        <pc:spChg chg="add mod">
          <ac:chgData name="Grutter, Alexander J. (Fed)" userId="c528cff2-87b8-43d9-bbe4-fb79f468e7a4" providerId="ADAL" clId="{F6A309E9-D5EC-4FB9-8B31-F11808583C23}" dt="2022-07-12T15:54:24.757" v="1644"/>
          <ac:spMkLst>
            <pc:docMk/>
            <pc:sldMk cId="220930272" sldId="555"/>
            <ac:spMk id="9" creationId="{EF7FD457-C48D-490D-BA6C-84FF2A7FB475}"/>
          </ac:spMkLst>
        </pc:spChg>
        <pc:spChg chg="add mod">
          <ac:chgData name="Grutter, Alexander J. (Fed)" userId="c528cff2-87b8-43d9-bbe4-fb79f468e7a4" providerId="ADAL" clId="{F6A309E9-D5EC-4FB9-8B31-F11808583C23}" dt="2022-07-15T20:14:20.018" v="4248" actId="20577"/>
          <ac:spMkLst>
            <pc:docMk/>
            <pc:sldMk cId="220930272" sldId="555"/>
            <ac:spMk id="12" creationId="{FE20E3E3-5D5F-4910-BCC0-5F671002236B}"/>
          </ac:spMkLst>
        </pc:spChg>
        <pc:spChg chg="del">
          <ac:chgData name="Grutter, Alexander J. (Fed)" userId="c528cff2-87b8-43d9-bbe4-fb79f468e7a4" providerId="ADAL" clId="{F6A309E9-D5EC-4FB9-8B31-F11808583C23}" dt="2022-07-12T15:54:24.349" v="1643" actId="478"/>
          <ac:spMkLst>
            <pc:docMk/>
            <pc:sldMk cId="220930272" sldId="555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12T15:54:24.349" v="1643" actId="478"/>
          <ac:spMkLst>
            <pc:docMk/>
            <pc:sldMk cId="220930272" sldId="555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12T15:54:24.757" v="1644"/>
          <ac:picMkLst>
            <pc:docMk/>
            <pc:sldMk cId="220930272" sldId="555"/>
            <ac:picMk id="11" creationId="{6FE39FF6-A1B9-4F32-99EA-3F65276D9E05}"/>
          </ac:picMkLst>
        </pc:picChg>
        <pc:picChg chg="del">
          <ac:chgData name="Grutter, Alexander J. (Fed)" userId="c528cff2-87b8-43d9-bbe4-fb79f468e7a4" providerId="ADAL" clId="{F6A309E9-D5EC-4FB9-8B31-F11808583C23}" dt="2022-07-12T15:54:24.349" v="1643" actId="478"/>
          <ac:picMkLst>
            <pc:docMk/>
            <pc:sldMk cId="220930272" sldId="555"/>
            <ac:picMk id="29" creationId="{A1B0E6A7-9CC3-44AA-8A7B-3209E6DFD0B5}"/>
          </ac:picMkLst>
        </pc:picChg>
        <pc:cxnChg chg="add mod">
          <ac:chgData name="Grutter, Alexander J. (Fed)" userId="c528cff2-87b8-43d9-bbe4-fb79f468e7a4" providerId="ADAL" clId="{F6A309E9-D5EC-4FB9-8B31-F11808583C23}" dt="2022-07-12T15:54:24.757" v="1644"/>
          <ac:cxnSpMkLst>
            <pc:docMk/>
            <pc:sldMk cId="220930272" sldId="555"/>
            <ac:cxnSpMk id="8" creationId="{FB90091F-9F4F-4BCB-9192-B07216DFC4BD}"/>
          </ac:cxnSpMkLst>
        </pc:cxnChg>
        <pc:cxnChg chg="del">
          <ac:chgData name="Grutter, Alexander J. (Fed)" userId="c528cff2-87b8-43d9-bbe4-fb79f468e7a4" providerId="ADAL" clId="{F6A309E9-D5EC-4FB9-8B31-F11808583C23}" dt="2022-07-12T15:54:24.349" v="1643" actId="478"/>
          <ac:cxnSpMkLst>
            <pc:docMk/>
            <pc:sldMk cId="220930272" sldId="555"/>
            <ac:cxnSpMk id="10" creationId="{00000000-0000-0000-0000-000000000000}"/>
          </ac:cxnSpMkLst>
        </pc:cxnChg>
      </pc:sldChg>
      <pc:sldChg chg="del">
        <pc:chgData name="Grutter, Alexander J. (Fed)" userId="c528cff2-87b8-43d9-bbe4-fb79f468e7a4" providerId="ADAL" clId="{F6A309E9-D5EC-4FB9-8B31-F11808583C23}" dt="2022-07-08T20:19:38.153" v="739" actId="2696"/>
        <pc:sldMkLst>
          <pc:docMk/>
          <pc:sldMk cId="686621888" sldId="556"/>
        </pc:sldMkLst>
      </pc:sldChg>
      <pc:sldChg chg="addSp delSp modSp add mod">
        <pc:chgData name="Grutter, Alexander J. (Fed)" userId="c528cff2-87b8-43d9-bbe4-fb79f468e7a4" providerId="ADAL" clId="{F6A309E9-D5EC-4FB9-8B31-F11808583C23}" dt="2022-07-08T20:23:34.864" v="945" actId="478"/>
        <pc:sldMkLst>
          <pc:docMk/>
          <pc:sldMk cId="1288982088" sldId="556"/>
        </pc:sldMkLst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2" creationId="{9D077447-DA9A-4A38-ADE2-C50372BBE588}"/>
          </ac:spMkLst>
        </pc:spChg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8" creationId="{26F92CE2-091D-46CF-980B-0AA3E1FC0D89}"/>
          </ac:spMkLst>
        </pc:spChg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9" creationId="{FD7A931B-92CB-4FB3-A5A9-DFE47A646B08}"/>
          </ac:spMkLst>
        </pc:spChg>
        <pc:spChg chg="add mod">
          <ac:chgData name="Grutter, Alexander J. (Fed)" userId="c528cff2-87b8-43d9-bbe4-fb79f468e7a4" providerId="ADAL" clId="{F6A309E9-D5EC-4FB9-8B31-F11808583C23}" dt="2022-07-08T20:19:50.370" v="742"/>
          <ac:spMkLst>
            <pc:docMk/>
            <pc:sldMk cId="1288982088" sldId="556"/>
            <ac:spMk id="16" creationId="{72BB8824-466B-4248-836A-34654095BBBE}"/>
          </ac:spMkLst>
        </pc:spChg>
        <pc:spChg chg="add mod">
          <ac:chgData name="Grutter, Alexander J. (Fed)" userId="c528cff2-87b8-43d9-bbe4-fb79f468e7a4" providerId="ADAL" clId="{F6A309E9-D5EC-4FB9-8B31-F11808583C23}" dt="2022-07-08T20:23:20.357" v="941" actId="20577"/>
          <ac:spMkLst>
            <pc:docMk/>
            <pc:sldMk cId="1288982088" sldId="556"/>
            <ac:spMk id="18" creationId="{722D3A01-721C-4EDC-B3DC-78FAEBC33EC0}"/>
          </ac:spMkLst>
        </pc:spChg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19" creationId="{7DC07D67-C2EB-461F-A39C-397A89F3C2E6}"/>
          </ac:spMkLst>
        </pc:spChg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20" creationId="{986F12C9-AC89-45DC-ADC9-512FEC58DB3D}"/>
          </ac:spMkLst>
        </pc:spChg>
        <pc:spChg chg="add del mod">
          <ac:chgData name="Grutter, Alexander J. (Fed)" userId="c528cff2-87b8-43d9-bbe4-fb79f468e7a4" providerId="ADAL" clId="{F6A309E9-D5EC-4FB9-8B31-F11808583C23}" dt="2022-07-08T20:20:24.771" v="811"/>
          <ac:spMkLst>
            <pc:docMk/>
            <pc:sldMk cId="1288982088" sldId="556"/>
            <ac:spMk id="23" creationId="{9B068FEC-2982-40C9-A3FA-18C81D5F0459}"/>
          </ac:spMkLst>
        </pc:spChg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24" creationId="{C8AFD7AC-72B4-47EC-BF69-E3C4172E7257}"/>
          </ac:spMkLst>
        </pc:spChg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25" creationId="{D3A65247-48F1-496E-BFF6-D1D4D20400F3}"/>
          </ac:spMkLst>
        </pc:spChg>
        <pc:spChg chg="del">
          <ac:chgData name="Grutter, Alexander J. (Fed)" userId="c528cff2-87b8-43d9-bbe4-fb79f468e7a4" providerId="ADAL" clId="{F6A309E9-D5EC-4FB9-8B31-F11808583C23}" dt="2022-07-08T20:19:49.520" v="741" actId="478"/>
          <ac:spMkLst>
            <pc:docMk/>
            <pc:sldMk cId="1288982088" sldId="556"/>
            <ac:spMk id="27" creationId="{26D2DCEB-CAEB-490B-87FD-F143EFBCDCB6}"/>
          </ac:spMkLst>
        </pc:spChg>
        <pc:spChg chg="add del mod">
          <ac:chgData name="Grutter, Alexander J. (Fed)" userId="c528cff2-87b8-43d9-bbe4-fb79f468e7a4" providerId="ADAL" clId="{F6A309E9-D5EC-4FB9-8B31-F11808583C23}" dt="2022-07-08T20:20:24.771" v="811"/>
          <ac:spMkLst>
            <pc:docMk/>
            <pc:sldMk cId="1288982088" sldId="556"/>
            <ac:spMk id="28" creationId="{1290EC64-8012-40FC-A62B-FDBACF01B274}"/>
          </ac:spMkLst>
        </pc:spChg>
        <pc:spChg chg="del">
          <ac:chgData name="Grutter, Alexander J. (Fed)" userId="c528cff2-87b8-43d9-bbe4-fb79f468e7a4" providerId="ADAL" clId="{F6A309E9-D5EC-4FB9-8B31-F11808583C23}" dt="2022-07-08T20:19:49.520" v="741" actId="478"/>
          <ac:spMkLst>
            <pc:docMk/>
            <pc:sldMk cId="1288982088" sldId="556"/>
            <ac:spMk id="30" creationId="{11181034-0C94-450E-AC0B-757E6DDBB2A0}"/>
          </ac:spMkLst>
        </pc:spChg>
        <pc:spChg chg="del mod">
          <ac:chgData name="Grutter, Alexander J. (Fed)" userId="c528cff2-87b8-43d9-bbe4-fb79f468e7a4" providerId="ADAL" clId="{F6A309E9-D5EC-4FB9-8B31-F11808583C23}" dt="2022-07-08T20:23:08.464" v="904" actId="478"/>
          <ac:spMkLst>
            <pc:docMk/>
            <pc:sldMk cId="1288982088" sldId="556"/>
            <ac:spMk id="31" creationId="{F0E4FF2C-049C-48F5-9434-37569B26BF23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32" creationId="{3EFC0E37-FF4A-44D8-BA5C-30F1CCD358CD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33" creationId="{4714BD42-823F-4686-B8E0-434389E7E7E3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34" creationId="{E015B7A7-9C7E-4F90-8EB5-EBB96ECA632E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35" creationId="{DF880848-E708-4683-A8FC-1A511693A50A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36" creationId="{028B0B79-82AC-4373-BAB5-A3CC2A7794F4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38" creationId="{69F2E158-6E99-44EC-AE71-64656631DDFE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39" creationId="{333C87E8-204C-4173-ACE0-1DC8A6252CE8}"/>
          </ac:spMkLst>
        </pc:spChg>
        <pc:spChg chg="add mod">
          <ac:chgData name="Grutter, Alexander J. (Fed)" userId="c528cff2-87b8-43d9-bbe4-fb79f468e7a4" providerId="ADAL" clId="{F6A309E9-D5EC-4FB9-8B31-F11808583C23}" dt="2022-07-08T20:23:09.157" v="905"/>
          <ac:spMkLst>
            <pc:docMk/>
            <pc:sldMk cId="1288982088" sldId="556"/>
            <ac:spMk id="40" creationId="{469D2EB0-549B-4034-9A0C-25D7DF2591E5}"/>
          </ac:spMkLst>
        </pc:spChg>
        <pc:spChg chg="add del mod">
          <ac:chgData name="Grutter, Alexander J. (Fed)" userId="c528cff2-87b8-43d9-bbe4-fb79f468e7a4" providerId="ADAL" clId="{F6A309E9-D5EC-4FB9-8B31-F11808583C23}" dt="2022-07-08T20:23:32.593" v="944" actId="478"/>
          <ac:spMkLst>
            <pc:docMk/>
            <pc:sldMk cId="1288982088" sldId="556"/>
            <ac:spMk id="41" creationId="{5C5653A8-DD71-45FA-813C-E35F5E3BD1EA}"/>
          </ac:spMkLst>
        </pc:spChg>
        <pc:spChg chg="add del mod">
          <ac:chgData name="Grutter, Alexander J. (Fed)" userId="c528cff2-87b8-43d9-bbe4-fb79f468e7a4" providerId="ADAL" clId="{F6A309E9-D5EC-4FB9-8B31-F11808583C23}" dt="2022-07-08T20:23:34.864" v="945" actId="478"/>
          <ac:spMkLst>
            <pc:docMk/>
            <pc:sldMk cId="1288982088" sldId="556"/>
            <ac:spMk id="42" creationId="{726608BC-23D0-4003-BA1D-045679D778B1}"/>
          </ac:spMkLst>
        </pc:spChg>
        <pc:spChg chg="add del mod">
          <ac:chgData name="Grutter, Alexander J. (Fed)" userId="c528cff2-87b8-43d9-bbe4-fb79f468e7a4" providerId="ADAL" clId="{F6A309E9-D5EC-4FB9-8B31-F11808583C23}" dt="2022-07-08T20:23:34.864" v="945" actId="478"/>
          <ac:spMkLst>
            <pc:docMk/>
            <pc:sldMk cId="1288982088" sldId="556"/>
            <ac:spMk id="43" creationId="{D9F706A5-16FE-46D9-A169-42B42E7679AB}"/>
          </ac:spMkLst>
        </pc:spChg>
        <pc:spChg chg="add del mod">
          <ac:chgData name="Grutter, Alexander J. (Fed)" userId="c528cff2-87b8-43d9-bbe4-fb79f468e7a4" providerId="ADAL" clId="{F6A309E9-D5EC-4FB9-8B31-F11808583C23}" dt="2022-07-08T20:23:32.593" v="944" actId="478"/>
          <ac:spMkLst>
            <pc:docMk/>
            <pc:sldMk cId="1288982088" sldId="556"/>
            <ac:spMk id="44" creationId="{E1F51A69-B4E7-4E86-9D6C-B56EDA83A413}"/>
          </ac:spMkLst>
        </pc:spChg>
        <pc:picChg chg="add mod">
          <ac:chgData name="Grutter, Alexander J. (Fed)" userId="c528cff2-87b8-43d9-bbe4-fb79f468e7a4" providerId="ADAL" clId="{F6A309E9-D5EC-4FB9-8B31-F11808583C23}" dt="2022-07-08T20:19:50.370" v="742"/>
          <ac:picMkLst>
            <pc:docMk/>
            <pc:sldMk cId="1288982088" sldId="556"/>
            <ac:picMk id="17" creationId="{0A08E10F-89F0-4270-8E4A-95F721DB661A}"/>
          </ac:picMkLst>
        </pc:picChg>
        <pc:picChg chg="del">
          <ac:chgData name="Grutter, Alexander J. (Fed)" userId="c528cff2-87b8-43d9-bbe4-fb79f468e7a4" providerId="ADAL" clId="{F6A309E9-D5EC-4FB9-8B31-F11808583C23}" dt="2022-07-08T20:23:08.464" v="904" actId="478"/>
          <ac:picMkLst>
            <pc:docMk/>
            <pc:sldMk cId="1288982088" sldId="556"/>
            <ac:picMk id="21" creationId="{592BB2F7-FF19-4E83-8521-2143A5FC07C1}"/>
          </ac:picMkLst>
        </pc:picChg>
        <pc:picChg chg="add del mod">
          <ac:chgData name="Grutter, Alexander J. (Fed)" userId="c528cff2-87b8-43d9-bbe4-fb79f468e7a4" providerId="ADAL" clId="{F6A309E9-D5EC-4FB9-8B31-F11808583C23}" dt="2022-07-08T20:20:24.771" v="811"/>
          <ac:picMkLst>
            <pc:docMk/>
            <pc:sldMk cId="1288982088" sldId="556"/>
            <ac:picMk id="26" creationId="{9B2CA530-95F2-4144-9B73-707B25602AD4}"/>
          </ac:picMkLst>
        </pc:picChg>
        <pc:picChg chg="del">
          <ac:chgData name="Grutter, Alexander J. (Fed)" userId="c528cff2-87b8-43d9-bbe4-fb79f468e7a4" providerId="ADAL" clId="{F6A309E9-D5EC-4FB9-8B31-F11808583C23}" dt="2022-07-08T20:19:49.520" v="741" actId="478"/>
          <ac:picMkLst>
            <pc:docMk/>
            <pc:sldMk cId="1288982088" sldId="556"/>
            <ac:picMk id="29" creationId="{A1B0E6A7-9CC3-44AA-8A7B-3209E6DFD0B5}"/>
          </ac:picMkLst>
        </pc:picChg>
        <pc:picChg chg="add mod">
          <ac:chgData name="Grutter, Alexander J. (Fed)" userId="c528cff2-87b8-43d9-bbe4-fb79f468e7a4" providerId="ADAL" clId="{F6A309E9-D5EC-4FB9-8B31-F11808583C23}" dt="2022-07-08T20:23:09.157" v="905"/>
          <ac:picMkLst>
            <pc:docMk/>
            <pc:sldMk cId="1288982088" sldId="556"/>
            <ac:picMk id="37" creationId="{9C848849-27CA-4C66-A7A4-0BC89EDBC435}"/>
          </ac:picMkLst>
        </pc:picChg>
        <pc:cxnChg chg="del">
          <ac:chgData name="Grutter, Alexander J. (Fed)" userId="c528cff2-87b8-43d9-bbe4-fb79f468e7a4" providerId="ADAL" clId="{F6A309E9-D5EC-4FB9-8B31-F11808583C23}" dt="2022-07-08T20:19:49.520" v="741" actId="478"/>
          <ac:cxnSpMkLst>
            <pc:docMk/>
            <pc:sldMk cId="1288982088" sldId="556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08T20:19:50.370" v="742"/>
          <ac:cxnSpMkLst>
            <pc:docMk/>
            <pc:sldMk cId="1288982088" sldId="556"/>
            <ac:cxnSpMk id="15" creationId="{DB501FA1-F7AA-4665-A49E-FA766F8B41AF}"/>
          </ac:cxnSpMkLst>
        </pc:cxnChg>
        <pc:cxnChg chg="add del mod">
          <ac:chgData name="Grutter, Alexander J. (Fed)" userId="c528cff2-87b8-43d9-bbe4-fb79f468e7a4" providerId="ADAL" clId="{F6A309E9-D5EC-4FB9-8B31-F11808583C23}" dt="2022-07-08T20:20:24.771" v="811"/>
          <ac:cxnSpMkLst>
            <pc:docMk/>
            <pc:sldMk cId="1288982088" sldId="556"/>
            <ac:cxnSpMk id="22" creationId="{3A5A72DD-A81E-434C-A0F7-8C37FA24CE21}"/>
          </ac:cxnSpMkLst>
        </pc:cxnChg>
      </pc:sldChg>
      <pc:sldChg chg="del">
        <pc:chgData name="Grutter, Alexander J. (Fed)" userId="c528cff2-87b8-43d9-bbe4-fb79f468e7a4" providerId="ADAL" clId="{F6A309E9-D5EC-4FB9-8B31-F11808583C23}" dt="2022-07-08T20:19:38.153" v="739" actId="2696"/>
        <pc:sldMkLst>
          <pc:docMk/>
          <pc:sldMk cId="1308191193" sldId="557"/>
        </pc:sldMkLst>
      </pc:sldChg>
      <pc:sldChg chg="addSp delSp modSp add mod">
        <pc:chgData name="Grutter, Alexander J. (Fed)" userId="c528cff2-87b8-43d9-bbe4-fb79f468e7a4" providerId="ADAL" clId="{F6A309E9-D5EC-4FB9-8B31-F11808583C23}" dt="2022-07-08T20:23:23.821" v="943" actId="27636"/>
        <pc:sldMkLst>
          <pc:docMk/>
          <pc:sldMk cId="3949735197" sldId="557"/>
        </pc:sldMkLst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" creationId="{9D077447-DA9A-4A38-ADE2-C50372BBE588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8" creationId="{26F92CE2-091D-46CF-980B-0AA3E1FC0D89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9" creationId="{FD7A931B-92CB-4FB3-A5A9-DFE47A646B08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19" creationId="{7DC07D67-C2EB-461F-A39C-397A89F3C2E6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0" creationId="{986F12C9-AC89-45DC-ADC9-512FEC58DB3D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2" creationId="{A72D713C-F223-4EED-BD4F-2E8AE0EC1854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3" creationId="{0D0B045A-5B81-4934-923B-D24D46B33FF3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4" creationId="{C8AFD7AC-72B4-47EC-BF69-E3C4172E7257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5" creationId="{D3A65247-48F1-496E-BFF6-D1D4D20400F3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6" creationId="{68D749B0-150C-4D9B-B1E9-6F1B5C64324A}"/>
          </ac:spMkLst>
        </pc:spChg>
        <pc:spChg chg="del">
          <ac:chgData name="Grutter, Alexander J. (Fed)" userId="c528cff2-87b8-43d9-bbe4-fb79f468e7a4" providerId="ADAL" clId="{F6A309E9-D5EC-4FB9-8B31-F11808583C23}" dt="2022-07-08T20:20:28.234" v="812" actId="478"/>
          <ac:spMkLst>
            <pc:docMk/>
            <pc:sldMk cId="3949735197" sldId="557"/>
            <ac:spMk id="27" creationId="{26D2DCEB-CAEB-490B-87FD-F143EFBCDCB6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28" creationId="{65E40C1D-2958-44C4-B4D5-78BC54FDD0F1}"/>
          </ac:spMkLst>
        </pc:spChg>
        <pc:spChg chg="del">
          <ac:chgData name="Grutter, Alexander J. (Fed)" userId="c528cff2-87b8-43d9-bbe4-fb79f468e7a4" providerId="ADAL" clId="{F6A309E9-D5EC-4FB9-8B31-F11808583C23}" dt="2022-07-08T20:20:28.234" v="812" actId="478"/>
          <ac:spMkLst>
            <pc:docMk/>
            <pc:sldMk cId="3949735197" sldId="557"/>
            <ac:spMk id="30" creationId="{11181034-0C94-450E-AC0B-757E6DDBB2A0}"/>
          </ac:spMkLst>
        </pc:spChg>
        <pc:spChg chg="mod">
          <ac:chgData name="Grutter, Alexander J. (Fed)" userId="c528cff2-87b8-43d9-bbe4-fb79f468e7a4" providerId="ADAL" clId="{F6A309E9-D5EC-4FB9-8B31-F11808583C23}" dt="2022-07-08T20:23:03.687" v="903" actId="1037"/>
          <ac:spMkLst>
            <pc:docMk/>
            <pc:sldMk cId="3949735197" sldId="557"/>
            <ac:spMk id="31" creationId="{F0E4FF2C-049C-48F5-9434-37569B26BF23}"/>
          </ac:spMkLst>
        </pc:spChg>
        <pc:spChg chg="add mod">
          <ac:chgData name="Grutter, Alexander J. (Fed)" userId="c528cff2-87b8-43d9-bbe4-fb79f468e7a4" providerId="ADAL" clId="{F6A309E9-D5EC-4FB9-8B31-F11808583C23}" dt="2022-07-08T20:20:28.617" v="813"/>
          <ac:spMkLst>
            <pc:docMk/>
            <pc:sldMk cId="3949735197" sldId="557"/>
            <ac:spMk id="33" creationId="{C82ED40D-ADF0-4BDF-B9E0-BEE4F17090C3}"/>
          </ac:spMkLst>
        </pc:spChg>
        <pc:spChg chg="add mod">
          <ac:chgData name="Grutter, Alexander J. (Fed)" userId="c528cff2-87b8-43d9-bbe4-fb79f468e7a4" providerId="ADAL" clId="{F6A309E9-D5EC-4FB9-8B31-F11808583C23}" dt="2022-07-08T20:23:23.821" v="943" actId="27636"/>
          <ac:spMkLst>
            <pc:docMk/>
            <pc:sldMk cId="3949735197" sldId="557"/>
            <ac:spMk id="35" creationId="{2867929D-68A4-4744-9683-FEC7ECFE7D31}"/>
          </ac:spMkLst>
        </pc:spChg>
        <pc:picChg chg="mod">
          <ac:chgData name="Grutter, Alexander J. (Fed)" userId="c528cff2-87b8-43d9-bbe4-fb79f468e7a4" providerId="ADAL" clId="{F6A309E9-D5EC-4FB9-8B31-F11808583C23}" dt="2022-07-08T20:23:03.687" v="903" actId="1037"/>
          <ac:picMkLst>
            <pc:docMk/>
            <pc:sldMk cId="3949735197" sldId="557"/>
            <ac:picMk id="21" creationId="{592BB2F7-FF19-4E83-8521-2143A5FC07C1}"/>
          </ac:picMkLst>
        </pc:picChg>
        <pc:picChg chg="del">
          <ac:chgData name="Grutter, Alexander J. (Fed)" userId="c528cff2-87b8-43d9-bbe4-fb79f468e7a4" providerId="ADAL" clId="{F6A309E9-D5EC-4FB9-8B31-F11808583C23}" dt="2022-07-08T20:20:28.234" v="812" actId="478"/>
          <ac:picMkLst>
            <pc:docMk/>
            <pc:sldMk cId="3949735197" sldId="557"/>
            <ac:picMk id="29" creationId="{A1B0E6A7-9CC3-44AA-8A7B-3209E6DFD0B5}"/>
          </ac:picMkLst>
        </pc:picChg>
        <pc:picChg chg="add mod">
          <ac:chgData name="Grutter, Alexander J. (Fed)" userId="c528cff2-87b8-43d9-bbe4-fb79f468e7a4" providerId="ADAL" clId="{F6A309E9-D5EC-4FB9-8B31-F11808583C23}" dt="2022-07-08T20:20:28.617" v="813"/>
          <ac:picMkLst>
            <pc:docMk/>
            <pc:sldMk cId="3949735197" sldId="557"/>
            <ac:picMk id="34" creationId="{9F080F11-C647-4552-8B1C-83C3A3DC5BE9}"/>
          </ac:picMkLst>
        </pc:picChg>
        <pc:cxnChg chg="del">
          <ac:chgData name="Grutter, Alexander J. (Fed)" userId="c528cff2-87b8-43d9-bbe4-fb79f468e7a4" providerId="ADAL" clId="{F6A309E9-D5EC-4FB9-8B31-F11808583C23}" dt="2022-07-08T20:20:28.234" v="812" actId="478"/>
          <ac:cxnSpMkLst>
            <pc:docMk/>
            <pc:sldMk cId="3949735197" sldId="557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08T20:20:28.617" v="813"/>
          <ac:cxnSpMkLst>
            <pc:docMk/>
            <pc:sldMk cId="3949735197" sldId="557"/>
            <ac:cxnSpMk id="32" creationId="{A0D83ACD-4A49-4939-832F-AD6E04826D49}"/>
          </ac:cxnSpMkLst>
        </pc:cxnChg>
      </pc:sldChg>
      <pc:sldChg chg="addSp delSp modSp mod">
        <pc:chgData name="Grutter, Alexander J. (Fed)" userId="c528cff2-87b8-43d9-bbe4-fb79f468e7a4" providerId="ADAL" clId="{F6A309E9-D5EC-4FB9-8B31-F11808583C23}" dt="2022-07-08T20:38:47.585" v="1225" actId="1076"/>
        <pc:sldMkLst>
          <pc:docMk/>
          <pc:sldMk cId="3146161079" sldId="558"/>
        </pc:sldMkLst>
        <pc:spChg chg="add mod">
          <ac:chgData name="Grutter, Alexander J. (Fed)" userId="c528cff2-87b8-43d9-bbe4-fb79f468e7a4" providerId="ADAL" clId="{F6A309E9-D5EC-4FB9-8B31-F11808583C23}" dt="2022-07-08T20:38:33.390" v="1198"/>
          <ac:spMkLst>
            <pc:docMk/>
            <pc:sldMk cId="3146161079" sldId="558"/>
            <ac:spMk id="11" creationId="{127E7498-DBCE-476A-8E96-05FA4BD82421}"/>
          </ac:spMkLst>
        </pc:spChg>
        <pc:spChg chg="add mod">
          <ac:chgData name="Grutter, Alexander J. (Fed)" userId="c528cff2-87b8-43d9-bbe4-fb79f468e7a4" providerId="ADAL" clId="{F6A309E9-D5EC-4FB9-8B31-F11808583C23}" dt="2022-07-08T20:38:47.585" v="1225" actId="1076"/>
          <ac:spMkLst>
            <pc:docMk/>
            <pc:sldMk cId="3146161079" sldId="558"/>
            <ac:spMk id="13" creationId="{3889DA44-8D93-4A4D-87FE-1E844E30AF5B}"/>
          </ac:spMkLst>
        </pc:spChg>
        <pc:spChg chg="del">
          <ac:chgData name="Grutter, Alexander J. (Fed)" userId="c528cff2-87b8-43d9-bbe4-fb79f468e7a4" providerId="ADAL" clId="{F6A309E9-D5EC-4FB9-8B31-F11808583C23}" dt="2022-07-08T20:38:33.088" v="1197" actId="478"/>
          <ac:spMkLst>
            <pc:docMk/>
            <pc:sldMk cId="3146161079" sldId="558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08T20:38:33.088" v="1197" actId="478"/>
          <ac:spMkLst>
            <pc:docMk/>
            <pc:sldMk cId="3146161079" sldId="558"/>
            <ac:spMk id="30" creationId="{11181034-0C94-450E-AC0B-757E6DDBB2A0}"/>
          </ac:spMkLst>
        </pc:spChg>
        <pc:picChg chg="add mod">
          <ac:chgData name="Grutter, Alexander J. (Fed)" userId="c528cff2-87b8-43d9-bbe4-fb79f468e7a4" providerId="ADAL" clId="{F6A309E9-D5EC-4FB9-8B31-F11808583C23}" dt="2022-07-08T20:38:33.390" v="1198"/>
          <ac:picMkLst>
            <pc:docMk/>
            <pc:sldMk cId="3146161079" sldId="558"/>
            <ac:picMk id="12" creationId="{23618CCD-E565-49D2-BB0D-3954D252A663}"/>
          </ac:picMkLst>
        </pc:picChg>
        <pc:picChg chg="del">
          <ac:chgData name="Grutter, Alexander J. (Fed)" userId="c528cff2-87b8-43d9-bbe4-fb79f468e7a4" providerId="ADAL" clId="{F6A309E9-D5EC-4FB9-8B31-F11808583C23}" dt="2022-07-08T20:38:33.088" v="1197" actId="478"/>
          <ac:picMkLst>
            <pc:docMk/>
            <pc:sldMk cId="3146161079" sldId="558"/>
            <ac:picMk id="29" creationId="{A1B0E6A7-9CC3-44AA-8A7B-3209E6DFD0B5}"/>
          </ac:picMkLst>
        </pc:picChg>
        <pc:cxnChg chg="add mod">
          <ac:chgData name="Grutter, Alexander J. (Fed)" userId="c528cff2-87b8-43d9-bbe4-fb79f468e7a4" providerId="ADAL" clId="{F6A309E9-D5EC-4FB9-8B31-F11808583C23}" dt="2022-07-08T20:38:33.390" v="1198"/>
          <ac:cxnSpMkLst>
            <pc:docMk/>
            <pc:sldMk cId="3146161079" sldId="558"/>
            <ac:cxnSpMk id="9" creationId="{02C6B574-AC51-465E-86DF-EA87B7BFC3EE}"/>
          </ac:cxnSpMkLst>
        </pc:cxnChg>
        <pc:cxnChg chg="del">
          <ac:chgData name="Grutter, Alexander J. (Fed)" userId="c528cff2-87b8-43d9-bbe4-fb79f468e7a4" providerId="ADAL" clId="{F6A309E9-D5EC-4FB9-8B31-F11808583C23}" dt="2022-07-08T20:38:33.088" v="1197" actId="478"/>
          <ac:cxnSpMkLst>
            <pc:docMk/>
            <pc:sldMk cId="3146161079" sldId="558"/>
            <ac:cxnSpMk id="10" creationId="{00000000-0000-0000-0000-000000000000}"/>
          </ac:cxnSpMkLst>
        </pc:cxnChg>
      </pc:sldChg>
      <pc:sldChg chg="addSp delSp modSp del mod ord">
        <pc:chgData name="Grutter, Alexander J. (Fed)" userId="c528cff2-87b8-43d9-bbe4-fb79f468e7a4" providerId="ADAL" clId="{F6A309E9-D5EC-4FB9-8B31-F11808583C23}" dt="2022-07-13T14:35:06.682" v="2062" actId="47"/>
        <pc:sldMkLst>
          <pc:docMk/>
          <pc:sldMk cId="1548600454" sldId="559"/>
        </pc:sldMkLst>
        <pc:spChg chg="mod">
          <ac:chgData name="Grutter, Alexander J. (Fed)" userId="c528cff2-87b8-43d9-bbe4-fb79f468e7a4" providerId="ADAL" clId="{F6A309E9-D5EC-4FB9-8B31-F11808583C23}" dt="2022-07-13T14:14:23.311" v="1832" actId="2711"/>
          <ac:spMkLst>
            <pc:docMk/>
            <pc:sldMk cId="1548600454" sldId="559"/>
            <ac:spMk id="23" creationId="{00000000-0000-0000-0000-000000000000}"/>
          </ac:spMkLst>
        </pc:spChg>
        <pc:spChg chg="mod">
          <ac:chgData name="Grutter, Alexander J. (Fed)" userId="c528cff2-87b8-43d9-bbe4-fb79f468e7a4" providerId="ADAL" clId="{F6A309E9-D5EC-4FB9-8B31-F11808583C23}" dt="2022-07-13T14:19:11.264" v="1839"/>
          <ac:spMkLst>
            <pc:docMk/>
            <pc:sldMk cId="1548600454" sldId="559"/>
            <ac:spMk id="24" creationId="{00000000-0000-0000-0000-000000000000}"/>
          </ac:spMkLst>
        </pc:spChg>
        <pc:spChg chg="del">
          <ac:chgData name="Grutter, Alexander J. (Fed)" userId="c528cff2-87b8-43d9-bbe4-fb79f468e7a4" providerId="ADAL" clId="{F6A309E9-D5EC-4FB9-8B31-F11808583C23}" dt="2022-07-08T20:32:41.384" v="1157" actId="478"/>
          <ac:spMkLst>
            <pc:docMk/>
            <pc:sldMk cId="1548600454" sldId="559"/>
            <ac:spMk id="27" creationId="{26D2DCEB-CAEB-490B-87FD-F143EFBCDCB6}"/>
          </ac:spMkLst>
        </pc:spChg>
        <pc:spChg chg="del">
          <ac:chgData name="Grutter, Alexander J. (Fed)" userId="c528cff2-87b8-43d9-bbe4-fb79f468e7a4" providerId="ADAL" clId="{F6A309E9-D5EC-4FB9-8B31-F11808583C23}" dt="2022-07-08T20:32:41.384" v="1157" actId="478"/>
          <ac:spMkLst>
            <pc:docMk/>
            <pc:sldMk cId="1548600454" sldId="559"/>
            <ac:spMk id="30" creationId="{11181034-0C94-450E-AC0B-757E6DDBB2A0}"/>
          </ac:spMkLst>
        </pc:spChg>
        <pc:spChg chg="add mod">
          <ac:chgData name="Grutter, Alexander J. (Fed)" userId="c528cff2-87b8-43d9-bbe4-fb79f468e7a4" providerId="ADAL" clId="{F6A309E9-D5EC-4FB9-8B31-F11808583C23}" dt="2022-07-08T20:32:41.727" v="1158"/>
          <ac:spMkLst>
            <pc:docMk/>
            <pc:sldMk cId="1548600454" sldId="559"/>
            <ac:spMk id="33" creationId="{B93BE2A3-351C-46C0-A357-0EF1C3E39626}"/>
          </ac:spMkLst>
        </pc:spChg>
        <pc:spChg chg="add mod">
          <ac:chgData name="Grutter, Alexander J. (Fed)" userId="c528cff2-87b8-43d9-bbe4-fb79f468e7a4" providerId="ADAL" clId="{F6A309E9-D5EC-4FB9-8B31-F11808583C23}" dt="2022-07-08T20:32:41.727" v="1158"/>
          <ac:spMkLst>
            <pc:docMk/>
            <pc:sldMk cId="1548600454" sldId="559"/>
            <ac:spMk id="35" creationId="{1A300456-8AD7-4217-9012-D7CDFEDE3CB8}"/>
          </ac:spMkLst>
        </pc:spChg>
        <pc:picChg chg="del">
          <ac:chgData name="Grutter, Alexander J. (Fed)" userId="c528cff2-87b8-43d9-bbe4-fb79f468e7a4" providerId="ADAL" clId="{F6A309E9-D5EC-4FB9-8B31-F11808583C23}" dt="2022-07-08T20:32:41.384" v="1157" actId="478"/>
          <ac:picMkLst>
            <pc:docMk/>
            <pc:sldMk cId="1548600454" sldId="559"/>
            <ac:picMk id="29" creationId="{A1B0E6A7-9CC3-44AA-8A7B-3209E6DFD0B5}"/>
          </ac:picMkLst>
        </pc:picChg>
        <pc:picChg chg="add mod">
          <ac:chgData name="Grutter, Alexander J. (Fed)" userId="c528cff2-87b8-43d9-bbe4-fb79f468e7a4" providerId="ADAL" clId="{F6A309E9-D5EC-4FB9-8B31-F11808583C23}" dt="2022-07-08T20:32:41.727" v="1158"/>
          <ac:picMkLst>
            <pc:docMk/>
            <pc:sldMk cId="1548600454" sldId="559"/>
            <ac:picMk id="34" creationId="{9A2B9FE6-ED9D-4108-800D-F60458100E75}"/>
          </ac:picMkLst>
        </pc:picChg>
        <pc:cxnChg chg="del">
          <ac:chgData name="Grutter, Alexander J. (Fed)" userId="c528cff2-87b8-43d9-bbe4-fb79f468e7a4" providerId="ADAL" clId="{F6A309E9-D5EC-4FB9-8B31-F11808583C23}" dt="2022-07-08T20:32:41.384" v="1157" actId="478"/>
          <ac:cxnSpMkLst>
            <pc:docMk/>
            <pc:sldMk cId="1548600454" sldId="559"/>
            <ac:cxnSpMk id="10" creationId="{00000000-0000-0000-0000-000000000000}"/>
          </ac:cxnSpMkLst>
        </pc:cxnChg>
        <pc:cxnChg chg="add mod">
          <ac:chgData name="Grutter, Alexander J. (Fed)" userId="c528cff2-87b8-43d9-bbe4-fb79f468e7a4" providerId="ADAL" clId="{F6A309E9-D5EC-4FB9-8B31-F11808583C23}" dt="2022-07-08T20:32:41.727" v="1158"/>
          <ac:cxnSpMkLst>
            <pc:docMk/>
            <pc:sldMk cId="1548600454" sldId="559"/>
            <ac:cxnSpMk id="28" creationId="{2EAE38B7-2EFF-4A6B-8827-EA8597F0C37C}"/>
          </ac:cxnSpMkLst>
        </pc:cxnChg>
      </pc:sldChg>
      <pc:sldChg chg="modTransition">
        <pc:chgData name="Grutter, Alexander J. (Fed)" userId="c528cff2-87b8-43d9-bbe4-fb79f468e7a4" providerId="ADAL" clId="{F6A309E9-D5EC-4FB9-8B31-F11808583C23}" dt="2022-07-15T20:04:23.347" v="4149"/>
        <pc:sldMkLst>
          <pc:docMk/>
          <pc:sldMk cId="991816565" sldId="560"/>
        </pc:sldMkLst>
      </pc:sldChg>
      <pc:sldChg chg="del">
        <pc:chgData name="Grutter, Alexander J. (Fed)" userId="c528cff2-87b8-43d9-bbe4-fb79f468e7a4" providerId="ADAL" clId="{F6A309E9-D5EC-4FB9-8B31-F11808583C23}" dt="2022-07-08T20:33:40.673" v="1159" actId="2696"/>
        <pc:sldMkLst>
          <pc:docMk/>
          <pc:sldMk cId="2179649972" sldId="560"/>
        </pc:sldMkLst>
      </pc:sldChg>
      <pc:sldChg chg="addSp delSp modSp add mod">
        <pc:chgData name="Grutter, Alexander J. (Fed)" userId="c528cff2-87b8-43d9-bbe4-fb79f468e7a4" providerId="ADAL" clId="{F6A309E9-D5EC-4FB9-8B31-F11808583C23}" dt="2022-07-12T15:55:11.442" v="1746" actId="20577"/>
        <pc:sldMkLst>
          <pc:docMk/>
          <pc:sldMk cId="4060200339" sldId="560"/>
        </pc:sldMkLst>
        <pc:spChg chg="add mod">
          <ac:chgData name="Grutter, Alexander J. (Fed)" userId="c528cff2-87b8-43d9-bbe4-fb79f468e7a4" providerId="ADAL" clId="{F6A309E9-D5EC-4FB9-8B31-F11808583C23}" dt="2022-07-12T15:55:03.701" v="1710"/>
          <ac:spMkLst>
            <pc:docMk/>
            <pc:sldMk cId="4060200339" sldId="560"/>
            <ac:spMk id="22" creationId="{8B0FEC1C-359F-4AAE-BC9C-194A28DAD0B8}"/>
          </ac:spMkLst>
        </pc:spChg>
        <pc:spChg chg="del">
          <ac:chgData name="Grutter, Alexander J. (Fed)" userId="c528cff2-87b8-43d9-bbe4-fb79f468e7a4" providerId="ADAL" clId="{F6A309E9-D5EC-4FB9-8B31-F11808583C23}" dt="2022-07-12T15:55:03.389" v="1709" actId="478"/>
          <ac:spMkLst>
            <pc:docMk/>
            <pc:sldMk cId="4060200339" sldId="560"/>
            <ac:spMk id="23" creationId="{26299413-57FB-4F74-A9CA-B99046581DBF}"/>
          </ac:spMkLst>
        </pc:spChg>
        <pc:spChg chg="add mod">
          <ac:chgData name="Grutter, Alexander J. (Fed)" userId="c528cff2-87b8-43d9-bbe4-fb79f468e7a4" providerId="ADAL" clId="{F6A309E9-D5EC-4FB9-8B31-F11808583C23}" dt="2022-07-12T15:55:11.442" v="1746" actId="20577"/>
          <ac:spMkLst>
            <pc:docMk/>
            <pc:sldMk cId="4060200339" sldId="560"/>
            <ac:spMk id="25" creationId="{09C36723-3D40-4F41-8C56-94170A588CAC}"/>
          </ac:spMkLst>
        </pc:spChg>
        <pc:picChg chg="del">
          <ac:chgData name="Grutter, Alexander J. (Fed)" userId="c528cff2-87b8-43d9-bbe4-fb79f468e7a4" providerId="ADAL" clId="{F6A309E9-D5EC-4FB9-8B31-F11808583C23}" dt="2022-07-12T15:55:03.389" v="1709" actId="478"/>
          <ac:picMkLst>
            <pc:docMk/>
            <pc:sldMk cId="4060200339" sldId="560"/>
            <ac:picMk id="20" creationId="{6C652135-D5BD-4C07-A044-F28EB7B41854}"/>
          </ac:picMkLst>
        </pc:picChg>
        <pc:picChg chg="add mod">
          <ac:chgData name="Grutter, Alexander J. (Fed)" userId="c528cff2-87b8-43d9-bbe4-fb79f468e7a4" providerId="ADAL" clId="{F6A309E9-D5EC-4FB9-8B31-F11808583C23}" dt="2022-07-12T15:55:03.701" v="1710"/>
          <ac:picMkLst>
            <pc:docMk/>
            <pc:sldMk cId="4060200339" sldId="560"/>
            <ac:picMk id="24" creationId="{770F9DA9-FBB0-40E2-9274-91A2E5466D93}"/>
          </ac:picMkLst>
        </pc:picChg>
        <pc:cxnChg chg="del">
          <ac:chgData name="Grutter, Alexander J. (Fed)" userId="c528cff2-87b8-43d9-bbe4-fb79f468e7a4" providerId="ADAL" clId="{F6A309E9-D5EC-4FB9-8B31-F11808583C23}" dt="2022-07-12T15:55:03.389" v="1709" actId="478"/>
          <ac:cxnSpMkLst>
            <pc:docMk/>
            <pc:sldMk cId="4060200339" sldId="560"/>
            <ac:cxnSpMk id="19" creationId="{A18994F6-9B70-46C9-B692-166EE34FC13A}"/>
          </ac:cxnSpMkLst>
        </pc:cxnChg>
        <pc:cxnChg chg="add mod">
          <ac:chgData name="Grutter, Alexander J. (Fed)" userId="c528cff2-87b8-43d9-bbe4-fb79f468e7a4" providerId="ADAL" clId="{F6A309E9-D5EC-4FB9-8B31-F11808583C23}" dt="2022-07-12T15:55:03.701" v="1710"/>
          <ac:cxnSpMkLst>
            <pc:docMk/>
            <pc:sldMk cId="4060200339" sldId="560"/>
            <ac:cxnSpMk id="21" creationId="{F5B0003F-322C-4B14-8233-E3F5746C0C7F}"/>
          </ac:cxnSpMkLst>
        </pc:cxnChg>
      </pc:sldChg>
      <pc:sldChg chg="del">
        <pc:chgData name="Grutter, Alexander J. (Fed)" userId="c528cff2-87b8-43d9-bbe4-fb79f468e7a4" providerId="ADAL" clId="{F6A309E9-D5EC-4FB9-8B31-F11808583C23}" dt="2022-07-08T20:33:40.673" v="1159" actId="2696"/>
        <pc:sldMkLst>
          <pc:docMk/>
          <pc:sldMk cId="3829386243" sldId="561"/>
        </pc:sldMkLst>
      </pc:sldChg>
      <pc:sldChg chg="addSp delSp modSp add mod">
        <pc:chgData name="Grutter, Alexander J. (Fed)" userId="c528cff2-87b8-43d9-bbe4-fb79f468e7a4" providerId="ADAL" clId="{F6A309E9-D5EC-4FB9-8B31-F11808583C23}" dt="2022-07-12T15:55:21.485" v="1768" actId="20577"/>
        <pc:sldMkLst>
          <pc:docMk/>
          <pc:sldMk cId="4111786934" sldId="561"/>
        </pc:sldMkLst>
        <pc:spChg chg="add mod">
          <ac:chgData name="Grutter, Alexander J. (Fed)" userId="c528cff2-87b8-43d9-bbe4-fb79f468e7a4" providerId="ADAL" clId="{F6A309E9-D5EC-4FB9-8B31-F11808583C23}" dt="2022-07-12T15:55:16.175" v="1748"/>
          <ac:spMkLst>
            <pc:docMk/>
            <pc:sldMk cId="4111786934" sldId="561"/>
            <ac:spMk id="13" creationId="{80129FA9-5FAA-4A75-AA60-7BF05DC3C76F}"/>
          </ac:spMkLst>
        </pc:spChg>
        <pc:spChg chg="add mod">
          <ac:chgData name="Grutter, Alexander J. (Fed)" userId="c528cff2-87b8-43d9-bbe4-fb79f468e7a4" providerId="ADAL" clId="{F6A309E9-D5EC-4FB9-8B31-F11808583C23}" dt="2022-07-12T15:55:21.485" v="1768" actId="20577"/>
          <ac:spMkLst>
            <pc:docMk/>
            <pc:sldMk cId="4111786934" sldId="561"/>
            <ac:spMk id="15" creationId="{3B25BB62-9151-4417-A834-26E6C2FBACED}"/>
          </ac:spMkLst>
        </pc:spChg>
        <pc:spChg chg="del">
          <ac:chgData name="Grutter, Alexander J. (Fed)" userId="c528cff2-87b8-43d9-bbe4-fb79f468e7a4" providerId="ADAL" clId="{F6A309E9-D5EC-4FB9-8B31-F11808583C23}" dt="2022-07-12T15:55:15.659" v="1747" actId="478"/>
          <ac:spMkLst>
            <pc:docMk/>
            <pc:sldMk cId="4111786934" sldId="561"/>
            <ac:spMk id="23" creationId="{26299413-57FB-4F74-A9CA-B99046581DBF}"/>
          </ac:spMkLst>
        </pc:spChg>
        <pc:picChg chg="add mod">
          <ac:chgData name="Grutter, Alexander J. (Fed)" userId="c528cff2-87b8-43d9-bbe4-fb79f468e7a4" providerId="ADAL" clId="{F6A309E9-D5EC-4FB9-8B31-F11808583C23}" dt="2022-07-12T15:55:16.175" v="1748"/>
          <ac:picMkLst>
            <pc:docMk/>
            <pc:sldMk cId="4111786934" sldId="561"/>
            <ac:picMk id="14" creationId="{B78AE473-F780-418E-9EBD-F0AE82FEB5F0}"/>
          </ac:picMkLst>
        </pc:picChg>
        <pc:picChg chg="del">
          <ac:chgData name="Grutter, Alexander J. (Fed)" userId="c528cff2-87b8-43d9-bbe4-fb79f468e7a4" providerId="ADAL" clId="{F6A309E9-D5EC-4FB9-8B31-F11808583C23}" dt="2022-07-12T15:55:15.659" v="1747" actId="478"/>
          <ac:picMkLst>
            <pc:docMk/>
            <pc:sldMk cId="4111786934" sldId="561"/>
            <ac:picMk id="20" creationId="{6C652135-D5BD-4C07-A044-F28EB7B41854}"/>
          </ac:picMkLst>
        </pc:picChg>
        <pc:cxnChg chg="add mod">
          <ac:chgData name="Grutter, Alexander J. (Fed)" userId="c528cff2-87b8-43d9-bbe4-fb79f468e7a4" providerId="ADAL" clId="{F6A309E9-D5EC-4FB9-8B31-F11808583C23}" dt="2022-07-12T15:55:16.175" v="1748"/>
          <ac:cxnSpMkLst>
            <pc:docMk/>
            <pc:sldMk cId="4111786934" sldId="561"/>
            <ac:cxnSpMk id="12" creationId="{E7E3625E-2B5A-41BA-999B-1F7C15F1E9B7}"/>
          </ac:cxnSpMkLst>
        </pc:cxnChg>
        <pc:cxnChg chg="del">
          <ac:chgData name="Grutter, Alexander J. (Fed)" userId="c528cff2-87b8-43d9-bbe4-fb79f468e7a4" providerId="ADAL" clId="{F6A309E9-D5EC-4FB9-8B31-F11808583C23}" dt="2022-07-12T15:55:15.659" v="1747" actId="478"/>
          <ac:cxnSpMkLst>
            <pc:docMk/>
            <pc:sldMk cId="4111786934" sldId="561"/>
            <ac:cxnSpMk id="19" creationId="{A18994F6-9B70-46C9-B692-166EE34FC13A}"/>
          </ac:cxnSpMkLst>
        </pc:cxnChg>
      </pc:sldChg>
      <pc:sldChg chg="addSp delSp modSp del mod">
        <pc:chgData name="Grutter, Alexander J. (Fed)" userId="c528cff2-87b8-43d9-bbe4-fb79f468e7a4" providerId="ADAL" clId="{F6A309E9-D5EC-4FB9-8B31-F11808583C23}" dt="2022-07-08T18:51:05.917" v="37" actId="47"/>
        <pc:sldMkLst>
          <pc:docMk/>
          <pc:sldMk cId="19657221" sldId="562"/>
        </pc:sldMkLst>
        <pc:spChg chg="del">
          <ac:chgData name="Grutter, Alexander J. (Fed)" userId="c528cff2-87b8-43d9-bbe4-fb79f468e7a4" providerId="ADAL" clId="{F6A309E9-D5EC-4FB9-8B31-F11808583C23}" dt="2022-07-08T18:47:27.688" v="33" actId="478"/>
          <ac:spMkLst>
            <pc:docMk/>
            <pc:sldMk cId="19657221" sldId="562"/>
            <ac:spMk id="7" creationId="{00000000-0000-0000-0000-000000000000}"/>
          </ac:spMkLst>
        </pc:spChg>
        <pc:spChg chg="add mod">
          <ac:chgData name="Grutter, Alexander J. (Fed)" userId="c528cff2-87b8-43d9-bbe4-fb79f468e7a4" providerId="ADAL" clId="{F6A309E9-D5EC-4FB9-8B31-F11808583C23}" dt="2022-07-08T18:47:21.648" v="32" actId="1038"/>
          <ac:spMkLst>
            <pc:docMk/>
            <pc:sldMk cId="19657221" sldId="562"/>
            <ac:spMk id="35" creationId="{D210835D-15CA-4856-832C-3E685A023F28}"/>
          </ac:spMkLst>
        </pc:spChg>
        <pc:spChg chg="add mod">
          <ac:chgData name="Grutter, Alexander J. (Fed)" userId="c528cff2-87b8-43d9-bbe4-fb79f468e7a4" providerId="ADAL" clId="{F6A309E9-D5EC-4FB9-8B31-F11808583C23}" dt="2022-07-08T18:47:13.438" v="22"/>
          <ac:spMkLst>
            <pc:docMk/>
            <pc:sldMk cId="19657221" sldId="562"/>
            <ac:spMk id="36" creationId="{7A315472-01B7-44FC-8A67-C0FC11090E3F}"/>
          </ac:spMkLst>
        </pc:spChg>
        <pc:spChg chg="mod">
          <ac:chgData name="Grutter, Alexander J. (Fed)" userId="c528cff2-87b8-43d9-bbe4-fb79f468e7a4" providerId="ADAL" clId="{F6A309E9-D5EC-4FB9-8B31-F11808583C23}" dt="2022-07-08T18:47:31.284" v="34" actId="1076"/>
          <ac:spMkLst>
            <pc:docMk/>
            <pc:sldMk cId="19657221" sldId="562"/>
            <ac:spMk id="103" creationId="{64635516-07D3-474C-8565-C1F993E8D843}"/>
          </ac:spMkLst>
        </pc:spChg>
        <pc:spChg chg="mod">
          <ac:chgData name="Grutter, Alexander J. (Fed)" userId="c528cff2-87b8-43d9-bbe4-fb79f468e7a4" providerId="ADAL" clId="{F6A309E9-D5EC-4FB9-8B31-F11808583C23}" dt="2022-07-08T18:47:31.284" v="34" actId="1076"/>
          <ac:spMkLst>
            <pc:docMk/>
            <pc:sldMk cId="19657221" sldId="562"/>
            <ac:spMk id="104" creationId="{7EEB12AA-F7F0-4073-8D6E-79EBCBB7F09B}"/>
          </ac:spMkLst>
        </pc:spChg>
        <pc:grpChg chg="mod">
          <ac:chgData name="Grutter, Alexander J. (Fed)" userId="c528cff2-87b8-43d9-bbe4-fb79f468e7a4" providerId="ADAL" clId="{F6A309E9-D5EC-4FB9-8B31-F11808583C23}" dt="2022-07-08T18:47:31.284" v="34" actId="1076"/>
          <ac:grpSpMkLst>
            <pc:docMk/>
            <pc:sldMk cId="19657221" sldId="562"/>
            <ac:grpSpMk id="28" creationId="{41554F0D-D213-4640-BFB2-6A66EC2BBF18}"/>
          </ac:grpSpMkLst>
        </pc:grpChg>
        <pc:grpChg chg="mod">
          <ac:chgData name="Grutter, Alexander J. (Fed)" userId="c528cff2-87b8-43d9-bbe4-fb79f468e7a4" providerId="ADAL" clId="{F6A309E9-D5EC-4FB9-8B31-F11808583C23}" dt="2022-07-08T18:47:31.284" v="34" actId="1076"/>
          <ac:grpSpMkLst>
            <pc:docMk/>
            <pc:sldMk cId="19657221" sldId="562"/>
            <ac:grpSpMk id="29" creationId="{1FF281CD-2D56-417B-8F88-FB2516FD5322}"/>
          </ac:grpSpMkLst>
        </pc:grpChg>
        <pc:picChg chg="mod">
          <ac:chgData name="Grutter, Alexander J. (Fed)" userId="c528cff2-87b8-43d9-bbe4-fb79f468e7a4" providerId="ADAL" clId="{F6A309E9-D5EC-4FB9-8B31-F11808583C23}" dt="2022-07-08T18:47:34.455" v="35" actId="1076"/>
          <ac:picMkLst>
            <pc:docMk/>
            <pc:sldMk cId="19657221" sldId="562"/>
            <ac:picMk id="33" creationId="{591931FD-B5FF-48A9-9FFA-6EC561FE1650}"/>
          </ac:picMkLst>
        </pc:picChg>
        <pc:picChg chg="add mod">
          <ac:chgData name="Grutter, Alexander J. (Fed)" userId="c528cff2-87b8-43d9-bbe4-fb79f468e7a4" providerId="ADAL" clId="{F6A309E9-D5EC-4FB9-8B31-F11808583C23}" dt="2022-07-08T18:47:13.438" v="22"/>
          <ac:picMkLst>
            <pc:docMk/>
            <pc:sldMk cId="19657221" sldId="562"/>
            <ac:picMk id="37" creationId="{00948BBB-DB15-4001-9DB5-3270F6498B45}"/>
          </ac:picMkLst>
        </pc:picChg>
        <pc:picChg chg="mod">
          <ac:chgData name="Grutter, Alexander J. (Fed)" userId="c528cff2-87b8-43d9-bbe4-fb79f468e7a4" providerId="ADAL" clId="{F6A309E9-D5EC-4FB9-8B31-F11808583C23}" dt="2022-07-08T18:47:31.284" v="34" actId="1076"/>
          <ac:picMkLst>
            <pc:docMk/>
            <pc:sldMk cId="19657221" sldId="562"/>
            <ac:picMk id="4098" creationId="{25705F09-1A2E-4E3F-A125-98448E2E417A}"/>
          </ac:picMkLst>
        </pc:picChg>
        <pc:cxnChg chg="add mod">
          <ac:chgData name="Grutter, Alexander J. (Fed)" userId="c528cff2-87b8-43d9-bbe4-fb79f468e7a4" providerId="ADAL" clId="{F6A309E9-D5EC-4FB9-8B31-F11808583C23}" dt="2022-07-08T18:47:13.438" v="22"/>
          <ac:cxnSpMkLst>
            <pc:docMk/>
            <pc:sldMk cId="19657221" sldId="562"/>
            <ac:cxnSpMk id="34" creationId="{749D7EB2-5563-4E49-AF02-FA75DEC8C394}"/>
          </ac:cxnSpMkLst>
        </pc:cxnChg>
      </pc:sldChg>
      <pc:sldChg chg="del">
        <pc:chgData name="Grutter, Alexander J. (Fed)" userId="c528cff2-87b8-43d9-bbe4-fb79f468e7a4" providerId="ADAL" clId="{F6A309E9-D5EC-4FB9-8B31-F11808583C23}" dt="2022-07-08T19:42:33.057" v="266" actId="47"/>
        <pc:sldMkLst>
          <pc:docMk/>
          <pc:sldMk cId="204931929" sldId="563"/>
        </pc:sldMkLst>
      </pc:sldChg>
      <pc:sldChg chg="addSp delSp modSp mod ord modAnim">
        <pc:chgData name="Grutter, Alexander J. (Fed)" userId="c528cff2-87b8-43d9-bbe4-fb79f468e7a4" providerId="ADAL" clId="{F6A309E9-D5EC-4FB9-8B31-F11808583C23}" dt="2022-07-13T14:10:20.379" v="1820"/>
        <pc:sldMkLst>
          <pc:docMk/>
          <pc:sldMk cId="1839320665" sldId="564"/>
        </pc:sldMkLst>
        <pc:spChg chg="mod">
          <ac:chgData name="Grutter, Alexander J. (Fed)" userId="c528cff2-87b8-43d9-bbe4-fb79f468e7a4" providerId="ADAL" clId="{F6A309E9-D5EC-4FB9-8B31-F11808583C23}" dt="2022-07-08T20:16:45.995" v="723" actId="255"/>
          <ac:spMkLst>
            <pc:docMk/>
            <pc:sldMk cId="1839320665" sldId="564"/>
            <ac:spMk id="11" creationId="{06572B5B-6138-4988-9915-90CF00A2FD09}"/>
          </ac:spMkLst>
        </pc:spChg>
        <pc:spChg chg="mod">
          <ac:chgData name="Grutter, Alexander J. (Fed)" userId="c528cff2-87b8-43d9-bbe4-fb79f468e7a4" providerId="ADAL" clId="{F6A309E9-D5EC-4FB9-8B31-F11808583C23}" dt="2022-07-08T20:16:45.995" v="723" actId="255"/>
          <ac:spMkLst>
            <pc:docMk/>
            <pc:sldMk cId="1839320665" sldId="564"/>
            <ac:spMk id="12" creationId="{6425FCD6-0667-4B89-BE34-FBD79C06B64F}"/>
          </ac:spMkLst>
        </pc:spChg>
        <pc:spChg chg="mod">
          <ac:chgData name="Grutter, Alexander J. (Fed)" userId="c528cff2-87b8-43d9-bbe4-fb79f468e7a4" providerId="ADAL" clId="{F6A309E9-D5EC-4FB9-8B31-F11808583C23}" dt="2022-07-08T20:16:45.995" v="723" actId="255"/>
          <ac:spMkLst>
            <pc:docMk/>
            <pc:sldMk cId="1839320665" sldId="564"/>
            <ac:spMk id="13" creationId="{F75F63E9-97A6-41AD-9F26-A10E0B0636EE}"/>
          </ac:spMkLst>
        </pc:spChg>
        <pc:spChg chg="mod">
          <ac:chgData name="Grutter, Alexander J. (Fed)" userId="c528cff2-87b8-43d9-bbe4-fb79f468e7a4" providerId="ADAL" clId="{F6A309E9-D5EC-4FB9-8B31-F11808583C23}" dt="2022-07-08T20:16:52.236" v="726" actId="404"/>
          <ac:spMkLst>
            <pc:docMk/>
            <pc:sldMk cId="1839320665" sldId="564"/>
            <ac:spMk id="14" creationId="{5018CF29-59A3-4E5A-B268-A5B45FB5A004}"/>
          </ac:spMkLst>
        </pc:spChg>
        <pc:spChg chg="del">
          <ac:chgData name="Grutter, Alexander J. (Fed)" userId="c528cff2-87b8-43d9-bbe4-fb79f468e7a4" providerId="ADAL" clId="{F6A309E9-D5EC-4FB9-8B31-F11808583C23}" dt="2022-07-08T18:45:36.532" v="17" actId="478"/>
          <ac:spMkLst>
            <pc:docMk/>
            <pc:sldMk cId="1839320665" sldId="564"/>
            <ac:spMk id="15" creationId="{69F7A969-8179-4413-B98F-78DA410B13B0}"/>
          </ac:spMkLst>
        </pc:spChg>
        <pc:spChg chg="mod">
          <ac:chgData name="Grutter, Alexander J. (Fed)" userId="c528cff2-87b8-43d9-bbe4-fb79f468e7a4" providerId="ADAL" clId="{F6A309E9-D5EC-4FB9-8B31-F11808583C23}" dt="2022-07-08T20:17:12.548" v="733" actId="1076"/>
          <ac:spMkLst>
            <pc:docMk/>
            <pc:sldMk cId="1839320665" sldId="564"/>
            <ac:spMk id="16" creationId="{4362188C-4647-4675-933C-41D9CE8FE1B1}"/>
          </ac:spMkLst>
        </pc:spChg>
        <pc:spChg chg="del">
          <ac:chgData name="Grutter, Alexander J. (Fed)" userId="c528cff2-87b8-43d9-bbe4-fb79f468e7a4" providerId="ADAL" clId="{F6A309E9-D5EC-4FB9-8B31-F11808583C23}" dt="2022-07-08T20:13:05.656" v="583" actId="478"/>
          <ac:spMkLst>
            <pc:docMk/>
            <pc:sldMk cId="1839320665" sldId="564"/>
            <ac:spMk id="17" creationId="{EE20F9C6-B5E6-49D8-A30C-1BC265B67140}"/>
          </ac:spMkLst>
        </pc:spChg>
        <pc:spChg chg="mod">
          <ac:chgData name="Grutter, Alexander J. (Fed)" userId="c528cff2-87b8-43d9-bbe4-fb79f468e7a4" providerId="ADAL" clId="{F6A309E9-D5EC-4FB9-8B31-F11808583C23}" dt="2022-07-08T20:17:19.099" v="735" actId="1076"/>
          <ac:spMkLst>
            <pc:docMk/>
            <pc:sldMk cId="1839320665" sldId="564"/>
            <ac:spMk id="18" creationId="{CF912164-88AF-42AD-B124-5BF03FEA16EB}"/>
          </ac:spMkLst>
        </pc:spChg>
        <pc:spChg chg="del">
          <ac:chgData name="Grutter, Alexander J. (Fed)" userId="c528cff2-87b8-43d9-bbe4-fb79f468e7a4" providerId="ADAL" clId="{F6A309E9-D5EC-4FB9-8B31-F11808583C23}" dt="2022-07-08T20:13:07.949" v="584" actId="478"/>
          <ac:spMkLst>
            <pc:docMk/>
            <pc:sldMk cId="1839320665" sldId="564"/>
            <ac:spMk id="24" creationId="{7A7C543E-E24C-4029-8C7A-F6224B3C410F}"/>
          </ac:spMkLst>
        </pc:spChg>
        <pc:spChg chg="mod">
          <ac:chgData name="Grutter, Alexander J. (Fed)" userId="c528cff2-87b8-43d9-bbe4-fb79f468e7a4" providerId="ADAL" clId="{F6A309E9-D5EC-4FB9-8B31-F11808583C23}" dt="2022-07-08T20:17:04.802" v="731" actId="1076"/>
          <ac:spMkLst>
            <pc:docMk/>
            <pc:sldMk cId="1839320665" sldId="564"/>
            <ac:spMk id="26" creationId="{D557C905-9660-4233-A0C7-87E99938AB5E}"/>
          </ac:spMkLst>
        </pc:spChg>
        <pc:spChg chg="del">
          <ac:chgData name="Grutter, Alexander J. (Fed)" userId="c528cff2-87b8-43d9-bbe4-fb79f468e7a4" providerId="ADAL" clId="{F6A309E9-D5EC-4FB9-8B31-F11808583C23}" dt="2022-07-08T18:45:36.532" v="17" actId="478"/>
          <ac:spMkLst>
            <pc:docMk/>
            <pc:sldMk cId="1839320665" sldId="564"/>
            <ac:spMk id="27" creationId="{42DC761E-3A31-4D44-885C-5F7B89C0457C}"/>
          </ac:spMkLst>
        </pc:spChg>
        <pc:spChg chg="del">
          <ac:chgData name="Grutter, Alexander J. (Fed)" userId="c528cff2-87b8-43d9-bbe4-fb79f468e7a4" providerId="ADAL" clId="{F6A309E9-D5EC-4FB9-8B31-F11808583C23}" dt="2022-07-08T18:45:36.532" v="17" actId="478"/>
          <ac:spMkLst>
            <pc:docMk/>
            <pc:sldMk cId="1839320665" sldId="564"/>
            <ac:spMk id="29" creationId="{E05A76EE-E5DF-4C65-981B-4FD6D9DFF87C}"/>
          </ac:spMkLst>
        </pc:spChg>
        <pc:spChg chg="del">
          <ac:chgData name="Grutter, Alexander J. (Fed)" userId="c528cff2-87b8-43d9-bbe4-fb79f468e7a4" providerId="ADAL" clId="{F6A309E9-D5EC-4FB9-8B31-F11808583C23}" dt="2022-07-08T18:45:36.532" v="17" actId="478"/>
          <ac:spMkLst>
            <pc:docMk/>
            <pc:sldMk cId="1839320665" sldId="564"/>
            <ac:spMk id="31" creationId="{7A387750-FD2E-4F61-8203-B3570FD3C5DB}"/>
          </ac:spMkLst>
        </pc:spChg>
        <pc:spChg chg="del">
          <ac:chgData name="Grutter, Alexander J. (Fed)" userId="c528cff2-87b8-43d9-bbe4-fb79f468e7a4" providerId="ADAL" clId="{F6A309E9-D5EC-4FB9-8B31-F11808583C23}" dt="2022-07-08T18:45:36.532" v="17" actId="478"/>
          <ac:spMkLst>
            <pc:docMk/>
            <pc:sldMk cId="1839320665" sldId="564"/>
            <ac:spMk id="32" creationId="{AC531473-6611-4645-9157-36E951232654}"/>
          </ac:spMkLst>
        </pc:spChg>
        <pc:spChg chg="mod">
          <ac:chgData name="Grutter, Alexander J. (Fed)" userId="c528cff2-87b8-43d9-bbe4-fb79f468e7a4" providerId="ADAL" clId="{F6A309E9-D5EC-4FB9-8B31-F11808583C23}" dt="2022-07-08T18:43:53.627" v="1"/>
          <ac:spMkLst>
            <pc:docMk/>
            <pc:sldMk cId="1839320665" sldId="564"/>
            <ac:spMk id="33" creationId="{992F5912-2811-40B6-ACAF-DA5027E84BF7}"/>
          </ac:spMkLst>
        </pc:spChg>
        <pc:spChg chg="mod">
          <ac:chgData name="Grutter, Alexander J. (Fed)" userId="c528cff2-87b8-43d9-bbe4-fb79f468e7a4" providerId="ADAL" clId="{F6A309E9-D5EC-4FB9-8B31-F11808583C23}" dt="2022-07-08T20:16:06.730" v="686" actId="20577"/>
          <ac:spMkLst>
            <pc:docMk/>
            <pc:sldMk cId="1839320665" sldId="564"/>
            <ac:spMk id="34" creationId="{A7F12D8B-495D-4C34-86A5-7081F5E3A1CF}"/>
          </ac:spMkLst>
        </pc:spChg>
        <pc:spChg chg="mod">
          <ac:chgData name="Grutter, Alexander J. (Fed)" userId="c528cff2-87b8-43d9-bbe4-fb79f468e7a4" providerId="ADAL" clId="{F6A309E9-D5EC-4FB9-8B31-F11808583C23}" dt="2022-07-08T18:43:53.627" v="1"/>
          <ac:spMkLst>
            <pc:docMk/>
            <pc:sldMk cId="1839320665" sldId="564"/>
            <ac:spMk id="36" creationId="{3BAEB62A-BFE8-4605-879C-924B1D455CC4}"/>
          </ac:spMkLst>
        </pc:spChg>
        <pc:spChg chg="mod">
          <ac:chgData name="Grutter, Alexander J. (Fed)" userId="c528cff2-87b8-43d9-bbe4-fb79f468e7a4" providerId="ADAL" clId="{F6A309E9-D5EC-4FB9-8B31-F11808583C23}" dt="2022-07-08T18:43:53.627" v="1"/>
          <ac:spMkLst>
            <pc:docMk/>
            <pc:sldMk cId="1839320665" sldId="564"/>
            <ac:spMk id="37" creationId="{21B279D3-9265-4CEB-A9EA-67BD31A40530}"/>
          </ac:spMkLst>
        </pc:spChg>
        <pc:spChg chg="mod">
          <ac:chgData name="Grutter, Alexander J. (Fed)" userId="c528cff2-87b8-43d9-bbe4-fb79f468e7a4" providerId="ADAL" clId="{F6A309E9-D5EC-4FB9-8B31-F11808583C23}" dt="2022-07-08T18:43:53.627" v="1"/>
          <ac:spMkLst>
            <pc:docMk/>
            <pc:sldMk cId="1839320665" sldId="564"/>
            <ac:spMk id="38" creationId="{84753919-70C2-46D5-A57D-EEF7CC6FBF0E}"/>
          </ac:spMkLst>
        </pc:spChg>
        <pc:spChg chg="add mod">
          <ac:chgData name="Grutter, Alexander J. (Fed)" userId="c528cff2-87b8-43d9-bbe4-fb79f468e7a4" providerId="ADAL" clId="{F6A309E9-D5EC-4FB9-8B31-F11808583C23}" dt="2022-07-08T20:14:46.282" v="634" actId="1076"/>
          <ac:spMkLst>
            <pc:docMk/>
            <pc:sldMk cId="1839320665" sldId="564"/>
            <ac:spMk id="39" creationId="{8CA12591-278E-4056-B320-35941F2D6115}"/>
          </ac:spMkLst>
        </pc:spChg>
        <pc:grpChg chg="del">
          <ac:chgData name="Grutter, Alexander J. (Fed)" userId="c528cff2-87b8-43d9-bbe4-fb79f468e7a4" providerId="ADAL" clId="{F6A309E9-D5EC-4FB9-8B31-F11808583C23}" dt="2022-07-08T18:45:36.532" v="17" actId="478"/>
          <ac:grpSpMkLst>
            <pc:docMk/>
            <pc:sldMk cId="1839320665" sldId="564"/>
            <ac:grpSpMk id="8" creationId="{43B7F21E-2619-4D5C-A68A-E3A0B04EE6CE}"/>
          </ac:grpSpMkLst>
        </pc:grpChg>
        <pc:grpChg chg="mod">
          <ac:chgData name="Grutter, Alexander J. (Fed)" userId="c528cff2-87b8-43d9-bbe4-fb79f468e7a4" providerId="ADAL" clId="{F6A309E9-D5EC-4FB9-8B31-F11808583C23}" dt="2022-07-08T20:16:58.692" v="729" actId="1076"/>
          <ac:grpSpMkLst>
            <pc:docMk/>
            <pc:sldMk cId="1839320665" sldId="564"/>
            <ac:grpSpMk id="9" creationId="{90B311BD-D9F2-4C34-B40F-F74CFF951C08}"/>
          </ac:grpSpMkLst>
        </pc:grpChg>
        <pc:grpChg chg="add mod">
          <ac:chgData name="Grutter, Alexander J. (Fed)" userId="c528cff2-87b8-43d9-bbe4-fb79f468e7a4" providerId="ADAL" clId="{F6A309E9-D5EC-4FB9-8B31-F11808583C23}" dt="2022-07-08T20:18:00.525" v="738" actId="1076"/>
          <ac:grpSpMkLst>
            <pc:docMk/>
            <pc:sldMk cId="1839320665" sldId="564"/>
            <ac:grpSpMk id="30" creationId="{7FAFC00A-6DE2-4950-A0A2-E70FA59F0664}"/>
          </ac:grpSpMkLst>
        </pc:grpChg>
        <pc:grpChg chg="add mod">
          <ac:chgData name="Grutter, Alexander J. (Fed)" userId="c528cff2-87b8-43d9-bbe4-fb79f468e7a4" providerId="ADAL" clId="{F6A309E9-D5EC-4FB9-8B31-F11808583C23}" dt="2022-07-08T20:18:00.525" v="738" actId="1076"/>
          <ac:grpSpMkLst>
            <pc:docMk/>
            <pc:sldMk cId="1839320665" sldId="564"/>
            <ac:grpSpMk id="35" creationId="{2990C09D-76BE-495A-AF5B-1B0F6BFDD905}"/>
          </ac:grpSpMkLst>
        </pc:grpChg>
        <pc:picChg chg="del">
          <ac:chgData name="Grutter, Alexander J. (Fed)" userId="c528cff2-87b8-43d9-bbe4-fb79f468e7a4" providerId="ADAL" clId="{F6A309E9-D5EC-4FB9-8B31-F11808583C23}" dt="2022-07-08T18:45:36.532" v="17" actId="478"/>
          <ac:picMkLst>
            <pc:docMk/>
            <pc:sldMk cId="1839320665" sldId="564"/>
            <ac:picMk id="1026" creationId="{AB495A46-B95B-44D8-94CE-1CE0B65866A5}"/>
          </ac:picMkLst>
        </pc:picChg>
      </pc:sldChg>
      <pc:sldChg chg="addSp delSp modSp add mod addAnim delAnim modAnim">
        <pc:chgData name="Grutter, Alexander J. (Fed)" userId="c528cff2-87b8-43d9-bbe4-fb79f468e7a4" providerId="ADAL" clId="{F6A309E9-D5EC-4FB9-8B31-F11808583C23}" dt="2022-07-08T19:43:24.212" v="279" actId="20577"/>
        <pc:sldMkLst>
          <pc:docMk/>
          <pc:sldMk cId="4109688364" sldId="565"/>
        </pc:sldMkLst>
        <pc:spChg chg="del">
          <ac:chgData name="Grutter, Alexander J. (Fed)" userId="c528cff2-87b8-43d9-bbe4-fb79f468e7a4" providerId="ADAL" clId="{F6A309E9-D5EC-4FB9-8B31-F11808583C23}" dt="2022-07-08T18:55:22.337" v="110" actId="478"/>
          <ac:spMkLst>
            <pc:docMk/>
            <pc:sldMk cId="4109688364" sldId="565"/>
            <ac:spMk id="2" creationId="{AF02B374-FADA-4310-BF32-A5945148787E}"/>
          </ac:spMkLst>
        </pc:spChg>
        <pc:spChg chg="del">
          <ac:chgData name="Grutter, Alexander J. (Fed)" userId="c528cff2-87b8-43d9-bbe4-fb79f468e7a4" providerId="ADAL" clId="{F6A309E9-D5EC-4FB9-8B31-F11808583C23}" dt="2022-07-08T18:55:22.337" v="110" actId="478"/>
          <ac:spMkLst>
            <pc:docMk/>
            <pc:sldMk cId="4109688364" sldId="565"/>
            <ac:spMk id="3" creationId="{554FE102-038C-4353-9838-1D3D68743643}"/>
          </ac:spMkLst>
        </pc:spChg>
        <pc:spChg chg="mod">
          <ac:chgData name="Grutter, Alexander J. (Fed)" userId="c528cff2-87b8-43d9-bbe4-fb79f468e7a4" providerId="ADAL" clId="{F6A309E9-D5EC-4FB9-8B31-F11808583C23}" dt="2022-07-08T19:43:24.212" v="279" actId="20577"/>
          <ac:spMkLst>
            <pc:docMk/>
            <pc:sldMk cId="4109688364" sldId="565"/>
            <ac:spMk id="28" creationId="{8AAC9B38-208C-4D14-B666-6289FBD291E6}"/>
          </ac:spMkLst>
        </pc:spChg>
        <pc:spChg chg="add mod">
          <ac:chgData name="Grutter, Alexander J. (Fed)" userId="c528cff2-87b8-43d9-bbe4-fb79f468e7a4" providerId="ADAL" clId="{F6A309E9-D5EC-4FB9-8B31-F11808583C23}" dt="2022-07-08T19:41:48.476" v="263" actId="1076"/>
          <ac:spMkLst>
            <pc:docMk/>
            <pc:sldMk cId="4109688364" sldId="565"/>
            <ac:spMk id="38" creationId="{019ABDDC-7F94-45D1-BA6B-86CB8C38A925}"/>
          </ac:spMkLst>
        </pc:spChg>
        <pc:spChg chg="mod">
          <ac:chgData name="Grutter, Alexander J. (Fed)" userId="c528cff2-87b8-43d9-bbe4-fb79f468e7a4" providerId="ADAL" clId="{F6A309E9-D5EC-4FB9-8B31-F11808583C23}" dt="2022-07-08T18:56:48.477" v="118" actId="1076"/>
          <ac:spMkLst>
            <pc:docMk/>
            <pc:sldMk cId="4109688364" sldId="565"/>
            <ac:spMk id="42" creationId="{AD24483C-38FB-4630-9E63-839347DC93CE}"/>
          </ac:spMkLst>
        </pc:spChg>
        <pc:spChg chg="mod">
          <ac:chgData name="Grutter, Alexander J. (Fed)" userId="c528cff2-87b8-43d9-bbe4-fb79f468e7a4" providerId="ADAL" clId="{F6A309E9-D5EC-4FB9-8B31-F11808583C23}" dt="2022-07-08T18:56:48.477" v="118" actId="1076"/>
          <ac:spMkLst>
            <pc:docMk/>
            <pc:sldMk cId="4109688364" sldId="565"/>
            <ac:spMk id="44" creationId="{84253C4B-F7BB-4904-8BE6-CD6EE5CCCB23}"/>
          </ac:spMkLst>
        </pc:spChg>
        <pc:spChg chg="mod">
          <ac:chgData name="Grutter, Alexander J. (Fed)" userId="c528cff2-87b8-43d9-bbe4-fb79f468e7a4" providerId="ADAL" clId="{F6A309E9-D5EC-4FB9-8B31-F11808583C23}" dt="2022-07-08T18:56:48.477" v="118" actId="1076"/>
          <ac:spMkLst>
            <pc:docMk/>
            <pc:sldMk cId="4109688364" sldId="565"/>
            <ac:spMk id="45" creationId="{47BB697C-8E8F-478E-A0B5-1DDC083677F1}"/>
          </ac:spMkLst>
        </pc:spChg>
        <pc:spChg chg="mod">
          <ac:chgData name="Grutter, Alexander J. (Fed)" userId="c528cff2-87b8-43d9-bbe4-fb79f468e7a4" providerId="ADAL" clId="{F6A309E9-D5EC-4FB9-8B31-F11808583C23}" dt="2022-07-08T18:56:48.477" v="118" actId="1076"/>
          <ac:spMkLst>
            <pc:docMk/>
            <pc:sldMk cId="4109688364" sldId="565"/>
            <ac:spMk id="46" creationId="{3CD62076-9ED6-40DB-A377-2283C3964FE9}"/>
          </ac:spMkLst>
        </pc:spChg>
        <pc:spChg chg="del">
          <ac:chgData name="Grutter, Alexander J. (Fed)" userId="c528cff2-87b8-43d9-bbe4-fb79f468e7a4" providerId="ADAL" clId="{F6A309E9-D5EC-4FB9-8B31-F11808583C23}" dt="2022-07-08T18:55:24.779" v="111" actId="478"/>
          <ac:spMkLst>
            <pc:docMk/>
            <pc:sldMk cId="4109688364" sldId="565"/>
            <ac:spMk id="51" creationId="{5848CDB6-5988-4B8A-A87E-79CA58FADDAA}"/>
          </ac:spMkLst>
        </pc:spChg>
        <pc:spChg chg="del">
          <ac:chgData name="Grutter, Alexander J. (Fed)" userId="c528cff2-87b8-43d9-bbe4-fb79f468e7a4" providerId="ADAL" clId="{F6A309E9-D5EC-4FB9-8B31-F11808583C23}" dt="2022-07-08T18:55:22.337" v="110" actId="478"/>
          <ac:spMkLst>
            <pc:docMk/>
            <pc:sldMk cId="4109688364" sldId="565"/>
            <ac:spMk id="72" creationId="{7071A850-0910-46EE-A530-5D027DA82907}"/>
          </ac:spMkLst>
        </pc:spChg>
        <pc:spChg chg="del">
          <ac:chgData name="Grutter, Alexander J. (Fed)" userId="c528cff2-87b8-43d9-bbe4-fb79f468e7a4" providerId="ADAL" clId="{F6A309E9-D5EC-4FB9-8B31-F11808583C23}" dt="2022-07-08T18:55:22.337" v="110" actId="478"/>
          <ac:spMkLst>
            <pc:docMk/>
            <pc:sldMk cId="4109688364" sldId="565"/>
            <ac:spMk id="73" creationId="{B4636E20-CF03-409D-8822-5B08CEC57572}"/>
          </ac:spMkLst>
        </pc:spChg>
        <pc:spChg chg="del">
          <ac:chgData name="Grutter, Alexander J. (Fed)" userId="c528cff2-87b8-43d9-bbe4-fb79f468e7a4" providerId="ADAL" clId="{F6A309E9-D5EC-4FB9-8B31-F11808583C23}" dt="2022-07-08T18:55:22.337" v="110" actId="478"/>
          <ac:spMkLst>
            <pc:docMk/>
            <pc:sldMk cId="4109688364" sldId="565"/>
            <ac:spMk id="84" creationId="{A986A3F1-293D-47D9-AB5C-F6D642B75B53}"/>
          </ac:spMkLst>
        </pc:spChg>
        <pc:spChg chg="del">
          <ac:chgData name="Grutter, Alexander J. (Fed)" userId="c528cff2-87b8-43d9-bbe4-fb79f468e7a4" providerId="ADAL" clId="{F6A309E9-D5EC-4FB9-8B31-F11808583C23}" dt="2022-07-08T18:55:22.337" v="110" actId="478"/>
          <ac:spMkLst>
            <pc:docMk/>
            <pc:sldMk cId="4109688364" sldId="565"/>
            <ac:spMk id="85" creationId="{2ACE29FA-35F6-4E70-BF16-D74B0ED4FF2A}"/>
          </ac:spMkLst>
        </pc:spChg>
        <pc:spChg chg="del">
          <ac:chgData name="Grutter, Alexander J. (Fed)" userId="c528cff2-87b8-43d9-bbe4-fb79f468e7a4" providerId="ADAL" clId="{F6A309E9-D5EC-4FB9-8B31-F11808583C23}" dt="2022-07-08T18:55:22.337" v="110" actId="478"/>
          <ac:spMkLst>
            <pc:docMk/>
            <pc:sldMk cId="4109688364" sldId="565"/>
            <ac:spMk id="86" creationId="{73FB31E4-C67D-4C14-8E55-2613609A4331}"/>
          </ac:spMkLst>
        </pc:spChg>
        <pc:grpChg chg="del">
          <ac:chgData name="Grutter, Alexander J. (Fed)" userId="c528cff2-87b8-43d9-bbe4-fb79f468e7a4" providerId="ADAL" clId="{F6A309E9-D5EC-4FB9-8B31-F11808583C23}" dt="2022-07-08T18:55:22.337" v="110" actId="478"/>
          <ac:grpSpMkLst>
            <pc:docMk/>
            <pc:sldMk cId="4109688364" sldId="565"/>
            <ac:grpSpMk id="27" creationId="{46471C77-1B4E-4720-AA79-D3E9F9CBA2D9}"/>
          </ac:grpSpMkLst>
        </pc:grpChg>
        <pc:grpChg chg="add mod">
          <ac:chgData name="Grutter, Alexander J. (Fed)" userId="c528cff2-87b8-43d9-bbe4-fb79f468e7a4" providerId="ADAL" clId="{F6A309E9-D5EC-4FB9-8B31-F11808583C23}" dt="2022-07-08T18:56:48.477" v="118" actId="1076"/>
          <ac:grpSpMkLst>
            <pc:docMk/>
            <pc:sldMk cId="4109688364" sldId="565"/>
            <ac:grpSpMk id="41" creationId="{F35B6090-F76D-4ADD-9EF0-F546C5BB8B04}"/>
          </ac:grpSpMkLst>
        </pc:grpChg>
        <pc:grpChg chg="del">
          <ac:chgData name="Grutter, Alexander J. (Fed)" userId="c528cff2-87b8-43d9-bbe4-fb79f468e7a4" providerId="ADAL" clId="{F6A309E9-D5EC-4FB9-8B31-F11808583C23}" dt="2022-07-08T18:55:22.337" v="110" actId="478"/>
          <ac:grpSpMkLst>
            <pc:docMk/>
            <pc:sldMk cId="4109688364" sldId="565"/>
            <ac:grpSpMk id="66" creationId="{CFC7A801-32F4-44D9-B424-62CAC14C83D9}"/>
          </ac:grpSpMkLst>
        </pc:grpChg>
        <pc:grpChg chg="del">
          <ac:chgData name="Grutter, Alexander J. (Fed)" userId="c528cff2-87b8-43d9-bbe4-fb79f468e7a4" providerId="ADAL" clId="{F6A309E9-D5EC-4FB9-8B31-F11808583C23}" dt="2022-07-08T18:55:22.337" v="110" actId="478"/>
          <ac:grpSpMkLst>
            <pc:docMk/>
            <pc:sldMk cId="4109688364" sldId="565"/>
            <ac:grpSpMk id="81" creationId="{6E3854E1-26DC-4AF9-9F90-06BA53404C73}"/>
          </ac:grpSpMkLst>
        </pc:grpChg>
        <pc:picChg chg="del">
          <ac:chgData name="Grutter, Alexander J. (Fed)" userId="c528cff2-87b8-43d9-bbe4-fb79f468e7a4" providerId="ADAL" clId="{F6A309E9-D5EC-4FB9-8B31-F11808583C23}" dt="2022-07-08T18:55:22.337" v="110" actId="478"/>
          <ac:picMkLst>
            <pc:docMk/>
            <pc:sldMk cId="4109688364" sldId="565"/>
            <ac:picMk id="25" creationId="{6C34C023-645B-4088-A018-4FFAD9764412}"/>
          </ac:picMkLst>
        </pc:picChg>
        <pc:picChg chg="del">
          <ac:chgData name="Grutter, Alexander J. (Fed)" userId="c528cff2-87b8-43d9-bbe4-fb79f468e7a4" providerId="ADAL" clId="{F6A309E9-D5EC-4FB9-8B31-F11808583C23}" dt="2022-07-08T18:55:22.337" v="110" actId="478"/>
          <ac:picMkLst>
            <pc:docMk/>
            <pc:sldMk cId="4109688364" sldId="565"/>
            <ac:picMk id="26" creationId="{4AD81D82-39BF-4DE8-9F14-0CBA5B318B54}"/>
          </ac:picMkLst>
        </pc:picChg>
        <pc:picChg chg="del">
          <ac:chgData name="Grutter, Alexander J. (Fed)" userId="c528cff2-87b8-43d9-bbe4-fb79f468e7a4" providerId="ADAL" clId="{F6A309E9-D5EC-4FB9-8B31-F11808583C23}" dt="2022-07-08T18:55:22.337" v="110" actId="478"/>
          <ac:picMkLst>
            <pc:docMk/>
            <pc:sldMk cId="4109688364" sldId="565"/>
            <ac:picMk id="37" creationId="{7BE32095-78E3-42D9-9C5F-8C82E28C0D60}"/>
          </ac:picMkLst>
        </pc:picChg>
        <pc:picChg chg="add mod">
          <ac:chgData name="Grutter, Alexander J. (Fed)" userId="c528cff2-87b8-43d9-bbe4-fb79f468e7a4" providerId="ADAL" clId="{F6A309E9-D5EC-4FB9-8B31-F11808583C23}" dt="2022-07-08T19:42:07.464" v="265" actId="14100"/>
          <ac:picMkLst>
            <pc:docMk/>
            <pc:sldMk cId="4109688364" sldId="565"/>
            <ac:picMk id="39" creationId="{3A1336E3-761E-48FE-B6C7-3892703FF3C9}"/>
          </ac:picMkLst>
        </pc:picChg>
        <pc:picChg chg="add mod">
          <ac:chgData name="Grutter, Alexander J. (Fed)" userId="c528cff2-87b8-43d9-bbe4-fb79f468e7a4" providerId="ADAL" clId="{F6A309E9-D5EC-4FB9-8B31-F11808583C23}" dt="2022-07-08T18:56:25.718" v="114" actId="14100"/>
          <ac:picMkLst>
            <pc:docMk/>
            <pc:sldMk cId="4109688364" sldId="565"/>
            <ac:picMk id="40" creationId="{56100556-AABF-4B85-9B4E-C11EEB4A40A6}"/>
          </ac:picMkLst>
        </pc:picChg>
        <pc:picChg chg="mod">
          <ac:chgData name="Grutter, Alexander J. (Fed)" userId="c528cff2-87b8-43d9-bbe4-fb79f468e7a4" providerId="ADAL" clId="{F6A309E9-D5EC-4FB9-8B31-F11808583C23}" dt="2022-07-08T18:56:48.477" v="118" actId="1076"/>
          <ac:picMkLst>
            <pc:docMk/>
            <pc:sldMk cId="4109688364" sldId="565"/>
            <ac:picMk id="43" creationId="{570259BA-8E7C-4E2F-AAD1-12068E8BAC4D}"/>
          </ac:picMkLst>
        </pc:picChg>
        <pc:cxnChg chg="del">
          <ac:chgData name="Grutter, Alexander J. (Fed)" userId="c528cff2-87b8-43d9-bbe4-fb79f468e7a4" providerId="ADAL" clId="{F6A309E9-D5EC-4FB9-8B31-F11808583C23}" dt="2022-07-08T18:55:22.337" v="110" actId="478"/>
          <ac:cxnSpMkLst>
            <pc:docMk/>
            <pc:sldMk cId="4109688364" sldId="565"/>
            <ac:cxnSpMk id="74" creationId="{F9CDF376-1669-4A38-B6B5-A5076350A849}"/>
          </ac:cxnSpMkLst>
        </pc:cxnChg>
      </pc:sldChg>
      <pc:sldChg chg="addSp delSp modSp add mod delAnim modAnim">
        <pc:chgData name="Grutter, Alexander J. (Fed)" userId="c528cff2-87b8-43d9-bbe4-fb79f468e7a4" providerId="ADAL" clId="{F6A309E9-D5EC-4FB9-8B31-F11808583C23}" dt="2022-07-13T14:09:31.288" v="1816"/>
        <pc:sldMkLst>
          <pc:docMk/>
          <pc:sldMk cId="227813324" sldId="566"/>
        </pc:sldMkLst>
        <pc:spChg chg="add mod">
          <ac:chgData name="Grutter, Alexander J. (Fed)" userId="c528cff2-87b8-43d9-bbe4-fb79f468e7a4" providerId="ADAL" clId="{F6A309E9-D5EC-4FB9-8B31-F11808583C23}" dt="2022-07-08T20:05:06.266" v="459" actId="1076"/>
          <ac:spMkLst>
            <pc:docMk/>
            <pc:sldMk cId="227813324" sldId="566"/>
            <ac:spMk id="6" creationId="{BEF727AC-D7AA-4505-B02B-7B2D9884B667}"/>
          </ac:spMkLst>
        </pc:spChg>
        <pc:spChg chg="add mod">
          <ac:chgData name="Grutter, Alexander J. (Fed)" userId="c528cff2-87b8-43d9-bbe4-fb79f468e7a4" providerId="ADAL" clId="{F6A309E9-D5EC-4FB9-8B31-F11808583C23}" dt="2022-07-08T20:01:27.007" v="456" actId="1076"/>
          <ac:spMkLst>
            <pc:docMk/>
            <pc:sldMk cId="227813324" sldId="566"/>
            <ac:spMk id="7" creationId="{9DDF1CBD-16BE-4C21-AD74-835F516B3ADE}"/>
          </ac:spMkLst>
        </pc:spChg>
        <pc:spChg chg="add mod">
          <ac:chgData name="Grutter, Alexander J. (Fed)" userId="c528cff2-87b8-43d9-bbe4-fb79f468e7a4" providerId="ADAL" clId="{F6A309E9-D5EC-4FB9-8B31-F11808583C23}" dt="2022-07-08T20:05:50.104" v="492" actId="1076"/>
          <ac:spMkLst>
            <pc:docMk/>
            <pc:sldMk cId="227813324" sldId="566"/>
            <ac:spMk id="8" creationId="{609E6220-D750-4921-9AB9-8B50F95B223E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0" creationId="{2130471D-AF16-4143-A79F-42842D04D75A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1" creationId="{D007460B-55DB-4535-8798-E74207C2B505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2" creationId="{BFC42BB8-071E-4FB2-BDF3-1723CCCF3F8B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3" creationId="{D27BE00C-863C-489D-A0B8-39F9396AB400}"/>
          </ac:spMkLst>
        </pc:spChg>
        <pc:spChg chg="add del mod">
          <ac:chgData name="Grutter, Alexander J. (Fed)" userId="c528cff2-87b8-43d9-bbe4-fb79f468e7a4" providerId="ADAL" clId="{F6A309E9-D5EC-4FB9-8B31-F11808583C23}" dt="2022-07-08T20:05:08.666" v="460" actId="478"/>
          <ac:spMkLst>
            <pc:docMk/>
            <pc:sldMk cId="227813324" sldId="566"/>
            <ac:spMk id="24" creationId="{573DF40A-9F55-442B-834D-09F463833E3D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5" creationId="{AF007FEA-3007-46EC-B208-B1D520BD6DC0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6" creationId="{92671278-2B98-4A21-BB23-CC6811366898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7" creationId="{FB2EFD34-8FCD-420A-8F7C-A5675C09CF97}"/>
          </ac:spMkLst>
        </pc:spChg>
        <pc:spChg chg="mod">
          <ac:chgData name="Grutter, Alexander J. (Fed)" userId="c528cff2-87b8-43d9-bbe4-fb79f468e7a4" providerId="ADAL" clId="{F6A309E9-D5EC-4FB9-8B31-F11808583C23}" dt="2022-07-08T19:43:36.992" v="295" actId="20577"/>
          <ac:spMkLst>
            <pc:docMk/>
            <pc:sldMk cId="227813324" sldId="566"/>
            <ac:spMk id="28" creationId="{8AAC9B38-208C-4D14-B666-6289FBD291E6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29" creationId="{66E1887F-47A8-43CB-909F-42B32007B71E}"/>
          </ac:spMkLst>
        </pc:spChg>
        <pc:spChg chg="add mod">
          <ac:chgData name="Grutter, Alexander J. (Fed)" userId="c528cff2-87b8-43d9-bbe4-fb79f468e7a4" providerId="ADAL" clId="{F6A309E9-D5EC-4FB9-8B31-F11808583C23}" dt="2022-07-08T20:05:02.244" v="458" actId="1076"/>
          <ac:spMkLst>
            <pc:docMk/>
            <pc:sldMk cId="227813324" sldId="566"/>
            <ac:spMk id="30" creationId="{59CD7547-4569-4DCF-AF0A-4CEF01133A6F}"/>
          </ac:spMkLst>
        </pc:spChg>
        <pc:spChg chg="del">
          <ac:chgData name="Grutter, Alexander J. (Fed)" userId="c528cff2-87b8-43d9-bbe4-fb79f468e7a4" providerId="ADAL" clId="{F6A309E9-D5EC-4FB9-8B31-F11808583C23}" dt="2022-07-08T19:44:09.885" v="296" actId="478"/>
          <ac:spMkLst>
            <pc:docMk/>
            <pc:sldMk cId="227813324" sldId="566"/>
            <ac:spMk id="38" creationId="{019ABDDC-7F94-45D1-BA6B-86CB8C38A925}"/>
          </ac:spMkLst>
        </pc:spChg>
        <pc:grpChg chg="del">
          <ac:chgData name="Grutter, Alexander J. (Fed)" userId="c528cff2-87b8-43d9-bbe4-fb79f468e7a4" providerId="ADAL" clId="{F6A309E9-D5EC-4FB9-8B31-F11808583C23}" dt="2022-07-08T19:44:09.885" v="296" actId="478"/>
          <ac:grpSpMkLst>
            <pc:docMk/>
            <pc:sldMk cId="227813324" sldId="566"/>
            <ac:grpSpMk id="41" creationId="{F35B6090-F76D-4ADD-9EF0-F546C5BB8B04}"/>
          </ac:grpSpMkLst>
        </pc:grpChg>
        <pc:picChg chg="add mod">
          <ac:chgData name="Grutter, Alexander J. (Fed)" userId="c528cff2-87b8-43d9-bbe4-fb79f468e7a4" providerId="ADAL" clId="{F6A309E9-D5EC-4FB9-8B31-F11808583C23}" dt="2022-07-08T19:46:03.641" v="299" actId="1076"/>
          <ac:picMkLst>
            <pc:docMk/>
            <pc:sldMk cId="227813324" sldId="566"/>
            <ac:picMk id="3" creationId="{330B3B52-C38A-4651-BCE4-2EB262D1DFB7}"/>
          </ac:picMkLst>
        </pc:picChg>
        <pc:picChg chg="add mod">
          <ac:chgData name="Grutter, Alexander J. (Fed)" userId="c528cff2-87b8-43d9-bbe4-fb79f468e7a4" providerId="ADAL" clId="{F6A309E9-D5EC-4FB9-8B31-F11808583C23}" dt="2022-07-08T20:00:59.840" v="403" actId="1035"/>
          <ac:picMkLst>
            <pc:docMk/>
            <pc:sldMk cId="227813324" sldId="566"/>
            <ac:picMk id="5" creationId="{12357079-799B-470F-A1D1-0FFD8CE570CC}"/>
          </ac:picMkLst>
        </pc:picChg>
        <pc:picChg chg="del">
          <ac:chgData name="Grutter, Alexander J. (Fed)" userId="c528cff2-87b8-43d9-bbe4-fb79f468e7a4" providerId="ADAL" clId="{F6A309E9-D5EC-4FB9-8B31-F11808583C23}" dt="2022-07-08T19:44:09.885" v="296" actId="478"/>
          <ac:picMkLst>
            <pc:docMk/>
            <pc:sldMk cId="227813324" sldId="566"/>
            <ac:picMk id="39" creationId="{3A1336E3-761E-48FE-B6C7-3892703FF3C9}"/>
          </ac:picMkLst>
        </pc:picChg>
        <pc:picChg chg="del">
          <ac:chgData name="Grutter, Alexander J. (Fed)" userId="c528cff2-87b8-43d9-bbe4-fb79f468e7a4" providerId="ADAL" clId="{F6A309E9-D5EC-4FB9-8B31-F11808583C23}" dt="2022-07-08T19:44:09.885" v="296" actId="478"/>
          <ac:picMkLst>
            <pc:docMk/>
            <pc:sldMk cId="227813324" sldId="566"/>
            <ac:picMk id="40" creationId="{56100556-AABF-4B85-9B4E-C11EEB4A40A6}"/>
          </ac:picMkLst>
        </pc:picChg>
      </pc:sldChg>
      <pc:sldChg chg="addSp delSp modSp add mod modAnim">
        <pc:chgData name="Grutter, Alexander J. (Fed)" userId="c528cff2-87b8-43d9-bbe4-fb79f468e7a4" providerId="ADAL" clId="{F6A309E9-D5EC-4FB9-8B31-F11808583C23}" dt="2022-07-08T20:15:42.071" v="677"/>
        <pc:sldMkLst>
          <pc:docMk/>
          <pc:sldMk cId="1135864967" sldId="567"/>
        </pc:sldMkLst>
        <pc:spChg chg="del">
          <ac:chgData name="Grutter, Alexander J. (Fed)" userId="c528cff2-87b8-43d9-bbe4-fb79f468e7a4" providerId="ADAL" clId="{F6A309E9-D5EC-4FB9-8B31-F11808583C23}" dt="2022-07-08T20:15:41.832" v="676" actId="478"/>
          <ac:spMkLst>
            <pc:docMk/>
            <pc:sldMk cId="1135864967" sldId="567"/>
            <ac:spMk id="28" creationId="{8AAC9B38-208C-4D14-B666-6289FBD291E6}"/>
          </ac:spMkLst>
        </pc:spChg>
        <pc:spChg chg="add mod">
          <ac:chgData name="Grutter, Alexander J. (Fed)" userId="c528cff2-87b8-43d9-bbe4-fb79f468e7a4" providerId="ADAL" clId="{F6A309E9-D5EC-4FB9-8B31-F11808583C23}" dt="2022-07-08T20:15:42.071" v="677"/>
          <ac:spMkLst>
            <pc:docMk/>
            <pc:sldMk cId="1135864967" sldId="567"/>
            <ac:spMk id="38" creationId="{06DF7865-672D-42DE-9BD4-AAAA1197B091}"/>
          </ac:spMkLst>
        </pc:spChg>
      </pc:sldChg>
      <pc:sldChg chg="add del">
        <pc:chgData name="Grutter, Alexander J. (Fed)" userId="c528cff2-87b8-43d9-bbe4-fb79f468e7a4" providerId="ADAL" clId="{F6A309E9-D5EC-4FB9-8B31-F11808583C23}" dt="2022-07-13T14:09:45.816" v="1817" actId="47"/>
        <pc:sldMkLst>
          <pc:docMk/>
          <pc:sldMk cId="4070571108" sldId="568"/>
        </pc:sldMkLst>
      </pc:sldChg>
      <pc:sldChg chg="modSp add del mod ord">
        <pc:chgData name="Grutter, Alexander J. (Fed)" userId="c528cff2-87b8-43d9-bbe4-fb79f468e7a4" providerId="ADAL" clId="{F6A309E9-D5EC-4FB9-8B31-F11808583C23}" dt="2022-07-13T14:33:30.853" v="2015" actId="47"/>
        <pc:sldMkLst>
          <pc:docMk/>
          <pc:sldMk cId="1992979640" sldId="569"/>
        </pc:sldMkLst>
        <pc:spChg chg="mod">
          <ac:chgData name="Grutter, Alexander J. (Fed)" userId="c528cff2-87b8-43d9-bbe4-fb79f468e7a4" providerId="ADAL" clId="{F6A309E9-D5EC-4FB9-8B31-F11808583C23}" dt="2022-07-13T14:14:08.253" v="1830" actId="2711"/>
          <ac:spMkLst>
            <pc:docMk/>
            <pc:sldMk cId="1992979640" sldId="569"/>
            <ac:spMk id="23" creationId="{00000000-0000-0000-0000-000000000000}"/>
          </ac:spMkLst>
        </pc:spChg>
        <pc:spChg chg="mod">
          <ac:chgData name="Grutter, Alexander J. (Fed)" userId="c528cff2-87b8-43d9-bbe4-fb79f468e7a4" providerId="ADAL" clId="{F6A309E9-D5EC-4FB9-8B31-F11808583C23}" dt="2022-07-13T14:19:14.673" v="1840"/>
          <ac:spMkLst>
            <pc:docMk/>
            <pc:sldMk cId="1992979640" sldId="569"/>
            <ac:spMk id="24" creationId="{00000000-0000-0000-0000-000000000000}"/>
          </ac:spMkLst>
        </pc:spChg>
      </pc:sldChg>
      <pc:sldChg chg="addSp delSp modSp add mod">
        <pc:chgData name="Grutter, Alexander J. (Fed)" userId="c528cff2-87b8-43d9-bbe4-fb79f468e7a4" providerId="ADAL" clId="{F6A309E9-D5EC-4FB9-8B31-F11808583C23}" dt="2022-07-08T21:12:47.455" v="1472" actId="255"/>
        <pc:sldMkLst>
          <pc:docMk/>
          <pc:sldMk cId="3482744293" sldId="570"/>
        </pc:sldMkLst>
        <pc:spChg chg="mod">
          <ac:chgData name="Grutter, Alexander J. (Fed)" userId="c528cff2-87b8-43d9-bbe4-fb79f468e7a4" providerId="ADAL" clId="{F6A309E9-D5EC-4FB9-8B31-F11808583C23}" dt="2022-07-08T21:11:51.423" v="1461" actId="2711"/>
          <ac:spMkLst>
            <pc:docMk/>
            <pc:sldMk cId="3482744293" sldId="570"/>
            <ac:spMk id="8" creationId="{89430BC5-175E-4028-B11A-F2EA1E22E789}"/>
          </ac:spMkLst>
        </pc:spChg>
        <pc:spChg chg="mod">
          <ac:chgData name="Grutter, Alexander J. (Fed)" userId="c528cff2-87b8-43d9-bbe4-fb79f468e7a4" providerId="ADAL" clId="{F6A309E9-D5EC-4FB9-8B31-F11808583C23}" dt="2022-07-08T21:11:51.423" v="1461" actId="2711"/>
          <ac:spMkLst>
            <pc:docMk/>
            <pc:sldMk cId="3482744293" sldId="570"/>
            <ac:spMk id="11" creationId="{F125F433-1482-4A91-94F9-6057B557FD49}"/>
          </ac:spMkLst>
        </pc:spChg>
        <pc:spChg chg="mod">
          <ac:chgData name="Grutter, Alexander J. (Fed)" userId="c528cff2-87b8-43d9-bbe4-fb79f468e7a4" providerId="ADAL" clId="{F6A309E9-D5EC-4FB9-8B31-F11808583C23}" dt="2022-07-08T21:12:47.455" v="1472" actId="255"/>
          <ac:spMkLst>
            <pc:docMk/>
            <pc:sldMk cId="3482744293" sldId="570"/>
            <ac:spMk id="34" creationId="{7FA605D5-78E9-4B08-BE4C-CEB222E579A0}"/>
          </ac:spMkLst>
        </pc:spChg>
        <pc:picChg chg="add mod ord">
          <ac:chgData name="Grutter, Alexander J. (Fed)" userId="c528cff2-87b8-43d9-bbe4-fb79f468e7a4" providerId="ADAL" clId="{F6A309E9-D5EC-4FB9-8B31-F11808583C23}" dt="2022-07-08T21:11:17.710" v="1452" actId="14100"/>
          <ac:picMkLst>
            <pc:docMk/>
            <pc:sldMk cId="3482744293" sldId="570"/>
            <ac:picMk id="3" creationId="{19497C06-4C1E-43D1-BCCF-E6C467AFFB01}"/>
          </ac:picMkLst>
        </pc:picChg>
        <pc:picChg chg="del">
          <ac:chgData name="Grutter, Alexander J. (Fed)" userId="c528cff2-87b8-43d9-bbe4-fb79f468e7a4" providerId="ADAL" clId="{F6A309E9-D5EC-4FB9-8B31-F11808583C23}" dt="2022-07-08T21:09:55.801" v="1442" actId="478"/>
          <ac:picMkLst>
            <pc:docMk/>
            <pc:sldMk cId="3482744293" sldId="570"/>
            <ac:picMk id="5" creationId="{DE1FD386-BD51-4EB5-A6B2-8DCEA299575C}"/>
          </ac:picMkLst>
        </pc:picChg>
        <pc:picChg chg="add mod">
          <ac:chgData name="Grutter, Alexander J. (Fed)" userId="c528cff2-87b8-43d9-bbe4-fb79f468e7a4" providerId="ADAL" clId="{F6A309E9-D5EC-4FB9-8B31-F11808583C23}" dt="2022-07-08T21:11:23.071" v="1455" actId="1036"/>
          <ac:picMkLst>
            <pc:docMk/>
            <pc:sldMk cId="3482744293" sldId="570"/>
            <ac:picMk id="6" creationId="{F10358A9-03C2-42AE-AECA-5EF4CCD72AB8}"/>
          </ac:picMkLst>
        </pc:picChg>
        <pc:picChg chg="del">
          <ac:chgData name="Grutter, Alexander J. (Fed)" userId="c528cff2-87b8-43d9-bbe4-fb79f468e7a4" providerId="ADAL" clId="{F6A309E9-D5EC-4FB9-8B31-F11808583C23}" dt="2022-07-08T21:11:04.725" v="1448" actId="478"/>
          <ac:picMkLst>
            <pc:docMk/>
            <pc:sldMk cId="3482744293" sldId="570"/>
            <ac:picMk id="12" creationId="{46447588-0A84-4AEC-AD81-EE21530C4DD2}"/>
          </ac:picMkLst>
        </pc:picChg>
      </pc:sldChg>
      <pc:sldChg chg="addSp delSp modSp add mod">
        <pc:chgData name="Grutter, Alexander J. (Fed)" userId="c528cff2-87b8-43d9-bbe4-fb79f468e7a4" providerId="ADAL" clId="{F6A309E9-D5EC-4FB9-8B31-F11808583C23}" dt="2022-07-08T21:13:10.776" v="1477" actId="14100"/>
        <pc:sldMkLst>
          <pc:docMk/>
          <pc:sldMk cId="3103243090" sldId="571"/>
        </pc:sldMkLst>
        <pc:picChg chg="del">
          <ac:chgData name="Grutter, Alexander J. (Fed)" userId="c528cff2-87b8-43d9-bbe4-fb79f468e7a4" providerId="ADAL" clId="{F6A309E9-D5EC-4FB9-8B31-F11808583C23}" dt="2022-07-08T21:13:00.826" v="1474" actId="478"/>
          <ac:picMkLst>
            <pc:docMk/>
            <pc:sldMk cId="3103243090" sldId="571"/>
            <ac:picMk id="3" creationId="{19497C06-4C1E-43D1-BCCF-E6C467AFFB01}"/>
          </ac:picMkLst>
        </pc:picChg>
        <pc:picChg chg="add mod">
          <ac:chgData name="Grutter, Alexander J. (Fed)" userId="c528cff2-87b8-43d9-bbe4-fb79f468e7a4" providerId="ADAL" clId="{F6A309E9-D5EC-4FB9-8B31-F11808583C23}" dt="2022-07-08T21:13:10.776" v="1477" actId="14100"/>
          <ac:picMkLst>
            <pc:docMk/>
            <pc:sldMk cId="3103243090" sldId="571"/>
            <ac:picMk id="10" creationId="{0400389A-0971-4DD9-AC95-17A23115BCE4}"/>
          </ac:picMkLst>
        </pc:picChg>
      </pc:sldChg>
      <pc:sldChg chg="add del">
        <pc:chgData name="Grutter, Alexander J. (Fed)" userId="c528cff2-87b8-43d9-bbe4-fb79f468e7a4" providerId="ADAL" clId="{F6A309E9-D5EC-4FB9-8B31-F11808583C23}" dt="2022-07-13T14:27:51.319" v="1932" actId="47"/>
        <pc:sldMkLst>
          <pc:docMk/>
          <pc:sldMk cId="459148463" sldId="572"/>
        </pc:sldMkLst>
      </pc:sldChg>
      <pc:sldChg chg="add del">
        <pc:chgData name="Grutter, Alexander J. (Fed)" userId="c528cff2-87b8-43d9-bbe4-fb79f468e7a4" providerId="ADAL" clId="{F6A309E9-D5EC-4FB9-8B31-F11808583C23}" dt="2022-07-13T14:34:25.879" v="2048" actId="47"/>
        <pc:sldMkLst>
          <pc:docMk/>
          <pc:sldMk cId="2037127845" sldId="572"/>
        </pc:sldMkLst>
      </pc:sldChg>
      <pc:sldChg chg="delSp modSp add mod modAnim">
        <pc:chgData name="Grutter, Alexander J. (Fed)" userId="c528cff2-87b8-43d9-bbe4-fb79f468e7a4" providerId="ADAL" clId="{F6A309E9-D5EC-4FB9-8B31-F11808583C23}" dt="2022-07-21T16:52:00.690" v="4300" actId="478"/>
        <pc:sldMkLst>
          <pc:docMk/>
          <pc:sldMk cId="2471369730" sldId="572"/>
        </pc:sldMkLst>
        <pc:picChg chg="del mod">
          <ac:chgData name="Grutter, Alexander J. (Fed)" userId="c528cff2-87b8-43d9-bbe4-fb79f468e7a4" providerId="ADAL" clId="{F6A309E9-D5EC-4FB9-8B31-F11808583C23}" dt="2022-07-21T16:52:00.690" v="4300" actId="478"/>
          <ac:picMkLst>
            <pc:docMk/>
            <pc:sldMk cId="2471369730" sldId="572"/>
            <ac:picMk id="8" creationId="{36724161-F461-482F-AE62-3A7ED5A62A43}"/>
          </ac:picMkLst>
        </pc:picChg>
      </pc:sldChg>
      <pc:sldChg chg="addSp delSp modSp add del mod modAnim">
        <pc:chgData name="Grutter, Alexander J. (Fed)" userId="c528cff2-87b8-43d9-bbe4-fb79f468e7a4" providerId="ADAL" clId="{F6A309E9-D5EC-4FB9-8B31-F11808583C23}" dt="2022-07-13T17:12:40.724" v="2450" actId="2696"/>
        <pc:sldMkLst>
          <pc:docMk/>
          <pc:sldMk cId="324898091" sldId="573"/>
        </pc:sldMkLst>
        <pc:spChg chg="del">
          <ac:chgData name="Grutter, Alexander J. (Fed)" userId="c528cff2-87b8-43d9-bbe4-fb79f468e7a4" providerId="ADAL" clId="{F6A309E9-D5EC-4FB9-8B31-F11808583C23}" dt="2022-07-13T15:04:55.027" v="2068" actId="478"/>
          <ac:spMkLst>
            <pc:docMk/>
            <pc:sldMk cId="324898091" sldId="573"/>
            <ac:spMk id="2" creationId="{B11D482D-7FEC-4386-8A5F-2CDA25C319DA}"/>
          </ac:spMkLst>
        </pc:spChg>
        <pc:spChg chg="del">
          <ac:chgData name="Grutter, Alexander J. (Fed)" userId="c528cff2-87b8-43d9-bbe4-fb79f468e7a4" providerId="ADAL" clId="{F6A309E9-D5EC-4FB9-8B31-F11808583C23}" dt="2022-07-13T15:04:57.296" v="2069" actId="478"/>
          <ac:spMkLst>
            <pc:docMk/>
            <pc:sldMk cId="324898091" sldId="573"/>
            <ac:spMk id="4" creationId="{19E9A762-72A3-4B7D-9263-97BF44FD660B}"/>
          </ac:spMkLst>
        </pc:spChg>
        <pc:spChg chg="add mod">
          <ac:chgData name="Grutter, Alexander J. (Fed)" userId="c528cff2-87b8-43d9-bbe4-fb79f468e7a4" providerId="ADAL" clId="{F6A309E9-D5EC-4FB9-8B31-F11808583C23}" dt="2022-07-13T16:58:07.056" v="2147" actId="1076"/>
          <ac:spMkLst>
            <pc:docMk/>
            <pc:sldMk cId="324898091" sldId="573"/>
            <ac:spMk id="15" creationId="{1FC3DAE6-B00D-4771-A4B1-CF23FC0304F1}"/>
          </ac:spMkLst>
        </pc:spChg>
        <pc:spChg chg="add mod">
          <ac:chgData name="Grutter, Alexander J. (Fed)" userId="c528cff2-87b8-43d9-bbe4-fb79f468e7a4" providerId="ADAL" clId="{F6A309E9-D5EC-4FB9-8B31-F11808583C23}" dt="2022-07-13T16:58:27.552" v="2270" actId="20577"/>
          <ac:spMkLst>
            <pc:docMk/>
            <pc:sldMk cId="324898091" sldId="573"/>
            <ac:spMk id="18" creationId="{4769A0BB-D4BC-4FDD-845A-6099FA1FB05D}"/>
          </ac:spMkLst>
        </pc:spChg>
        <pc:spChg chg="mod">
          <ac:chgData name="Grutter, Alexander J. (Fed)" userId="c528cff2-87b8-43d9-bbe4-fb79f468e7a4" providerId="ADAL" clId="{F6A309E9-D5EC-4FB9-8B31-F11808583C23}" dt="2022-07-13T15:05:04.219" v="2087" actId="20577"/>
          <ac:spMkLst>
            <pc:docMk/>
            <pc:sldMk cId="324898091" sldId="573"/>
            <ac:spMk id="30" creationId="{11181034-0C94-450E-AC0B-757E6DDBB2A0}"/>
          </ac:spMkLst>
        </pc:spChg>
        <pc:spChg chg="add mod">
          <ac:chgData name="Grutter, Alexander J. (Fed)" userId="c528cff2-87b8-43d9-bbe4-fb79f468e7a4" providerId="ADAL" clId="{F6A309E9-D5EC-4FB9-8B31-F11808583C23}" dt="2022-07-13T17:02:28.747" v="2301" actId="14100"/>
          <ac:spMkLst>
            <pc:docMk/>
            <pc:sldMk cId="324898091" sldId="573"/>
            <ac:spMk id="38" creationId="{6C4041B8-97C5-4DA7-A42E-7FDD69D97B4B}"/>
          </ac:spMkLst>
        </pc:spChg>
        <pc:spChg chg="add mod">
          <ac:chgData name="Grutter, Alexander J. (Fed)" userId="c528cff2-87b8-43d9-bbe4-fb79f468e7a4" providerId="ADAL" clId="{F6A309E9-D5EC-4FB9-8B31-F11808583C23}" dt="2022-07-13T17:05:21.731" v="2331" actId="1076"/>
          <ac:spMkLst>
            <pc:docMk/>
            <pc:sldMk cId="324898091" sldId="573"/>
            <ac:spMk id="53" creationId="{D54B105C-FE0F-45A6-A429-29E41C77B73B}"/>
          </ac:spMkLst>
        </pc:spChg>
        <pc:picChg chg="del">
          <ac:chgData name="Grutter, Alexander J. (Fed)" userId="c528cff2-87b8-43d9-bbe4-fb79f468e7a4" providerId="ADAL" clId="{F6A309E9-D5EC-4FB9-8B31-F11808583C23}" dt="2022-07-13T15:04:55.027" v="2068" actId="478"/>
          <ac:picMkLst>
            <pc:docMk/>
            <pc:sldMk cId="324898091" sldId="573"/>
            <ac:picMk id="5" creationId="{C56FEAFC-9CA7-4057-B7F2-BED16702CBA0}"/>
          </ac:picMkLst>
        </pc:picChg>
        <pc:picChg chg="add mod">
          <ac:chgData name="Grutter, Alexander J. (Fed)" userId="c528cff2-87b8-43d9-bbe4-fb79f468e7a4" providerId="ADAL" clId="{F6A309E9-D5EC-4FB9-8B31-F11808583C23}" dt="2022-07-13T16:58:01.626" v="2144" actId="1076"/>
          <ac:picMkLst>
            <pc:docMk/>
            <pc:sldMk cId="324898091" sldId="573"/>
            <ac:picMk id="6" creationId="{36AE3760-C68A-4033-8F4A-7BFA93B6A3DE}"/>
          </ac:picMkLst>
        </pc:picChg>
        <pc:picChg chg="add mod ord">
          <ac:chgData name="Grutter, Alexander J. (Fed)" userId="c528cff2-87b8-43d9-bbe4-fb79f468e7a4" providerId="ADAL" clId="{F6A309E9-D5EC-4FB9-8B31-F11808583C23}" dt="2022-07-13T16:57:34.570" v="2118" actId="167"/>
          <ac:picMkLst>
            <pc:docMk/>
            <pc:sldMk cId="324898091" sldId="573"/>
            <ac:picMk id="8" creationId="{4409C466-43DC-4DF5-BB5F-4C0B747FB471}"/>
          </ac:picMkLst>
        </pc:picChg>
        <pc:picChg chg="add mod modCrop">
          <ac:chgData name="Grutter, Alexander J. (Fed)" userId="c528cff2-87b8-43d9-bbe4-fb79f468e7a4" providerId="ADAL" clId="{F6A309E9-D5EC-4FB9-8B31-F11808583C23}" dt="2022-07-13T17:07:19.353" v="2400" actId="1037"/>
          <ac:picMkLst>
            <pc:docMk/>
            <pc:sldMk cId="324898091" sldId="573"/>
            <ac:picMk id="11" creationId="{0E2FFA20-391C-4CA2-99A9-ABF8E64C8E1E}"/>
          </ac:picMkLst>
        </pc:picChg>
        <pc:picChg chg="add mod modCrop">
          <ac:chgData name="Grutter, Alexander J. (Fed)" userId="c528cff2-87b8-43d9-bbe4-fb79f468e7a4" providerId="ADAL" clId="{F6A309E9-D5EC-4FB9-8B31-F11808583C23}" dt="2022-07-13T17:06:24.026" v="2342" actId="14100"/>
          <ac:picMkLst>
            <pc:docMk/>
            <pc:sldMk cId="324898091" sldId="573"/>
            <ac:picMk id="14" creationId="{15C149E6-CCA3-4778-9CD5-85D32E0576A2}"/>
          </ac:picMkLst>
        </pc:picChg>
        <pc:cxnChg chg="add mod">
          <ac:chgData name="Grutter, Alexander J. (Fed)" userId="c528cff2-87b8-43d9-bbe4-fb79f468e7a4" providerId="ADAL" clId="{F6A309E9-D5EC-4FB9-8B31-F11808583C23}" dt="2022-07-13T17:04:09.735" v="2315" actId="208"/>
          <ac:cxnSpMkLst>
            <pc:docMk/>
            <pc:sldMk cId="324898091" sldId="573"/>
            <ac:cxnSpMk id="17" creationId="{A6182EFC-A374-4688-B76E-5FFF62CF6476}"/>
          </ac:cxnSpMkLst>
        </pc:cxnChg>
        <pc:cxnChg chg="add mod">
          <ac:chgData name="Grutter, Alexander J. (Fed)" userId="c528cff2-87b8-43d9-bbe4-fb79f468e7a4" providerId="ADAL" clId="{F6A309E9-D5EC-4FB9-8B31-F11808583C23}" dt="2022-07-13T17:04:09.735" v="2315" actId="208"/>
          <ac:cxnSpMkLst>
            <pc:docMk/>
            <pc:sldMk cId="324898091" sldId="573"/>
            <ac:cxnSpMk id="24" creationId="{E0C9D118-0DBB-4A47-BCCC-C15894B9CFEF}"/>
          </ac:cxnSpMkLst>
        </pc:cxnChg>
        <pc:cxnChg chg="add mod">
          <ac:chgData name="Grutter, Alexander J. (Fed)" userId="c528cff2-87b8-43d9-bbe4-fb79f468e7a4" providerId="ADAL" clId="{F6A309E9-D5EC-4FB9-8B31-F11808583C23}" dt="2022-07-13T17:04:16.404" v="2316" actId="208"/>
          <ac:cxnSpMkLst>
            <pc:docMk/>
            <pc:sldMk cId="324898091" sldId="573"/>
            <ac:cxnSpMk id="28" creationId="{B9A839C4-8917-4DB7-ADBF-5411BC3100D8}"/>
          </ac:cxnSpMkLst>
        </pc:cxnChg>
        <pc:cxnChg chg="add mod">
          <ac:chgData name="Grutter, Alexander J. (Fed)" userId="c528cff2-87b8-43d9-bbe4-fb79f468e7a4" providerId="ADAL" clId="{F6A309E9-D5EC-4FB9-8B31-F11808583C23}" dt="2022-07-13T17:04:16.404" v="2316" actId="208"/>
          <ac:cxnSpMkLst>
            <pc:docMk/>
            <pc:sldMk cId="324898091" sldId="573"/>
            <ac:cxnSpMk id="33" creationId="{A413C385-C27B-4C3C-A0E2-67B964A0C19C}"/>
          </ac:cxnSpMkLst>
        </pc:cxnChg>
        <pc:cxnChg chg="add mod">
          <ac:chgData name="Grutter, Alexander J. (Fed)" userId="c528cff2-87b8-43d9-bbe4-fb79f468e7a4" providerId="ADAL" clId="{F6A309E9-D5EC-4FB9-8B31-F11808583C23}" dt="2022-07-13T17:01:50.860" v="2293" actId="13822"/>
          <ac:cxnSpMkLst>
            <pc:docMk/>
            <pc:sldMk cId="324898091" sldId="573"/>
            <ac:cxnSpMk id="37" creationId="{A6E120A9-AF5E-462B-96E0-972EC19C2FE4}"/>
          </ac:cxnSpMkLst>
        </pc:cxnChg>
        <pc:cxnChg chg="add mod">
          <ac:chgData name="Grutter, Alexander J. (Fed)" userId="c528cff2-87b8-43d9-bbe4-fb79f468e7a4" providerId="ADAL" clId="{F6A309E9-D5EC-4FB9-8B31-F11808583C23}" dt="2022-07-13T17:04:26.870" v="2317" actId="208"/>
          <ac:cxnSpMkLst>
            <pc:docMk/>
            <pc:sldMk cId="324898091" sldId="573"/>
            <ac:cxnSpMk id="39" creationId="{6997D83E-AD24-4984-9FF6-437937536E15}"/>
          </ac:cxnSpMkLst>
        </pc:cxnChg>
        <pc:cxnChg chg="add mod">
          <ac:chgData name="Grutter, Alexander J. (Fed)" userId="c528cff2-87b8-43d9-bbe4-fb79f468e7a4" providerId="ADAL" clId="{F6A309E9-D5EC-4FB9-8B31-F11808583C23}" dt="2022-07-13T17:04:39.039" v="2320" actId="208"/>
          <ac:cxnSpMkLst>
            <pc:docMk/>
            <pc:sldMk cId="324898091" sldId="573"/>
            <ac:cxnSpMk id="40" creationId="{B3A60996-B6AE-467F-9648-1CDFBE7E2EAF}"/>
          </ac:cxnSpMkLst>
        </pc:cxnChg>
        <pc:cxnChg chg="add del mod">
          <ac:chgData name="Grutter, Alexander J. (Fed)" userId="c528cff2-87b8-43d9-bbe4-fb79f468e7a4" providerId="ADAL" clId="{F6A309E9-D5EC-4FB9-8B31-F11808583C23}" dt="2022-07-13T17:02:48.965" v="2306" actId="478"/>
          <ac:cxnSpMkLst>
            <pc:docMk/>
            <pc:sldMk cId="324898091" sldId="573"/>
            <ac:cxnSpMk id="41" creationId="{8408D820-A7C0-4842-834C-2D8F42ED5820}"/>
          </ac:cxnSpMkLst>
        </pc:cxnChg>
        <pc:cxnChg chg="add mod">
          <ac:chgData name="Grutter, Alexander J. (Fed)" userId="c528cff2-87b8-43d9-bbe4-fb79f468e7a4" providerId="ADAL" clId="{F6A309E9-D5EC-4FB9-8B31-F11808583C23}" dt="2022-07-13T17:04:52.274" v="2324" actId="208"/>
          <ac:cxnSpMkLst>
            <pc:docMk/>
            <pc:sldMk cId="324898091" sldId="573"/>
            <ac:cxnSpMk id="42" creationId="{7B8ACF20-18A9-4040-BD32-2D25F4EF325F}"/>
          </ac:cxnSpMkLst>
        </pc:cxnChg>
        <pc:cxnChg chg="add mod">
          <ac:chgData name="Grutter, Alexander J. (Fed)" userId="c528cff2-87b8-43d9-bbe4-fb79f468e7a4" providerId="ADAL" clId="{F6A309E9-D5EC-4FB9-8B31-F11808583C23}" dt="2022-07-13T17:04:26.870" v="2317" actId="208"/>
          <ac:cxnSpMkLst>
            <pc:docMk/>
            <pc:sldMk cId="324898091" sldId="573"/>
            <ac:cxnSpMk id="43" creationId="{5712EAAA-D0C5-4F6B-B849-DEAACCF6372A}"/>
          </ac:cxnSpMkLst>
        </pc:cxnChg>
        <pc:cxnChg chg="add mod">
          <ac:chgData name="Grutter, Alexander J. (Fed)" userId="c528cff2-87b8-43d9-bbe4-fb79f468e7a4" providerId="ADAL" clId="{F6A309E9-D5EC-4FB9-8B31-F11808583C23}" dt="2022-07-13T17:05:19.295" v="2330" actId="14100"/>
          <ac:cxnSpMkLst>
            <pc:docMk/>
            <pc:sldMk cId="324898091" sldId="573"/>
            <ac:cxnSpMk id="52" creationId="{12C77718-CA88-4B23-8044-49555F4379EE}"/>
          </ac:cxnSpMkLst>
        </pc:cxnChg>
      </pc:sldChg>
      <pc:sldChg chg="modSp add del mod">
        <pc:chgData name="Grutter, Alexander J. (Fed)" userId="c528cff2-87b8-43d9-bbe4-fb79f468e7a4" providerId="ADAL" clId="{F6A309E9-D5EC-4FB9-8B31-F11808583C23}" dt="2022-07-13T17:18:40.935" v="2629" actId="2696"/>
        <pc:sldMkLst>
          <pc:docMk/>
          <pc:sldMk cId="4104336552" sldId="573"/>
        </pc:sldMkLst>
        <pc:spChg chg="mod">
          <ac:chgData name="Grutter, Alexander J. (Fed)" userId="c528cff2-87b8-43d9-bbe4-fb79f468e7a4" providerId="ADAL" clId="{F6A309E9-D5EC-4FB9-8B31-F11808583C23}" dt="2022-07-13T17:12:54.191" v="2459" actId="20577"/>
          <ac:spMkLst>
            <pc:docMk/>
            <pc:sldMk cId="4104336552" sldId="573"/>
            <ac:spMk id="30" creationId="{11181034-0C94-450E-AC0B-757E6DDBB2A0}"/>
          </ac:spMkLst>
        </pc:spChg>
      </pc:sldChg>
      <pc:sldChg chg="modSp add del mod">
        <pc:chgData name="Grutter, Alexander J. (Fed)" userId="c528cff2-87b8-43d9-bbe4-fb79f468e7a4" providerId="ADAL" clId="{F6A309E9-D5EC-4FB9-8B31-F11808583C23}" dt="2022-07-13T17:12:40.724" v="2450" actId="2696"/>
        <pc:sldMkLst>
          <pc:docMk/>
          <pc:sldMk cId="316924080" sldId="574"/>
        </pc:sldMkLst>
        <pc:picChg chg="mod modCrop">
          <ac:chgData name="Grutter, Alexander J. (Fed)" userId="c528cff2-87b8-43d9-bbe4-fb79f468e7a4" providerId="ADAL" clId="{F6A309E9-D5EC-4FB9-8B31-F11808583C23}" dt="2022-07-13T17:09:04.593" v="2420" actId="1076"/>
          <ac:picMkLst>
            <pc:docMk/>
            <pc:sldMk cId="316924080" sldId="574"/>
            <ac:picMk id="11" creationId="{0E2FFA20-391C-4CA2-99A9-ABF8E64C8E1E}"/>
          </ac:picMkLst>
        </pc:picChg>
        <pc:picChg chg="mod modCrop">
          <ac:chgData name="Grutter, Alexander J. (Fed)" userId="c528cff2-87b8-43d9-bbe4-fb79f468e7a4" providerId="ADAL" clId="{F6A309E9-D5EC-4FB9-8B31-F11808583C23}" dt="2022-07-13T17:08:31.410" v="2412" actId="14100"/>
          <ac:picMkLst>
            <pc:docMk/>
            <pc:sldMk cId="316924080" sldId="574"/>
            <ac:picMk id="14" creationId="{15C149E6-CCA3-4778-9CD5-85D32E0576A2}"/>
          </ac:picMkLst>
        </pc:picChg>
      </pc:sldChg>
      <pc:sldChg chg="modSp add del mod">
        <pc:chgData name="Grutter, Alexander J. (Fed)" userId="c528cff2-87b8-43d9-bbe4-fb79f468e7a4" providerId="ADAL" clId="{F6A309E9-D5EC-4FB9-8B31-F11808583C23}" dt="2022-07-13T17:18:40.935" v="2629" actId="2696"/>
        <pc:sldMkLst>
          <pc:docMk/>
          <pc:sldMk cId="563331623" sldId="574"/>
        </pc:sldMkLst>
        <pc:spChg chg="mod">
          <ac:chgData name="Grutter, Alexander J. (Fed)" userId="c528cff2-87b8-43d9-bbe4-fb79f468e7a4" providerId="ADAL" clId="{F6A309E9-D5EC-4FB9-8B31-F11808583C23}" dt="2022-07-13T17:12:58.929" v="2466" actId="20577"/>
          <ac:spMkLst>
            <pc:docMk/>
            <pc:sldMk cId="563331623" sldId="574"/>
            <ac:spMk id="30" creationId="{11181034-0C94-450E-AC0B-757E6DDBB2A0}"/>
          </ac:spMkLst>
        </pc:spChg>
      </pc:sldChg>
      <pc:sldChg chg="addSp delSp modSp add del mod ord modAnim">
        <pc:chgData name="Grutter, Alexander J. (Fed)" userId="c528cff2-87b8-43d9-bbe4-fb79f468e7a4" providerId="ADAL" clId="{F6A309E9-D5EC-4FB9-8B31-F11808583C23}" dt="2022-07-22T14:32:03.736" v="4302"/>
        <pc:sldMkLst>
          <pc:docMk/>
          <pc:sldMk cId="3328420821" sldId="575"/>
        </pc:sldMkLst>
        <pc:spChg chg="add mod">
          <ac:chgData name="Grutter, Alexander J. (Fed)" userId="c528cff2-87b8-43d9-bbe4-fb79f468e7a4" providerId="ADAL" clId="{F6A309E9-D5EC-4FB9-8B31-F11808583C23}" dt="2022-07-13T17:17:29.904" v="2616" actId="1036"/>
          <ac:spMkLst>
            <pc:docMk/>
            <pc:sldMk cId="3328420821" sldId="575"/>
            <ac:spMk id="2" creationId="{DB0E485A-CA19-4694-87A6-C7323686CAF4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3" creationId="{6A659763-B730-4FE6-865A-78922D8431BE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4" creationId="{7AC7038E-4E0D-4FE8-AAB8-8B1E3AD6434A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5" creationId="{29619F88-AE94-4779-8D9A-D8B857445F0D}"/>
          </ac:spMkLst>
        </pc:spChg>
        <pc:spChg chg="del">
          <ac:chgData name="Grutter, Alexander J. (Fed)" userId="c528cff2-87b8-43d9-bbe4-fb79f468e7a4" providerId="ADAL" clId="{F6A309E9-D5EC-4FB9-8B31-F11808583C23}" dt="2022-07-13T17:13:19.662" v="2473" actId="478"/>
          <ac:spMkLst>
            <pc:docMk/>
            <pc:sldMk cId="3328420821" sldId="575"/>
            <ac:spMk id="15" creationId="{1FC3DAE6-B00D-4771-A4B1-CF23FC0304F1}"/>
          </ac:spMkLst>
        </pc:spChg>
        <pc:spChg chg="del">
          <ac:chgData name="Grutter, Alexander J. (Fed)" userId="c528cff2-87b8-43d9-bbe4-fb79f468e7a4" providerId="ADAL" clId="{F6A309E9-D5EC-4FB9-8B31-F11808583C23}" dt="2022-07-13T17:13:19.662" v="2473" actId="478"/>
          <ac:spMkLst>
            <pc:docMk/>
            <pc:sldMk cId="3328420821" sldId="575"/>
            <ac:spMk id="18" creationId="{4769A0BB-D4BC-4FDD-845A-6099FA1FB05D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26" creationId="{8AF05292-ECB3-4BB9-9E9E-FE66181D9E88}"/>
          </ac:spMkLst>
        </pc:spChg>
        <pc:spChg chg="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27" creationId="{26D2DCEB-CAEB-490B-87FD-F143EFBCDCB6}"/>
          </ac:spMkLst>
        </pc:spChg>
        <pc:spChg chg="add mod">
          <ac:chgData name="Grutter, Alexander J. (Fed)" userId="c528cff2-87b8-43d9-bbe4-fb79f468e7a4" providerId="ADAL" clId="{F6A309E9-D5EC-4FB9-8B31-F11808583C23}" dt="2022-07-13T17:17:29.904" v="2616" actId="1036"/>
          <ac:spMkLst>
            <pc:docMk/>
            <pc:sldMk cId="3328420821" sldId="575"/>
            <ac:spMk id="29" creationId="{B752F5B7-1B36-4A8E-991B-EB81CD7DDAD1}"/>
          </ac:spMkLst>
        </pc:spChg>
        <pc:spChg chg="mod">
          <ac:chgData name="Grutter, Alexander J. (Fed)" userId="c528cff2-87b8-43d9-bbe4-fb79f468e7a4" providerId="ADAL" clId="{F6A309E9-D5EC-4FB9-8B31-F11808583C23}" dt="2022-07-13T17:13:06.870" v="2472" actId="20577"/>
          <ac:spMkLst>
            <pc:docMk/>
            <pc:sldMk cId="3328420821" sldId="575"/>
            <ac:spMk id="30" creationId="{11181034-0C94-450E-AC0B-757E6DDBB2A0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31" creationId="{8306467A-9C4D-4DE0-90A7-ADEB61F7C119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32" creationId="{6170E4A6-7565-43BA-8905-DFDF88E9F361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34" creationId="{5504EE22-CA92-4963-ABE1-D3E0CC848AE6}"/>
          </ac:spMkLst>
        </pc:spChg>
        <pc:spChg chg="add mod">
          <ac:chgData name="Grutter, Alexander J. (Fed)" userId="c528cff2-87b8-43d9-bbe4-fb79f468e7a4" providerId="ADAL" clId="{F6A309E9-D5EC-4FB9-8B31-F11808583C23}" dt="2022-07-13T17:17:21.346" v="2597" actId="1035"/>
          <ac:spMkLst>
            <pc:docMk/>
            <pc:sldMk cId="3328420821" sldId="575"/>
            <ac:spMk id="35" creationId="{067C701E-8D33-4BF8-B79E-A61FFF717300}"/>
          </ac:spMkLst>
        </pc:spChg>
        <pc:spChg chg="add mod">
          <ac:chgData name="Grutter, Alexander J. (Fed)" userId="c528cff2-87b8-43d9-bbe4-fb79f468e7a4" providerId="ADAL" clId="{F6A309E9-D5EC-4FB9-8B31-F11808583C23}" dt="2022-07-13T17:17:38.026" v="2619" actId="1076"/>
          <ac:spMkLst>
            <pc:docMk/>
            <pc:sldMk cId="3328420821" sldId="575"/>
            <ac:spMk id="36" creationId="{981DE5AA-914B-40F1-ABDD-4486EF04D3A8}"/>
          </ac:spMkLst>
        </pc:spChg>
        <pc:spChg chg="del">
          <ac:chgData name="Grutter, Alexander J. (Fed)" userId="c528cff2-87b8-43d9-bbe4-fb79f468e7a4" providerId="ADAL" clId="{F6A309E9-D5EC-4FB9-8B31-F11808583C23}" dt="2022-07-13T17:13:19.662" v="2473" actId="478"/>
          <ac:spMkLst>
            <pc:docMk/>
            <pc:sldMk cId="3328420821" sldId="575"/>
            <ac:spMk id="38" creationId="{6C4041B8-97C5-4DA7-A42E-7FDD69D97B4B}"/>
          </ac:spMkLst>
        </pc:spChg>
        <pc:spChg chg="add mod">
          <ac:chgData name="Grutter, Alexander J. (Fed)" userId="c528cff2-87b8-43d9-bbe4-fb79f468e7a4" providerId="ADAL" clId="{F6A309E9-D5EC-4FB9-8B31-F11808583C23}" dt="2022-07-13T17:17:46.368" v="2621" actId="1076"/>
          <ac:spMkLst>
            <pc:docMk/>
            <pc:sldMk cId="3328420821" sldId="575"/>
            <ac:spMk id="41" creationId="{A231C67D-A3C9-4F9D-B7AB-46FA4C86D238}"/>
          </ac:spMkLst>
        </pc:spChg>
        <pc:spChg chg="add mod">
          <ac:chgData name="Grutter, Alexander J. (Fed)" userId="c528cff2-87b8-43d9-bbe4-fb79f468e7a4" providerId="ADAL" clId="{F6A309E9-D5EC-4FB9-8B31-F11808583C23}" dt="2022-07-13T17:18:03.281" v="2627" actId="1076"/>
          <ac:spMkLst>
            <pc:docMk/>
            <pc:sldMk cId="3328420821" sldId="575"/>
            <ac:spMk id="44" creationId="{EE2CD6C2-FCBC-4C9A-9FAC-9DAF35B984FE}"/>
          </ac:spMkLst>
        </pc:spChg>
        <pc:spChg chg="del">
          <ac:chgData name="Grutter, Alexander J. (Fed)" userId="c528cff2-87b8-43d9-bbe4-fb79f468e7a4" providerId="ADAL" clId="{F6A309E9-D5EC-4FB9-8B31-F11808583C23}" dt="2022-07-13T17:13:22.605" v="2475" actId="478"/>
          <ac:spMkLst>
            <pc:docMk/>
            <pc:sldMk cId="3328420821" sldId="575"/>
            <ac:spMk id="53" creationId="{D54B105C-FE0F-45A6-A429-29E41C77B73B}"/>
          </ac:spMkLst>
        </pc:spChg>
        <pc:picChg chg="del">
          <ac:chgData name="Grutter, Alexander J. (Fed)" userId="c528cff2-87b8-43d9-bbe4-fb79f468e7a4" providerId="ADAL" clId="{F6A309E9-D5EC-4FB9-8B31-F11808583C23}" dt="2022-07-13T17:13:19.662" v="2473" actId="478"/>
          <ac:picMkLst>
            <pc:docMk/>
            <pc:sldMk cId="3328420821" sldId="575"/>
            <ac:picMk id="6" creationId="{36AE3760-C68A-4033-8F4A-7BFA93B6A3DE}"/>
          </ac:picMkLst>
        </pc:picChg>
        <pc:picChg chg="del">
          <ac:chgData name="Grutter, Alexander J. (Fed)" userId="c528cff2-87b8-43d9-bbe4-fb79f468e7a4" providerId="ADAL" clId="{F6A309E9-D5EC-4FB9-8B31-F11808583C23}" dt="2022-07-13T17:13:20.615" v="2474" actId="478"/>
          <ac:picMkLst>
            <pc:docMk/>
            <pc:sldMk cId="3328420821" sldId="575"/>
            <ac:picMk id="8" creationId="{4409C466-43DC-4DF5-BB5F-4C0B747FB471}"/>
          </ac:picMkLst>
        </pc:picChg>
        <pc:picChg chg="del">
          <ac:chgData name="Grutter, Alexander J. (Fed)" userId="c528cff2-87b8-43d9-bbe4-fb79f468e7a4" providerId="ADAL" clId="{F6A309E9-D5EC-4FB9-8B31-F11808583C23}" dt="2022-07-13T17:13:19.662" v="2473" actId="478"/>
          <ac:picMkLst>
            <pc:docMk/>
            <pc:sldMk cId="3328420821" sldId="575"/>
            <ac:picMk id="11" creationId="{0E2FFA20-391C-4CA2-99A9-ABF8E64C8E1E}"/>
          </ac:picMkLst>
        </pc:picChg>
        <pc:picChg chg="del">
          <ac:chgData name="Grutter, Alexander J. (Fed)" userId="c528cff2-87b8-43d9-bbe4-fb79f468e7a4" providerId="ADAL" clId="{F6A309E9-D5EC-4FB9-8B31-F11808583C23}" dt="2022-07-13T17:13:19.662" v="2473" actId="478"/>
          <ac:picMkLst>
            <pc:docMk/>
            <pc:sldMk cId="3328420821" sldId="575"/>
            <ac:picMk id="14" creationId="{15C149E6-CCA3-4778-9CD5-85D32E0576A2}"/>
          </ac:picMkLst>
        </pc:picChg>
        <pc:picChg chg="add mod">
          <ac:chgData name="Grutter, Alexander J. (Fed)" userId="c528cff2-87b8-43d9-bbe4-fb79f468e7a4" providerId="ADAL" clId="{F6A309E9-D5EC-4FB9-8B31-F11808583C23}" dt="2022-07-13T17:17:29.904" v="2616" actId="1036"/>
          <ac:picMkLst>
            <pc:docMk/>
            <pc:sldMk cId="3328420821" sldId="575"/>
            <ac:picMk id="25" creationId="{AA80AB17-B966-48F2-BDF6-A14C08A45333}"/>
          </ac:picMkLst>
        </pc:pic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17" creationId="{A6182EFC-A374-4688-B76E-5FFF62CF6476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24" creationId="{E0C9D118-0DBB-4A47-BCCC-C15894B9CFEF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28" creationId="{B9A839C4-8917-4DB7-ADBF-5411BC3100D8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33" creationId="{A413C385-C27B-4C3C-A0E2-67B964A0C19C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37" creationId="{A6E120A9-AF5E-462B-96E0-972EC19C2FE4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39" creationId="{6997D83E-AD24-4984-9FF6-437937536E15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40" creationId="{B3A60996-B6AE-467F-9648-1CDFBE7E2EAF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42" creationId="{7B8ACF20-18A9-4040-BD32-2D25F4EF325F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43" creationId="{5712EAAA-D0C5-4F6B-B849-DEAACCF6372A}"/>
          </ac:cxnSpMkLst>
        </pc:cxnChg>
        <pc:cxnChg chg="del">
          <ac:chgData name="Grutter, Alexander J. (Fed)" userId="c528cff2-87b8-43d9-bbe4-fb79f468e7a4" providerId="ADAL" clId="{F6A309E9-D5EC-4FB9-8B31-F11808583C23}" dt="2022-07-13T17:13:19.662" v="2473" actId="478"/>
          <ac:cxnSpMkLst>
            <pc:docMk/>
            <pc:sldMk cId="3328420821" sldId="575"/>
            <ac:cxnSpMk id="52" creationId="{12C77718-CA88-4B23-8044-49555F4379EE}"/>
          </ac:cxnSpMkLst>
        </pc:cxnChg>
      </pc:sldChg>
      <pc:sldChg chg="addSp delSp modSp add mod">
        <pc:chgData name="Grutter, Alexander J. (Fed)" userId="c528cff2-87b8-43d9-bbe4-fb79f468e7a4" providerId="ADAL" clId="{F6A309E9-D5EC-4FB9-8B31-F11808583C23}" dt="2022-07-13T17:29:39.816" v="2837" actId="1076"/>
        <pc:sldMkLst>
          <pc:docMk/>
          <pc:sldMk cId="2714861014" sldId="576"/>
        </pc:sldMkLst>
        <pc:spChg chg="add mod topLvl">
          <ac:chgData name="Grutter, Alexander J. (Fed)" userId="c528cff2-87b8-43d9-bbe4-fb79f468e7a4" providerId="ADAL" clId="{F6A309E9-D5EC-4FB9-8B31-F11808583C23}" dt="2022-07-13T17:28:53.536" v="2828" actId="478"/>
          <ac:spMkLst>
            <pc:docMk/>
            <pc:sldMk cId="2714861014" sldId="576"/>
            <ac:spMk id="17" creationId="{A53CE2DD-CACF-448B-8B79-4BC9B3ACFBA6}"/>
          </ac:spMkLst>
        </pc:spChg>
        <pc:grpChg chg="ord">
          <ac:chgData name="Grutter, Alexander J. (Fed)" userId="c528cff2-87b8-43d9-bbe4-fb79f468e7a4" providerId="ADAL" clId="{F6A309E9-D5EC-4FB9-8B31-F11808583C23}" dt="2022-07-13T17:29:10.343" v="2830" actId="166"/>
          <ac:grpSpMkLst>
            <pc:docMk/>
            <pc:sldMk cId="2714861014" sldId="576"/>
            <ac:grpSpMk id="7" creationId="{19FFC144-787C-4C1F-8A74-E51E156C1324}"/>
          </ac:grpSpMkLst>
        </pc:grpChg>
        <pc:grpChg chg="add del mod">
          <ac:chgData name="Grutter, Alexander J. (Fed)" userId="c528cff2-87b8-43d9-bbe4-fb79f468e7a4" providerId="ADAL" clId="{F6A309E9-D5EC-4FB9-8B31-F11808583C23}" dt="2022-07-13T17:28:53.536" v="2828" actId="478"/>
          <ac:grpSpMkLst>
            <pc:docMk/>
            <pc:sldMk cId="2714861014" sldId="576"/>
            <ac:grpSpMk id="18" creationId="{DB50F6C5-D37B-4780-945C-18707069A474}"/>
          </ac:grpSpMkLst>
        </pc:grpChg>
        <pc:picChg chg="add del mod">
          <ac:chgData name="Grutter, Alexander J. (Fed)" userId="c528cff2-87b8-43d9-bbe4-fb79f468e7a4" providerId="ADAL" clId="{F6A309E9-D5EC-4FB9-8B31-F11808583C23}" dt="2022-07-13T17:26:49.460" v="2784" actId="478"/>
          <ac:picMkLst>
            <pc:docMk/>
            <pc:sldMk cId="2714861014" sldId="576"/>
            <ac:picMk id="10" creationId="{C4D9DBBA-2C5C-49B6-ABFA-0932B8F80678}"/>
          </ac:picMkLst>
        </pc:picChg>
        <pc:picChg chg="add del mod topLvl">
          <ac:chgData name="Grutter, Alexander J. (Fed)" userId="c528cff2-87b8-43d9-bbe4-fb79f468e7a4" providerId="ADAL" clId="{F6A309E9-D5EC-4FB9-8B31-F11808583C23}" dt="2022-07-13T17:28:53.536" v="2828" actId="478"/>
          <ac:picMkLst>
            <pc:docMk/>
            <pc:sldMk cId="2714861014" sldId="576"/>
            <ac:picMk id="16" creationId="{0C281A80-02D8-40A1-97E0-F8E0D8037285}"/>
          </ac:picMkLst>
        </pc:picChg>
        <pc:picChg chg="add mod ord">
          <ac:chgData name="Grutter, Alexander J. (Fed)" userId="c528cff2-87b8-43d9-bbe4-fb79f468e7a4" providerId="ADAL" clId="{F6A309E9-D5EC-4FB9-8B31-F11808583C23}" dt="2022-07-13T17:29:39.816" v="2837" actId="1076"/>
          <ac:picMkLst>
            <pc:docMk/>
            <pc:sldMk cId="2714861014" sldId="576"/>
            <ac:picMk id="20" creationId="{0DC566D5-646C-4013-BB53-DC62C92B86C1}"/>
          </ac:picMkLst>
        </pc:picChg>
      </pc:sldChg>
      <pc:sldChg chg="delSp modSp add mod ord">
        <pc:chgData name="Grutter, Alexander J. (Fed)" userId="c528cff2-87b8-43d9-bbe4-fb79f468e7a4" providerId="ADAL" clId="{F6A309E9-D5EC-4FB9-8B31-F11808583C23}" dt="2022-07-13T17:42:53.310" v="2965" actId="478"/>
        <pc:sldMkLst>
          <pc:docMk/>
          <pc:sldMk cId="1728481118" sldId="577"/>
        </pc:sldMkLst>
        <pc:spChg chg="del">
          <ac:chgData name="Grutter, Alexander J. (Fed)" userId="c528cff2-87b8-43d9-bbe4-fb79f468e7a4" providerId="ADAL" clId="{F6A309E9-D5EC-4FB9-8B31-F11808583C23}" dt="2022-07-13T17:42:53.310" v="2965" actId="478"/>
          <ac:spMkLst>
            <pc:docMk/>
            <pc:sldMk cId="1728481118" sldId="577"/>
            <ac:spMk id="5" creationId="{A5299CD3-47EE-427F-B484-DB77A12EF5BA}"/>
          </ac:spMkLst>
        </pc:spChg>
        <pc:spChg chg="mod">
          <ac:chgData name="Grutter, Alexander J. (Fed)" userId="c528cff2-87b8-43d9-bbe4-fb79f468e7a4" providerId="ADAL" clId="{F6A309E9-D5EC-4FB9-8B31-F11808583C23}" dt="2022-07-13T17:42:25.641" v="2937" actId="20577"/>
          <ac:spMkLst>
            <pc:docMk/>
            <pc:sldMk cId="1728481118" sldId="577"/>
            <ac:spMk id="12" creationId="{FE20E3E3-5D5F-4910-BCC0-5F671002236B}"/>
          </ac:spMkLst>
        </pc:spChg>
        <pc:picChg chg="del">
          <ac:chgData name="Grutter, Alexander J. (Fed)" userId="c528cff2-87b8-43d9-bbe4-fb79f468e7a4" providerId="ADAL" clId="{F6A309E9-D5EC-4FB9-8B31-F11808583C23}" dt="2022-07-13T17:42:53.310" v="2965" actId="478"/>
          <ac:picMkLst>
            <pc:docMk/>
            <pc:sldMk cId="1728481118" sldId="577"/>
            <ac:picMk id="6" creationId="{B4E83F67-49B8-4D82-B7DF-53429D176937}"/>
          </ac:picMkLst>
        </pc:picChg>
      </pc:sldChg>
      <pc:sldChg chg="add del">
        <pc:chgData name="Grutter, Alexander J. (Fed)" userId="c528cff2-87b8-43d9-bbe4-fb79f468e7a4" providerId="ADAL" clId="{F6A309E9-D5EC-4FB9-8B31-F11808583C23}" dt="2022-07-13T17:42:29.050" v="2939"/>
        <pc:sldMkLst>
          <pc:docMk/>
          <pc:sldMk cId="2387988902" sldId="578"/>
        </pc:sldMkLst>
      </pc:sldChg>
      <pc:sldChg chg="delSp modSp add mod modAnim">
        <pc:chgData name="Grutter, Alexander J. (Fed)" userId="c528cff2-87b8-43d9-bbe4-fb79f468e7a4" providerId="ADAL" clId="{F6A309E9-D5EC-4FB9-8B31-F11808583C23}" dt="2022-07-22T14:32:53.878" v="4303"/>
        <pc:sldMkLst>
          <pc:docMk/>
          <pc:sldMk cId="4088873532" sldId="578"/>
        </pc:sldMkLst>
        <pc:spChg chg="del">
          <ac:chgData name="Grutter, Alexander J. (Fed)" userId="c528cff2-87b8-43d9-bbe4-fb79f468e7a4" providerId="ADAL" clId="{F6A309E9-D5EC-4FB9-8B31-F11808583C23}" dt="2022-07-13T17:42:49.840" v="2964" actId="478"/>
          <ac:spMkLst>
            <pc:docMk/>
            <pc:sldMk cId="4088873532" sldId="578"/>
            <ac:spMk id="5" creationId="{A5299CD3-47EE-427F-B484-DB77A12EF5BA}"/>
          </ac:spMkLst>
        </pc:spChg>
        <pc:spChg chg="mod">
          <ac:chgData name="Grutter, Alexander J. (Fed)" userId="c528cff2-87b8-43d9-bbe4-fb79f468e7a4" providerId="ADAL" clId="{F6A309E9-D5EC-4FB9-8B31-F11808583C23}" dt="2022-07-13T17:42:41.627" v="2963" actId="27636"/>
          <ac:spMkLst>
            <pc:docMk/>
            <pc:sldMk cId="4088873532" sldId="578"/>
            <ac:spMk id="12" creationId="{FE20E3E3-5D5F-4910-BCC0-5F671002236B}"/>
          </ac:spMkLst>
        </pc:spChg>
        <pc:picChg chg="del">
          <ac:chgData name="Grutter, Alexander J. (Fed)" userId="c528cff2-87b8-43d9-bbe4-fb79f468e7a4" providerId="ADAL" clId="{F6A309E9-D5EC-4FB9-8B31-F11808583C23}" dt="2022-07-13T17:42:49.840" v="2964" actId="478"/>
          <ac:picMkLst>
            <pc:docMk/>
            <pc:sldMk cId="4088873532" sldId="578"/>
            <ac:picMk id="6" creationId="{B4E83F67-49B8-4D82-B7DF-53429D176937}"/>
          </ac:picMkLst>
        </pc:picChg>
      </pc:sldChg>
      <pc:sldChg chg="modSp new mod">
        <pc:chgData name="Grutter, Alexander J. (Fed)" userId="c528cff2-87b8-43d9-bbe4-fb79f468e7a4" providerId="ADAL" clId="{F6A309E9-D5EC-4FB9-8B31-F11808583C23}" dt="2022-07-15T14:19:15.799" v="2974" actId="20577"/>
        <pc:sldMkLst>
          <pc:docMk/>
          <pc:sldMk cId="1112226116" sldId="581"/>
        </pc:sldMkLst>
        <pc:spChg chg="mod">
          <ac:chgData name="Grutter, Alexander J. (Fed)" userId="c528cff2-87b8-43d9-bbe4-fb79f468e7a4" providerId="ADAL" clId="{F6A309E9-D5EC-4FB9-8B31-F11808583C23}" dt="2022-07-15T14:19:15.799" v="2974" actId="20577"/>
          <ac:spMkLst>
            <pc:docMk/>
            <pc:sldMk cId="1112226116" sldId="581"/>
            <ac:spMk id="2" creationId="{A152990B-F906-41D9-9D97-1D6BFE424EAD}"/>
          </ac:spMkLst>
        </pc:spChg>
      </pc:sldChg>
      <pc:sldChg chg="addSp delSp modSp add mod">
        <pc:chgData name="Grutter, Alexander J. (Fed)" userId="c528cff2-87b8-43d9-bbe4-fb79f468e7a4" providerId="ADAL" clId="{F6A309E9-D5EC-4FB9-8B31-F11808583C23}" dt="2022-07-15T17:07:45.365" v="4057" actId="404"/>
        <pc:sldMkLst>
          <pc:docMk/>
          <pc:sldMk cId="2973085390" sldId="582"/>
        </pc:sldMkLst>
        <pc:spChg chg="add mod">
          <ac:chgData name="Grutter, Alexander J. (Fed)" userId="c528cff2-87b8-43d9-bbe4-fb79f468e7a4" providerId="ADAL" clId="{F6A309E9-D5EC-4FB9-8B31-F11808583C23}" dt="2022-07-15T16:59:10.173" v="3721" actId="20577"/>
          <ac:spMkLst>
            <pc:docMk/>
            <pc:sldMk cId="2973085390" sldId="582"/>
            <ac:spMk id="2" creationId="{37B834BA-7CD7-4BE6-A550-CEEBA72BE222}"/>
          </ac:spMkLst>
        </pc:spChg>
        <pc:spChg chg="add mod">
          <ac:chgData name="Grutter, Alexander J. (Fed)" userId="c528cff2-87b8-43d9-bbe4-fb79f468e7a4" providerId="ADAL" clId="{F6A309E9-D5EC-4FB9-8B31-F11808583C23}" dt="2022-07-15T16:59:31.730" v="3749" actId="14100"/>
          <ac:spMkLst>
            <pc:docMk/>
            <pc:sldMk cId="2973085390" sldId="582"/>
            <ac:spMk id="3" creationId="{DE7F3362-B14F-4A8A-A67C-66982F620085}"/>
          </ac:spMkLst>
        </pc:spChg>
        <pc:spChg chg="add mod">
          <ac:chgData name="Grutter, Alexander J. (Fed)" userId="c528cff2-87b8-43d9-bbe4-fb79f468e7a4" providerId="ADAL" clId="{F6A309E9-D5EC-4FB9-8B31-F11808583C23}" dt="2022-07-15T17:01:11.426" v="3835" actId="1076"/>
          <ac:spMkLst>
            <pc:docMk/>
            <pc:sldMk cId="2973085390" sldId="582"/>
            <ac:spMk id="4" creationId="{B62492B6-AC43-4C7B-9242-ECE3D354FA75}"/>
          </ac:spMkLst>
        </pc:spChg>
        <pc:spChg chg="del">
          <ac:chgData name="Grutter, Alexander J. (Fed)" userId="c528cff2-87b8-43d9-bbe4-fb79f468e7a4" providerId="ADAL" clId="{F6A309E9-D5EC-4FB9-8B31-F11808583C23}" dt="2022-07-15T14:19:36.371" v="3015" actId="478"/>
          <ac:spMkLst>
            <pc:docMk/>
            <pc:sldMk cId="2973085390" sldId="582"/>
            <ac:spMk id="5" creationId="{A5299CD3-47EE-427F-B484-DB77A12EF5BA}"/>
          </ac:spMkLst>
        </pc:spChg>
        <pc:spChg chg="add mod">
          <ac:chgData name="Grutter, Alexander J. (Fed)" userId="c528cff2-87b8-43d9-bbe4-fb79f468e7a4" providerId="ADAL" clId="{F6A309E9-D5EC-4FB9-8B31-F11808583C23}" dt="2022-07-15T17:04:08.151" v="3945" actId="14100"/>
          <ac:spMkLst>
            <pc:docMk/>
            <pc:sldMk cId="2973085390" sldId="582"/>
            <ac:spMk id="7" creationId="{F64C72DF-6D96-474C-AD1E-C886E3F98161}"/>
          </ac:spMkLst>
        </pc:spChg>
        <pc:spChg chg="add mod">
          <ac:chgData name="Grutter, Alexander J. (Fed)" userId="c528cff2-87b8-43d9-bbe4-fb79f468e7a4" providerId="ADAL" clId="{F6A309E9-D5EC-4FB9-8B31-F11808583C23}" dt="2022-07-15T17:00:01.569" v="3819" actId="20577"/>
          <ac:spMkLst>
            <pc:docMk/>
            <pc:sldMk cId="2973085390" sldId="582"/>
            <ac:spMk id="10" creationId="{58ECDE5A-D31E-43E6-9996-006CD2636CF8}"/>
          </ac:spMkLst>
        </pc:spChg>
        <pc:spChg chg="mod">
          <ac:chgData name="Grutter, Alexander J. (Fed)" userId="c528cff2-87b8-43d9-bbe4-fb79f468e7a4" providerId="ADAL" clId="{F6A309E9-D5EC-4FB9-8B31-F11808583C23}" dt="2022-07-15T16:56:17.019" v="3691" actId="20577"/>
          <ac:spMkLst>
            <pc:docMk/>
            <pc:sldMk cId="2973085390" sldId="582"/>
            <ac:spMk id="12" creationId="{FE20E3E3-5D5F-4910-BCC0-5F671002236B}"/>
          </ac:spMkLst>
        </pc:spChg>
        <pc:spChg chg="add mod">
          <ac:chgData name="Grutter, Alexander J. (Fed)" userId="c528cff2-87b8-43d9-bbe4-fb79f468e7a4" providerId="ADAL" clId="{F6A309E9-D5EC-4FB9-8B31-F11808583C23}" dt="2022-07-15T17:01:04.898" v="3834" actId="14100"/>
          <ac:spMkLst>
            <pc:docMk/>
            <pc:sldMk cId="2973085390" sldId="582"/>
            <ac:spMk id="13" creationId="{1CEBD426-7FA0-4455-B5B0-C55F2C774A39}"/>
          </ac:spMkLst>
        </pc:spChg>
        <pc:spChg chg="add mod">
          <ac:chgData name="Grutter, Alexander J. (Fed)" userId="c528cff2-87b8-43d9-bbe4-fb79f468e7a4" providerId="ADAL" clId="{F6A309E9-D5EC-4FB9-8B31-F11808583C23}" dt="2022-07-15T17:01:22.323" v="3838" actId="20577"/>
          <ac:spMkLst>
            <pc:docMk/>
            <pc:sldMk cId="2973085390" sldId="582"/>
            <ac:spMk id="14" creationId="{55F4CFC1-CB6B-41F6-B5D0-53BDA6926787}"/>
          </ac:spMkLst>
        </pc:spChg>
        <pc:spChg chg="add mod">
          <ac:chgData name="Grutter, Alexander J. (Fed)" userId="c528cff2-87b8-43d9-bbe4-fb79f468e7a4" providerId="ADAL" clId="{F6A309E9-D5EC-4FB9-8B31-F11808583C23}" dt="2022-07-15T17:01:45.288" v="3865" actId="20577"/>
          <ac:spMkLst>
            <pc:docMk/>
            <pc:sldMk cId="2973085390" sldId="582"/>
            <ac:spMk id="15" creationId="{358CED31-6CC8-4B76-ABA9-79182A0A2686}"/>
          </ac:spMkLst>
        </pc:spChg>
        <pc:spChg chg="add mod">
          <ac:chgData name="Grutter, Alexander J. (Fed)" userId="c528cff2-87b8-43d9-bbe4-fb79f468e7a4" providerId="ADAL" clId="{F6A309E9-D5EC-4FB9-8B31-F11808583C23}" dt="2022-07-15T17:02:17.103" v="3908" actId="1035"/>
          <ac:spMkLst>
            <pc:docMk/>
            <pc:sldMk cId="2973085390" sldId="582"/>
            <ac:spMk id="16" creationId="{42089924-D5F6-4749-BF3C-AA8EFE5AD979}"/>
          </ac:spMkLst>
        </pc:spChg>
        <pc:spChg chg="add mod">
          <ac:chgData name="Grutter, Alexander J. (Fed)" userId="c528cff2-87b8-43d9-bbe4-fb79f468e7a4" providerId="ADAL" clId="{F6A309E9-D5EC-4FB9-8B31-F11808583C23}" dt="2022-07-15T17:02:05.539" v="3869" actId="20577"/>
          <ac:spMkLst>
            <pc:docMk/>
            <pc:sldMk cId="2973085390" sldId="582"/>
            <ac:spMk id="17" creationId="{6804CC41-9C35-4445-8CC9-00FB2926C98A}"/>
          </ac:spMkLst>
        </pc:spChg>
        <pc:spChg chg="add mod">
          <ac:chgData name="Grutter, Alexander J. (Fed)" userId="c528cff2-87b8-43d9-bbe4-fb79f468e7a4" providerId="ADAL" clId="{F6A309E9-D5EC-4FB9-8B31-F11808583C23}" dt="2022-07-15T17:02:08.378" v="3871" actId="20577"/>
          <ac:spMkLst>
            <pc:docMk/>
            <pc:sldMk cId="2973085390" sldId="582"/>
            <ac:spMk id="18" creationId="{1D551868-A2B2-4924-BE01-B2ADDB8257EE}"/>
          </ac:spMkLst>
        </pc:spChg>
        <pc:spChg chg="add mod">
          <ac:chgData name="Grutter, Alexander J. (Fed)" userId="c528cff2-87b8-43d9-bbe4-fb79f468e7a4" providerId="ADAL" clId="{F6A309E9-D5EC-4FB9-8B31-F11808583C23}" dt="2022-07-15T17:03:06.183" v="3938" actId="20577"/>
          <ac:spMkLst>
            <pc:docMk/>
            <pc:sldMk cId="2973085390" sldId="582"/>
            <ac:spMk id="19" creationId="{AE9F6F31-8BC0-46E2-8727-B4E33BF5F654}"/>
          </ac:spMkLst>
        </pc:spChg>
        <pc:spChg chg="add mod">
          <ac:chgData name="Grutter, Alexander J. (Fed)" userId="c528cff2-87b8-43d9-bbe4-fb79f468e7a4" providerId="ADAL" clId="{F6A309E9-D5EC-4FB9-8B31-F11808583C23}" dt="2022-07-15T17:04:22.708" v="3954" actId="20577"/>
          <ac:spMkLst>
            <pc:docMk/>
            <pc:sldMk cId="2973085390" sldId="582"/>
            <ac:spMk id="20" creationId="{D1B19206-52DC-46B2-88F9-69FD5D007A2B}"/>
          </ac:spMkLst>
        </pc:spChg>
        <pc:spChg chg="add mod">
          <ac:chgData name="Grutter, Alexander J. (Fed)" userId="c528cff2-87b8-43d9-bbe4-fb79f468e7a4" providerId="ADAL" clId="{F6A309E9-D5EC-4FB9-8B31-F11808583C23}" dt="2022-07-15T17:04:51.724" v="3970" actId="1076"/>
          <ac:spMkLst>
            <pc:docMk/>
            <pc:sldMk cId="2973085390" sldId="582"/>
            <ac:spMk id="21" creationId="{680791D5-E446-460A-9887-1349C68BB54E}"/>
          </ac:spMkLst>
        </pc:spChg>
        <pc:spChg chg="add mod">
          <ac:chgData name="Grutter, Alexander J. (Fed)" userId="c528cff2-87b8-43d9-bbe4-fb79f468e7a4" providerId="ADAL" clId="{F6A309E9-D5EC-4FB9-8B31-F11808583C23}" dt="2022-07-15T17:05:00.866" v="3973" actId="20577"/>
          <ac:spMkLst>
            <pc:docMk/>
            <pc:sldMk cId="2973085390" sldId="582"/>
            <ac:spMk id="22" creationId="{2E78A2C1-FF63-40C2-A50D-360A2064C4E7}"/>
          </ac:spMkLst>
        </pc:spChg>
        <pc:spChg chg="add mod">
          <ac:chgData name="Grutter, Alexander J. (Fed)" userId="c528cff2-87b8-43d9-bbe4-fb79f468e7a4" providerId="ADAL" clId="{F6A309E9-D5EC-4FB9-8B31-F11808583C23}" dt="2022-07-15T17:07:45.365" v="4057" actId="404"/>
          <ac:spMkLst>
            <pc:docMk/>
            <pc:sldMk cId="2973085390" sldId="582"/>
            <ac:spMk id="23" creationId="{F59327F2-772C-4EF9-AC1D-DA71BECFA8DC}"/>
          </ac:spMkLst>
        </pc:spChg>
        <pc:picChg chg="del">
          <ac:chgData name="Grutter, Alexander J. (Fed)" userId="c528cff2-87b8-43d9-bbe4-fb79f468e7a4" providerId="ADAL" clId="{F6A309E9-D5EC-4FB9-8B31-F11808583C23}" dt="2022-07-15T14:19:36.371" v="3015" actId="478"/>
          <ac:picMkLst>
            <pc:docMk/>
            <pc:sldMk cId="2973085390" sldId="582"/>
            <ac:picMk id="6" creationId="{B4E83F67-49B8-4D82-B7DF-53429D176937}"/>
          </ac:picMkLst>
        </pc:picChg>
      </pc:sldChg>
      <pc:sldChg chg="addSp modSp add mod">
        <pc:chgData name="Grutter, Alexander J. (Fed)" userId="c528cff2-87b8-43d9-bbe4-fb79f468e7a4" providerId="ADAL" clId="{F6A309E9-D5EC-4FB9-8B31-F11808583C23}" dt="2022-07-15T17:16:32.269" v="4066" actId="14100"/>
        <pc:sldMkLst>
          <pc:docMk/>
          <pc:sldMk cId="3878665310" sldId="583"/>
        </pc:sldMkLst>
        <pc:spChg chg="mod">
          <ac:chgData name="Grutter, Alexander J. (Fed)" userId="c528cff2-87b8-43d9-bbe4-fb79f468e7a4" providerId="ADAL" clId="{F6A309E9-D5EC-4FB9-8B31-F11808583C23}" dt="2022-07-15T14:19:43.591" v="3042" actId="20577"/>
          <ac:spMkLst>
            <pc:docMk/>
            <pc:sldMk cId="3878665310" sldId="583"/>
            <ac:spMk id="12" creationId="{FE20E3E3-5D5F-4910-BCC0-5F671002236B}"/>
          </ac:spMkLst>
        </pc:spChg>
        <pc:picChg chg="add mod">
          <ac:chgData name="Grutter, Alexander J. (Fed)" userId="c528cff2-87b8-43d9-bbe4-fb79f468e7a4" providerId="ADAL" clId="{F6A309E9-D5EC-4FB9-8B31-F11808583C23}" dt="2022-07-15T17:13:35.308" v="4062" actId="1076"/>
          <ac:picMkLst>
            <pc:docMk/>
            <pc:sldMk cId="3878665310" sldId="583"/>
            <ac:picMk id="3" creationId="{9655D95C-8841-4346-9513-2A8389975279}"/>
          </ac:picMkLst>
        </pc:picChg>
        <pc:picChg chg="add mod">
          <ac:chgData name="Grutter, Alexander J. (Fed)" userId="c528cff2-87b8-43d9-bbe4-fb79f468e7a4" providerId="ADAL" clId="{F6A309E9-D5EC-4FB9-8B31-F11808583C23}" dt="2022-07-15T17:14:35.658" v="4064" actId="14100"/>
          <ac:picMkLst>
            <pc:docMk/>
            <pc:sldMk cId="3878665310" sldId="583"/>
            <ac:picMk id="5" creationId="{C248BEF8-D16C-467E-8A74-91F1833D68C4}"/>
          </ac:picMkLst>
        </pc:picChg>
        <pc:picChg chg="add mod">
          <ac:chgData name="Grutter, Alexander J. (Fed)" userId="c528cff2-87b8-43d9-bbe4-fb79f468e7a4" providerId="ADAL" clId="{F6A309E9-D5EC-4FB9-8B31-F11808583C23}" dt="2022-07-15T17:16:32.269" v="4066" actId="14100"/>
          <ac:picMkLst>
            <pc:docMk/>
            <pc:sldMk cId="3878665310" sldId="583"/>
            <ac:picMk id="7" creationId="{8707EFF3-194C-4A71-941C-0B3CB52578CA}"/>
          </ac:picMkLst>
        </pc:picChg>
      </pc:sldChg>
      <pc:sldChg chg="modSp add mod">
        <pc:chgData name="Grutter, Alexander J. (Fed)" userId="c528cff2-87b8-43d9-bbe4-fb79f468e7a4" providerId="ADAL" clId="{F6A309E9-D5EC-4FB9-8B31-F11808583C23}" dt="2022-07-15T14:19:52.428" v="3067" actId="20577"/>
        <pc:sldMkLst>
          <pc:docMk/>
          <pc:sldMk cId="1603642776" sldId="584"/>
        </pc:sldMkLst>
        <pc:spChg chg="mod">
          <ac:chgData name="Grutter, Alexander J. (Fed)" userId="c528cff2-87b8-43d9-bbe4-fb79f468e7a4" providerId="ADAL" clId="{F6A309E9-D5EC-4FB9-8B31-F11808583C23}" dt="2022-07-15T14:19:52.428" v="3067" actId="20577"/>
          <ac:spMkLst>
            <pc:docMk/>
            <pc:sldMk cId="1603642776" sldId="584"/>
            <ac:spMk id="12" creationId="{FE20E3E3-5D5F-4910-BCC0-5F671002236B}"/>
          </ac:spMkLst>
        </pc:spChg>
      </pc:sldChg>
      <pc:sldChg chg="modSp add mod">
        <pc:chgData name="Grutter, Alexander J. (Fed)" userId="c528cff2-87b8-43d9-bbe4-fb79f468e7a4" providerId="ADAL" clId="{F6A309E9-D5EC-4FB9-8B31-F11808583C23}" dt="2022-07-15T14:20:04.260" v="3101" actId="20577"/>
        <pc:sldMkLst>
          <pc:docMk/>
          <pc:sldMk cId="2110524217" sldId="585"/>
        </pc:sldMkLst>
        <pc:spChg chg="mod">
          <ac:chgData name="Grutter, Alexander J. (Fed)" userId="c528cff2-87b8-43d9-bbe4-fb79f468e7a4" providerId="ADAL" clId="{F6A309E9-D5EC-4FB9-8B31-F11808583C23}" dt="2022-07-15T14:20:04.260" v="3101" actId="20577"/>
          <ac:spMkLst>
            <pc:docMk/>
            <pc:sldMk cId="2110524217" sldId="585"/>
            <ac:spMk id="12" creationId="{FE20E3E3-5D5F-4910-BCC0-5F671002236B}"/>
          </ac:spMkLst>
        </pc:spChg>
      </pc:sldChg>
      <pc:sldChg chg="modSp add mod">
        <pc:chgData name="Grutter, Alexander J. (Fed)" userId="c528cff2-87b8-43d9-bbe4-fb79f468e7a4" providerId="ADAL" clId="{F6A309E9-D5EC-4FB9-8B31-F11808583C23}" dt="2022-07-15T14:20:59.596" v="3144" actId="27636"/>
        <pc:sldMkLst>
          <pc:docMk/>
          <pc:sldMk cId="1930792146" sldId="586"/>
        </pc:sldMkLst>
        <pc:spChg chg="mod">
          <ac:chgData name="Grutter, Alexander J. (Fed)" userId="c528cff2-87b8-43d9-bbe4-fb79f468e7a4" providerId="ADAL" clId="{F6A309E9-D5EC-4FB9-8B31-F11808583C23}" dt="2022-07-15T14:20:59.596" v="3144" actId="27636"/>
          <ac:spMkLst>
            <pc:docMk/>
            <pc:sldMk cId="1930792146" sldId="586"/>
            <ac:spMk id="12" creationId="{FE20E3E3-5D5F-4910-BCC0-5F671002236B}"/>
          </ac:spMkLst>
        </pc:spChg>
      </pc:sldChg>
      <pc:sldChg chg="addSp delSp modSp add mod">
        <pc:chgData name="Grutter, Alexander J. (Fed)" userId="c528cff2-87b8-43d9-bbe4-fb79f468e7a4" providerId="ADAL" clId="{F6A309E9-D5EC-4FB9-8B31-F11808583C23}" dt="2022-07-15T15:08:11.987" v="3409" actId="20577"/>
        <pc:sldMkLst>
          <pc:docMk/>
          <pc:sldMk cId="552143874" sldId="587"/>
        </pc:sldMkLst>
        <pc:spChg chg="add del mod">
          <ac:chgData name="Grutter, Alexander J. (Fed)" userId="c528cff2-87b8-43d9-bbe4-fb79f468e7a4" providerId="ADAL" clId="{F6A309E9-D5EC-4FB9-8B31-F11808583C23}" dt="2022-07-15T14:39:33.521" v="3195" actId="767"/>
          <ac:spMkLst>
            <pc:docMk/>
            <pc:sldMk cId="552143874" sldId="587"/>
            <ac:spMk id="2" creationId="{C25BA1CA-430D-4C81-8D96-718E022FCCB7}"/>
          </ac:spMkLst>
        </pc:spChg>
        <pc:spChg chg="add mod">
          <ac:chgData name="Grutter, Alexander J. (Fed)" userId="c528cff2-87b8-43d9-bbe4-fb79f468e7a4" providerId="ADAL" clId="{F6A309E9-D5EC-4FB9-8B31-F11808583C23}" dt="2022-07-15T14:40:56.879" v="3229" actId="20577"/>
          <ac:spMkLst>
            <pc:docMk/>
            <pc:sldMk cId="552143874" sldId="587"/>
            <ac:spMk id="3" creationId="{617F30E2-1972-4A44-B51C-8CCDC11B58B9}"/>
          </ac:spMkLst>
        </pc:spChg>
        <pc:spChg chg="add mod">
          <ac:chgData name="Grutter, Alexander J. (Fed)" userId="c528cff2-87b8-43d9-bbe4-fb79f468e7a4" providerId="ADAL" clId="{F6A309E9-D5EC-4FB9-8B31-F11808583C23}" dt="2022-07-15T14:59:07.630" v="3408" actId="20577"/>
          <ac:spMkLst>
            <pc:docMk/>
            <pc:sldMk cId="552143874" sldId="587"/>
            <ac:spMk id="4" creationId="{781960DF-CB1D-42BA-96D9-C8958A361064}"/>
          </ac:spMkLst>
        </pc:spChg>
        <pc:spChg chg="del">
          <ac:chgData name="Grutter, Alexander J. (Fed)" userId="c528cff2-87b8-43d9-bbe4-fb79f468e7a4" providerId="ADAL" clId="{F6A309E9-D5EC-4FB9-8B31-F11808583C23}" dt="2022-07-15T14:21:13.090" v="3146" actId="478"/>
          <ac:spMkLst>
            <pc:docMk/>
            <pc:sldMk cId="552143874" sldId="587"/>
            <ac:spMk id="5" creationId="{A5299CD3-47EE-427F-B484-DB77A12EF5BA}"/>
          </ac:spMkLst>
        </pc:spChg>
        <pc:spChg chg="add mod">
          <ac:chgData name="Grutter, Alexander J. (Fed)" userId="c528cff2-87b8-43d9-bbe4-fb79f468e7a4" providerId="ADAL" clId="{F6A309E9-D5EC-4FB9-8B31-F11808583C23}" dt="2022-07-15T14:39:27.859" v="3193" actId="1076"/>
          <ac:spMkLst>
            <pc:docMk/>
            <pc:sldMk cId="552143874" sldId="587"/>
            <ac:spMk id="10" creationId="{767C0200-EEBB-4BC8-BADC-F42DEC8A045C}"/>
          </ac:spMkLst>
        </pc:spChg>
        <pc:spChg chg="mod">
          <ac:chgData name="Grutter, Alexander J. (Fed)" userId="c528cff2-87b8-43d9-bbe4-fb79f468e7a4" providerId="ADAL" clId="{F6A309E9-D5EC-4FB9-8B31-F11808583C23}" dt="2022-07-15T14:21:29.002" v="3188" actId="27636"/>
          <ac:spMkLst>
            <pc:docMk/>
            <pc:sldMk cId="552143874" sldId="587"/>
            <ac:spMk id="12" creationId="{FE20E3E3-5D5F-4910-BCC0-5F671002236B}"/>
          </ac:spMkLst>
        </pc:spChg>
        <pc:spChg chg="add mod">
          <ac:chgData name="Grutter, Alexander J. (Fed)" userId="c528cff2-87b8-43d9-bbe4-fb79f468e7a4" providerId="ADAL" clId="{F6A309E9-D5EC-4FB9-8B31-F11808583C23}" dt="2022-07-15T15:08:11.987" v="3409" actId="20577"/>
          <ac:spMkLst>
            <pc:docMk/>
            <pc:sldMk cId="552143874" sldId="587"/>
            <ac:spMk id="16" creationId="{9341F171-6739-41B8-B41B-BD2EF0411301}"/>
          </ac:spMkLst>
        </pc:spChg>
        <pc:spChg chg="add mod">
          <ac:chgData name="Grutter, Alexander J. (Fed)" userId="c528cff2-87b8-43d9-bbe4-fb79f468e7a4" providerId="ADAL" clId="{F6A309E9-D5EC-4FB9-8B31-F11808583C23}" dt="2022-07-15T14:52:10.002" v="3342" actId="20577"/>
          <ac:spMkLst>
            <pc:docMk/>
            <pc:sldMk cId="552143874" sldId="587"/>
            <ac:spMk id="17" creationId="{DF78BDCB-3198-4184-A03D-F34ACCB6E113}"/>
          </ac:spMkLst>
        </pc:spChg>
        <pc:picChg chg="del">
          <ac:chgData name="Grutter, Alexander J. (Fed)" userId="c528cff2-87b8-43d9-bbe4-fb79f468e7a4" providerId="ADAL" clId="{F6A309E9-D5EC-4FB9-8B31-F11808583C23}" dt="2022-07-15T14:21:13.090" v="3146" actId="478"/>
          <ac:picMkLst>
            <pc:docMk/>
            <pc:sldMk cId="552143874" sldId="587"/>
            <ac:picMk id="6" creationId="{B4E83F67-49B8-4D82-B7DF-53429D176937}"/>
          </ac:picMkLst>
        </pc:picChg>
        <pc:picChg chg="add mod">
          <ac:chgData name="Grutter, Alexander J. (Fed)" userId="c528cff2-87b8-43d9-bbe4-fb79f468e7a4" providerId="ADAL" clId="{F6A309E9-D5EC-4FB9-8B31-F11808583C23}" dt="2022-07-15T14:47:56.248" v="3289" actId="14100"/>
          <ac:picMkLst>
            <pc:docMk/>
            <pc:sldMk cId="552143874" sldId="587"/>
            <ac:picMk id="13" creationId="{CB11B81A-7147-44FF-8EBA-8267C3F6A55A}"/>
          </ac:picMkLst>
        </pc:picChg>
        <pc:picChg chg="add mod">
          <ac:chgData name="Grutter, Alexander J. (Fed)" userId="c528cff2-87b8-43d9-bbe4-fb79f468e7a4" providerId="ADAL" clId="{F6A309E9-D5EC-4FB9-8B31-F11808583C23}" dt="2022-07-15T14:48:11.069" v="3292" actId="1076"/>
          <ac:picMkLst>
            <pc:docMk/>
            <pc:sldMk cId="552143874" sldId="587"/>
            <ac:picMk id="15" creationId="{33863777-15ED-4A3E-899D-261AD9BCF2FC}"/>
          </ac:picMkLst>
        </pc:picChg>
      </pc:sldChg>
      <pc:sldChg chg="addSp delSp modSp add mod">
        <pc:chgData name="Grutter, Alexander J. (Fed)" userId="c528cff2-87b8-43d9-bbe4-fb79f468e7a4" providerId="ADAL" clId="{F6A309E9-D5EC-4FB9-8B31-F11808583C23}" dt="2022-07-15T16:53:44.148" v="3655" actId="1582"/>
        <pc:sldMkLst>
          <pc:docMk/>
          <pc:sldMk cId="3880498901" sldId="588"/>
        </pc:sldMkLst>
        <pc:spChg chg="add mod">
          <ac:chgData name="Grutter, Alexander J. (Fed)" userId="c528cff2-87b8-43d9-bbe4-fb79f468e7a4" providerId="ADAL" clId="{F6A309E9-D5EC-4FB9-8B31-F11808583C23}" dt="2022-07-15T15:21:15.331" v="3506" actId="1076"/>
          <ac:spMkLst>
            <pc:docMk/>
            <pc:sldMk cId="3880498901" sldId="588"/>
            <ac:spMk id="2" creationId="{4D117DE9-66BF-4458-806D-876F39195113}"/>
          </ac:spMkLst>
        </pc:spChg>
        <pc:spChg chg="mod">
          <ac:chgData name="Grutter, Alexander J. (Fed)" userId="c528cff2-87b8-43d9-bbe4-fb79f468e7a4" providerId="ADAL" clId="{F6A309E9-D5EC-4FB9-8B31-F11808583C23}" dt="2022-07-15T15:20:46.266" v="3479" actId="1036"/>
          <ac:spMkLst>
            <pc:docMk/>
            <pc:sldMk cId="3880498901" sldId="588"/>
            <ac:spMk id="3" creationId="{617F30E2-1972-4A44-B51C-8CCDC11B58B9}"/>
          </ac:spMkLst>
        </pc:spChg>
        <pc:spChg chg="mod">
          <ac:chgData name="Grutter, Alexander J. (Fed)" userId="c528cff2-87b8-43d9-bbe4-fb79f468e7a4" providerId="ADAL" clId="{F6A309E9-D5EC-4FB9-8B31-F11808583C23}" dt="2022-07-15T15:20:46.266" v="3479" actId="1036"/>
          <ac:spMkLst>
            <pc:docMk/>
            <pc:sldMk cId="3880498901" sldId="588"/>
            <ac:spMk id="4" creationId="{781960DF-CB1D-42BA-96D9-C8958A361064}"/>
          </ac:spMkLst>
        </pc:spChg>
        <pc:spChg chg="add del mod">
          <ac:chgData name="Grutter, Alexander J. (Fed)" userId="c528cff2-87b8-43d9-bbe4-fb79f468e7a4" providerId="ADAL" clId="{F6A309E9-D5EC-4FB9-8B31-F11808583C23}" dt="2022-07-15T16:42:31.836" v="3585" actId="1076"/>
          <ac:spMkLst>
            <pc:docMk/>
            <pc:sldMk cId="3880498901" sldId="588"/>
            <ac:spMk id="5" creationId="{23985DD2-8374-4D6C-B873-BF0BC9FEEFCB}"/>
          </ac:spMkLst>
        </pc:spChg>
        <pc:spChg chg="mod">
          <ac:chgData name="Grutter, Alexander J. (Fed)" userId="c528cff2-87b8-43d9-bbe4-fb79f468e7a4" providerId="ADAL" clId="{F6A309E9-D5EC-4FB9-8B31-F11808583C23}" dt="2022-07-15T15:20:46.266" v="3479" actId="1036"/>
          <ac:spMkLst>
            <pc:docMk/>
            <pc:sldMk cId="3880498901" sldId="588"/>
            <ac:spMk id="10" creationId="{767C0200-EEBB-4BC8-BADC-F42DEC8A045C}"/>
          </ac:spMkLst>
        </pc:spChg>
        <pc:spChg chg="mod">
          <ac:chgData name="Grutter, Alexander J. (Fed)" userId="c528cff2-87b8-43d9-bbe4-fb79f468e7a4" providerId="ADAL" clId="{F6A309E9-D5EC-4FB9-8B31-F11808583C23}" dt="2022-07-15T16:26:48.057" v="3539" actId="20577"/>
          <ac:spMkLst>
            <pc:docMk/>
            <pc:sldMk cId="3880498901" sldId="588"/>
            <ac:spMk id="12" creationId="{FE20E3E3-5D5F-4910-BCC0-5F671002236B}"/>
          </ac:spMkLst>
        </pc:spChg>
        <pc:spChg chg="add del mod">
          <ac:chgData name="Grutter, Alexander J. (Fed)" userId="c528cff2-87b8-43d9-bbe4-fb79f468e7a4" providerId="ADAL" clId="{F6A309E9-D5EC-4FB9-8B31-F11808583C23}" dt="2022-07-15T16:26:11.803" v="3525" actId="478"/>
          <ac:spMkLst>
            <pc:docMk/>
            <pc:sldMk cId="3880498901" sldId="588"/>
            <ac:spMk id="14" creationId="{B26200AC-FE2A-42AF-9275-CDE6D95EB430}"/>
          </ac:spMkLst>
        </pc:spChg>
        <pc:spChg chg="mod">
          <ac:chgData name="Grutter, Alexander J. (Fed)" userId="c528cff2-87b8-43d9-bbe4-fb79f468e7a4" providerId="ADAL" clId="{F6A309E9-D5EC-4FB9-8B31-F11808583C23}" dt="2022-07-15T15:20:46.266" v="3479" actId="1036"/>
          <ac:spMkLst>
            <pc:docMk/>
            <pc:sldMk cId="3880498901" sldId="588"/>
            <ac:spMk id="16" creationId="{9341F171-6739-41B8-B41B-BD2EF0411301}"/>
          </ac:spMkLst>
        </pc:spChg>
        <pc:spChg chg="mod">
          <ac:chgData name="Grutter, Alexander J. (Fed)" userId="c528cff2-87b8-43d9-bbe4-fb79f468e7a4" providerId="ADAL" clId="{F6A309E9-D5EC-4FB9-8B31-F11808583C23}" dt="2022-07-15T15:20:46.266" v="3479" actId="1036"/>
          <ac:spMkLst>
            <pc:docMk/>
            <pc:sldMk cId="3880498901" sldId="588"/>
            <ac:spMk id="17" creationId="{DF78BDCB-3198-4184-A03D-F34ACCB6E113}"/>
          </ac:spMkLst>
        </pc:spChg>
        <pc:spChg chg="add del mod">
          <ac:chgData name="Grutter, Alexander J. (Fed)" userId="c528cff2-87b8-43d9-bbe4-fb79f468e7a4" providerId="ADAL" clId="{F6A309E9-D5EC-4FB9-8B31-F11808583C23}" dt="2022-07-15T16:26:11.803" v="3525" actId="478"/>
          <ac:spMkLst>
            <pc:docMk/>
            <pc:sldMk cId="3880498901" sldId="588"/>
            <ac:spMk id="18" creationId="{35034A88-4B58-44C3-8548-7A180B080992}"/>
          </ac:spMkLst>
        </pc:spChg>
        <pc:spChg chg="add del mod">
          <ac:chgData name="Grutter, Alexander J. (Fed)" userId="c528cff2-87b8-43d9-bbe4-fb79f468e7a4" providerId="ADAL" clId="{F6A309E9-D5EC-4FB9-8B31-F11808583C23}" dt="2022-07-15T16:26:11.803" v="3525" actId="478"/>
          <ac:spMkLst>
            <pc:docMk/>
            <pc:sldMk cId="3880498901" sldId="588"/>
            <ac:spMk id="19" creationId="{13D0C4FA-2DFD-4E58-9BBF-8BBE920585D5}"/>
          </ac:spMkLst>
        </pc:spChg>
        <pc:spChg chg="add del mod">
          <ac:chgData name="Grutter, Alexander J. (Fed)" userId="c528cff2-87b8-43d9-bbe4-fb79f468e7a4" providerId="ADAL" clId="{F6A309E9-D5EC-4FB9-8B31-F11808583C23}" dt="2022-07-15T16:26:11.803" v="3525" actId="478"/>
          <ac:spMkLst>
            <pc:docMk/>
            <pc:sldMk cId="3880498901" sldId="588"/>
            <ac:spMk id="20" creationId="{864EEE5D-1327-46B7-872A-055C78BC1FA4}"/>
          </ac:spMkLst>
        </pc:spChg>
        <pc:spChg chg="add del mod">
          <ac:chgData name="Grutter, Alexander J. (Fed)" userId="c528cff2-87b8-43d9-bbe4-fb79f468e7a4" providerId="ADAL" clId="{F6A309E9-D5EC-4FB9-8B31-F11808583C23}" dt="2022-07-15T16:26:11.803" v="3525" actId="478"/>
          <ac:spMkLst>
            <pc:docMk/>
            <pc:sldMk cId="3880498901" sldId="588"/>
            <ac:spMk id="21" creationId="{78F26D14-58E4-4027-9989-D3FFA769972E}"/>
          </ac:spMkLst>
        </pc:spChg>
        <pc:spChg chg="add del mod">
          <ac:chgData name="Grutter, Alexander J. (Fed)" userId="c528cff2-87b8-43d9-bbe4-fb79f468e7a4" providerId="ADAL" clId="{F6A309E9-D5EC-4FB9-8B31-F11808583C23}" dt="2022-07-15T16:26:13.019" v="3527" actId="478"/>
          <ac:spMkLst>
            <pc:docMk/>
            <pc:sldMk cId="3880498901" sldId="588"/>
            <ac:spMk id="22" creationId="{C4C36CB6-E57C-4A80-BD6A-732CC6440A39}"/>
          </ac:spMkLst>
        </pc:spChg>
        <pc:spChg chg="add del mod">
          <ac:chgData name="Grutter, Alexander J. (Fed)" userId="c528cff2-87b8-43d9-bbe4-fb79f468e7a4" providerId="ADAL" clId="{F6A309E9-D5EC-4FB9-8B31-F11808583C23}" dt="2022-07-15T16:27:00.822" v="3544" actId="478"/>
          <ac:spMkLst>
            <pc:docMk/>
            <pc:sldMk cId="3880498901" sldId="588"/>
            <ac:spMk id="24" creationId="{30DE9A7D-5365-42A9-B4FA-0E673B544E97}"/>
          </ac:spMkLst>
        </pc:spChg>
        <pc:spChg chg="add mod">
          <ac:chgData name="Grutter, Alexander J. (Fed)" userId="c528cff2-87b8-43d9-bbe4-fb79f468e7a4" providerId="ADAL" clId="{F6A309E9-D5EC-4FB9-8B31-F11808583C23}" dt="2022-07-15T16:27:04.401" v="3545" actId="1076"/>
          <ac:spMkLst>
            <pc:docMk/>
            <pc:sldMk cId="3880498901" sldId="588"/>
            <ac:spMk id="30" creationId="{9EFD9EE1-ACB3-474C-B05C-A7A2FA623EB8}"/>
          </ac:spMkLst>
        </pc:spChg>
        <pc:spChg chg="add mod">
          <ac:chgData name="Grutter, Alexander J. (Fed)" userId="c528cff2-87b8-43d9-bbe4-fb79f468e7a4" providerId="ADAL" clId="{F6A309E9-D5EC-4FB9-8B31-F11808583C23}" dt="2022-07-15T16:29:34.350" v="3581" actId="688"/>
          <ac:spMkLst>
            <pc:docMk/>
            <pc:sldMk cId="3880498901" sldId="588"/>
            <ac:spMk id="31" creationId="{1D1A364A-84CD-42FC-B39F-BE48D1C67C81}"/>
          </ac:spMkLst>
        </pc:spChg>
        <pc:picChg chg="del">
          <ac:chgData name="Grutter, Alexander J. (Fed)" userId="c528cff2-87b8-43d9-bbe4-fb79f468e7a4" providerId="ADAL" clId="{F6A309E9-D5EC-4FB9-8B31-F11808583C23}" dt="2022-07-15T15:20:38.047" v="3456" actId="478"/>
          <ac:picMkLst>
            <pc:docMk/>
            <pc:sldMk cId="3880498901" sldId="588"/>
            <ac:picMk id="13" creationId="{CB11B81A-7147-44FF-8EBA-8267C3F6A55A}"/>
          </ac:picMkLst>
        </pc:picChg>
        <pc:picChg chg="del">
          <ac:chgData name="Grutter, Alexander J. (Fed)" userId="c528cff2-87b8-43d9-bbe4-fb79f468e7a4" providerId="ADAL" clId="{F6A309E9-D5EC-4FB9-8B31-F11808583C23}" dt="2022-07-15T15:20:38.697" v="3457" actId="478"/>
          <ac:picMkLst>
            <pc:docMk/>
            <pc:sldMk cId="3880498901" sldId="588"/>
            <ac:picMk id="15" creationId="{33863777-15ED-4A3E-899D-261AD9BCF2FC}"/>
          </ac:picMkLst>
        </pc:picChg>
        <pc:picChg chg="add mod">
          <ac:chgData name="Grutter, Alexander J. (Fed)" userId="c528cff2-87b8-43d9-bbe4-fb79f468e7a4" providerId="ADAL" clId="{F6A309E9-D5EC-4FB9-8B31-F11808583C23}" dt="2022-07-15T16:29:22.295" v="3579" actId="1076"/>
          <ac:picMkLst>
            <pc:docMk/>
            <pc:sldMk cId="3880498901" sldId="588"/>
            <ac:picMk id="23" creationId="{7DA7CAD7-4101-4AA5-B47F-4304680BF828}"/>
          </ac:picMkLst>
        </pc:picChg>
        <pc:picChg chg="add del mod">
          <ac:chgData name="Grutter, Alexander J. (Fed)" userId="c528cff2-87b8-43d9-bbe4-fb79f468e7a4" providerId="ADAL" clId="{F6A309E9-D5EC-4FB9-8B31-F11808583C23}" dt="2022-07-15T16:49:46.303" v="3594" actId="478"/>
          <ac:picMkLst>
            <pc:docMk/>
            <pc:sldMk cId="3880498901" sldId="588"/>
            <ac:picMk id="32" creationId="{35D35593-3228-4485-9DAE-D23F42F0891E}"/>
          </ac:picMkLst>
        </pc:picChg>
        <pc:picChg chg="add mod ord">
          <ac:chgData name="Grutter, Alexander J. (Fed)" userId="c528cff2-87b8-43d9-bbe4-fb79f468e7a4" providerId="ADAL" clId="{F6A309E9-D5EC-4FB9-8B31-F11808583C23}" dt="2022-07-15T16:50:47.375" v="3637" actId="1035"/>
          <ac:picMkLst>
            <pc:docMk/>
            <pc:sldMk cId="3880498901" sldId="588"/>
            <ac:picMk id="39" creationId="{514159A2-B8D5-481A-A595-26F950EC770B}"/>
          </ac:picMkLst>
        </pc:picChg>
        <pc:cxnChg chg="add del mod">
          <ac:chgData name="Grutter, Alexander J. (Fed)" userId="c528cff2-87b8-43d9-bbe4-fb79f468e7a4" providerId="ADAL" clId="{F6A309E9-D5EC-4FB9-8B31-F11808583C23}" dt="2022-07-15T16:53:44.148" v="3655" actId="1582"/>
          <ac:cxnSpMkLst>
            <pc:docMk/>
            <pc:sldMk cId="3880498901" sldId="588"/>
            <ac:cxnSpMk id="7" creationId="{AE442BE4-D61B-499C-8AF2-B392D03CBB8D}"/>
          </ac:cxnSpMkLst>
        </pc:cxnChg>
        <pc:cxnChg chg="add del mod">
          <ac:chgData name="Grutter, Alexander J. (Fed)" userId="c528cff2-87b8-43d9-bbe4-fb79f468e7a4" providerId="ADAL" clId="{F6A309E9-D5EC-4FB9-8B31-F11808583C23}" dt="2022-07-15T16:26:55.735" v="3540" actId="478"/>
          <ac:cxnSpMkLst>
            <pc:docMk/>
            <pc:sldMk cId="3880498901" sldId="588"/>
            <ac:cxnSpMk id="25" creationId="{80871661-DE56-45ED-920A-9E0CA2055C58}"/>
          </ac:cxnSpMkLst>
        </pc:cxnChg>
        <pc:cxnChg chg="add del mod">
          <ac:chgData name="Grutter, Alexander J. (Fed)" userId="c528cff2-87b8-43d9-bbe4-fb79f468e7a4" providerId="ADAL" clId="{F6A309E9-D5EC-4FB9-8B31-F11808583C23}" dt="2022-07-15T16:26:58.431" v="3542" actId="478"/>
          <ac:cxnSpMkLst>
            <pc:docMk/>
            <pc:sldMk cId="3880498901" sldId="588"/>
            <ac:cxnSpMk id="26" creationId="{14DA44B2-2784-44DA-9E3D-2ECDD2D25F53}"/>
          </ac:cxnSpMkLst>
        </pc:cxnChg>
        <pc:cxnChg chg="add del mod">
          <ac:chgData name="Grutter, Alexander J. (Fed)" userId="c528cff2-87b8-43d9-bbe4-fb79f468e7a4" providerId="ADAL" clId="{F6A309E9-D5EC-4FB9-8B31-F11808583C23}" dt="2022-07-15T16:26:57.216" v="3541" actId="478"/>
          <ac:cxnSpMkLst>
            <pc:docMk/>
            <pc:sldMk cId="3880498901" sldId="588"/>
            <ac:cxnSpMk id="27" creationId="{D7C0B462-A0B9-4664-80F8-C5B6F82E63FC}"/>
          </ac:cxnSpMkLst>
        </pc:cxnChg>
        <pc:cxnChg chg="add del mod">
          <ac:chgData name="Grutter, Alexander J. (Fed)" userId="c528cff2-87b8-43d9-bbe4-fb79f468e7a4" providerId="ADAL" clId="{F6A309E9-D5EC-4FB9-8B31-F11808583C23}" dt="2022-07-15T16:26:59.389" v="3543" actId="478"/>
          <ac:cxnSpMkLst>
            <pc:docMk/>
            <pc:sldMk cId="3880498901" sldId="588"/>
            <ac:cxnSpMk id="28" creationId="{D817D61A-6291-4212-9240-A045906B7BDF}"/>
          </ac:cxnSpMkLst>
        </pc:cxnChg>
        <pc:cxnChg chg="add mod">
          <ac:chgData name="Grutter, Alexander J. (Fed)" userId="c528cff2-87b8-43d9-bbe4-fb79f468e7a4" providerId="ADAL" clId="{F6A309E9-D5EC-4FB9-8B31-F11808583C23}" dt="2022-07-15T16:27:04.401" v="3545" actId="1076"/>
          <ac:cxnSpMkLst>
            <pc:docMk/>
            <pc:sldMk cId="3880498901" sldId="588"/>
            <ac:cxnSpMk id="29" creationId="{9D62E6EC-6FE8-4985-AEF8-DFD7735D90C9}"/>
          </ac:cxnSpMkLst>
        </pc:cxnChg>
        <pc:cxnChg chg="add del mod">
          <ac:chgData name="Grutter, Alexander J. (Fed)" userId="c528cff2-87b8-43d9-bbe4-fb79f468e7a4" providerId="ADAL" clId="{F6A309E9-D5EC-4FB9-8B31-F11808583C23}" dt="2022-07-15T16:53:37.527" v="3653" actId="208"/>
          <ac:cxnSpMkLst>
            <pc:docMk/>
            <pc:sldMk cId="3880498901" sldId="588"/>
            <ac:cxnSpMk id="34" creationId="{F5E80EA1-E92B-4583-A6C0-190D1A0EDED6}"/>
          </ac:cxnSpMkLst>
        </pc:cxnChg>
      </pc:sldChg>
      <pc:sldChg chg="modSp add mod">
        <pc:chgData name="Grutter, Alexander J. (Fed)" userId="c528cff2-87b8-43d9-bbe4-fb79f468e7a4" providerId="ADAL" clId="{F6A309E9-D5EC-4FB9-8B31-F11808583C23}" dt="2022-07-15T17:53:07.218" v="4148" actId="20577"/>
        <pc:sldMkLst>
          <pc:docMk/>
          <pc:sldMk cId="2774220936" sldId="589"/>
        </pc:sldMkLst>
        <pc:spChg chg="mod">
          <ac:chgData name="Grutter, Alexander J. (Fed)" userId="c528cff2-87b8-43d9-bbe4-fb79f468e7a4" providerId="ADAL" clId="{F6A309E9-D5EC-4FB9-8B31-F11808583C23}" dt="2022-07-15T17:53:07.218" v="4148" actId="20577"/>
          <ac:spMkLst>
            <pc:docMk/>
            <pc:sldMk cId="2774220936" sldId="589"/>
            <ac:spMk id="12" creationId="{FE20E3E3-5D5F-4910-BCC0-5F671002236B}"/>
          </ac:spMkLst>
        </pc:spChg>
      </pc:sldChg>
      <pc:sldChg chg="new">
        <pc:chgData name="Grutter, Alexander J. (Fed)" userId="c528cff2-87b8-43d9-bbe4-fb79f468e7a4" providerId="ADAL" clId="{F6A309E9-D5EC-4FB9-8B31-F11808583C23}" dt="2022-07-15T20:06:20.424" v="4191" actId="680"/>
        <pc:sldMkLst>
          <pc:docMk/>
          <pc:sldMk cId="1925239221" sldId="590"/>
        </pc:sldMkLst>
      </pc:sldChg>
      <pc:sldChg chg="modSp add mod">
        <pc:chgData name="Grutter, Alexander J. (Fed)" userId="c528cff2-87b8-43d9-bbe4-fb79f468e7a4" providerId="ADAL" clId="{F6A309E9-D5EC-4FB9-8B31-F11808583C23}" dt="2022-07-15T20:14:14.093" v="4227" actId="20577"/>
        <pc:sldMkLst>
          <pc:docMk/>
          <pc:sldMk cId="79736894" sldId="591"/>
        </pc:sldMkLst>
        <pc:spChg chg="mod">
          <ac:chgData name="Grutter, Alexander J. (Fed)" userId="c528cff2-87b8-43d9-bbe4-fb79f468e7a4" providerId="ADAL" clId="{F6A309E9-D5EC-4FB9-8B31-F11808583C23}" dt="2022-07-15T20:14:14.093" v="4227" actId="20577"/>
          <ac:spMkLst>
            <pc:docMk/>
            <pc:sldMk cId="79736894" sldId="591"/>
            <ac:spMk id="12" creationId="{FE20E3E3-5D5F-4910-BCC0-5F671002236B}"/>
          </ac:spMkLst>
        </pc:spChg>
      </pc:sldChg>
      <pc:sldChg chg="modSp add mod">
        <pc:chgData name="Grutter, Alexander J. (Fed)" userId="c528cff2-87b8-43d9-bbe4-fb79f468e7a4" providerId="ADAL" clId="{F6A309E9-D5EC-4FB9-8B31-F11808583C23}" dt="2022-07-15T20:15:22.986" v="4297" actId="20577"/>
        <pc:sldMkLst>
          <pc:docMk/>
          <pc:sldMk cId="607302157" sldId="592"/>
        </pc:sldMkLst>
        <pc:spChg chg="mod">
          <ac:chgData name="Grutter, Alexander J. (Fed)" userId="c528cff2-87b8-43d9-bbe4-fb79f468e7a4" providerId="ADAL" clId="{F6A309E9-D5EC-4FB9-8B31-F11808583C23}" dt="2022-07-15T20:15:22.986" v="4297" actId="20577"/>
          <ac:spMkLst>
            <pc:docMk/>
            <pc:sldMk cId="607302157" sldId="592"/>
            <ac:spMk id="3" creationId="{DA794EA0-B742-47C3-AF9D-0D3B7D5DE2B0}"/>
          </ac:spMkLst>
        </pc:spChg>
        <pc:spChg chg="mod">
          <ac:chgData name="Grutter, Alexander J. (Fed)" userId="c528cff2-87b8-43d9-bbe4-fb79f468e7a4" providerId="ADAL" clId="{F6A309E9-D5EC-4FB9-8B31-F11808583C23}" dt="2022-07-15T20:14:48.869" v="4286" actId="20577"/>
          <ac:spMkLst>
            <pc:docMk/>
            <pc:sldMk cId="607302157" sldId="592"/>
            <ac:spMk id="24" creationId="{7A7C543E-E24C-4029-8C7A-F6224B3C41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05368-F9E0-4AA1-9DA7-19F01AD908E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E9621-31EE-4401-8271-9BF1C962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0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E9621-31EE-4401-8271-9BF1C9624B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5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X-ray cross section related to electron density (Z), complicated sample environment + D/H sensitivity enables unique bio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E9621-31EE-4401-8271-9BF1C9624B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67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total SLD has contributions from M and 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E9621-31EE-4401-8271-9BF1C9624B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SLD can be separated into nuclear and magnetic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E9621-31EE-4401-8271-9BF1C9624B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Wavelike interaction spreads information about profile over all Q, so it needs to match at high Q as well as low 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E9621-31EE-4401-8271-9BF1C9624B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case where PNR is a tool well-suited to the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E9621-31EE-4401-8271-9BF1C9624B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21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Exchange springs, spirals, AF coupling, interfacial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C2AEC-9E38-4B27-ABC2-4A7B35D650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5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97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9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2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8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6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7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6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0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9AC94-C9CA-4408-9D5D-FF5CB3CD5B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E6908-6F65-4A6A-9834-0FCF36AB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4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pages.nist.gov/reflectometry-calculators/magnetic-reflectivity-calculat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1.png"/><Relationship Id="rId5" Type="http://schemas.openxmlformats.org/officeDocument/2006/relationships/image" Target="../media/image35.pn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10" Type="http://schemas.openxmlformats.org/officeDocument/2006/relationships/image" Target="../media/image112.png"/><Relationship Id="rId4" Type="http://schemas.openxmlformats.org/officeDocument/2006/relationships/image" Target="../media/image105.wm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ist.gov/ncnr/magik-reflectometer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813107-5896-4E7B-8CA5-3E5DCB19CE9B}"/>
              </a:ext>
            </a:extLst>
          </p:cNvPr>
          <p:cNvCxnSpPr>
            <a:cxnSpLocks/>
          </p:cNvCxnSpPr>
          <p:nvPr/>
        </p:nvCxnSpPr>
        <p:spPr>
          <a:xfrm>
            <a:off x="0" y="2576044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C42EF0-CE45-4677-B5C8-7F87B23E2542}"/>
              </a:ext>
            </a:extLst>
          </p:cNvPr>
          <p:cNvCxnSpPr>
            <a:cxnSpLocks/>
          </p:cNvCxnSpPr>
          <p:nvPr/>
        </p:nvCxnSpPr>
        <p:spPr>
          <a:xfrm>
            <a:off x="0" y="732766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FC6488C-E08C-4C07-BE67-4543D9FDB13F}"/>
              </a:ext>
            </a:extLst>
          </p:cNvPr>
          <p:cNvSpPr/>
          <p:nvPr/>
        </p:nvSpPr>
        <p:spPr>
          <a:xfrm>
            <a:off x="2595457" y="868165"/>
            <a:ext cx="700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Polarized Neutron Reflectometry</a:t>
            </a:r>
            <a:endParaRPr lang="en-US" sz="4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1ED3AB-65FC-43AD-8F52-3B24CEA3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592" y="3723043"/>
            <a:ext cx="5487708" cy="139255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61E7D54-0446-4E7D-8B8C-A7FE0927E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441"/>
            <a:ext cx="7410761" cy="17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AC7AF4-ED7D-45AF-B3A3-CFC4E147DE78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8AAC9B38-208C-4D14-B666-6289FBD291E6}"/>
              </a:ext>
            </a:extLst>
          </p:cNvPr>
          <p:cNvSpPr txBox="1">
            <a:spLocks/>
          </p:cNvSpPr>
          <p:nvPr/>
        </p:nvSpPr>
        <p:spPr>
          <a:xfrm>
            <a:off x="1520189" y="184914"/>
            <a:ext cx="9151621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NR Output: SLD Profiles</a:t>
            </a:r>
          </a:p>
        </p:txBody>
      </p:sp>
      <p:pic>
        <p:nvPicPr>
          <p:cNvPr id="36" name="Picture 3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AA9EB6A-1489-4F79-A3F1-118ADAEE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19ABDDC-7F94-45D1-BA6B-86CB8C38A925}"/>
                  </a:ext>
                </a:extLst>
              </p:cNvPr>
              <p:cNvSpPr txBox="1"/>
              <p:nvPr/>
            </p:nvSpPr>
            <p:spPr>
              <a:xfrm>
                <a:off x="622158" y="2157265"/>
                <a:ext cx="5272841" cy="3128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/>
                  <a:t>Scattering Length Density Profile:</a:t>
                </a:r>
              </a:p>
              <a:p>
                <a:endParaRPr lang="en-US" sz="2400" b="1" u="sng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m:rPr>
                              <m:nor/>
                            </m:rPr>
                            <a:rPr lang="en-US" sz="2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US" sz="2400" b="0" i="1">
                  <a:latin typeface="Cambria Math" panose="02040503050406030204" pitchFamily="18" charset="0"/>
                </a:endParaRPr>
              </a:p>
              <a:p>
                <a:endParaRPr lang="en-US" sz="24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𝜋𝜌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19ABDDC-7F94-45D1-BA6B-86CB8C38A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58" y="2157265"/>
                <a:ext cx="5272841" cy="3128870"/>
              </a:xfrm>
              <a:prstGeom prst="rect">
                <a:avLst/>
              </a:prstGeom>
              <a:blipFill>
                <a:blip r:embed="rId3"/>
                <a:stretch>
                  <a:fillRect l="-1734" t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1" descr="droppedImage.pdf">
            <a:extLst>
              <a:ext uri="{FF2B5EF4-FFF2-40B4-BE49-F238E27FC236}">
                <a16:creationId xmlns:a16="http://schemas.microsoft.com/office/drawing/2014/main" id="{56100556-AABF-4B85-9B4E-C11EEB4A4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0" t="9203" r="9660" b="29092"/>
          <a:stretch>
            <a:fillRect/>
          </a:stretch>
        </p:blipFill>
        <p:spPr bwMode="auto">
          <a:xfrm>
            <a:off x="7003257" y="1220679"/>
            <a:ext cx="3893343" cy="500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1" name="Group 17">
            <a:extLst>
              <a:ext uri="{FF2B5EF4-FFF2-40B4-BE49-F238E27FC236}">
                <a16:creationId xmlns:a16="http://schemas.microsoft.com/office/drawing/2014/main" id="{F35B6090-F76D-4ADD-9EF0-F546C5BB8B04}"/>
              </a:ext>
            </a:extLst>
          </p:cNvPr>
          <p:cNvGrpSpPr>
            <a:grpSpLocks/>
          </p:cNvGrpSpPr>
          <p:nvPr/>
        </p:nvGrpSpPr>
        <p:grpSpPr bwMode="auto">
          <a:xfrm>
            <a:off x="6299933" y="3154596"/>
            <a:ext cx="5605495" cy="3601358"/>
            <a:chOff x="0" y="0"/>
            <a:chExt cx="8178801" cy="5253567"/>
          </a:xfrm>
        </p:grpSpPr>
        <p:sp>
          <p:nvSpPr>
            <p:cNvPr id="42" name="AutoShape 18">
              <a:extLst>
                <a:ext uri="{FF2B5EF4-FFF2-40B4-BE49-F238E27FC236}">
                  <a16:creationId xmlns:a16="http://schemas.microsoft.com/office/drawing/2014/main" id="{AD24483C-38FB-4630-9E63-839347DC9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2" y="452966"/>
              <a:ext cx="7493001" cy="48006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3000">
                <a:solidFill>
                  <a:srgbClr val="F3F1D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cs typeface="Palatino" charset="0"/>
                <a:sym typeface="Palatino" charset="0"/>
              </a:endParaRPr>
            </a:p>
          </p:txBody>
        </p:sp>
        <p:pic>
          <p:nvPicPr>
            <p:cNvPr id="43" name="Picture 19" descr="nSLD.png">
              <a:extLst>
                <a:ext uri="{FF2B5EF4-FFF2-40B4-BE49-F238E27FC236}">
                  <a16:creationId xmlns:a16="http://schemas.microsoft.com/office/drawing/2014/main" id="{570259BA-8E7C-4E2F-AAD1-12068E8B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9"/>
            <a:stretch>
              <a:fillRect/>
            </a:stretch>
          </p:blipFill>
          <p:spPr bwMode="auto">
            <a:xfrm>
              <a:off x="0" y="0"/>
              <a:ext cx="8178801" cy="5219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" name="AutoShape 20">
              <a:extLst>
                <a:ext uri="{FF2B5EF4-FFF2-40B4-BE49-F238E27FC236}">
                  <a16:creationId xmlns:a16="http://schemas.microsoft.com/office/drawing/2014/main" id="{84253C4B-F7BB-4904-8BE6-CD6EE5CCC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682" y="644889"/>
              <a:ext cx="1227078" cy="457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12700" dist="12700" algn="ctr" rotWithShape="0">
                <a:srgbClr val="42424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ts val="2100"/>
                </a:lnSpc>
                <a:spcBef>
                  <a:spcPts val="225"/>
                </a:spcBef>
                <a:tabLst>
                  <a:tab pos="1171575" algn="l"/>
                </a:tabLst>
              </a:pP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D</a:t>
              </a:r>
              <a:r>
                <a:rPr lang="en-US" baseline="-60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2</a:t>
              </a: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O</a:t>
              </a:r>
              <a:endParaRPr lang="en-US" sz="1350"/>
            </a:p>
          </p:txBody>
        </p:sp>
        <p:sp>
          <p:nvSpPr>
            <p:cNvPr id="45" name="AutoShape 21">
              <a:extLst>
                <a:ext uri="{FF2B5EF4-FFF2-40B4-BE49-F238E27FC236}">
                  <a16:creationId xmlns:a16="http://schemas.microsoft.com/office/drawing/2014/main" id="{47BB697C-8E8F-478E-A0B5-1DDC08367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582" y="1902912"/>
              <a:ext cx="1227078" cy="457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12700" dist="12700" algn="ctr" rotWithShape="0">
                <a:srgbClr val="42424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ts val="2100"/>
                </a:lnSpc>
                <a:spcBef>
                  <a:spcPts val="225"/>
                </a:spcBef>
                <a:tabLst>
                  <a:tab pos="1171575" algn="l"/>
                </a:tabLst>
              </a:pP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CM4</a:t>
              </a:r>
              <a:endParaRPr lang="en-US" sz="1350"/>
            </a:p>
          </p:txBody>
        </p:sp>
        <p:sp>
          <p:nvSpPr>
            <p:cNvPr id="46" name="AutoShape 22">
              <a:extLst>
                <a:ext uri="{FF2B5EF4-FFF2-40B4-BE49-F238E27FC236}">
                  <a16:creationId xmlns:a16="http://schemas.microsoft.com/office/drawing/2014/main" id="{3CD62076-9ED6-40DB-A377-2283C3964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682" y="3995544"/>
              <a:ext cx="1227078" cy="457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12700" dist="12700" algn="ctr" rotWithShape="0">
                <a:srgbClr val="42424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ts val="2100"/>
                </a:lnSpc>
                <a:spcBef>
                  <a:spcPts val="225"/>
                </a:spcBef>
                <a:tabLst>
                  <a:tab pos="1171575" algn="l"/>
                </a:tabLst>
              </a:pP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H</a:t>
              </a:r>
              <a:r>
                <a:rPr lang="en-US" baseline="-60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2</a:t>
              </a: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O</a:t>
              </a:r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1096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AC7AF4-ED7D-45AF-B3A3-CFC4E147DE78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8AAC9B38-208C-4D14-B666-6289FBD291E6}"/>
              </a:ext>
            </a:extLst>
          </p:cNvPr>
          <p:cNvSpPr txBox="1">
            <a:spLocks/>
          </p:cNvSpPr>
          <p:nvPr/>
        </p:nvSpPr>
        <p:spPr>
          <a:xfrm>
            <a:off x="1520189" y="184914"/>
            <a:ext cx="9151621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NR Output: SLD Profiles</a:t>
            </a:r>
          </a:p>
        </p:txBody>
      </p:sp>
      <p:pic>
        <p:nvPicPr>
          <p:cNvPr id="36" name="Picture 3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AA9EB6A-1489-4F79-A3F1-118ADAEE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grpSp>
        <p:nvGrpSpPr>
          <p:cNvPr id="41" name="Group 17">
            <a:extLst>
              <a:ext uri="{FF2B5EF4-FFF2-40B4-BE49-F238E27FC236}">
                <a16:creationId xmlns:a16="http://schemas.microsoft.com/office/drawing/2014/main" id="{F35B6090-F76D-4ADD-9EF0-F546C5BB8B04}"/>
              </a:ext>
            </a:extLst>
          </p:cNvPr>
          <p:cNvGrpSpPr>
            <a:grpSpLocks/>
          </p:cNvGrpSpPr>
          <p:nvPr/>
        </p:nvGrpSpPr>
        <p:grpSpPr bwMode="auto">
          <a:xfrm>
            <a:off x="5320143" y="1244282"/>
            <a:ext cx="7305718" cy="4676229"/>
            <a:chOff x="0" y="0"/>
            <a:chExt cx="8178801" cy="5253567"/>
          </a:xfrm>
        </p:grpSpPr>
        <p:sp>
          <p:nvSpPr>
            <p:cNvPr id="42" name="AutoShape 18">
              <a:extLst>
                <a:ext uri="{FF2B5EF4-FFF2-40B4-BE49-F238E27FC236}">
                  <a16:creationId xmlns:a16="http://schemas.microsoft.com/office/drawing/2014/main" id="{AD24483C-38FB-4630-9E63-839347DC9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2" y="452966"/>
              <a:ext cx="7493001" cy="48006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3000">
                <a:solidFill>
                  <a:srgbClr val="F3F1D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cs typeface="Palatino" charset="0"/>
                <a:sym typeface="Palatino" charset="0"/>
              </a:endParaRPr>
            </a:p>
          </p:txBody>
        </p:sp>
        <p:pic>
          <p:nvPicPr>
            <p:cNvPr id="43" name="Picture 19" descr="nSLD.png">
              <a:extLst>
                <a:ext uri="{FF2B5EF4-FFF2-40B4-BE49-F238E27FC236}">
                  <a16:creationId xmlns:a16="http://schemas.microsoft.com/office/drawing/2014/main" id="{570259BA-8E7C-4E2F-AAD1-12068E8B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9"/>
            <a:stretch>
              <a:fillRect/>
            </a:stretch>
          </p:blipFill>
          <p:spPr bwMode="auto">
            <a:xfrm>
              <a:off x="0" y="0"/>
              <a:ext cx="8178801" cy="5219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" name="AutoShape 20">
              <a:extLst>
                <a:ext uri="{FF2B5EF4-FFF2-40B4-BE49-F238E27FC236}">
                  <a16:creationId xmlns:a16="http://schemas.microsoft.com/office/drawing/2014/main" id="{84253C4B-F7BB-4904-8BE6-CD6EE5CCC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682" y="644889"/>
              <a:ext cx="1227078" cy="457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12700" dist="12700" algn="ctr" rotWithShape="0">
                <a:srgbClr val="42424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ts val="2100"/>
                </a:lnSpc>
                <a:spcBef>
                  <a:spcPts val="225"/>
                </a:spcBef>
                <a:tabLst>
                  <a:tab pos="1171575" algn="l"/>
                </a:tabLst>
              </a:pP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D</a:t>
              </a:r>
              <a:r>
                <a:rPr lang="en-US" baseline="-60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2</a:t>
              </a: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O</a:t>
              </a:r>
              <a:endParaRPr lang="en-US" sz="1350"/>
            </a:p>
          </p:txBody>
        </p:sp>
        <p:sp>
          <p:nvSpPr>
            <p:cNvPr id="45" name="AutoShape 21">
              <a:extLst>
                <a:ext uri="{FF2B5EF4-FFF2-40B4-BE49-F238E27FC236}">
                  <a16:creationId xmlns:a16="http://schemas.microsoft.com/office/drawing/2014/main" id="{47BB697C-8E8F-478E-A0B5-1DDC08367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582" y="1902912"/>
              <a:ext cx="1227078" cy="457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12700" dist="12700" algn="ctr" rotWithShape="0">
                <a:srgbClr val="42424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ts val="2100"/>
                </a:lnSpc>
                <a:spcBef>
                  <a:spcPts val="225"/>
                </a:spcBef>
                <a:tabLst>
                  <a:tab pos="1171575" algn="l"/>
                </a:tabLst>
              </a:pP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CM4</a:t>
              </a:r>
              <a:endParaRPr lang="en-US" sz="1350"/>
            </a:p>
          </p:txBody>
        </p:sp>
        <p:sp>
          <p:nvSpPr>
            <p:cNvPr id="46" name="AutoShape 22">
              <a:extLst>
                <a:ext uri="{FF2B5EF4-FFF2-40B4-BE49-F238E27FC236}">
                  <a16:creationId xmlns:a16="http://schemas.microsoft.com/office/drawing/2014/main" id="{3CD62076-9ED6-40DB-A377-2283C3964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682" y="3995544"/>
              <a:ext cx="1227078" cy="457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>
              <a:outerShdw blurRad="12700" dist="12700" algn="ctr" rotWithShape="0">
                <a:srgbClr val="42424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ts val="2100"/>
                </a:lnSpc>
                <a:spcBef>
                  <a:spcPts val="225"/>
                </a:spcBef>
                <a:tabLst>
                  <a:tab pos="1171575" algn="l"/>
                </a:tabLst>
              </a:pP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H</a:t>
              </a:r>
              <a:r>
                <a:rPr lang="en-US" baseline="-60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2</a:t>
              </a:r>
              <a:r>
                <a:rPr lang="en-US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O</a:t>
              </a:r>
              <a:endParaRPr 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3F6518-EF49-4A21-BAE3-B95B0801AE1A}"/>
                  </a:ext>
                </a:extLst>
              </p:cNvPr>
              <p:cNvSpPr txBox="1"/>
              <p:nvPr/>
            </p:nvSpPr>
            <p:spPr>
              <a:xfrm>
                <a:off x="0" y="1351265"/>
                <a:ext cx="6326909" cy="4522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Each slab has a: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Nuclear SLD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Complex Number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Imaginary part is absorption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Thickness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Roughness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“Gaussian” roughness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erf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8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This </a:t>
                </a:r>
                <a:r>
                  <a:rPr lang="en-US" sz="2800" i="1"/>
                  <a:t>usually</a:t>
                </a:r>
                <a:r>
                  <a:rPr lang="en-US" sz="2800"/>
                  <a:t> applie</a:t>
                </a:r>
                <a:r>
                  <a:rPr lang="en-US" sz="2800" dirty="0"/>
                  <a:t>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3F6518-EF49-4A21-BAE3-B95B0801A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51265"/>
                <a:ext cx="6326909" cy="4522328"/>
              </a:xfrm>
              <a:prstGeom prst="rect">
                <a:avLst/>
              </a:prstGeom>
              <a:blipFill>
                <a:blip r:embed="rId5"/>
                <a:stretch>
                  <a:fillRect l="-1927" t="-1348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59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1185FA-6DC2-410B-89A9-EF4041B8E731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448BEA-130E-4A77-9CFC-36950B1DEA26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EAAA7C1-DE8F-4A00-91DF-E02D8229C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FAFC00A-6DE2-4950-A0A2-E70FA59F0664}"/>
              </a:ext>
            </a:extLst>
          </p:cNvPr>
          <p:cNvGrpSpPr/>
          <p:nvPr/>
        </p:nvGrpSpPr>
        <p:grpSpPr>
          <a:xfrm>
            <a:off x="280906" y="2586301"/>
            <a:ext cx="3320781" cy="2227745"/>
            <a:chOff x="5654586" y="3942234"/>
            <a:chExt cx="3320781" cy="222774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92F5912-2811-40B6-ACAF-DA5027E84BF7}"/>
                </a:ext>
              </a:extLst>
            </p:cNvPr>
            <p:cNvSpPr/>
            <p:nvPr/>
          </p:nvSpPr>
          <p:spPr>
            <a:xfrm>
              <a:off x="5654586" y="3942234"/>
              <a:ext cx="3320781" cy="22277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F12D8B-495D-4C34-86A5-7081F5E3A1CF}"/>
                </a:ext>
              </a:extLst>
            </p:cNvPr>
            <p:cNvSpPr txBox="1"/>
            <p:nvPr/>
          </p:nvSpPr>
          <p:spPr>
            <a:xfrm>
              <a:off x="5666402" y="4095919"/>
              <a:ext cx="329715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Spin ½ particle interacts with magnetic fields</a:t>
              </a:r>
            </a:p>
            <a:p>
              <a:pPr algn="ctr"/>
              <a:endParaRPr lang="en-US" sz="2400">
                <a:solidFill>
                  <a:schemeClr val="bg1"/>
                </a:solidFill>
              </a:endParaRPr>
            </a:p>
            <a:p>
              <a:pPr algn="ctr"/>
              <a:r>
                <a:rPr lang="en-US" sz="2400">
                  <a:solidFill>
                    <a:schemeClr val="bg1"/>
                  </a:solidFill>
                </a:rPr>
                <a:t>Ideal for magnetic characterization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90C09D-76BE-495A-AF5B-1B0F6BFDD905}"/>
              </a:ext>
            </a:extLst>
          </p:cNvPr>
          <p:cNvGrpSpPr/>
          <p:nvPr/>
        </p:nvGrpSpPr>
        <p:grpSpPr>
          <a:xfrm>
            <a:off x="4336201" y="2694749"/>
            <a:ext cx="689073" cy="1872760"/>
            <a:chOff x="4919335" y="4754035"/>
            <a:chExt cx="585216" cy="1590498"/>
          </a:xfrm>
        </p:grpSpPr>
        <p:sp>
          <p:nvSpPr>
            <p:cNvPr id="36" name="Right Arrow 19">
              <a:extLst>
                <a:ext uri="{FF2B5EF4-FFF2-40B4-BE49-F238E27FC236}">
                  <a16:creationId xmlns:a16="http://schemas.microsoft.com/office/drawing/2014/main" id="{3BAEB62A-BFE8-4605-879C-924B1D455CC4}"/>
                </a:ext>
              </a:extLst>
            </p:cNvPr>
            <p:cNvSpPr/>
            <p:nvPr/>
          </p:nvSpPr>
          <p:spPr>
            <a:xfrm rot="16200000">
              <a:off x="4420433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1B279D3-9265-4CEB-A9EA-67BD31A40530}"/>
                </a:ext>
              </a:extLst>
            </p:cNvPr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753919-70C2-46D5-A57D-EEF7CC6FBF0E}"/>
                </a:ext>
              </a:extLst>
            </p:cNvPr>
            <p:cNvSpPr txBox="1"/>
            <p:nvPr/>
          </p:nvSpPr>
          <p:spPr>
            <a:xfrm>
              <a:off x="5035037" y="5145062"/>
              <a:ext cx="408692" cy="653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8CA12591-278E-4056-B320-35941F2D6115}"/>
              </a:ext>
            </a:extLst>
          </p:cNvPr>
          <p:cNvSpPr txBox="1">
            <a:spLocks/>
          </p:cNvSpPr>
          <p:nvPr/>
        </p:nvSpPr>
        <p:spPr>
          <a:xfrm>
            <a:off x="3014539" y="108651"/>
            <a:ext cx="9151621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The Magnetic Neutron</a:t>
            </a:r>
            <a:endParaRPr lang="en-US" sz="3600" i="1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B157BA-884F-4CDF-A8E4-D072E5EED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891" y="1738796"/>
            <a:ext cx="6791269" cy="41307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E310132-AE9D-4F91-8508-93813D87F7D6}"/>
              </a:ext>
            </a:extLst>
          </p:cNvPr>
          <p:cNvSpPr/>
          <p:nvPr/>
        </p:nvSpPr>
        <p:spPr>
          <a:xfrm>
            <a:off x="5408104" y="1407807"/>
            <a:ext cx="9128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/>
              <a:t>Fitzsimmons and Majkrzak: https://www.ncnr.nist.gov/instruments/pbr/references/Fitz.pdf</a:t>
            </a:r>
          </a:p>
        </p:txBody>
      </p:sp>
    </p:spTree>
    <p:extLst>
      <p:ext uri="{BB962C8B-B14F-4D97-AF65-F5344CB8AC3E}">
        <p14:creationId xmlns:p14="http://schemas.microsoft.com/office/powerpoint/2010/main" val="18393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840989" y="3710150"/>
            <a:ext cx="646920" cy="1758197"/>
            <a:chOff x="4919335" y="4754035"/>
            <a:chExt cx="585216" cy="1590498"/>
          </a:xfrm>
        </p:grpSpPr>
        <p:sp>
          <p:nvSpPr>
            <p:cNvPr id="15" name="Right Arrow 14"/>
            <p:cNvSpPr/>
            <p:nvPr/>
          </p:nvSpPr>
          <p:spPr>
            <a:xfrm rot="16200000">
              <a:off x="4416694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4" name="Oval 13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5046606" y="4254684"/>
            <a:ext cx="2276282" cy="669129"/>
          </a:xfrm>
          <a:prstGeom prst="right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Scattering!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943789" y="3710150"/>
            <a:ext cx="646920" cy="1758197"/>
            <a:chOff x="4919335" y="4754035"/>
            <a:chExt cx="585216" cy="1590498"/>
          </a:xfrm>
        </p:grpSpPr>
        <p:sp>
          <p:nvSpPr>
            <p:cNvPr id="20" name="Right Arrow 19"/>
            <p:cNvSpPr/>
            <p:nvPr/>
          </p:nvSpPr>
          <p:spPr>
            <a:xfrm rot="16200000">
              <a:off x="4420432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1" name="Oval 20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11523" y="3224807"/>
            <a:ext cx="316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Polarization Analysis: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30893" y="1786175"/>
            <a:ext cx="3161793" cy="808180"/>
            <a:chOff x="2679342" y="1797847"/>
            <a:chExt cx="4215724" cy="1077573"/>
          </a:xfrm>
        </p:grpSpPr>
        <p:sp>
          <p:nvSpPr>
            <p:cNvPr id="4" name="TextBox 3"/>
            <p:cNvSpPr txBox="1"/>
            <p:nvPr/>
          </p:nvSpPr>
          <p:spPr>
            <a:xfrm>
              <a:off x="2679342" y="1797847"/>
              <a:ext cx="42157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Spin ½</a:t>
              </a:r>
            </a:p>
          </p:txBody>
        </p: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159" y="2423361"/>
              <a:ext cx="3629770" cy="45205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226848" y="1317040"/>
            <a:ext cx="3931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Interacts with </a:t>
            </a:r>
            <a:r>
              <a:rPr lang="en-US" sz="2400" i="1"/>
              <a:t>Magnetic Fields</a:t>
            </a:r>
            <a:endParaRPr lang="en-US" sz="24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2FA780-2436-439A-9185-486FC74E35E5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158C4B4-EC3D-46D3-AA51-1788B42A8BEF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9" name="Picture 2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100CF3F-33A8-4FB2-8F79-70752F449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9EA2985-60CE-4C5B-8D0C-D5A9884734A9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Neutron Spin and Polarization Analysis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8596FC-9DD2-4903-A875-79CD28319EA9}"/>
              </a:ext>
            </a:extLst>
          </p:cNvPr>
          <p:cNvSpPr/>
          <p:nvPr/>
        </p:nvSpPr>
        <p:spPr>
          <a:xfrm>
            <a:off x="385109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Up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B3AF85E-BF2A-4E11-B2FA-0D0FFE83BB1C}"/>
              </a:ext>
            </a:extLst>
          </p:cNvPr>
          <p:cNvSpPr/>
          <p:nvPr/>
        </p:nvSpPr>
        <p:spPr>
          <a:xfrm>
            <a:off x="9219875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Up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5C16F2-3EB9-4BBC-BE03-CEAC7E33FA6F}"/>
              </a:ext>
            </a:extLst>
          </p:cNvPr>
          <p:cNvSpPr/>
          <p:nvPr/>
        </p:nvSpPr>
        <p:spPr>
          <a:xfrm>
            <a:off x="4775200" y="5447729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Non-spin flip</a:t>
            </a:r>
          </a:p>
        </p:txBody>
      </p:sp>
    </p:spTree>
    <p:extLst>
      <p:ext uri="{BB962C8B-B14F-4D97-AF65-F5344CB8AC3E}">
        <p14:creationId xmlns:p14="http://schemas.microsoft.com/office/powerpoint/2010/main" val="221687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611523" y="3224807"/>
            <a:ext cx="316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Polarization Analysis: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30893" y="1786175"/>
            <a:ext cx="3161793" cy="808180"/>
            <a:chOff x="2679342" y="1797847"/>
            <a:chExt cx="4215724" cy="1077573"/>
          </a:xfrm>
        </p:grpSpPr>
        <p:sp>
          <p:nvSpPr>
            <p:cNvPr id="28" name="TextBox 27"/>
            <p:cNvSpPr txBox="1"/>
            <p:nvPr/>
          </p:nvSpPr>
          <p:spPr>
            <a:xfrm>
              <a:off x="2679342" y="1797847"/>
              <a:ext cx="42157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Spin ½</a:t>
              </a:r>
            </a:p>
          </p:txBody>
        </p:sp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159" y="2423361"/>
              <a:ext cx="3629770" cy="452059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4226848" y="1317040"/>
            <a:ext cx="3931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Interacts with </a:t>
            </a:r>
            <a:r>
              <a:rPr lang="en-US" sz="2400" i="1"/>
              <a:t>Magnetic Fields</a:t>
            </a:r>
            <a:endParaRPr lang="en-US" sz="2400"/>
          </a:p>
        </p:txBody>
      </p:sp>
      <p:grpSp>
        <p:nvGrpSpPr>
          <p:cNvPr id="38" name="Group 37"/>
          <p:cNvGrpSpPr/>
          <p:nvPr/>
        </p:nvGrpSpPr>
        <p:grpSpPr>
          <a:xfrm>
            <a:off x="3840989" y="3710150"/>
            <a:ext cx="646920" cy="1758197"/>
            <a:chOff x="4919335" y="4754035"/>
            <a:chExt cx="585216" cy="1590498"/>
          </a:xfrm>
        </p:grpSpPr>
        <p:sp>
          <p:nvSpPr>
            <p:cNvPr id="39" name="Right Arrow 38"/>
            <p:cNvSpPr/>
            <p:nvPr/>
          </p:nvSpPr>
          <p:spPr>
            <a:xfrm rot="5400000">
              <a:off x="4416694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0" name="Oval 39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5046606" y="4254684"/>
            <a:ext cx="2276282" cy="669129"/>
          </a:xfrm>
          <a:prstGeom prst="right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Scattering!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943789" y="3710150"/>
            <a:ext cx="646920" cy="1758197"/>
            <a:chOff x="4919335" y="4754035"/>
            <a:chExt cx="585216" cy="1590498"/>
          </a:xfrm>
        </p:grpSpPr>
        <p:sp>
          <p:nvSpPr>
            <p:cNvPr id="44" name="Right Arrow 43"/>
            <p:cNvSpPr/>
            <p:nvPr/>
          </p:nvSpPr>
          <p:spPr>
            <a:xfrm rot="5400000">
              <a:off x="4420432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5" name="Oval 44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3C45D1-23F8-424D-8304-3739D31DA578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581CA12-6F8A-419A-B49A-96B8105E7948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3" name="Picture 2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A8A0AB4-22A2-4E64-BDE2-AA0166586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9176FA2-7EE4-487A-A541-FE9A88390FC9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Neutron Spin and Polarization Analysis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1E491-4687-43F3-88E8-3D8F83FAC5BD}"/>
              </a:ext>
            </a:extLst>
          </p:cNvPr>
          <p:cNvSpPr/>
          <p:nvPr/>
        </p:nvSpPr>
        <p:spPr>
          <a:xfrm>
            <a:off x="385109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</a:t>
            </a:r>
            <a:r>
              <a:rPr lang="en-US" sz="4000" err="1"/>
              <a:t>Dn</a:t>
            </a:r>
            <a:endParaRPr lang="en-US" sz="400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604AE4-11ED-4889-9730-EC407DDD3C78}"/>
              </a:ext>
            </a:extLst>
          </p:cNvPr>
          <p:cNvSpPr/>
          <p:nvPr/>
        </p:nvSpPr>
        <p:spPr>
          <a:xfrm>
            <a:off x="9219875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</a:t>
            </a:r>
            <a:r>
              <a:rPr lang="en-US" sz="4000" err="1"/>
              <a:t>Dn</a:t>
            </a:r>
            <a:endParaRPr lang="en-US" sz="40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2B06EBC-4E41-4E6D-8BEE-2341A2A332E8}"/>
              </a:ext>
            </a:extLst>
          </p:cNvPr>
          <p:cNvSpPr/>
          <p:nvPr/>
        </p:nvSpPr>
        <p:spPr>
          <a:xfrm>
            <a:off x="4775200" y="5447729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Non-spin flip</a:t>
            </a:r>
          </a:p>
        </p:txBody>
      </p:sp>
    </p:spTree>
    <p:extLst>
      <p:ext uri="{BB962C8B-B14F-4D97-AF65-F5344CB8AC3E}">
        <p14:creationId xmlns:p14="http://schemas.microsoft.com/office/powerpoint/2010/main" val="139703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611523" y="3224807"/>
            <a:ext cx="316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Polarization Analysis: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30893" y="1786175"/>
            <a:ext cx="3161793" cy="808180"/>
            <a:chOff x="2679342" y="1797847"/>
            <a:chExt cx="4215724" cy="1077573"/>
          </a:xfrm>
        </p:grpSpPr>
        <p:sp>
          <p:nvSpPr>
            <p:cNvPr id="28" name="TextBox 27"/>
            <p:cNvSpPr txBox="1"/>
            <p:nvPr/>
          </p:nvSpPr>
          <p:spPr>
            <a:xfrm>
              <a:off x="2679342" y="1797847"/>
              <a:ext cx="42157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Spin ½</a:t>
              </a:r>
            </a:p>
          </p:txBody>
        </p:sp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159" y="2423361"/>
              <a:ext cx="3629770" cy="452059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4226848" y="1317040"/>
            <a:ext cx="3931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Interacts with </a:t>
            </a:r>
            <a:r>
              <a:rPr lang="en-US" sz="2400" i="1"/>
              <a:t>Magnetic Fields</a:t>
            </a:r>
            <a:endParaRPr lang="en-US" sz="2400"/>
          </a:p>
        </p:txBody>
      </p:sp>
      <p:grpSp>
        <p:nvGrpSpPr>
          <p:cNvPr id="34" name="Group 33"/>
          <p:cNvGrpSpPr/>
          <p:nvPr/>
        </p:nvGrpSpPr>
        <p:grpSpPr>
          <a:xfrm>
            <a:off x="3840989" y="3710150"/>
            <a:ext cx="646920" cy="1758197"/>
            <a:chOff x="4919335" y="4754035"/>
            <a:chExt cx="585216" cy="1590498"/>
          </a:xfrm>
        </p:grpSpPr>
        <p:sp>
          <p:nvSpPr>
            <p:cNvPr id="35" name="Right Arrow 34"/>
            <p:cNvSpPr/>
            <p:nvPr/>
          </p:nvSpPr>
          <p:spPr>
            <a:xfrm rot="16200000">
              <a:off x="4416694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6" name="Oval 35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38" name="Right Arrow 37"/>
          <p:cNvSpPr/>
          <p:nvPr/>
        </p:nvSpPr>
        <p:spPr>
          <a:xfrm>
            <a:off x="5046606" y="4254684"/>
            <a:ext cx="2276282" cy="669129"/>
          </a:xfrm>
          <a:prstGeom prst="right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Scattering!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943789" y="3710150"/>
            <a:ext cx="646920" cy="1758197"/>
            <a:chOff x="4919335" y="4754035"/>
            <a:chExt cx="585216" cy="1590498"/>
          </a:xfrm>
        </p:grpSpPr>
        <p:sp>
          <p:nvSpPr>
            <p:cNvPr id="40" name="Right Arrow 39"/>
            <p:cNvSpPr/>
            <p:nvPr/>
          </p:nvSpPr>
          <p:spPr>
            <a:xfrm rot="5400000">
              <a:off x="4420432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1" name="Oval 40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E0D3CF-D0C8-48A6-B12A-074378D509A2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460E80D-F4C0-4B88-9A1C-AEEDF64827BF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32" name="Picture 3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83F1CDA-8CD0-4AF7-BC00-8D959E38A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47808116-3106-49A4-8621-83A077507A1B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Neutron Spin and Polarization Analysis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AEA0C14-0D5F-4539-B048-761AEA38E4E4}"/>
              </a:ext>
            </a:extLst>
          </p:cNvPr>
          <p:cNvSpPr/>
          <p:nvPr/>
        </p:nvSpPr>
        <p:spPr>
          <a:xfrm>
            <a:off x="385109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Up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2E01D6-D818-4805-A775-27477FAA6433}"/>
              </a:ext>
            </a:extLst>
          </p:cNvPr>
          <p:cNvSpPr/>
          <p:nvPr/>
        </p:nvSpPr>
        <p:spPr>
          <a:xfrm>
            <a:off x="9219875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</a:t>
            </a:r>
            <a:r>
              <a:rPr lang="en-US" sz="4000" err="1"/>
              <a:t>Dn</a:t>
            </a:r>
            <a:endParaRPr lang="en-US" sz="400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A100455-78C2-4CD1-A3B8-3A67BD5BDB60}"/>
              </a:ext>
            </a:extLst>
          </p:cNvPr>
          <p:cNvSpPr/>
          <p:nvPr/>
        </p:nvSpPr>
        <p:spPr>
          <a:xfrm>
            <a:off x="4775200" y="5447729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flip</a:t>
            </a:r>
          </a:p>
        </p:txBody>
      </p:sp>
    </p:spTree>
    <p:extLst>
      <p:ext uri="{BB962C8B-B14F-4D97-AF65-F5344CB8AC3E}">
        <p14:creationId xmlns:p14="http://schemas.microsoft.com/office/powerpoint/2010/main" val="2360484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611523" y="3224807"/>
            <a:ext cx="316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Polarization Analysis: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30893" y="1786175"/>
            <a:ext cx="3161793" cy="808180"/>
            <a:chOff x="2679342" y="1797847"/>
            <a:chExt cx="4215724" cy="1077573"/>
          </a:xfrm>
        </p:grpSpPr>
        <p:sp>
          <p:nvSpPr>
            <p:cNvPr id="20" name="TextBox 19"/>
            <p:cNvSpPr txBox="1"/>
            <p:nvPr/>
          </p:nvSpPr>
          <p:spPr>
            <a:xfrm>
              <a:off x="2679342" y="1797847"/>
              <a:ext cx="42157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Spin ½</a:t>
              </a:r>
            </a:p>
          </p:txBody>
        </p:sp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159" y="2423361"/>
              <a:ext cx="3629770" cy="452059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4226848" y="1317040"/>
            <a:ext cx="3931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Interacts with </a:t>
            </a:r>
            <a:r>
              <a:rPr lang="en-US" sz="2400" i="1"/>
              <a:t>Magnetic Fields</a:t>
            </a:r>
            <a:endParaRPr lang="en-US" sz="2400"/>
          </a:p>
        </p:txBody>
      </p:sp>
      <p:grpSp>
        <p:nvGrpSpPr>
          <p:cNvPr id="34" name="Group 33"/>
          <p:cNvGrpSpPr/>
          <p:nvPr/>
        </p:nvGrpSpPr>
        <p:grpSpPr>
          <a:xfrm>
            <a:off x="3840989" y="3710150"/>
            <a:ext cx="646920" cy="1758197"/>
            <a:chOff x="4919335" y="4754035"/>
            <a:chExt cx="585216" cy="1590498"/>
          </a:xfrm>
        </p:grpSpPr>
        <p:sp>
          <p:nvSpPr>
            <p:cNvPr id="35" name="Right Arrow 34"/>
            <p:cNvSpPr/>
            <p:nvPr/>
          </p:nvSpPr>
          <p:spPr>
            <a:xfrm rot="5400000">
              <a:off x="4416694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6" name="Oval 35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38" name="Right Arrow 37"/>
          <p:cNvSpPr/>
          <p:nvPr/>
        </p:nvSpPr>
        <p:spPr>
          <a:xfrm>
            <a:off x="5046606" y="4254684"/>
            <a:ext cx="2276282" cy="669129"/>
          </a:xfrm>
          <a:prstGeom prst="right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Scattering!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943789" y="3710150"/>
            <a:ext cx="646920" cy="1758197"/>
            <a:chOff x="4919335" y="4754035"/>
            <a:chExt cx="585216" cy="1590498"/>
          </a:xfrm>
        </p:grpSpPr>
        <p:sp>
          <p:nvSpPr>
            <p:cNvPr id="40" name="Right Arrow 39"/>
            <p:cNvSpPr/>
            <p:nvPr/>
          </p:nvSpPr>
          <p:spPr>
            <a:xfrm rot="16200000">
              <a:off x="4420432" y="5299900"/>
              <a:ext cx="1590498" cy="49876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1" name="Oval 40"/>
            <p:cNvSpPr/>
            <p:nvPr/>
          </p:nvSpPr>
          <p:spPr>
            <a:xfrm>
              <a:off x="4919335" y="5289438"/>
              <a:ext cx="585216" cy="58521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520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18934" y="5289971"/>
              <a:ext cx="386019" cy="58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n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5EAFBA-097A-4508-88CA-B77CFF75947E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E62CD72-ABF3-4421-BAE6-7AFB99E95B64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1A37B12-8B93-4B16-A37E-E3DAA369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97E939B8-A9BE-4FBB-94D6-9D2C05428E37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Neutron Spin and Polarization Analysis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886E5CB-054C-4B31-8ABB-F43C3222CA6D}"/>
              </a:ext>
            </a:extLst>
          </p:cNvPr>
          <p:cNvSpPr/>
          <p:nvPr/>
        </p:nvSpPr>
        <p:spPr>
          <a:xfrm>
            <a:off x="385109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</a:t>
            </a:r>
            <a:r>
              <a:rPr lang="en-US" sz="4000" err="1"/>
              <a:t>Dn</a:t>
            </a:r>
            <a:endParaRPr lang="en-US" sz="400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CF245B8-548F-46A8-A0F7-0C3A0AEF3B24}"/>
              </a:ext>
            </a:extLst>
          </p:cNvPr>
          <p:cNvSpPr/>
          <p:nvPr/>
        </p:nvSpPr>
        <p:spPr>
          <a:xfrm>
            <a:off x="9219875" y="4014950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Up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587DCC-8823-4968-B149-F575321E255D}"/>
              </a:ext>
            </a:extLst>
          </p:cNvPr>
          <p:cNvSpPr/>
          <p:nvPr/>
        </p:nvSpPr>
        <p:spPr>
          <a:xfrm>
            <a:off x="4775200" y="5447729"/>
            <a:ext cx="2641600" cy="12136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Spin flip</a:t>
            </a:r>
          </a:p>
        </p:txBody>
      </p:sp>
    </p:spTree>
    <p:extLst>
      <p:ext uri="{BB962C8B-B14F-4D97-AF65-F5344CB8AC3E}">
        <p14:creationId xmlns:p14="http://schemas.microsoft.com/office/powerpoint/2010/main" val="288626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table, equipment, kitchen&#10;&#10;Description automatically generated">
            <a:extLst>
              <a:ext uri="{FF2B5EF4-FFF2-40B4-BE49-F238E27FC236}">
                <a16:creationId xmlns:a16="http://schemas.microsoft.com/office/drawing/2014/main" id="{C5B83377-8EE4-4C9A-B561-04BBB8CA1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2"/>
          <a:stretch/>
        </p:blipFill>
        <p:spPr>
          <a:xfrm>
            <a:off x="1519897" y="3900184"/>
            <a:ext cx="4738949" cy="2878123"/>
          </a:xfrm>
          <a:prstGeom prst="rect">
            <a:avLst/>
          </a:prstGeom>
        </p:spPr>
      </p:pic>
      <p:pic>
        <p:nvPicPr>
          <p:cNvPr id="5" name="Picture 4" descr="The inside of a building&#10;&#10;Description automatically generated">
            <a:extLst>
              <a:ext uri="{FF2B5EF4-FFF2-40B4-BE49-F238E27FC236}">
                <a16:creationId xmlns:a16="http://schemas.microsoft.com/office/drawing/2014/main" id="{FC218501-C746-451E-B86C-80485A2F21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b="8571"/>
          <a:stretch/>
        </p:blipFill>
        <p:spPr>
          <a:xfrm>
            <a:off x="6198503" y="3900184"/>
            <a:ext cx="4463855" cy="2878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FFCDF1-156C-4CE2-8578-97ED8108B725}"/>
              </a:ext>
            </a:extLst>
          </p:cNvPr>
          <p:cNvSpPr/>
          <p:nvPr/>
        </p:nvSpPr>
        <p:spPr>
          <a:xfrm>
            <a:off x="8021216" y="5158677"/>
            <a:ext cx="968987" cy="8586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B808C-8F69-4CC2-9BCB-94C9C2BD1E40}"/>
              </a:ext>
            </a:extLst>
          </p:cNvPr>
          <p:cNvSpPr/>
          <p:nvPr/>
        </p:nvSpPr>
        <p:spPr>
          <a:xfrm>
            <a:off x="6198501" y="5158677"/>
            <a:ext cx="1328409" cy="85864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663C53-0041-4058-A549-8D0450290007}"/>
              </a:ext>
            </a:extLst>
          </p:cNvPr>
          <p:cNvSpPr/>
          <p:nvPr/>
        </p:nvSpPr>
        <p:spPr>
          <a:xfrm>
            <a:off x="7637416" y="5158676"/>
            <a:ext cx="218414" cy="8586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DD6D75C-5323-4938-ADBC-AD6CE40BE83F}"/>
              </a:ext>
            </a:extLst>
          </p:cNvPr>
          <p:cNvSpPr/>
          <p:nvPr/>
        </p:nvSpPr>
        <p:spPr>
          <a:xfrm flipH="1">
            <a:off x="7037352" y="4289379"/>
            <a:ext cx="1200128" cy="59776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4.75 </a:t>
            </a:r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lang="en-US" sz="1050"/>
              <a:t> Neutrons!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604BA-7943-415C-9B82-9B82B1713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950" y="1184771"/>
            <a:ext cx="8982075" cy="2228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F6462C-6CEA-42C2-9F77-DB7B2E6913EC}"/>
              </a:ext>
            </a:extLst>
          </p:cNvPr>
          <p:cNvSpPr/>
          <p:nvPr/>
        </p:nvSpPr>
        <p:spPr>
          <a:xfrm>
            <a:off x="4201949" y="5002310"/>
            <a:ext cx="1985536" cy="82483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969CE3-754C-4FCB-A46A-ACDF407D4BEB}"/>
              </a:ext>
            </a:extLst>
          </p:cNvPr>
          <p:cNvSpPr/>
          <p:nvPr/>
        </p:nvSpPr>
        <p:spPr>
          <a:xfrm>
            <a:off x="3391973" y="4658450"/>
            <a:ext cx="789219" cy="9679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E06F5-6CD5-4382-A88D-15A1B2A1FE7F}"/>
              </a:ext>
            </a:extLst>
          </p:cNvPr>
          <p:cNvSpPr/>
          <p:nvPr/>
        </p:nvSpPr>
        <p:spPr>
          <a:xfrm>
            <a:off x="1537958" y="4872629"/>
            <a:ext cx="704481" cy="9545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899C8-5C6C-4D26-9ECB-17A96B72A80A}"/>
              </a:ext>
            </a:extLst>
          </p:cNvPr>
          <p:cNvSpPr/>
          <p:nvPr/>
        </p:nvSpPr>
        <p:spPr>
          <a:xfrm>
            <a:off x="2701733" y="4873839"/>
            <a:ext cx="436361" cy="96513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F2A463-E367-4B32-A049-0B6DCF08011B}"/>
              </a:ext>
            </a:extLst>
          </p:cNvPr>
          <p:cNvSpPr/>
          <p:nvPr/>
        </p:nvSpPr>
        <p:spPr>
          <a:xfrm>
            <a:off x="2374673" y="4871039"/>
            <a:ext cx="310243" cy="9679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CD183143-5B15-4784-87FC-A758E9EAFA8B}"/>
              </a:ext>
            </a:extLst>
          </p:cNvPr>
          <p:cNvSpPr/>
          <p:nvPr/>
        </p:nvSpPr>
        <p:spPr>
          <a:xfrm>
            <a:off x="3328978" y="4314167"/>
            <a:ext cx="889295" cy="400050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EC0AB1A1-3110-4346-8786-B551BC2142DB}"/>
              </a:ext>
            </a:extLst>
          </p:cNvPr>
          <p:cNvSpPr/>
          <p:nvPr/>
        </p:nvSpPr>
        <p:spPr>
          <a:xfrm>
            <a:off x="1608800" y="4240484"/>
            <a:ext cx="1316470" cy="547417"/>
          </a:xfrm>
          <a:prstGeom prst="curvedRightArrow">
            <a:avLst>
              <a:gd name="adj1" fmla="val 17834"/>
              <a:gd name="adj2" fmla="val 50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B0003F-322C-4B14-8233-E3F5746C0C7F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B0FEC1C-359F-4AAE-BC9C-194A28DAD0B8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4" name="Picture 2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70F9DA9-FBB0-40E2-9274-91A2E5466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9C36723-3D40-4F41-8C56-94170A588CAC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Polarized Beam Reflectometer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604E98-D6E7-428E-8235-C9ACF7D88FE1}"/>
              </a:ext>
            </a:extLst>
          </p:cNvPr>
          <p:cNvCxnSpPr>
            <a:cxnSpLocks/>
          </p:cNvCxnSpPr>
          <p:nvPr/>
        </p:nvCxnSpPr>
        <p:spPr>
          <a:xfrm>
            <a:off x="5408104" y="2247900"/>
            <a:ext cx="1170496" cy="876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524C66-A9C4-4087-A9A2-976F02DF488C}"/>
              </a:ext>
            </a:extLst>
          </p:cNvPr>
          <p:cNvSpPr txBox="1"/>
          <p:nvPr/>
        </p:nvSpPr>
        <p:spPr>
          <a:xfrm>
            <a:off x="6522547" y="297968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1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8038" y="1028678"/>
                <a:ext cx="5201664" cy="3603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Non-spin flip (↑↑ or ↓↓)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	M ∥ H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	SLD</a:t>
                </a:r>
                <a:r>
                  <a:rPr lang="en-US" sz="2400" baseline="-25000"/>
                  <a:t>↑↑</a:t>
                </a:r>
                <a:r>
                  <a:rPr lang="en-US" sz="2400"/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N</a:t>
                </a:r>
                <a:r>
                  <a:rPr lang="en-US" sz="2400"/>
                  <a:t>(Z) +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 baseline="30000">
                    <a:cs typeface="Calibri" panose="020F0502020204030204" pitchFamily="34" charset="0"/>
                  </a:rPr>
                  <a:t>∥</a:t>
                </a:r>
                <a:r>
                  <a:rPr lang="en-US" sz="2400"/>
                  <a:t>(Z)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	SLD</a:t>
                </a:r>
                <a:r>
                  <a:rPr lang="en-US" sz="2400" baseline="-25000"/>
                  <a:t>↓↓</a:t>
                </a:r>
                <a:r>
                  <a:rPr lang="en-US" sz="2400"/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N</a:t>
                </a:r>
                <a:r>
                  <a:rPr lang="en-US" sz="2400"/>
                  <a:t>(Z) –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 baseline="30000">
                    <a:cs typeface="Calibri" panose="020F0502020204030204" pitchFamily="34" charset="0"/>
                  </a:rPr>
                  <a:t>∥</a:t>
                </a:r>
                <a:r>
                  <a:rPr lang="en-US" sz="2400"/>
                  <a:t>(Z)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>
                    <a:cs typeface="Calibri" panose="020F0502020204030204" pitchFamily="34" charset="0"/>
                  </a:rPr>
                  <a:t>	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N</a:t>
                </a:r>
                <a:r>
                  <a:rPr lang="en-US" sz="2400"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40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>
                    <a:cs typeface="Calibri" panose="020F0502020204030204" pitchFamily="34" charset="0"/>
                  </a:rPr>
                  <a:t>	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∓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endParaRPr lang="en-US" sz="240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1">
                    <a:sym typeface="Wingdings" panose="05000000000000000000" pitchFamily="2" charset="2"/>
                  </a:rPr>
                  <a:t>M</a:t>
                </a:r>
                <a:r>
                  <a:rPr lang="en-US" sz="2400">
                    <a:sym typeface="Wingdings" panose="05000000000000000000" pitchFamily="2" charset="2"/>
                  </a:rPr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>
                    <a:cs typeface="Calibri" panose="020F0502020204030204" pitchFamily="34" charset="0"/>
                  </a:rPr>
                  <a:t>/(2.853×10</a:t>
                </a:r>
                <a:r>
                  <a:rPr lang="en-US" sz="2400" baseline="30000">
                    <a:cs typeface="Calibri" panose="020F0502020204030204" pitchFamily="34" charset="0"/>
                  </a:rPr>
                  <a:t>-9</a:t>
                </a:r>
                <a:r>
                  <a:rPr lang="en-US" sz="2400">
                    <a:cs typeface="Calibri" panose="020F0502020204030204" pitchFamily="34" charset="0"/>
                  </a:rPr>
                  <a:t> Å</a:t>
                </a:r>
                <a:r>
                  <a:rPr lang="en-US" sz="2400" baseline="30000">
                    <a:cs typeface="Calibri" panose="020F0502020204030204" pitchFamily="34" charset="0"/>
                  </a:rPr>
                  <a:t>-2</a:t>
                </a:r>
                <a:r>
                  <a:rPr lang="en-US" sz="2400">
                    <a:cs typeface="Calibri" panose="020F0502020204030204" pitchFamily="34" charset="0"/>
                  </a:rPr>
                  <a:t> cm</a:t>
                </a:r>
                <a:r>
                  <a:rPr lang="en-US" sz="2400" baseline="30000">
                    <a:cs typeface="Calibri" panose="020F0502020204030204" pitchFamily="34" charset="0"/>
                  </a:rPr>
                  <a:t>3</a:t>
                </a:r>
                <a:r>
                  <a:rPr lang="en-US" sz="2400">
                    <a:cs typeface="Calibri" panose="020F0502020204030204" pitchFamily="34" charset="0"/>
                  </a:rPr>
                  <a:t>/emu)</a:t>
                </a:r>
                <a:endParaRPr lang="en-US" sz="2400"/>
              </a:p>
              <a:p>
                <a:endParaRPr lang="en-US" sz="240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8" y="1028678"/>
                <a:ext cx="5201664" cy="3603230"/>
              </a:xfrm>
              <a:prstGeom prst="rect">
                <a:avLst/>
              </a:prstGeom>
              <a:blipFill>
                <a:blip r:embed="rId3"/>
                <a:stretch>
                  <a:fillRect l="-1758" t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2AE9723-281F-42AB-8162-7E59B9CBC019}"/>
              </a:ext>
            </a:extLst>
          </p:cNvPr>
          <p:cNvGrpSpPr/>
          <p:nvPr/>
        </p:nvGrpSpPr>
        <p:grpSpPr>
          <a:xfrm>
            <a:off x="7224389" y="1203357"/>
            <a:ext cx="3031553" cy="2304497"/>
            <a:chOff x="5306558" y="1763545"/>
            <a:chExt cx="3031553" cy="23044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181F88-6C39-4E90-9992-0478C8DBE896}"/>
                </a:ext>
              </a:extLst>
            </p:cNvPr>
            <p:cNvGrpSpPr/>
            <p:nvPr/>
          </p:nvGrpSpPr>
          <p:grpSpPr>
            <a:xfrm rot="5400000">
              <a:off x="6023501" y="1626594"/>
              <a:ext cx="2130640" cy="2498580"/>
              <a:chOff x="5430724" y="2130812"/>
              <a:chExt cx="2130640" cy="249858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7E423E-07DB-43BE-B114-2FC17A2376AD}"/>
                  </a:ext>
                </a:extLst>
              </p:cNvPr>
              <p:cNvSpPr/>
              <p:nvPr/>
            </p:nvSpPr>
            <p:spPr>
              <a:xfrm>
                <a:off x="5430724" y="2761466"/>
                <a:ext cx="2130640" cy="186792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perspectiveRelaxed">
                  <a:rot lat="16800000" lon="0" rev="0"/>
                </a:camera>
                <a:lightRig rig="threePt" dir="t"/>
              </a:scene3d>
              <a:sp3d extrusionH="254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" name="Arrow: Down 1">
                <a:extLst>
                  <a:ext uri="{FF2B5EF4-FFF2-40B4-BE49-F238E27FC236}">
                    <a16:creationId xmlns:a16="http://schemas.microsoft.com/office/drawing/2014/main" id="{7F4F012F-2A52-4CB0-B996-022A9754DC66}"/>
                  </a:ext>
                </a:extLst>
              </p:cNvPr>
              <p:cNvSpPr/>
              <p:nvPr/>
            </p:nvSpPr>
            <p:spPr>
              <a:xfrm rot="10800000">
                <a:off x="6165908" y="2130812"/>
                <a:ext cx="643028" cy="1298188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68D3C2-B64C-4560-AD9D-EA3D6F01A33B}"/>
                  </a:ext>
                </a:extLst>
              </p:cNvPr>
              <p:cNvSpPr txBox="1"/>
              <p:nvPr/>
            </p:nvSpPr>
            <p:spPr>
              <a:xfrm rot="16200000">
                <a:off x="6291695" y="2549074"/>
                <a:ext cx="3914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Q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BC218D-22DF-42A6-A54F-55BC8DE5BA1C}"/>
                </a:ext>
              </a:extLst>
            </p:cNvPr>
            <p:cNvSpPr/>
            <p:nvPr/>
          </p:nvSpPr>
          <p:spPr>
            <a:xfrm rot="10800000">
              <a:off x="5865530" y="3222677"/>
              <a:ext cx="5437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Garamond" panose="02020404030301010803" pitchFamily="18" charset="0"/>
                </a:rPr>
                <a:t>↑↑</a:t>
              </a:r>
              <a:endParaRPr lang="en-US" sz="280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9F97E614-85F2-4CF4-AC21-1F9B19A998DE}"/>
                </a:ext>
              </a:extLst>
            </p:cNvPr>
            <p:cNvSpPr/>
            <p:nvPr/>
          </p:nvSpPr>
          <p:spPr>
            <a:xfrm rot="16200000">
              <a:off x="6242644" y="2960698"/>
              <a:ext cx="1753299" cy="46139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Polarization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CF988F-9D8A-42B7-B259-38FA824299FC}"/>
                </a:ext>
              </a:extLst>
            </p:cNvPr>
            <p:cNvSpPr/>
            <p:nvPr/>
          </p:nvSpPr>
          <p:spPr>
            <a:xfrm>
              <a:off x="5881056" y="3524109"/>
              <a:ext cx="5437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Garamond" panose="02020404030301010803" pitchFamily="18" charset="0"/>
                </a:rPr>
                <a:t>↑↑</a:t>
              </a:r>
              <a:endParaRPr lang="en-US" sz="2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0CED55-F7A5-4857-B692-086C08B3BD5C}"/>
                </a:ext>
              </a:extLst>
            </p:cNvPr>
            <p:cNvSpPr/>
            <p:nvPr/>
          </p:nvSpPr>
          <p:spPr>
            <a:xfrm rot="10800000">
              <a:off x="5311882" y="20285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Garamond" panose="02020404030301010803" pitchFamily="18" charset="0"/>
                </a:rPr>
                <a:t>↓↑</a:t>
              </a:r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16B794-AF5B-4AC3-90F3-4E2E4ADF3E05}"/>
                </a:ext>
              </a:extLst>
            </p:cNvPr>
            <p:cNvSpPr txBox="1"/>
            <p:nvPr/>
          </p:nvSpPr>
          <p:spPr>
            <a:xfrm>
              <a:off x="5571392" y="3288978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AC7810-CB31-487F-832F-B64EE51739CA}"/>
                </a:ext>
              </a:extLst>
            </p:cNvPr>
            <p:cNvSpPr/>
            <p:nvPr/>
          </p:nvSpPr>
          <p:spPr>
            <a:xfrm rot="10800000">
              <a:off x="5306558" y="231491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Garamond" panose="02020404030301010803" pitchFamily="18" charset="0"/>
                </a:rPr>
                <a:t>↑↓</a:t>
              </a:r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D82B39-4C94-4B3D-A861-A0FD935F574A}"/>
                </a:ext>
              </a:extLst>
            </p:cNvPr>
            <p:cNvSpPr txBox="1"/>
            <p:nvPr/>
          </p:nvSpPr>
          <p:spPr>
            <a:xfrm>
              <a:off x="5608165" y="2063948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4A24B6C8-1883-4B90-BECA-66D7AC319794}"/>
                </a:ext>
              </a:extLst>
            </p:cNvPr>
            <p:cNvSpPr/>
            <p:nvPr/>
          </p:nvSpPr>
          <p:spPr>
            <a:xfrm flipV="1">
              <a:off x="6521407" y="1884529"/>
              <a:ext cx="1444261" cy="47741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6AF94E3A-4250-4D1C-A790-3FA81911FF07}"/>
                </a:ext>
              </a:extLst>
            </p:cNvPr>
            <p:cNvSpPr/>
            <p:nvPr/>
          </p:nvSpPr>
          <p:spPr>
            <a:xfrm rot="5400000">
              <a:off x="5756130" y="2693999"/>
              <a:ext cx="1753299" cy="46139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5F01126D-BFF7-4EF8-AF3F-6EC352138DDD}"/>
                </a:ext>
              </a:extLst>
            </p:cNvPr>
            <p:cNvSpPr/>
            <p:nvPr/>
          </p:nvSpPr>
          <p:spPr>
            <a:xfrm rot="11672668" flipV="1">
              <a:off x="5534984" y="1763545"/>
              <a:ext cx="1224881" cy="47741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5684A1-177F-401E-86AF-563106AE01A0}"/>
                </a:ext>
              </a:extLst>
            </p:cNvPr>
            <p:cNvSpPr txBox="1"/>
            <p:nvPr/>
          </p:nvSpPr>
          <p:spPr>
            <a:xfrm>
              <a:off x="6938413" y="193853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09AA53-47A3-405A-8742-E3E1208D0000}"/>
                </a:ext>
              </a:extLst>
            </p:cNvPr>
            <p:cNvSpPr txBox="1"/>
            <p:nvPr/>
          </p:nvSpPr>
          <p:spPr>
            <a:xfrm rot="10800000">
              <a:off x="6914722" y="1817659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</a:rPr>
                <a:t>X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EB24FD-24D7-4C95-9415-8434DB4EBCE9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8E26E4E-3097-4ACE-80D7-CD6243F5A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E185CC8-1230-4654-A7EE-F78CAE8D8907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Scattering Cross Section Sensitivity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D6BE2-84DB-400B-9B52-AE587E36B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464" y="3574189"/>
            <a:ext cx="6297467" cy="3283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24161-F461-482F-AE62-3A7ED5A62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347" y="3545908"/>
            <a:ext cx="6129338" cy="3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4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8038" y="1028678"/>
                <a:ext cx="5201664" cy="618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Non-spin flip (↑↑ or ↓↓)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	M ∥ H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	SLD</a:t>
                </a:r>
                <a:r>
                  <a:rPr lang="en-US" sz="2400" baseline="-25000"/>
                  <a:t>↑↑</a:t>
                </a:r>
                <a:r>
                  <a:rPr lang="en-US" sz="2400"/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N</a:t>
                </a:r>
                <a:r>
                  <a:rPr lang="en-US" sz="2400"/>
                  <a:t>(Z) +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 baseline="30000">
                    <a:cs typeface="Calibri" panose="020F0502020204030204" pitchFamily="34" charset="0"/>
                  </a:rPr>
                  <a:t>∥</a:t>
                </a:r>
                <a:r>
                  <a:rPr lang="en-US" sz="2400"/>
                  <a:t>(Z)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	SLD</a:t>
                </a:r>
                <a:r>
                  <a:rPr lang="en-US" sz="2400" baseline="-25000"/>
                  <a:t>↓↓</a:t>
                </a:r>
                <a:r>
                  <a:rPr lang="en-US" sz="2400"/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N</a:t>
                </a:r>
                <a:r>
                  <a:rPr lang="en-US" sz="2400"/>
                  <a:t>(Z) –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 baseline="30000">
                    <a:cs typeface="Calibri" panose="020F0502020204030204" pitchFamily="34" charset="0"/>
                  </a:rPr>
                  <a:t>∥</a:t>
                </a:r>
                <a:r>
                  <a:rPr lang="en-US" sz="2400"/>
                  <a:t>(Z)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>
                    <a:cs typeface="Calibri" panose="020F0502020204030204" pitchFamily="34" charset="0"/>
                  </a:rPr>
                  <a:t>	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N</a:t>
                </a:r>
                <a:r>
                  <a:rPr lang="en-US" sz="2400"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40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>
                    <a:cs typeface="Calibri" panose="020F0502020204030204" pitchFamily="34" charset="0"/>
                  </a:rPr>
                  <a:t>	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∓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endParaRPr lang="en-US" sz="240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1">
                    <a:sym typeface="Wingdings" panose="05000000000000000000" pitchFamily="2" charset="2"/>
                  </a:rPr>
                  <a:t>M</a:t>
                </a:r>
                <a:r>
                  <a:rPr lang="en-US" sz="2400">
                    <a:sym typeface="Wingdings" panose="05000000000000000000" pitchFamily="2" charset="2"/>
                  </a:rPr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>
                    <a:cs typeface="Calibri" panose="020F0502020204030204" pitchFamily="34" charset="0"/>
                  </a:rPr>
                  <a:t>/(2.853×10</a:t>
                </a:r>
                <a:r>
                  <a:rPr lang="en-US" sz="2400" baseline="30000">
                    <a:cs typeface="Calibri" panose="020F0502020204030204" pitchFamily="34" charset="0"/>
                  </a:rPr>
                  <a:t>-9</a:t>
                </a:r>
                <a:r>
                  <a:rPr lang="en-US" sz="2400">
                    <a:cs typeface="Calibri" panose="020F0502020204030204" pitchFamily="34" charset="0"/>
                  </a:rPr>
                  <a:t> Å</a:t>
                </a:r>
                <a:r>
                  <a:rPr lang="en-US" sz="2400" baseline="30000">
                    <a:cs typeface="Calibri" panose="020F0502020204030204" pitchFamily="34" charset="0"/>
                  </a:rPr>
                  <a:t>-2</a:t>
                </a:r>
                <a:r>
                  <a:rPr lang="en-US" sz="2400">
                    <a:cs typeface="Calibri" panose="020F0502020204030204" pitchFamily="34" charset="0"/>
                  </a:rPr>
                  <a:t> cm</a:t>
                </a:r>
                <a:r>
                  <a:rPr lang="en-US" sz="2400" baseline="30000">
                    <a:cs typeface="Calibri" panose="020F0502020204030204" pitchFamily="34" charset="0"/>
                  </a:rPr>
                  <a:t>3</a:t>
                </a:r>
                <a:r>
                  <a:rPr lang="en-US" sz="2400">
                    <a:cs typeface="Calibri" panose="020F0502020204030204" pitchFamily="34" charset="0"/>
                  </a:rPr>
                  <a:t>/emu)</a:t>
                </a:r>
                <a:endParaRPr lang="en-US" sz="2400"/>
              </a:p>
              <a:p>
                <a:endParaRPr lang="en-US" sz="2400"/>
              </a:p>
              <a:p>
                <a:r>
                  <a:rPr lang="en-US" sz="2400" b="1"/>
                  <a:t>Spin flip (↑↓ or ↓↑)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M ⊥ H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SLD</a:t>
                </a:r>
                <a:r>
                  <a:rPr lang="en-US" sz="2400" baseline="-25000"/>
                  <a:t>↑↓</a:t>
                </a:r>
                <a:r>
                  <a:rPr lang="en-US" sz="2400"/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 baseline="30000">
                    <a:cs typeface="Calibri" panose="020F0502020204030204" pitchFamily="34" charset="0"/>
                  </a:rPr>
                  <a:t>⟂</a:t>
                </a:r>
                <a:r>
                  <a:rPr lang="en-US" sz="2400"/>
                  <a:t>(Z)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SLD</a:t>
                </a:r>
                <a:r>
                  <a:rPr lang="en-US" sz="2400" baseline="-25000"/>
                  <a:t>↓↑</a:t>
                </a:r>
                <a:r>
                  <a:rPr lang="en-US" sz="2400"/>
                  <a:t> = </a:t>
                </a:r>
                <a:r>
                  <a:rPr lang="el-GR" sz="2400">
                    <a:cs typeface="Calibri" panose="020F0502020204030204" pitchFamily="34" charset="0"/>
                  </a:rPr>
                  <a:t>ρ</a:t>
                </a:r>
                <a:r>
                  <a:rPr lang="en-US" sz="2400" baseline="-25000">
                    <a:cs typeface="Calibri" panose="020F0502020204030204" pitchFamily="34" charset="0"/>
                  </a:rPr>
                  <a:t>M</a:t>
                </a:r>
                <a:r>
                  <a:rPr lang="en-US" sz="2400" baseline="30000">
                    <a:cs typeface="Calibri" panose="020F0502020204030204" pitchFamily="34" charset="0"/>
                  </a:rPr>
                  <a:t>⟂</a:t>
                </a:r>
                <a:r>
                  <a:rPr lang="en-US" sz="2400"/>
                  <a:t>(Z)</a:t>
                </a:r>
              </a:p>
              <a:p>
                <a:endParaRPr lang="en-US" sz="2400"/>
              </a:p>
              <a:p>
                <a:r>
                  <a:rPr lang="en-US" sz="2400" b="1"/>
                  <a:t>Spin flip AND Non-spin flip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M ⊥ Q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8" y="1028678"/>
                <a:ext cx="5201664" cy="6188554"/>
              </a:xfrm>
              <a:prstGeom prst="rect">
                <a:avLst/>
              </a:prstGeom>
              <a:blipFill>
                <a:blip r:embed="rId3"/>
                <a:stretch>
                  <a:fillRect l="-1758" t="-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2AE9723-281F-42AB-8162-7E59B9CBC019}"/>
              </a:ext>
            </a:extLst>
          </p:cNvPr>
          <p:cNvGrpSpPr/>
          <p:nvPr/>
        </p:nvGrpSpPr>
        <p:grpSpPr>
          <a:xfrm>
            <a:off x="7224389" y="1203357"/>
            <a:ext cx="3031553" cy="2304497"/>
            <a:chOff x="5306558" y="1763545"/>
            <a:chExt cx="3031553" cy="23044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181F88-6C39-4E90-9992-0478C8DBE896}"/>
                </a:ext>
              </a:extLst>
            </p:cNvPr>
            <p:cNvGrpSpPr/>
            <p:nvPr/>
          </p:nvGrpSpPr>
          <p:grpSpPr>
            <a:xfrm rot="5400000">
              <a:off x="6023501" y="1626594"/>
              <a:ext cx="2130640" cy="2498580"/>
              <a:chOff x="5430724" y="2130812"/>
              <a:chExt cx="2130640" cy="249858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7E423E-07DB-43BE-B114-2FC17A2376AD}"/>
                  </a:ext>
                </a:extLst>
              </p:cNvPr>
              <p:cNvSpPr/>
              <p:nvPr/>
            </p:nvSpPr>
            <p:spPr>
              <a:xfrm>
                <a:off x="5430724" y="2761466"/>
                <a:ext cx="2130640" cy="186792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perspectiveRelaxed">
                  <a:rot lat="16800000" lon="0" rev="0"/>
                </a:camera>
                <a:lightRig rig="threePt" dir="t"/>
              </a:scene3d>
              <a:sp3d extrusionH="254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" name="Arrow: Down 1">
                <a:extLst>
                  <a:ext uri="{FF2B5EF4-FFF2-40B4-BE49-F238E27FC236}">
                    <a16:creationId xmlns:a16="http://schemas.microsoft.com/office/drawing/2014/main" id="{7F4F012F-2A52-4CB0-B996-022A9754DC66}"/>
                  </a:ext>
                </a:extLst>
              </p:cNvPr>
              <p:cNvSpPr/>
              <p:nvPr/>
            </p:nvSpPr>
            <p:spPr>
              <a:xfrm rot="10800000">
                <a:off x="6165908" y="2130812"/>
                <a:ext cx="643028" cy="1298188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68D3C2-B64C-4560-AD9D-EA3D6F01A33B}"/>
                  </a:ext>
                </a:extLst>
              </p:cNvPr>
              <p:cNvSpPr txBox="1"/>
              <p:nvPr/>
            </p:nvSpPr>
            <p:spPr>
              <a:xfrm rot="16200000">
                <a:off x="6291695" y="2549074"/>
                <a:ext cx="3914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Q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BC218D-22DF-42A6-A54F-55BC8DE5BA1C}"/>
                </a:ext>
              </a:extLst>
            </p:cNvPr>
            <p:cNvSpPr/>
            <p:nvPr/>
          </p:nvSpPr>
          <p:spPr>
            <a:xfrm rot="10800000">
              <a:off x="5865530" y="3222677"/>
              <a:ext cx="5437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Garamond" panose="02020404030301010803" pitchFamily="18" charset="0"/>
                </a:rPr>
                <a:t>↑↑</a:t>
              </a:r>
              <a:endParaRPr lang="en-US" sz="280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9F97E614-85F2-4CF4-AC21-1F9B19A998DE}"/>
                </a:ext>
              </a:extLst>
            </p:cNvPr>
            <p:cNvSpPr/>
            <p:nvPr/>
          </p:nvSpPr>
          <p:spPr>
            <a:xfrm rot="16200000">
              <a:off x="6242644" y="2960698"/>
              <a:ext cx="1753299" cy="46139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Polarization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CF988F-9D8A-42B7-B259-38FA824299FC}"/>
                </a:ext>
              </a:extLst>
            </p:cNvPr>
            <p:cNvSpPr/>
            <p:nvPr/>
          </p:nvSpPr>
          <p:spPr>
            <a:xfrm>
              <a:off x="5881056" y="3524109"/>
              <a:ext cx="5437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Garamond" panose="02020404030301010803" pitchFamily="18" charset="0"/>
                </a:rPr>
                <a:t>↑↑</a:t>
              </a:r>
              <a:endParaRPr lang="en-US" sz="2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0CED55-F7A5-4857-B692-086C08B3BD5C}"/>
                </a:ext>
              </a:extLst>
            </p:cNvPr>
            <p:cNvSpPr/>
            <p:nvPr/>
          </p:nvSpPr>
          <p:spPr>
            <a:xfrm rot="10800000">
              <a:off x="5311882" y="20285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Garamond" panose="02020404030301010803" pitchFamily="18" charset="0"/>
                </a:rPr>
                <a:t>↓↑</a:t>
              </a:r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16B794-AF5B-4AC3-90F3-4E2E4ADF3E05}"/>
                </a:ext>
              </a:extLst>
            </p:cNvPr>
            <p:cNvSpPr txBox="1"/>
            <p:nvPr/>
          </p:nvSpPr>
          <p:spPr>
            <a:xfrm>
              <a:off x="5571392" y="3288978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AC7810-CB31-487F-832F-B64EE51739CA}"/>
                </a:ext>
              </a:extLst>
            </p:cNvPr>
            <p:cNvSpPr/>
            <p:nvPr/>
          </p:nvSpPr>
          <p:spPr>
            <a:xfrm rot="10800000">
              <a:off x="5306558" y="231491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Garamond" panose="02020404030301010803" pitchFamily="18" charset="0"/>
                </a:rPr>
                <a:t>↑↓</a:t>
              </a:r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D82B39-4C94-4B3D-A861-A0FD935F574A}"/>
                </a:ext>
              </a:extLst>
            </p:cNvPr>
            <p:cNvSpPr txBox="1"/>
            <p:nvPr/>
          </p:nvSpPr>
          <p:spPr>
            <a:xfrm>
              <a:off x="5608165" y="2063948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4A24B6C8-1883-4B90-BECA-66D7AC319794}"/>
                </a:ext>
              </a:extLst>
            </p:cNvPr>
            <p:cNvSpPr/>
            <p:nvPr/>
          </p:nvSpPr>
          <p:spPr>
            <a:xfrm flipV="1">
              <a:off x="6521407" y="1884529"/>
              <a:ext cx="1444261" cy="47741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6AF94E3A-4250-4D1C-A790-3FA81911FF07}"/>
                </a:ext>
              </a:extLst>
            </p:cNvPr>
            <p:cNvSpPr/>
            <p:nvPr/>
          </p:nvSpPr>
          <p:spPr>
            <a:xfrm rot="5400000">
              <a:off x="5756130" y="2693999"/>
              <a:ext cx="1753299" cy="46139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5F01126D-BFF7-4EF8-AF3F-6EC352138DDD}"/>
                </a:ext>
              </a:extLst>
            </p:cNvPr>
            <p:cNvSpPr/>
            <p:nvPr/>
          </p:nvSpPr>
          <p:spPr>
            <a:xfrm rot="11672668" flipV="1">
              <a:off x="5534984" y="1763545"/>
              <a:ext cx="1224881" cy="47741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5684A1-177F-401E-86AF-563106AE01A0}"/>
                </a:ext>
              </a:extLst>
            </p:cNvPr>
            <p:cNvSpPr txBox="1"/>
            <p:nvPr/>
          </p:nvSpPr>
          <p:spPr>
            <a:xfrm>
              <a:off x="6938413" y="193853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09AA53-47A3-405A-8742-E3E1208D0000}"/>
                </a:ext>
              </a:extLst>
            </p:cNvPr>
            <p:cNvSpPr txBox="1"/>
            <p:nvPr/>
          </p:nvSpPr>
          <p:spPr>
            <a:xfrm rot="10800000">
              <a:off x="6914722" y="1817659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</a:rPr>
                <a:t>X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EB24FD-24D7-4C95-9415-8434DB4EBCE9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8E26E4E-3097-4ACE-80D7-CD6243F5A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E185CC8-1230-4654-A7EE-F78CAE8D8907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Scattering Cross Section Sensitivity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D6BE2-84DB-400B-9B52-AE587E36B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464" y="3574189"/>
            <a:ext cx="6297467" cy="32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6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1185FA-6DC2-410B-89A9-EF4041B8E731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7A7C543E-E24C-4029-8C7A-F6224B3C410F}"/>
              </a:ext>
            </a:extLst>
          </p:cNvPr>
          <p:cNvSpPr txBox="1">
            <a:spLocks/>
          </p:cNvSpPr>
          <p:nvPr/>
        </p:nvSpPr>
        <p:spPr>
          <a:xfrm>
            <a:off x="2669098" y="-111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What Will We Learn Today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448BEA-130E-4A77-9CFC-36950B1DEA26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EAAA7C1-DE8F-4A00-91DF-E02D8229C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94EA0-B742-47C3-AF9D-0D3B7D5DE2B0}"/>
              </a:ext>
            </a:extLst>
          </p:cNvPr>
          <p:cNvSpPr txBox="1"/>
          <p:nvPr/>
        </p:nvSpPr>
        <p:spPr>
          <a:xfrm>
            <a:off x="330200" y="1397000"/>
            <a:ext cx="74430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What samples are ideal for PNR?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What information does PNR provide?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What does PNR data look 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How do we understand PNR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How do I design a PNR experiment?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  <a:p>
            <a:r>
              <a:rPr lang="en-US" sz="3600"/>
              <a:t>and finally… what does PNR stand for?</a:t>
            </a:r>
          </a:p>
          <a:p>
            <a:r>
              <a:rPr lang="en-US" sz="3600" i="1"/>
              <a:t>Polarized Neutron Reflectometry</a:t>
            </a:r>
          </a:p>
        </p:txBody>
      </p:sp>
    </p:spTree>
    <p:extLst>
      <p:ext uri="{BB962C8B-B14F-4D97-AF65-F5344CB8AC3E}">
        <p14:creationId xmlns:p14="http://schemas.microsoft.com/office/powerpoint/2010/main" val="8911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1FD386-BD51-4EB5-A6B2-8DCEA2995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028679"/>
            <a:ext cx="5384800" cy="289220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A605D5-78E9-4B08-BE4C-CEB222E579A0}"/>
              </a:ext>
            </a:extLst>
          </p:cNvPr>
          <p:cNvSpPr txBox="1"/>
          <p:nvPr/>
        </p:nvSpPr>
        <p:spPr>
          <a:xfrm>
            <a:off x="40854" y="1168819"/>
            <a:ext cx="6183964" cy="556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SLD</a:t>
            </a:r>
            <a:r>
              <a:rPr lang="en-US" sz="2600" baseline="-25000"/>
              <a:t>↑↑</a:t>
            </a:r>
            <a:r>
              <a:rPr lang="en-US" sz="2600"/>
              <a:t> = N(Z) + M(Z)</a:t>
            </a:r>
          </a:p>
          <a:p>
            <a:r>
              <a:rPr lang="en-US" sz="2600"/>
              <a:t>SLD</a:t>
            </a:r>
            <a:r>
              <a:rPr lang="en-US" sz="2600" baseline="-25000"/>
              <a:t>↓↓</a:t>
            </a:r>
            <a:r>
              <a:rPr lang="en-US" sz="2600"/>
              <a:t> = N(Z) – M(Z)</a:t>
            </a:r>
          </a:p>
          <a:p>
            <a:endParaRPr lang="en-US" sz="2600">
              <a:solidFill>
                <a:prstClr val="black"/>
              </a:solidFill>
            </a:endParaRPr>
          </a:p>
          <a:p>
            <a:r>
              <a:rPr lang="en-US" sz="2600">
                <a:solidFill>
                  <a:prstClr val="black"/>
                </a:solidFill>
              </a:rPr>
              <a:t>R</a:t>
            </a:r>
            <a:r>
              <a:rPr lang="en-US" sz="2600" baseline="-25000">
                <a:solidFill>
                  <a:prstClr val="black"/>
                </a:solidFill>
              </a:rPr>
              <a:t>↑↑</a:t>
            </a:r>
            <a:r>
              <a:rPr lang="en-US" sz="2600">
                <a:solidFill>
                  <a:prstClr val="black"/>
                </a:solidFill>
              </a:rPr>
              <a:t> = (N + M)</a:t>
            </a:r>
            <a:r>
              <a:rPr lang="en-US" sz="2600" baseline="30000">
                <a:solidFill>
                  <a:prstClr val="black"/>
                </a:solidFill>
              </a:rPr>
              <a:t>2</a:t>
            </a:r>
            <a:r>
              <a:rPr lang="en-US" sz="2600">
                <a:solidFill>
                  <a:prstClr val="black"/>
                </a:solidFill>
              </a:rPr>
              <a:t> = N</a:t>
            </a:r>
            <a:r>
              <a:rPr lang="en-US" sz="2600" baseline="30000">
                <a:solidFill>
                  <a:prstClr val="black"/>
                </a:solidFill>
              </a:rPr>
              <a:t>2</a:t>
            </a:r>
            <a:r>
              <a:rPr lang="en-US" sz="2600">
                <a:solidFill>
                  <a:prstClr val="black"/>
                </a:solidFill>
              </a:rPr>
              <a:t> + 2NM + M</a:t>
            </a:r>
            <a:r>
              <a:rPr lang="en-US" sz="2600" baseline="30000">
                <a:solidFill>
                  <a:prstClr val="black"/>
                </a:solidFill>
              </a:rPr>
              <a:t>2</a:t>
            </a:r>
            <a:endParaRPr lang="en-US" sz="2600">
              <a:solidFill>
                <a:prstClr val="black"/>
              </a:solidFill>
            </a:endParaRPr>
          </a:p>
          <a:p>
            <a:r>
              <a:rPr lang="en-US" sz="2600">
                <a:solidFill>
                  <a:prstClr val="black"/>
                </a:solidFill>
              </a:rPr>
              <a:t>R</a:t>
            </a:r>
            <a:r>
              <a:rPr lang="en-US" sz="2600" baseline="-25000">
                <a:solidFill>
                  <a:prstClr val="black"/>
                </a:solidFill>
              </a:rPr>
              <a:t>↓↓</a:t>
            </a:r>
            <a:r>
              <a:rPr lang="en-US" sz="2600">
                <a:solidFill>
                  <a:prstClr val="black"/>
                </a:solidFill>
              </a:rPr>
              <a:t> = (N - M)</a:t>
            </a:r>
            <a:r>
              <a:rPr lang="en-US" sz="2600" baseline="30000">
                <a:solidFill>
                  <a:prstClr val="black"/>
                </a:solidFill>
              </a:rPr>
              <a:t>2</a:t>
            </a:r>
            <a:r>
              <a:rPr lang="en-US" sz="2600">
                <a:solidFill>
                  <a:prstClr val="black"/>
                </a:solidFill>
              </a:rPr>
              <a:t> = N</a:t>
            </a:r>
            <a:r>
              <a:rPr lang="en-US" sz="2600" baseline="30000">
                <a:solidFill>
                  <a:prstClr val="black"/>
                </a:solidFill>
              </a:rPr>
              <a:t>2</a:t>
            </a:r>
            <a:r>
              <a:rPr lang="en-US" sz="2600">
                <a:solidFill>
                  <a:prstClr val="black"/>
                </a:solidFill>
              </a:rPr>
              <a:t> - 2NM + M</a:t>
            </a:r>
            <a:r>
              <a:rPr lang="en-US" sz="2600" baseline="30000">
                <a:solidFill>
                  <a:prstClr val="black"/>
                </a:solidFill>
              </a:rPr>
              <a:t>2</a:t>
            </a:r>
            <a:endParaRPr lang="en-US" sz="2600">
              <a:solidFill>
                <a:prstClr val="black"/>
              </a:solidFill>
            </a:endParaRPr>
          </a:p>
          <a:p>
            <a:endParaRPr lang="en-US" sz="2600">
              <a:solidFill>
                <a:prstClr val="black"/>
              </a:solidFill>
            </a:endParaRPr>
          </a:p>
          <a:p>
            <a:r>
              <a:rPr lang="en-US" sz="2600">
                <a:solidFill>
                  <a:prstClr val="black"/>
                </a:solidFill>
              </a:rPr>
              <a:t>Where N and M are the Fourier transform of the </a:t>
            </a:r>
            <a:r>
              <a:rPr lang="el-GR" sz="2600">
                <a:cs typeface="Calibri" panose="020F0502020204030204" pitchFamily="34" charset="0"/>
              </a:rPr>
              <a:t>ρ</a:t>
            </a:r>
            <a:r>
              <a:rPr lang="en-US" sz="2600" baseline="-25000">
                <a:cs typeface="Calibri" panose="020F0502020204030204" pitchFamily="34" charset="0"/>
              </a:rPr>
              <a:t>N </a:t>
            </a:r>
            <a:r>
              <a:rPr lang="en-US" sz="2600">
                <a:solidFill>
                  <a:prstClr val="black"/>
                </a:solidFill>
              </a:rPr>
              <a:t>and </a:t>
            </a:r>
            <a:r>
              <a:rPr lang="el-GR" sz="2600">
                <a:cs typeface="Calibri" panose="020F0502020204030204" pitchFamily="34" charset="0"/>
              </a:rPr>
              <a:t>ρ</a:t>
            </a:r>
            <a:r>
              <a:rPr lang="en-US" sz="2600" baseline="-25000">
                <a:cs typeface="Calibri" panose="020F0502020204030204" pitchFamily="34" charset="0"/>
              </a:rPr>
              <a:t>M</a:t>
            </a:r>
            <a:r>
              <a:rPr lang="en-US" sz="2600">
                <a:solidFill>
                  <a:prstClr val="black"/>
                </a:solidFill>
              </a:rPr>
              <a:t> profiles.</a:t>
            </a:r>
          </a:p>
          <a:p>
            <a:r>
              <a:rPr lang="en-US" sz="2600">
                <a:solidFill>
                  <a:prstClr val="black"/>
                </a:solidFill>
              </a:rPr>
              <a:t>More complicated at the “Critical Edge”</a:t>
            </a:r>
          </a:p>
          <a:p>
            <a:endParaRPr lang="en-US" sz="2600">
              <a:solidFill>
                <a:prstClr val="black"/>
              </a:solidFill>
            </a:endParaRPr>
          </a:p>
          <a:p>
            <a:r>
              <a:rPr lang="en-US" sz="2600">
                <a:solidFill>
                  <a:prstClr val="black"/>
                </a:solidFill>
              </a:rPr>
              <a:t>SA = (↑↑ - ↓↓)/(↑↑ + ↓↓)= 2NM/(N+M)</a:t>
            </a:r>
            <a:r>
              <a:rPr lang="en-US" sz="2600" baseline="30000">
                <a:solidFill>
                  <a:prstClr val="black"/>
                </a:solidFill>
              </a:rPr>
              <a:t>2</a:t>
            </a:r>
          </a:p>
          <a:p>
            <a:endParaRPr lang="en-US" sz="2600">
              <a:solidFill>
                <a:prstClr val="black"/>
              </a:solidFill>
            </a:endParaRPr>
          </a:p>
          <a:p>
            <a:endParaRPr lang="en-US" sz="2600" b="1" baseline="-25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304426-ACC5-49B7-98C5-AFF0F34A34B8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430BC5-175E-4028-B11A-F2EA1E22E789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ADC9457-C3E2-488F-9645-205FDB146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125F433-1482-4A91-94F9-6057B557FD49}"/>
              </a:ext>
            </a:extLst>
          </p:cNvPr>
          <p:cNvSpPr txBox="1">
            <a:spLocks/>
          </p:cNvSpPr>
          <p:nvPr/>
        </p:nvSpPr>
        <p:spPr>
          <a:xfrm>
            <a:off x="2886037" y="125849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Polarized Neutron Reflectometry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3FE73E-D149-4ED9-9E1A-FD54F147D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999" y="3920887"/>
            <a:ext cx="5527483" cy="29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33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97C06-4C1E-43D1-BCCF-E6C467AFF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555" y="990601"/>
            <a:ext cx="5216145" cy="29558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A605D5-78E9-4B08-BE4C-CEB222E579A0}"/>
              </a:ext>
            </a:extLst>
          </p:cNvPr>
          <p:cNvSpPr txBox="1"/>
          <p:nvPr/>
        </p:nvSpPr>
        <p:spPr>
          <a:xfrm>
            <a:off x="40854" y="1168819"/>
            <a:ext cx="61839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SLD</a:t>
            </a:r>
            <a:r>
              <a:rPr lang="en-US" sz="2600" baseline="-25000"/>
              <a:t>↑↑</a:t>
            </a:r>
            <a:r>
              <a:rPr lang="en-US" sz="2600"/>
              <a:t> = N(Z) + M(Z)</a:t>
            </a:r>
          </a:p>
          <a:p>
            <a:r>
              <a:rPr lang="en-US" sz="2600"/>
              <a:t>SLD</a:t>
            </a:r>
            <a:r>
              <a:rPr lang="en-US" sz="2600" baseline="-25000"/>
              <a:t>↓↓</a:t>
            </a:r>
            <a:r>
              <a:rPr lang="en-US" sz="2600"/>
              <a:t> = N(Z) – M(Z)</a:t>
            </a:r>
          </a:p>
          <a:p>
            <a:endParaRPr lang="en-US" sz="2600" baseline="-25000"/>
          </a:p>
          <a:p>
            <a:r>
              <a:rPr lang="en-US" sz="2600">
                <a:solidFill>
                  <a:prstClr val="black"/>
                </a:solidFill>
              </a:rPr>
              <a:t>Fresnel Reflectivity = R/</a:t>
            </a:r>
            <a:r>
              <a:rPr lang="en-US" sz="2600" err="1">
                <a:solidFill>
                  <a:prstClr val="black"/>
                </a:solidFill>
              </a:rPr>
              <a:t>R</a:t>
            </a:r>
            <a:r>
              <a:rPr lang="en-US" sz="2600" baseline="-25000" err="1">
                <a:solidFill>
                  <a:prstClr val="black"/>
                </a:solidFill>
              </a:rPr>
              <a:t>substrate</a:t>
            </a:r>
            <a:endParaRPr lang="en-US" sz="2600" baseline="-25000">
              <a:solidFill>
                <a:prstClr val="black"/>
              </a:solidFill>
            </a:endParaRPr>
          </a:p>
          <a:p>
            <a:r>
              <a:rPr lang="en-US" sz="2600">
                <a:solidFill>
                  <a:prstClr val="black"/>
                </a:solidFill>
              </a:rPr>
              <a:t>Fresnel Difference = (↑↑ - ↓↓)/</a:t>
            </a:r>
            <a:r>
              <a:rPr lang="en-US" sz="2600" err="1">
                <a:solidFill>
                  <a:prstClr val="black"/>
                </a:solidFill>
              </a:rPr>
              <a:t>R</a:t>
            </a:r>
            <a:r>
              <a:rPr lang="en-US" sz="2600" baseline="-25000" err="1">
                <a:solidFill>
                  <a:prstClr val="black"/>
                </a:solidFill>
              </a:rPr>
              <a:t>substrate</a:t>
            </a:r>
            <a:endParaRPr lang="en-US" sz="2600">
              <a:solidFill>
                <a:prstClr val="black"/>
              </a:solidFill>
            </a:endParaRPr>
          </a:p>
          <a:p>
            <a:endParaRPr lang="en-US" sz="2600" baseline="-25000">
              <a:solidFill>
                <a:prstClr val="black"/>
              </a:solidFill>
            </a:endParaRPr>
          </a:p>
          <a:p>
            <a:r>
              <a:rPr lang="en-US" sz="2600">
                <a:solidFill>
                  <a:prstClr val="black"/>
                </a:solidFill>
              </a:rPr>
              <a:t>This approach makes it more obvious when your fits are bad</a:t>
            </a:r>
          </a:p>
          <a:p>
            <a:endParaRPr lang="en-US" sz="2600">
              <a:solidFill>
                <a:prstClr val="black"/>
              </a:solidFill>
            </a:endParaRPr>
          </a:p>
          <a:p>
            <a:endParaRPr lang="en-US" sz="2600" b="1" baseline="-25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304426-ACC5-49B7-98C5-AFF0F34A34B8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430BC5-175E-4028-B11A-F2EA1E22E789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ADC9457-C3E2-488F-9645-205FDB146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358A9-03C2-42AE-AECA-5EF4CCD7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55" y="4002004"/>
            <a:ext cx="5305045" cy="28421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AE80DEE-9345-4FF2-ABCC-946C15B00DE3}"/>
              </a:ext>
            </a:extLst>
          </p:cNvPr>
          <p:cNvSpPr txBox="1">
            <a:spLocks/>
          </p:cNvSpPr>
          <p:nvPr/>
        </p:nvSpPr>
        <p:spPr>
          <a:xfrm>
            <a:off x="2886037" y="125849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Polarized Neutron Reflectometry</a:t>
            </a:r>
          </a:p>
        </p:txBody>
      </p:sp>
    </p:spTree>
    <p:extLst>
      <p:ext uri="{BB962C8B-B14F-4D97-AF65-F5344CB8AC3E}">
        <p14:creationId xmlns:p14="http://schemas.microsoft.com/office/powerpoint/2010/main" val="3482744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FA605D5-78E9-4B08-BE4C-CEB222E579A0}"/>
              </a:ext>
            </a:extLst>
          </p:cNvPr>
          <p:cNvSpPr txBox="1"/>
          <p:nvPr/>
        </p:nvSpPr>
        <p:spPr>
          <a:xfrm>
            <a:off x="40854" y="1168819"/>
            <a:ext cx="6183964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Scattering Length Density (SLD)</a:t>
            </a:r>
          </a:p>
          <a:p>
            <a:r>
              <a:rPr lang="en-US" sz="2600"/>
              <a:t>SLD</a:t>
            </a:r>
            <a:r>
              <a:rPr lang="en-US" sz="2600" baseline="-25000"/>
              <a:t>↑↑</a:t>
            </a:r>
            <a:r>
              <a:rPr lang="en-US" sz="2600"/>
              <a:t> = N(Z) + M(Z)</a:t>
            </a:r>
          </a:p>
          <a:p>
            <a:r>
              <a:rPr lang="en-US" sz="2600"/>
              <a:t>SLD</a:t>
            </a:r>
            <a:r>
              <a:rPr lang="en-US" sz="2600" baseline="-25000"/>
              <a:t>↓↓</a:t>
            </a:r>
            <a:r>
              <a:rPr lang="en-US" sz="2600"/>
              <a:t> = N(Z) – M(Z)</a:t>
            </a:r>
          </a:p>
          <a:p>
            <a:endParaRPr lang="en-US" sz="2600" baseline="-25000"/>
          </a:p>
          <a:p>
            <a:r>
              <a:rPr lang="en-US" sz="2600">
                <a:solidFill>
                  <a:prstClr val="black"/>
                </a:solidFill>
              </a:rPr>
              <a:t>Fresnel Reflectivity = R/</a:t>
            </a:r>
            <a:r>
              <a:rPr lang="en-US" sz="2600" err="1">
                <a:solidFill>
                  <a:prstClr val="black"/>
                </a:solidFill>
              </a:rPr>
              <a:t>R</a:t>
            </a:r>
            <a:r>
              <a:rPr lang="en-US" sz="2600" baseline="-25000" err="1">
                <a:solidFill>
                  <a:prstClr val="black"/>
                </a:solidFill>
              </a:rPr>
              <a:t>substrate</a:t>
            </a:r>
            <a:endParaRPr lang="en-US" sz="2600" baseline="-25000">
              <a:solidFill>
                <a:prstClr val="black"/>
              </a:solidFill>
            </a:endParaRPr>
          </a:p>
          <a:p>
            <a:r>
              <a:rPr lang="en-US" sz="2600">
                <a:solidFill>
                  <a:prstClr val="black"/>
                </a:solidFill>
              </a:rPr>
              <a:t>Fresnel Difference = (↑↑ - ↓↓)/</a:t>
            </a:r>
            <a:r>
              <a:rPr lang="en-US" sz="2600" err="1">
                <a:solidFill>
                  <a:prstClr val="black"/>
                </a:solidFill>
              </a:rPr>
              <a:t>R</a:t>
            </a:r>
            <a:r>
              <a:rPr lang="en-US" sz="2600" baseline="-25000" err="1">
                <a:solidFill>
                  <a:prstClr val="black"/>
                </a:solidFill>
              </a:rPr>
              <a:t>substrate</a:t>
            </a:r>
            <a:endParaRPr lang="en-US" sz="2600" baseline="-25000">
              <a:solidFill>
                <a:prstClr val="black"/>
              </a:solidFill>
            </a:endParaRPr>
          </a:p>
          <a:p>
            <a:endParaRPr lang="en-US" sz="2600">
              <a:solidFill>
                <a:prstClr val="black"/>
              </a:solidFill>
            </a:endParaRPr>
          </a:p>
          <a:p>
            <a:endParaRPr lang="en-US" sz="2600" b="1" baseline="-25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304426-ACC5-49B7-98C5-AFF0F34A34B8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430BC5-175E-4028-B11A-F2EA1E22E789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ADC9457-C3E2-488F-9645-205FDB146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358A9-03C2-42AE-AECA-5EF4CCD7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555" y="4002004"/>
            <a:ext cx="5305045" cy="2842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0389A-0971-4DD9-AC95-17A23115B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55" y="1164980"/>
            <a:ext cx="5305045" cy="28189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89BA578-3334-438A-BF1B-9C7872B51AFD}"/>
              </a:ext>
            </a:extLst>
          </p:cNvPr>
          <p:cNvSpPr txBox="1">
            <a:spLocks/>
          </p:cNvSpPr>
          <p:nvPr/>
        </p:nvSpPr>
        <p:spPr>
          <a:xfrm>
            <a:off x="2886037" y="125849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Polarized Neutron Reflectometry</a:t>
            </a:r>
          </a:p>
        </p:txBody>
      </p:sp>
    </p:spTree>
    <p:extLst>
      <p:ext uri="{BB962C8B-B14F-4D97-AF65-F5344CB8AC3E}">
        <p14:creationId xmlns:p14="http://schemas.microsoft.com/office/powerpoint/2010/main" val="3103243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01FA1-F7AA-4665-A49E-FA766F8B41AF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B8824-466B-4248-836A-34654095BBBE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A08E10F-89F0-4270-8E4A-95F721DB6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22D3A01-721C-4EDC-B3DC-78FAEBC33EC0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Common Use Case: Magnetic Proximity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FC0E37-FF4A-44D8-BA5C-30F1CCD358CD}"/>
              </a:ext>
            </a:extLst>
          </p:cNvPr>
          <p:cNvSpPr txBox="1"/>
          <p:nvPr/>
        </p:nvSpPr>
        <p:spPr>
          <a:xfrm>
            <a:off x="4978400" y="1284727"/>
            <a:ext cx="438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Electrical Transport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14BD42-823F-4686-B8E0-434389E7E7E3}"/>
              </a:ext>
            </a:extLst>
          </p:cNvPr>
          <p:cNvSpPr txBox="1"/>
          <p:nvPr/>
        </p:nvSpPr>
        <p:spPr>
          <a:xfrm>
            <a:off x="407966" y="1309748"/>
            <a:ext cx="223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Magnetometry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15B7A7-9C7E-4F90-8EB5-EBB96ECA632E}"/>
              </a:ext>
            </a:extLst>
          </p:cNvPr>
          <p:cNvSpPr txBox="1"/>
          <p:nvPr/>
        </p:nvSpPr>
        <p:spPr>
          <a:xfrm>
            <a:off x="382980" y="1679688"/>
            <a:ext cx="401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Measures entire sample, reports aggregate properties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880848-E708-4683-A8FC-1A511693A50A}"/>
              </a:ext>
            </a:extLst>
          </p:cNvPr>
          <p:cNvSpPr txBox="1"/>
          <p:nvPr/>
        </p:nvSpPr>
        <p:spPr>
          <a:xfrm>
            <a:off x="4978400" y="1654667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Probes conductive layers preferentially. Interpretation complex, not quantitative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8B0B79-82AC-4373-BAB5-A3CC2A7794F4}"/>
              </a:ext>
            </a:extLst>
          </p:cNvPr>
          <p:cNvSpPr txBox="1"/>
          <p:nvPr/>
        </p:nvSpPr>
        <p:spPr>
          <a:xfrm>
            <a:off x="1670528" y="3145933"/>
            <a:ext cx="326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a magnetic proximity effect?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C848849-27CA-4C66-A7A4-0BC89EDB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11" y="2921790"/>
            <a:ext cx="3094479" cy="128363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9F2E158-6E99-44EC-AE71-64656631DDFE}"/>
              </a:ext>
            </a:extLst>
          </p:cNvPr>
          <p:cNvSpPr/>
          <p:nvPr/>
        </p:nvSpPr>
        <p:spPr>
          <a:xfrm>
            <a:off x="4978400" y="3680478"/>
            <a:ext cx="1458999" cy="393655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Tm</a:t>
            </a:r>
            <a:r>
              <a:rPr lang="en-US" sz="2000" baseline="-25000"/>
              <a:t>3</a:t>
            </a:r>
            <a:r>
              <a:rPr lang="en-US" sz="2000"/>
              <a:t>Fe</a:t>
            </a:r>
            <a:r>
              <a:rPr lang="en-US" sz="2000" baseline="-25000"/>
              <a:t>5</a:t>
            </a:r>
            <a:r>
              <a:rPr lang="en-US" sz="2000"/>
              <a:t>O</a:t>
            </a:r>
            <a:r>
              <a:rPr lang="en-US" sz="2000" baseline="-25000"/>
              <a:t>12</a:t>
            </a:r>
            <a:endParaRPr lang="en-US" sz="1600" baseline="-250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33C87E8-204C-4173-ACE0-1DC8A6252CE8}"/>
              </a:ext>
            </a:extLst>
          </p:cNvPr>
          <p:cNvSpPr/>
          <p:nvPr/>
        </p:nvSpPr>
        <p:spPr>
          <a:xfrm>
            <a:off x="4978400" y="2935480"/>
            <a:ext cx="1458999" cy="427328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(</a:t>
            </a:r>
            <a:r>
              <a:rPr lang="en-US" sz="2000" err="1"/>
              <a:t>Bi,Sb</a:t>
            </a:r>
            <a:r>
              <a:rPr lang="en-US" sz="2000"/>
              <a:t>)</a:t>
            </a:r>
            <a:r>
              <a:rPr lang="en-US" sz="2000" baseline="-25000"/>
              <a:t>2</a:t>
            </a:r>
            <a:r>
              <a:rPr lang="en-US" sz="2000"/>
              <a:t>Se</a:t>
            </a:r>
            <a:r>
              <a:rPr lang="en-US" sz="2000" baseline="-25000"/>
              <a:t>3</a:t>
            </a:r>
            <a:endParaRPr lang="en-US" sz="1600" baseline="-25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9D2EB0-549B-4034-9A0C-25D7DF2591E5}"/>
              </a:ext>
            </a:extLst>
          </p:cNvPr>
          <p:cNvSpPr txBox="1"/>
          <p:nvPr/>
        </p:nvSpPr>
        <p:spPr>
          <a:xfrm>
            <a:off x="5660554" y="4239536"/>
            <a:ext cx="4458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C. Tang et al., Science Advances 3, e1700307 (2017)</a:t>
            </a:r>
          </a:p>
        </p:txBody>
      </p:sp>
    </p:spTree>
    <p:extLst>
      <p:ext uri="{BB962C8B-B14F-4D97-AF65-F5344CB8AC3E}">
        <p14:creationId xmlns:p14="http://schemas.microsoft.com/office/powerpoint/2010/main" val="1564650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F92CE2-091D-46CF-980B-0AA3E1FC0D89}"/>
              </a:ext>
            </a:extLst>
          </p:cNvPr>
          <p:cNvSpPr txBox="1"/>
          <p:nvPr/>
        </p:nvSpPr>
        <p:spPr>
          <a:xfrm>
            <a:off x="4978400" y="1284727"/>
            <a:ext cx="438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Electrical Transport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A931B-92CB-4FB3-A5A9-DFE47A646B08}"/>
              </a:ext>
            </a:extLst>
          </p:cNvPr>
          <p:cNvSpPr txBox="1"/>
          <p:nvPr/>
        </p:nvSpPr>
        <p:spPr>
          <a:xfrm>
            <a:off x="407966" y="1309748"/>
            <a:ext cx="223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Magnetometry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77447-DA9A-4A38-ADE2-C50372BBE588}"/>
              </a:ext>
            </a:extLst>
          </p:cNvPr>
          <p:cNvSpPr txBox="1"/>
          <p:nvPr/>
        </p:nvSpPr>
        <p:spPr>
          <a:xfrm>
            <a:off x="382980" y="1679688"/>
            <a:ext cx="401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Measures entire sample, reports aggregate properties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C07D67-C2EB-461F-A39C-397A89F3C2E6}"/>
              </a:ext>
            </a:extLst>
          </p:cNvPr>
          <p:cNvSpPr txBox="1"/>
          <p:nvPr/>
        </p:nvSpPr>
        <p:spPr>
          <a:xfrm>
            <a:off x="4978400" y="1654667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Probes conductive layers preferentially. Interpretation complex, not quantitative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F12C9-AC89-45DC-ADC9-512FEC58DB3D}"/>
              </a:ext>
            </a:extLst>
          </p:cNvPr>
          <p:cNvSpPr txBox="1"/>
          <p:nvPr/>
        </p:nvSpPr>
        <p:spPr>
          <a:xfrm>
            <a:off x="1670528" y="3145933"/>
            <a:ext cx="326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a magnetic proximity effect?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2BB2F7-FF19-4E83-8521-2143A5FC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11" y="2921790"/>
            <a:ext cx="3094479" cy="128363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8AFD7AC-72B4-47EC-BF69-E3C4172E7257}"/>
              </a:ext>
            </a:extLst>
          </p:cNvPr>
          <p:cNvSpPr/>
          <p:nvPr/>
        </p:nvSpPr>
        <p:spPr>
          <a:xfrm>
            <a:off x="4978400" y="3680478"/>
            <a:ext cx="1458999" cy="393655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Tm</a:t>
            </a:r>
            <a:r>
              <a:rPr lang="en-US" sz="2000" baseline="-25000"/>
              <a:t>3</a:t>
            </a:r>
            <a:r>
              <a:rPr lang="en-US" sz="2000"/>
              <a:t>Fe</a:t>
            </a:r>
            <a:r>
              <a:rPr lang="en-US" sz="2000" baseline="-25000"/>
              <a:t>5</a:t>
            </a:r>
            <a:r>
              <a:rPr lang="en-US" sz="2000"/>
              <a:t>O</a:t>
            </a:r>
            <a:r>
              <a:rPr lang="en-US" sz="2000" baseline="-25000"/>
              <a:t>12</a:t>
            </a:r>
            <a:endParaRPr lang="en-US" sz="1600" baseline="-250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A65247-48F1-496E-BFF6-D1D4D20400F3}"/>
              </a:ext>
            </a:extLst>
          </p:cNvPr>
          <p:cNvSpPr/>
          <p:nvPr/>
        </p:nvSpPr>
        <p:spPr>
          <a:xfrm>
            <a:off x="4978400" y="2935480"/>
            <a:ext cx="1458999" cy="427328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(</a:t>
            </a:r>
            <a:r>
              <a:rPr lang="en-US" sz="2000" err="1"/>
              <a:t>Bi,Sb</a:t>
            </a:r>
            <a:r>
              <a:rPr lang="en-US" sz="2000"/>
              <a:t>)</a:t>
            </a:r>
            <a:r>
              <a:rPr lang="en-US" sz="2000" baseline="-25000"/>
              <a:t>2</a:t>
            </a:r>
            <a:r>
              <a:rPr lang="en-US" sz="2000"/>
              <a:t>Se</a:t>
            </a:r>
            <a:r>
              <a:rPr lang="en-US" sz="2000" baseline="-25000"/>
              <a:t>3</a:t>
            </a:r>
            <a:endParaRPr lang="en-US" sz="1600" baseline="-25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E4FF2C-049C-48F5-9434-37569B26BF23}"/>
              </a:ext>
            </a:extLst>
          </p:cNvPr>
          <p:cNvSpPr txBox="1"/>
          <p:nvPr/>
        </p:nvSpPr>
        <p:spPr>
          <a:xfrm>
            <a:off x="5660554" y="4239536"/>
            <a:ext cx="4458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C. Tang et al., Science Advances 3, e1700307 (2017)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2D713C-F223-4EED-BD4F-2E8AE0EC1854}"/>
              </a:ext>
            </a:extLst>
          </p:cNvPr>
          <p:cNvSpPr txBox="1"/>
          <p:nvPr/>
        </p:nvSpPr>
        <p:spPr>
          <a:xfrm>
            <a:off x="4978400" y="4766647"/>
            <a:ext cx="438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Polarized Neutron Reflectometry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B045A-5B81-4934-923B-D24D46B33FF3}"/>
              </a:ext>
            </a:extLst>
          </p:cNvPr>
          <p:cNvSpPr txBox="1"/>
          <p:nvPr/>
        </p:nvSpPr>
        <p:spPr>
          <a:xfrm>
            <a:off x="407966" y="4743487"/>
            <a:ext cx="4060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Magnetic X-ray Spectroscopy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D749B0-150C-4D9B-B1E9-6F1B5C64324A}"/>
              </a:ext>
            </a:extLst>
          </p:cNvPr>
          <p:cNvSpPr txBox="1"/>
          <p:nvPr/>
        </p:nvSpPr>
        <p:spPr>
          <a:xfrm>
            <a:off x="382980" y="5113427"/>
            <a:ext cx="401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Element-specific magnetic characterization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E40C1D-2958-44C4-B4D5-78BC54FDD0F1}"/>
              </a:ext>
            </a:extLst>
          </p:cNvPr>
          <p:cNvSpPr txBox="1"/>
          <p:nvPr/>
        </p:nvSpPr>
        <p:spPr>
          <a:xfrm>
            <a:off x="4978400" y="5113427"/>
            <a:ext cx="692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Depth-resolved magnetic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Which layers are magnetic?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direction are they pointing?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Dead layers? Proximity Effects? Interface coupling?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D83ACD-4A49-4939-832F-AD6E04826D49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82ED40D-ADF0-4BDF-B9E0-BEE4F17090C3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34" name="Picture 3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F080F11-C647-4552-8B1C-83C3A3DC5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2867929D-68A4-4744-9683-FEC7ECFE7D31}"/>
              </a:ext>
            </a:extLst>
          </p:cNvPr>
          <p:cNvSpPr txBox="1">
            <a:spLocks/>
          </p:cNvSpPr>
          <p:nvPr/>
        </p:nvSpPr>
        <p:spPr>
          <a:xfrm>
            <a:off x="3924300" y="196607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Common Use Case: Magnetic Proximity</a:t>
            </a:r>
          </a:p>
        </p:txBody>
      </p:sp>
    </p:spTree>
    <p:extLst>
      <p:ext uri="{BB962C8B-B14F-4D97-AF65-F5344CB8AC3E}">
        <p14:creationId xmlns:p14="http://schemas.microsoft.com/office/powerpoint/2010/main" val="2979499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F62E4A-A38B-4A83-9187-EDA1A4A44C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837" y="1177513"/>
            <a:ext cx="4706225" cy="549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3E168B-FB47-470A-99AD-CEA10CDD9D15}"/>
              </a:ext>
            </a:extLst>
          </p:cNvPr>
          <p:cNvSpPr txBox="1"/>
          <p:nvPr/>
        </p:nvSpPr>
        <p:spPr>
          <a:xfrm>
            <a:off x="6800334" y="1255295"/>
            <a:ext cx="40962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PNR provides extremely accurate depth profiles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Structural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Magnetic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Can ALSO extract parameters like density/composition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Sensitive enough to detect ~3% variations in oxygen content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0C1D96-2D7C-44C0-AAF1-BF191C0F63F9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63CC504-B934-4E94-A136-F8740233A813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4540203-593C-47F3-88FD-8E70F722D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139CBAE-9BD3-400F-A810-F3AE0E41B8B5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Should We Trust PNR?</a:t>
            </a:r>
          </a:p>
        </p:txBody>
      </p:sp>
    </p:spTree>
    <p:extLst>
      <p:ext uri="{BB962C8B-B14F-4D97-AF65-F5344CB8AC3E}">
        <p14:creationId xmlns:p14="http://schemas.microsoft.com/office/powerpoint/2010/main" val="3828644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FA99C-D1CB-4004-BEE1-536C7995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088" y="1167357"/>
            <a:ext cx="7801823" cy="51043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80EE7-5187-4F2A-9BF3-83BA5B62A878}"/>
              </a:ext>
            </a:extLst>
          </p:cNvPr>
          <p:cNvSpPr/>
          <p:nvPr/>
        </p:nvSpPr>
        <p:spPr>
          <a:xfrm>
            <a:off x="2339851" y="6294411"/>
            <a:ext cx="8232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A single unit cell of SrIrO</a:t>
            </a:r>
            <a:r>
              <a:rPr lang="en-US" sz="2400" baseline="-2500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with a net magnetization of 40 emu/cc</a:t>
            </a:r>
            <a:endParaRPr lang="en-US" sz="24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1E61A1-9002-4F8E-A63C-E308324A1EA3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26B058A-8D36-4660-94C7-DA11685ACED4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8C20B63-03CF-49C3-A8ED-CB292D0F8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BB66B9-EDA8-40F7-83D1-42E6A6FAC847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PNR Sensitivity</a:t>
            </a:r>
          </a:p>
        </p:txBody>
      </p:sp>
    </p:spTree>
    <p:extLst>
      <p:ext uri="{BB962C8B-B14F-4D97-AF65-F5344CB8AC3E}">
        <p14:creationId xmlns:p14="http://schemas.microsoft.com/office/powerpoint/2010/main" val="4236000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380EE7-5187-4F2A-9BF3-83BA5B62A878}"/>
              </a:ext>
            </a:extLst>
          </p:cNvPr>
          <p:cNvSpPr/>
          <p:nvPr/>
        </p:nvSpPr>
        <p:spPr>
          <a:xfrm>
            <a:off x="2708150" y="6294411"/>
            <a:ext cx="3815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SrRuO</a:t>
            </a:r>
            <a:r>
              <a:rPr lang="en-US" sz="2400" baseline="-2500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(1 </a:t>
            </a:r>
            <a:r>
              <a:rPr lang="en-US" sz="2400" err="1">
                <a:latin typeface="Calibri" panose="020F0502020204030204" pitchFamily="34" charset="0"/>
                <a:ea typeface="Calibri" panose="020F0502020204030204" pitchFamily="34" charset="0"/>
              </a:rPr>
              <a:t>u.c.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)/SrTiO</a:t>
            </a:r>
            <a:r>
              <a:rPr lang="en-US" sz="2400" baseline="-2500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(3 </a:t>
            </a:r>
            <a:r>
              <a:rPr lang="en-US" sz="2400" err="1">
                <a:latin typeface="Calibri" panose="020F0502020204030204" pitchFamily="34" charset="0"/>
                <a:ea typeface="Calibri" panose="020F0502020204030204" pitchFamily="34" charset="0"/>
              </a:rPr>
              <a:t>u.c.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3D8E1-C53B-4ED6-BF4F-24811016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98" y="1082779"/>
            <a:ext cx="8760804" cy="50576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A99F8-042D-4D9F-823B-A3E5437AC752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F1D871B-0B62-4FB1-A8D2-A128011A4036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6734B9F-ED43-4FB8-A33F-76945A2DB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6CED21-67B5-4A0E-8129-ABA58E92AE11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PNR Sensitivity</a:t>
            </a:r>
          </a:p>
        </p:txBody>
      </p:sp>
    </p:spTree>
    <p:extLst>
      <p:ext uri="{BB962C8B-B14F-4D97-AF65-F5344CB8AC3E}">
        <p14:creationId xmlns:p14="http://schemas.microsoft.com/office/powerpoint/2010/main" val="670612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C393E5-8671-4658-9AC9-4F23170D9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84" y="1410803"/>
            <a:ext cx="4952418" cy="4771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CA836-4A7C-440D-AF58-338D21E4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01" y="1471394"/>
            <a:ext cx="4158562" cy="2195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8CBCA-B339-4F17-89F9-32BE9A6B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01" y="3821589"/>
            <a:ext cx="4219522" cy="2071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DBC6E-B4A6-4F5D-90C2-5ED4307E8F3D}"/>
              </a:ext>
            </a:extLst>
          </p:cNvPr>
          <p:cNvSpPr txBox="1"/>
          <p:nvPr/>
        </p:nvSpPr>
        <p:spPr>
          <a:xfrm>
            <a:off x="70568" y="6294411"/>
            <a:ext cx="1205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Here we see the simulated reflectivity of a 40 nm thick Ni film on MgO over a Q-range of 2 nm</a:t>
            </a:r>
            <a:r>
              <a:rPr lang="en-US" sz="2400" baseline="30000"/>
              <a:t>-1</a:t>
            </a:r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BE65CA-2A45-4FAC-8FDB-300F532D040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BC0A2-E99E-460B-A090-ED4CB060C55E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1840A7C-D533-4B9B-ACCE-D29372D2A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9FE3A11-F86E-495E-8357-FDF3A6B730BB}"/>
              </a:ext>
            </a:extLst>
          </p:cNvPr>
          <p:cNvSpPr txBox="1">
            <a:spLocks/>
          </p:cNvSpPr>
          <p:nvPr/>
        </p:nvSpPr>
        <p:spPr>
          <a:xfrm>
            <a:off x="2755900" y="101924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PNR Case Studies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FFC144-787C-4C1F-8A74-E51E156C1324}"/>
              </a:ext>
            </a:extLst>
          </p:cNvPr>
          <p:cNvGrpSpPr/>
          <p:nvPr/>
        </p:nvGrpSpPr>
        <p:grpSpPr>
          <a:xfrm>
            <a:off x="1361069" y="1471394"/>
            <a:ext cx="3884751" cy="825759"/>
            <a:chOff x="1361069" y="1471394"/>
            <a:chExt cx="3884751" cy="8257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6654CE-8254-4D5A-BE25-B1172E4B1001}"/>
                </a:ext>
              </a:extLst>
            </p:cNvPr>
            <p:cNvSpPr/>
            <p:nvPr/>
          </p:nvSpPr>
          <p:spPr>
            <a:xfrm>
              <a:off x="1361069" y="1471394"/>
              <a:ext cx="599621" cy="8257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331E8E-D0A1-45C6-A0AC-5F42543BEEF7}"/>
                </a:ext>
              </a:extLst>
            </p:cNvPr>
            <p:cNvSpPr txBox="1"/>
            <p:nvPr/>
          </p:nvSpPr>
          <p:spPr>
            <a:xfrm>
              <a:off x="1960690" y="1471394"/>
              <a:ext cx="3285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Highest SLD controls critical edge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38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C393E5-8671-4658-9AC9-4F23170D9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84" y="1410803"/>
            <a:ext cx="4952418" cy="4771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CA836-4A7C-440D-AF58-338D21E4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01" y="1471394"/>
            <a:ext cx="4158562" cy="2195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8CBCA-B339-4F17-89F9-32BE9A6B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01" y="3821589"/>
            <a:ext cx="4219522" cy="2071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DBC6E-B4A6-4F5D-90C2-5ED4307E8F3D}"/>
              </a:ext>
            </a:extLst>
          </p:cNvPr>
          <p:cNvSpPr txBox="1"/>
          <p:nvPr/>
        </p:nvSpPr>
        <p:spPr>
          <a:xfrm>
            <a:off x="70568" y="6294411"/>
            <a:ext cx="1205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Here we see the simulated reflectivity of a 40 nm thick Ni film on MgO over a Q-range of 2 nm</a:t>
            </a:r>
            <a:r>
              <a:rPr lang="en-US" sz="2400" baseline="30000"/>
              <a:t>-1</a:t>
            </a:r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BE65CA-2A45-4FAC-8FDB-300F532D040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BC0A2-E99E-460B-A090-ED4CB060C55E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1840A7C-D533-4B9B-ACCE-D29372D2A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59" y="-97614"/>
            <a:ext cx="5676541" cy="13510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9FE3A11-F86E-495E-8357-FDF3A6B730BB}"/>
              </a:ext>
            </a:extLst>
          </p:cNvPr>
          <p:cNvSpPr txBox="1">
            <a:spLocks/>
          </p:cNvSpPr>
          <p:nvPr/>
        </p:nvSpPr>
        <p:spPr>
          <a:xfrm>
            <a:off x="2755900" y="101924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PNR Case Studies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3CE2DD-CACF-448B-8B79-4BC9B3ACFBA6}"/>
              </a:ext>
            </a:extLst>
          </p:cNvPr>
          <p:cNvSpPr/>
          <p:nvPr/>
        </p:nvSpPr>
        <p:spPr>
          <a:xfrm>
            <a:off x="1118916" y="3628229"/>
            <a:ext cx="258786" cy="15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FFC144-787C-4C1F-8A74-E51E156C1324}"/>
              </a:ext>
            </a:extLst>
          </p:cNvPr>
          <p:cNvGrpSpPr/>
          <p:nvPr/>
        </p:nvGrpSpPr>
        <p:grpSpPr>
          <a:xfrm>
            <a:off x="1361069" y="1471394"/>
            <a:ext cx="3884751" cy="825759"/>
            <a:chOff x="1361069" y="1471394"/>
            <a:chExt cx="3884751" cy="8257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6654CE-8254-4D5A-BE25-B1172E4B1001}"/>
                </a:ext>
              </a:extLst>
            </p:cNvPr>
            <p:cNvSpPr/>
            <p:nvPr/>
          </p:nvSpPr>
          <p:spPr>
            <a:xfrm>
              <a:off x="1361069" y="1471394"/>
              <a:ext cx="599621" cy="8257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331E8E-D0A1-45C6-A0AC-5F42543BEEF7}"/>
                </a:ext>
              </a:extLst>
            </p:cNvPr>
            <p:cNvSpPr txBox="1"/>
            <p:nvPr/>
          </p:nvSpPr>
          <p:spPr>
            <a:xfrm>
              <a:off x="1960690" y="1471394"/>
              <a:ext cx="3285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Highest SLD controls critical edge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DC566D5-646C-4013-BB53-DC62C92B8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84" y="1253403"/>
            <a:ext cx="4952418" cy="48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C3891-48BF-4172-A1B9-5862C74C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95" y="949112"/>
            <a:ext cx="10371589" cy="57548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485E7D-A737-4035-BAC4-6433F5471A08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5C34AE6-C63B-4E05-AF85-DCC0896AE398}"/>
              </a:ext>
            </a:extLst>
          </p:cNvPr>
          <p:cNvSpPr txBox="1">
            <a:spLocks/>
          </p:cNvSpPr>
          <p:nvPr/>
        </p:nvSpPr>
        <p:spPr>
          <a:xfrm>
            <a:off x="1633075" y="130040"/>
            <a:ext cx="12199620" cy="686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+mn-lt"/>
              </a:rPr>
              <a:t>Neutron Reflectometers at the NCNR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975997-4BBE-4B2E-95B0-DBD2D7FB1762}"/>
              </a:ext>
            </a:extLst>
          </p:cNvPr>
          <p:cNvSpPr/>
          <p:nvPr/>
        </p:nvSpPr>
        <p:spPr>
          <a:xfrm>
            <a:off x="5302928" y="3885688"/>
            <a:ext cx="1071239" cy="3201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CANDOR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0688A9-567E-42FA-B3B8-28EDFEC5E7E0}"/>
              </a:ext>
            </a:extLst>
          </p:cNvPr>
          <p:cNvSpPr/>
          <p:nvPr/>
        </p:nvSpPr>
        <p:spPr>
          <a:xfrm>
            <a:off x="4333397" y="5867400"/>
            <a:ext cx="1140781" cy="3201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NG7 REFL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367C7F-429C-4C75-91C4-85A98B29D21C}"/>
              </a:ext>
            </a:extLst>
          </p:cNvPr>
          <p:cNvSpPr/>
          <p:nvPr/>
        </p:nvSpPr>
        <p:spPr>
          <a:xfrm>
            <a:off x="6297878" y="2947897"/>
            <a:ext cx="708327" cy="3201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PBR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1ADBA9-0C45-4341-85C0-01A5B66E4E06}"/>
              </a:ext>
            </a:extLst>
          </p:cNvPr>
          <p:cNvSpPr/>
          <p:nvPr/>
        </p:nvSpPr>
        <p:spPr>
          <a:xfrm>
            <a:off x="7580049" y="3108842"/>
            <a:ext cx="988381" cy="3201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MAGIK</a:t>
            </a:r>
          </a:p>
        </p:txBody>
      </p:sp>
      <p:pic>
        <p:nvPicPr>
          <p:cNvPr id="24" name="Picture 2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BBB4B4-8545-4333-A173-1AD475112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2B1A1-F715-42FC-9581-0A6303CC3C28}"/>
              </a:ext>
            </a:extLst>
          </p:cNvPr>
          <p:cNvSpPr txBox="1"/>
          <p:nvPr/>
        </p:nvSpPr>
        <p:spPr>
          <a:xfrm>
            <a:off x="1245484" y="1318756"/>
            <a:ext cx="4846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NCNR currently operates 4 neutron reflectometers, three of which can run polarized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135605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EDBC6E-B4A6-4F5D-90C2-5ED4307E8F3D}"/>
              </a:ext>
            </a:extLst>
          </p:cNvPr>
          <p:cNvSpPr txBox="1"/>
          <p:nvPr/>
        </p:nvSpPr>
        <p:spPr>
          <a:xfrm>
            <a:off x="870295" y="6396335"/>
            <a:ext cx="539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Same system, but 10 nm instead of 40 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60807-0BB2-452E-B3F8-D153613D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0" y="1260971"/>
            <a:ext cx="5398015" cy="5146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75C0F-373A-4418-9290-A2976C1DD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81" y="3866564"/>
            <a:ext cx="4861444" cy="2381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67C65-1C8C-4FD7-80DF-87039B960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438" y="1339186"/>
            <a:ext cx="4861444" cy="25273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4C59A2-E7A1-425C-8F57-59B80433B3D7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303C43D-43D4-4330-800A-21D126AB7690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3BB7C16-40CF-4DBE-A508-7BE99E75B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0279FB-F7F4-484E-A258-5283A14B35E1}"/>
              </a:ext>
            </a:extLst>
          </p:cNvPr>
          <p:cNvSpPr txBox="1">
            <a:spLocks/>
          </p:cNvSpPr>
          <p:nvPr/>
        </p:nvSpPr>
        <p:spPr>
          <a:xfrm>
            <a:off x="2755900" y="101924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PNR Case Studies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356D72-AD27-4E75-B423-BCAD203D5690}"/>
              </a:ext>
            </a:extLst>
          </p:cNvPr>
          <p:cNvGrpSpPr/>
          <p:nvPr/>
        </p:nvGrpSpPr>
        <p:grpSpPr>
          <a:xfrm>
            <a:off x="627457" y="1292841"/>
            <a:ext cx="3481949" cy="825759"/>
            <a:chOff x="1361069" y="1471394"/>
            <a:chExt cx="3481949" cy="8257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B2D9D5-AAB9-4A4C-9574-1E0A7FE08941}"/>
                </a:ext>
              </a:extLst>
            </p:cNvPr>
            <p:cNvSpPr/>
            <p:nvPr/>
          </p:nvSpPr>
          <p:spPr>
            <a:xfrm>
              <a:off x="1361069" y="1471394"/>
              <a:ext cx="599621" cy="8257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CD67B9-DC02-46BB-9A65-3EF013A92E93}"/>
                </a:ext>
              </a:extLst>
            </p:cNvPr>
            <p:cNvSpPr txBox="1"/>
            <p:nvPr/>
          </p:nvSpPr>
          <p:spPr>
            <a:xfrm>
              <a:off x="1960690" y="1471394"/>
              <a:ext cx="28823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Why no offset critical edges?</a:t>
              </a:r>
            </a:p>
            <a:p>
              <a:r>
                <a:rPr lang="en-US"/>
                <a:t>	Thickness!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8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EDBC6E-B4A6-4F5D-90C2-5ED4307E8F3D}"/>
              </a:ext>
            </a:extLst>
          </p:cNvPr>
          <p:cNvSpPr txBox="1"/>
          <p:nvPr/>
        </p:nvSpPr>
        <p:spPr>
          <a:xfrm>
            <a:off x="783724" y="6396335"/>
            <a:ext cx="524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Same system, but 3 nm instead of 10 nm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6B6F6-27F1-46C0-A892-8218768F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275568"/>
            <a:ext cx="5320782" cy="501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F4985-5DC5-407B-8431-C635DFCD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716" y="1275570"/>
            <a:ext cx="4766257" cy="249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CD530-9578-4A80-8358-7EB0964B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717" y="3839032"/>
            <a:ext cx="4766258" cy="232896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3555AF-027B-4C4A-94D5-21B0E9A6A147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4C9B6-5E95-44D1-86EF-0E5AC2A21D5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6AF1296-692D-414D-BFAB-57C2D1FF3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63C3BF-6A54-428F-BE01-7B8AD7CA7C04}"/>
              </a:ext>
            </a:extLst>
          </p:cNvPr>
          <p:cNvSpPr txBox="1">
            <a:spLocks/>
          </p:cNvSpPr>
          <p:nvPr/>
        </p:nvSpPr>
        <p:spPr>
          <a:xfrm>
            <a:off x="2755900" y="101924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PNR Case Studies</a:t>
            </a:r>
          </a:p>
        </p:txBody>
      </p:sp>
    </p:spTree>
    <p:extLst>
      <p:ext uri="{BB962C8B-B14F-4D97-AF65-F5344CB8AC3E}">
        <p14:creationId xmlns:p14="http://schemas.microsoft.com/office/powerpoint/2010/main" val="4284059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44A971-5D34-4995-800B-C510299E6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01" y="1143478"/>
            <a:ext cx="3768370" cy="3637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275256-01C1-4788-B1DE-D0BCBC416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02" y="4781423"/>
            <a:ext cx="3768370" cy="1978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4C1CA-60C0-47CA-AEBD-0361C3513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364" y="1143478"/>
            <a:ext cx="3816091" cy="3637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972EE2-E622-4F92-8CF9-E1F3C40E5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362" y="4778867"/>
            <a:ext cx="3816092" cy="198391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D53796-98C5-49EF-8223-AFA445E9A648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5F8C49F-E4E3-42DB-90C9-D3B6C154F5CE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1" name="Picture 2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CB750FE-E97B-4ACC-97E3-CD2C7E218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91E3D4E-CB58-44D2-ADE3-8D17F148F643}"/>
              </a:ext>
            </a:extLst>
          </p:cNvPr>
          <p:cNvSpPr txBox="1">
            <a:spLocks/>
          </p:cNvSpPr>
          <p:nvPr/>
        </p:nvSpPr>
        <p:spPr>
          <a:xfrm>
            <a:off x="2755900" y="101924"/>
            <a:ext cx="84265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Roughness Dependence</a:t>
            </a:r>
          </a:p>
        </p:txBody>
      </p:sp>
    </p:spTree>
    <p:extLst>
      <p:ext uri="{BB962C8B-B14F-4D97-AF65-F5344CB8AC3E}">
        <p14:creationId xmlns:p14="http://schemas.microsoft.com/office/powerpoint/2010/main" val="374902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358D1-82A4-4040-A9D3-837D49E2E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97" y="1160034"/>
            <a:ext cx="3763000" cy="3548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75E9C-C6E9-4C3F-BF3D-2CCD2438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778868"/>
            <a:ext cx="3481431" cy="1834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0F80B-E3AF-4F72-BF18-036348BA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362" y="1164483"/>
            <a:ext cx="3759524" cy="3548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CC200-4B1F-4526-9405-1E19086BE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996" y="4708657"/>
            <a:ext cx="3893890" cy="20357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FFF40A-CA45-4711-9666-D1C2E542527B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FD6A037-ECD1-42A1-99B5-97E38E02C403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C90E458-E42F-446A-BE3C-AC3783561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2BB8B43-C434-497E-AA5E-2EF3F9940212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Cr</a:t>
            </a:r>
            <a:r>
              <a:rPr lang="en-US" sz="360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:(</a:t>
            </a:r>
            <a:r>
              <a:rPr lang="en-US" sz="360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Bi,Sb</a:t>
            </a:r>
            <a:r>
              <a:rPr lang="en-US" sz="360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)</a:t>
            </a:r>
            <a:r>
              <a:rPr lang="en-US" sz="3600" baseline="-2500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n-US" sz="360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Te</a:t>
            </a:r>
            <a:r>
              <a:rPr lang="en-US" sz="3600" baseline="-2500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3</a:t>
            </a:r>
            <a:r>
              <a:rPr lang="en-US" sz="360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/GaAs</a:t>
            </a:r>
            <a:endParaRPr lang="en-US" sz="360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D96A63-E958-42DC-8FDE-78227C9E4E5F}"/>
              </a:ext>
            </a:extLst>
          </p:cNvPr>
          <p:cNvGrpSpPr/>
          <p:nvPr/>
        </p:nvGrpSpPr>
        <p:grpSpPr>
          <a:xfrm>
            <a:off x="2211249" y="1101077"/>
            <a:ext cx="7096857" cy="844342"/>
            <a:chOff x="2211249" y="1101077"/>
            <a:chExt cx="7096857" cy="8443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E75203-25B3-4644-BCA7-5E5B4ED82FBF}"/>
                </a:ext>
              </a:extLst>
            </p:cNvPr>
            <p:cNvGrpSpPr/>
            <p:nvPr/>
          </p:nvGrpSpPr>
          <p:grpSpPr>
            <a:xfrm>
              <a:off x="2211249" y="1119660"/>
              <a:ext cx="3190330" cy="825759"/>
              <a:chOff x="1361069" y="1471394"/>
              <a:chExt cx="3190330" cy="82575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559DB26-4A07-4792-BA66-91D71F446C05}"/>
                  </a:ext>
                </a:extLst>
              </p:cNvPr>
              <p:cNvSpPr/>
              <p:nvPr/>
            </p:nvSpPr>
            <p:spPr>
              <a:xfrm>
                <a:off x="1361069" y="1471394"/>
                <a:ext cx="599621" cy="82575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E026F4-6E9F-4138-9A90-77D8891F60FC}"/>
                  </a:ext>
                </a:extLst>
              </p:cNvPr>
              <p:cNvSpPr txBox="1"/>
              <p:nvPr/>
            </p:nvSpPr>
            <p:spPr>
              <a:xfrm>
                <a:off x="1960690" y="1496359"/>
                <a:ext cx="2590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Lower SLD magnetic layer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15AD7E-406A-424B-A7CB-DA009CFAFAEB}"/>
                </a:ext>
              </a:extLst>
            </p:cNvPr>
            <p:cNvGrpSpPr/>
            <p:nvPr/>
          </p:nvGrpSpPr>
          <p:grpSpPr>
            <a:xfrm>
              <a:off x="6117776" y="1101077"/>
              <a:ext cx="3190330" cy="825759"/>
              <a:chOff x="1361069" y="1471394"/>
              <a:chExt cx="3190330" cy="82575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CA6597B-D9CD-4EBB-A1EA-EAAFBD051697}"/>
                  </a:ext>
                </a:extLst>
              </p:cNvPr>
              <p:cNvSpPr/>
              <p:nvPr/>
            </p:nvSpPr>
            <p:spPr>
              <a:xfrm>
                <a:off x="1361069" y="1471394"/>
                <a:ext cx="599621" cy="82575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0EDD6C-DB15-40E8-8B2E-049117DA2B44}"/>
                  </a:ext>
                </a:extLst>
              </p:cNvPr>
              <p:cNvSpPr txBox="1"/>
              <p:nvPr/>
            </p:nvSpPr>
            <p:spPr>
              <a:xfrm>
                <a:off x="1960690" y="1496359"/>
                <a:ext cx="2590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Lower SLD magnetic layer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833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6BA96-0741-4646-9901-BDF6BA43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29" y="1115232"/>
            <a:ext cx="3771107" cy="3574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252DF-7DFB-4F64-878D-66B8EDA5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128" y="4708657"/>
            <a:ext cx="3708868" cy="1940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C7AF27-E536-421F-8979-1E642F2D3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5232"/>
            <a:ext cx="3794272" cy="3574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BB85B0-306F-41F6-894A-6E2CED0E3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546" y="4702700"/>
            <a:ext cx="3794272" cy="19881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043BCA-D6C4-48CB-BE97-BD4708C66F9F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9394241-44AE-44B7-ABE6-B5B0F0A9BDCF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72A5F01-C92A-43CA-B6C1-F97730407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646631F-97EE-408F-A516-D413223DA118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Difficult (Real) Cases</a:t>
            </a:r>
          </a:p>
        </p:txBody>
      </p:sp>
    </p:spTree>
    <p:extLst>
      <p:ext uri="{BB962C8B-B14F-4D97-AF65-F5344CB8AC3E}">
        <p14:creationId xmlns:p14="http://schemas.microsoft.com/office/powerpoint/2010/main" val="2235206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E2E51-1ED9-45E8-AEF6-29222427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88" y="1160034"/>
            <a:ext cx="4269052" cy="4024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88DA13-DB41-4555-86B0-F9BA8846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110389"/>
            <a:ext cx="3932650" cy="2060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0B533-C6AF-4E5A-B077-E4597D6F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40" y="3171040"/>
            <a:ext cx="4123210" cy="201100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922903-28A7-424C-80A7-AA4B772A52E3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E939C8E-1B16-45FA-9F99-40FE8F99EA5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C50F887-6D50-4348-BDD1-5570732A7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CE42FD3-2EF2-4EDD-9AC6-441A35325152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Contrast Matching</a:t>
            </a:r>
          </a:p>
        </p:txBody>
      </p:sp>
    </p:spTree>
    <p:extLst>
      <p:ext uri="{BB962C8B-B14F-4D97-AF65-F5344CB8AC3E}">
        <p14:creationId xmlns:p14="http://schemas.microsoft.com/office/powerpoint/2010/main" val="1720474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CCBFD-5B88-4C68-B484-51A85C4E1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876" y="1225511"/>
            <a:ext cx="3312235" cy="3143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7810B-3B33-4B3E-9139-BD2602291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27" y="1225510"/>
            <a:ext cx="3334011" cy="3143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39C82-1565-4E5D-BDF9-43A1E6A8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381" y="4465449"/>
            <a:ext cx="3384730" cy="177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08A22F-42EB-43FC-AACE-96428ABDD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212" y="4465467"/>
            <a:ext cx="3624438" cy="177103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C83FD0-3814-48CC-898E-3026F3756C65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8E260C8-1808-4F85-97FF-A721D138C330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B122A24-46A8-4006-8DE3-B325D4053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5607E48-1280-4B3D-AC5F-DEED5C2A1A90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Multiple Periodicities</a:t>
            </a:r>
          </a:p>
        </p:txBody>
      </p:sp>
    </p:spTree>
    <p:extLst>
      <p:ext uri="{BB962C8B-B14F-4D97-AF65-F5344CB8AC3E}">
        <p14:creationId xmlns:p14="http://schemas.microsoft.com/office/powerpoint/2010/main" val="702503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4BDD5-D681-4CDB-BCC6-9448ADCE2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" y="1143790"/>
            <a:ext cx="4564380" cy="4391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A03E1-8973-45BE-BF86-AB406508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429000"/>
            <a:ext cx="4571999" cy="2229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BCB58-D2D1-4742-8578-FD351BA3F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5344"/>
            <a:ext cx="4564380" cy="2422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857FA1-AD1A-4D67-A062-4DB5D85F51E2}"/>
              </a:ext>
            </a:extLst>
          </p:cNvPr>
          <p:cNvSpPr txBox="1"/>
          <p:nvPr/>
        </p:nvSpPr>
        <p:spPr>
          <a:xfrm>
            <a:off x="3331205" y="5937485"/>
            <a:ext cx="5529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Information-rich superlattice peaks (Bragg reflections)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Negative scattering length density is a real thing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0EEE18-5FB6-4743-AC17-978B78F71C9F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A2FDAF0-6E27-4134-B84B-F0A2D519D3EF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441232A-4D76-4056-B2C3-1E191291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F07D23F-126E-487D-8C1C-2C5B9DFD54F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Superlattice</a:t>
            </a:r>
          </a:p>
        </p:txBody>
      </p:sp>
    </p:spTree>
    <p:extLst>
      <p:ext uri="{BB962C8B-B14F-4D97-AF65-F5344CB8AC3E}">
        <p14:creationId xmlns:p14="http://schemas.microsoft.com/office/powerpoint/2010/main" val="2811478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09C466-43DC-4DF5-BB5F-4C0B747F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898" y="975223"/>
            <a:ext cx="5524500" cy="259565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11181034-0C94-450E-AC0B-757E6DDBB2A0}"/>
              </a:ext>
            </a:extLst>
          </p:cNvPr>
          <p:cNvSpPr txBox="1">
            <a:spLocks/>
          </p:cNvSpPr>
          <p:nvPr/>
        </p:nvSpPr>
        <p:spPr>
          <a:xfrm>
            <a:off x="3569303" y="-1169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  <a:latin typeface="+mn-lt"/>
              </a:rPr>
              <a:t>Resolution Effects: Angle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D2DCEB-CAEB-490B-87FD-F143EFBCDCB6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17F8458-9447-4968-9670-671A53279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D0BB0-2AB7-481A-A403-8C3165A2AEBE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6AE3760-C68A-4033-8F4A-7BFA93B6A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0089"/>
            <a:ext cx="5408104" cy="2378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FFA20-391C-4CA2-99A9-ABF8E64C8E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321"/>
          <a:stretch/>
        </p:blipFill>
        <p:spPr>
          <a:xfrm>
            <a:off x="6550025" y="3719602"/>
            <a:ext cx="5636036" cy="2676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149E6-CCA3-4778-9CD5-85D32E0576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261"/>
          <a:stretch/>
        </p:blipFill>
        <p:spPr>
          <a:xfrm>
            <a:off x="0" y="3708237"/>
            <a:ext cx="5636036" cy="2713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C3DAE6-B00D-4771-A4B1-CF23FC0304F1}"/>
              </a:ext>
            </a:extLst>
          </p:cNvPr>
          <p:cNvSpPr txBox="1"/>
          <p:nvPr/>
        </p:nvSpPr>
        <p:spPr>
          <a:xfrm>
            <a:off x="344224" y="1230560"/>
            <a:ext cx="222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High-Resolution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9A0BB-D4BC-4FDD-845A-6099FA1FB05D}"/>
              </a:ext>
            </a:extLst>
          </p:cNvPr>
          <p:cNvSpPr txBox="1"/>
          <p:nvPr/>
        </p:nvSpPr>
        <p:spPr>
          <a:xfrm>
            <a:off x="7354623" y="1230560"/>
            <a:ext cx="2168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Low-Resolution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182EFC-A374-4688-B76E-5FFF62CF6476}"/>
              </a:ext>
            </a:extLst>
          </p:cNvPr>
          <p:cNvCxnSpPr>
            <a:cxnSpLocks/>
          </p:cNvCxnSpPr>
          <p:nvPr/>
        </p:nvCxnSpPr>
        <p:spPr>
          <a:xfrm>
            <a:off x="0" y="2876550"/>
            <a:ext cx="2569833" cy="90488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C9D118-0DBB-4A47-BCCC-C15894B9CFEF}"/>
              </a:ext>
            </a:extLst>
          </p:cNvPr>
          <p:cNvCxnSpPr>
            <a:cxnSpLocks/>
          </p:cNvCxnSpPr>
          <p:nvPr/>
        </p:nvCxnSpPr>
        <p:spPr>
          <a:xfrm flipV="1">
            <a:off x="2569833" y="1757363"/>
            <a:ext cx="2495086" cy="1209676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9A839C4-8917-4DB7-ADBF-5411BC3100D8}"/>
              </a:ext>
            </a:extLst>
          </p:cNvPr>
          <p:cNvCxnSpPr>
            <a:cxnSpLocks/>
          </p:cNvCxnSpPr>
          <p:nvPr/>
        </p:nvCxnSpPr>
        <p:spPr>
          <a:xfrm flipV="1">
            <a:off x="0" y="2899195"/>
            <a:ext cx="2901950" cy="22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3C385-C27B-4C3C-A0E2-67B964A0C19C}"/>
              </a:ext>
            </a:extLst>
          </p:cNvPr>
          <p:cNvCxnSpPr>
            <a:cxnSpLocks/>
          </p:cNvCxnSpPr>
          <p:nvPr/>
        </p:nvCxnSpPr>
        <p:spPr>
          <a:xfrm flipV="1">
            <a:off x="2901950" y="1851025"/>
            <a:ext cx="2209800" cy="10481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6E120A9-AF5E-462B-96E0-972EC19C2FE4}"/>
              </a:ext>
            </a:extLst>
          </p:cNvPr>
          <p:cNvCxnSpPr/>
          <p:nvPr/>
        </p:nvCxnSpPr>
        <p:spPr>
          <a:xfrm>
            <a:off x="5264944" y="1648247"/>
            <a:ext cx="69850" cy="158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C4041B8-97C5-4DA7-A42E-7FDD69D97B4B}"/>
              </a:ext>
            </a:extLst>
          </p:cNvPr>
          <p:cNvSpPr txBox="1"/>
          <p:nvPr/>
        </p:nvSpPr>
        <p:spPr>
          <a:xfrm>
            <a:off x="5286111" y="1467912"/>
            <a:ext cx="6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/>
              <a:t>Δθ</a:t>
            </a:r>
            <a:endParaRPr lang="en-US" sz="240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997D83E-AD24-4984-9FF6-437937536E15}"/>
              </a:ext>
            </a:extLst>
          </p:cNvPr>
          <p:cNvCxnSpPr>
            <a:cxnSpLocks/>
          </p:cNvCxnSpPr>
          <p:nvPr/>
        </p:nvCxnSpPr>
        <p:spPr>
          <a:xfrm flipV="1">
            <a:off x="9546148" y="1501826"/>
            <a:ext cx="2252755" cy="1319372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A60996-B6AE-467F-9648-1CDFBE7E2EAF}"/>
              </a:ext>
            </a:extLst>
          </p:cNvPr>
          <p:cNvCxnSpPr>
            <a:cxnSpLocks/>
          </p:cNvCxnSpPr>
          <p:nvPr/>
        </p:nvCxnSpPr>
        <p:spPr>
          <a:xfrm>
            <a:off x="6783898" y="2816328"/>
            <a:ext cx="2739652" cy="177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8ACF20-18A9-4040-BD32-2D25F4EF325F}"/>
              </a:ext>
            </a:extLst>
          </p:cNvPr>
          <p:cNvCxnSpPr>
            <a:cxnSpLocks/>
          </p:cNvCxnSpPr>
          <p:nvPr/>
        </p:nvCxnSpPr>
        <p:spPr>
          <a:xfrm flipV="1">
            <a:off x="9523550" y="1648247"/>
            <a:ext cx="2363650" cy="11669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712EAAA-D0C5-4F6B-B849-DEAACCF6372A}"/>
              </a:ext>
            </a:extLst>
          </p:cNvPr>
          <p:cNvCxnSpPr>
            <a:cxnSpLocks/>
          </p:cNvCxnSpPr>
          <p:nvPr/>
        </p:nvCxnSpPr>
        <p:spPr>
          <a:xfrm>
            <a:off x="6783898" y="2571750"/>
            <a:ext cx="2762250" cy="262307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2C77718-CA88-4B23-8044-49555F4379EE}"/>
              </a:ext>
            </a:extLst>
          </p:cNvPr>
          <p:cNvCxnSpPr>
            <a:cxnSpLocks/>
          </p:cNvCxnSpPr>
          <p:nvPr/>
        </p:nvCxnSpPr>
        <p:spPr>
          <a:xfrm>
            <a:off x="11963400" y="1355924"/>
            <a:ext cx="228600" cy="3717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4B105C-FE0F-45A6-A429-29E41C77B73B}"/>
              </a:ext>
            </a:extLst>
          </p:cNvPr>
          <p:cNvSpPr txBox="1"/>
          <p:nvPr/>
        </p:nvSpPr>
        <p:spPr>
          <a:xfrm>
            <a:off x="11557481" y="959256"/>
            <a:ext cx="6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/>
              <a:t>Δθ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0433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09C466-43DC-4DF5-BB5F-4C0B747F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898" y="975223"/>
            <a:ext cx="5524500" cy="259565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11181034-0C94-450E-AC0B-757E6DDBB2A0}"/>
              </a:ext>
            </a:extLst>
          </p:cNvPr>
          <p:cNvSpPr txBox="1">
            <a:spLocks/>
          </p:cNvSpPr>
          <p:nvPr/>
        </p:nvSpPr>
        <p:spPr>
          <a:xfrm>
            <a:off x="3569303" y="-1169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  <a:latin typeface="+mn-lt"/>
              </a:rPr>
              <a:t>Resolution Effects: Angle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D2DCEB-CAEB-490B-87FD-F143EFBCDCB6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17F8458-9447-4968-9670-671A53279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D0BB0-2AB7-481A-A403-8C3165A2AEBE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6AE3760-C68A-4033-8F4A-7BFA93B6A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0089"/>
            <a:ext cx="5408104" cy="2378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FFA20-391C-4CA2-99A9-ABF8E64C8E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35"/>
          <a:stretch/>
        </p:blipFill>
        <p:spPr>
          <a:xfrm>
            <a:off x="6944350" y="3936201"/>
            <a:ext cx="5247650" cy="2506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149E6-CCA3-4778-9CD5-85D32E0576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498"/>
          <a:stretch/>
        </p:blipFill>
        <p:spPr>
          <a:xfrm>
            <a:off x="0" y="3875199"/>
            <a:ext cx="5413582" cy="2543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C3DAE6-B00D-4771-A4B1-CF23FC0304F1}"/>
              </a:ext>
            </a:extLst>
          </p:cNvPr>
          <p:cNvSpPr txBox="1"/>
          <p:nvPr/>
        </p:nvSpPr>
        <p:spPr>
          <a:xfrm>
            <a:off x="344224" y="1230560"/>
            <a:ext cx="222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High-Resolution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9A0BB-D4BC-4FDD-845A-6099FA1FB05D}"/>
              </a:ext>
            </a:extLst>
          </p:cNvPr>
          <p:cNvSpPr txBox="1"/>
          <p:nvPr/>
        </p:nvSpPr>
        <p:spPr>
          <a:xfrm>
            <a:off x="7354623" y="1230560"/>
            <a:ext cx="2168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Low-Resolution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182EFC-A374-4688-B76E-5FFF62CF6476}"/>
              </a:ext>
            </a:extLst>
          </p:cNvPr>
          <p:cNvCxnSpPr>
            <a:cxnSpLocks/>
          </p:cNvCxnSpPr>
          <p:nvPr/>
        </p:nvCxnSpPr>
        <p:spPr>
          <a:xfrm>
            <a:off x="0" y="2876550"/>
            <a:ext cx="2569833" cy="90488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C9D118-0DBB-4A47-BCCC-C15894B9CFEF}"/>
              </a:ext>
            </a:extLst>
          </p:cNvPr>
          <p:cNvCxnSpPr>
            <a:cxnSpLocks/>
          </p:cNvCxnSpPr>
          <p:nvPr/>
        </p:nvCxnSpPr>
        <p:spPr>
          <a:xfrm flipV="1">
            <a:off x="2569833" y="1757363"/>
            <a:ext cx="2495086" cy="1209676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9A839C4-8917-4DB7-ADBF-5411BC3100D8}"/>
              </a:ext>
            </a:extLst>
          </p:cNvPr>
          <p:cNvCxnSpPr>
            <a:cxnSpLocks/>
          </p:cNvCxnSpPr>
          <p:nvPr/>
        </p:nvCxnSpPr>
        <p:spPr>
          <a:xfrm flipV="1">
            <a:off x="0" y="2899195"/>
            <a:ext cx="2901950" cy="22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3C385-C27B-4C3C-A0E2-67B964A0C19C}"/>
              </a:ext>
            </a:extLst>
          </p:cNvPr>
          <p:cNvCxnSpPr>
            <a:cxnSpLocks/>
          </p:cNvCxnSpPr>
          <p:nvPr/>
        </p:nvCxnSpPr>
        <p:spPr>
          <a:xfrm flipV="1">
            <a:off x="2901950" y="1851025"/>
            <a:ext cx="2209800" cy="10481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6E120A9-AF5E-462B-96E0-972EC19C2FE4}"/>
              </a:ext>
            </a:extLst>
          </p:cNvPr>
          <p:cNvCxnSpPr/>
          <p:nvPr/>
        </p:nvCxnSpPr>
        <p:spPr>
          <a:xfrm>
            <a:off x="5264944" y="1648247"/>
            <a:ext cx="69850" cy="158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C4041B8-97C5-4DA7-A42E-7FDD69D97B4B}"/>
              </a:ext>
            </a:extLst>
          </p:cNvPr>
          <p:cNvSpPr txBox="1"/>
          <p:nvPr/>
        </p:nvSpPr>
        <p:spPr>
          <a:xfrm>
            <a:off x="5286111" y="1467912"/>
            <a:ext cx="6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/>
              <a:t>Δθ</a:t>
            </a:r>
            <a:endParaRPr lang="en-US" sz="240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997D83E-AD24-4984-9FF6-437937536E15}"/>
              </a:ext>
            </a:extLst>
          </p:cNvPr>
          <p:cNvCxnSpPr>
            <a:cxnSpLocks/>
          </p:cNvCxnSpPr>
          <p:nvPr/>
        </p:nvCxnSpPr>
        <p:spPr>
          <a:xfrm flipV="1">
            <a:off x="9546148" y="1501826"/>
            <a:ext cx="2252755" cy="1319372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A60996-B6AE-467F-9648-1CDFBE7E2EAF}"/>
              </a:ext>
            </a:extLst>
          </p:cNvPr>
          <p:cNvCxnSpPr>
            <a:cxnSpLocks/>
          </p:cNvCxnSpPr>
          <p:nvPr/>
        </p:nvCxnSpPr>
        <p:spPr>
          <a:xfrm>
            <a:off x="6783898" y="2816328"/>
            <a:ext cx="2739652" cy="177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8ACF20-18A9-4040-BD32-2D25F4EF325F}"/>
              </a:ext>
            </a:extLst>
          </p:cNvPr>
          <p:cNvCxnSpPr>
            <a:cxnSpLocks/>
          </p:cNvCxnSpPr>
          <p:nvPr/>
        </p:nvCxnSpPr>
        <p:spPr>
          <a:xfrm flipV="1">
            <a:off x="9523550" y="1648247"/>
            <a:ext cx="2363650" cy="11669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712EAAA-D0C5-4F6B-B849-DEAACCF6372A}"/>
              </a:ext>
            </a:extLst>
          </p:cNvPr>
          <p:cNvCxnSpPr>
            <a:cxnSpLocks/>
          </p:cNvCxnSpPr>
          <p:nvPr/>
        </p:nvCxnSpPr>
        <p:spPr>
          <a:xfrm>
            <a:off x="6783898" y="2571750"/>
            <a:ext cx="2762250" cy="262307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2C77718-CA88-4B23-8044-49555F4379EE}"/>
              </a:ext>
            </a:extLst>
          </p:cNvPr>
          <p:cNvCxnSpPr>
            <a:cxnSpLocks/>
          </p:cNvCxnSpPr>
          <p:nvPr/>
        </p:nvCxnSpPr>
        <p:spPr>
          <a:xfrm>
            <a:off x="11963400" y="1355924"/>
            <a:ext cx="228600" cy="3717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4B105C-FE0F-45A6-A429-29E41C77B73B}"/>
              </a:ext>
            </a:extLst>
          </p:cNvPr>
          <p:cNvSpPr txBox="1"/>
          <p:nvPr/>
        </p:nvSpPr>
        <p:spPr>
          <a:xfrm>
            <a:off x="11557481" y="959256"/>
            <a:ext cx="6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/>
              <a:t>Δθ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6333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1185FA-6DC2-410B-89A9-EF4041B8E731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7A7C543E-E24C-4029-8C7A-F6224B3C410F}"/>
              </a:ext>
            </a:extLst>
          </p:cNvPr>
          <p:cNvSpPr txBox="1">
            <a:spLocks/>
          </p:cNvSpPr>
          <p:nvPr/>
        </p:nvSpPr>
        <p:spPr>
          <a:xfrm>
            <a:off x="4459985" y="-53462"/>
            <a:ext cx="502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Depth Profiling Thin Stuff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448BEA-130E-4A77-9CFC-36950B1DEA26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EAAA7C1-DE8F-4A00-91DF-E02D8229C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pic>
        <p:nvPicPr>
          <p:cNvPr id="30" name="Google Shape;310;p16">
            <a:extLst>
              <a:ext uri="{FF2B5EF4-FFF2-40B4-BE49-F238E27FC236}">
                <a16:creationId xmlns:a16="http://schemas.microsoft.com/office/drawing/2014/main" id="{EC96F720-97BA-47B5-8719-D6C717D0E6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095" r="19135"/>
          <a:stretch/>
        </p:blipFill>
        <p:spPr>
          <a:xfrm>
            <a:off x="288163" y="1955144"/>
            <a:ext cx="2341834" cy="4738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4410C-56E3-4B4E-9313-94A9F1637A6E}"/>
              </a:ext>
            </a:extLst>
          </p:cNvPr>
          <p:cNvSpPr txBox="1"/>
          <p:nvPr/>
        </p:nvSpPr>
        <p:spPr>
          <a:xfrm>
            <a:off x="361951" y="1219713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Scanning Transmission Electron Microscopy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4C7D10-C9E1-496A-8699-6D286E5A0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008" y="1806581"/>
            <a:ext cx="3190053" cy="250031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71299E5-CBB6-4D06-8EBA-09AACD5D8E47}"/>
              </a:ext>
            </a:extLst>
          </p:cNvPr>
          <p:cNvSpPr txBox="1"/>
          <p:nvPr/>
        </p:nvSpPr>
        <p:spPr>
          <a:xfrm>
            <a:off x="3100386" y="1219713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Rutherford Backscattering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94DC21-04C6-4225-AFCB-4AE6E86A8A66}"/>
              </a:ext>
            </a:extLst>
          </p:cNvPr>
          <p:cNvSpPr txBox="1"/>
          <p:nvPr/>
        </p:nvSpPr>
        <p:spPr>
          <a:xfrm>
            <a:off x="4836637" y="4298605"/>
            <a:ext cx="29852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>
                <a:solidFill>
                  <a:srgbClr val="333333"/>
                </a:solidFill>
                <a:effectLst/>
                <a:latin typeface="-apple-system"/>
              </a:rPr>
              <a:t>V. I. </a:t>
            </a:r>
            <a:r>
              <a:rPr lang="en-US" sz="1100" b="0" i="0" err="1">
                <a:solidFill>
                  <a:srgbClr val="333333"/>
                </a:solidFill>
                <a:effectLst/>
                <a:latin typeface="-apple-system"/>
              </a:rPr>
              <a:t>Bachurin</a:t>
            </a:r>
            <a:r>
              <a:rPr lang="en-US" sz="1100" b="0" i="0">
                <a:solidFill>
                  <a:srgbClr val="333333"/>
                </a:solidFill>
                <a:effectLst/>
                <a:latin typeface="-apple-system"/>
              </a:rPr>
              <a:t> et al., (2019) https://doi.org/10.1134/S102745101902023X</a:t>
            </a:r>
            <a:endParaRPr lang="en-US" sz="11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28F6D7-A159-4510-B4C7-8F894CCCD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468" y="4592628"/>
            <a:ext cx="2907369" cy="2265372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429D0A64-61D0-4805-B155-B84AAC9E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637" y="1676405"/>
            <a:ext cx="3686122" cy="28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5326521-9B55-4D05-BB9B-52B46848C3B6}"/>
              </a:ext>
            </a:extLst>
          </p:cNvPr>
          <p:cNvSpPr txBox="1"/>
          <p:nvPr/>
        </p:nvSpPr>
        <p:spPr>
          <a:xfrm>
            <a:off x="9489185" y="1219713"/>
            <a:ext cx="199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X-ray Reflectivity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204181D-FE39-44F4-80AF-C6D992C3C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477" y="1866044"/>
            <a:ext cx="3519424" cy="24583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5D0A81-4FB0-4DE0-ACDF-0D475758C2B1}"/>
              </a:ext>
            </a:extLst>
          </p:cNvPr>
          <p:cNvSpPr txBox="1"/>
          <p:nvPr/>
        </p:nvSpPr>
        <p:spPr>
          <a:xfrm>
            <a:off x="6111708" y="1224304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 Ion Mass Spectrometry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AFF2324-3CAD-4034-895D-31F6F17C1D80}"/>
              </a:ext>
            </a:extLst>
          </p:cNvPr>
          <p:cNvSpPr/>
          <p:nvPr/>
        </p:nvSpPr>
        <p:spPr>
          <a:xfrm>
            <a:off x="3009902" y="4893760"/>
            <a:ext cx="5703736" cy="1729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There are a lot of ways to depth profile thin </a:t>
            </a:r>
            <a:r>
              <a:rPr lang="en-US" sz="2000" err="1"/>
              <a:t>flms</a:t>
            </a:r>
            <a:r>
              <a:rPr lang="en-US" sz="2000"/>
              <a:t>, so why do it with neutrons?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Neutrons are very good at some very specific things</a:t>
            </a:r>
          </a:p>
        </p:txBody>
      </p:sp>
    </p:spTree>
    <p:extLst>
      <p:ext uri="{BB962C8B-B14F-4D97-AF65-F5344CB8AC3E}">
        <p14:creationId xmlns:p14="http://schemas.microsoft.com/office/powerpoint/2010/main" val="2307034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Experiment Planning: Sensitivity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F0CBF-CE8F-4ECA-9178-63523889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543" y="4119327"/>
            <a:ext cx="6172569" cy="2730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CB367-7446-4C53-8B02-93B65F22C65F}"/>
              </a:ext>
            </a:extLst>
          </p:cNvPr>
          <p:cNvSpPr txBox="1"/>
          <p:nvPr/>
        </p:nvSpPr>
        <p:spPr>
          <a:xfrm>
            <a:off x="91440" y="1270000"/>
            <a:ext cx="55727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/>
              <a:t>Talk to an instrument scientist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Think of a very specific question you want to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Think about what you expect various answers to your questions to look like and </a:t>
            </a:r>
            <a:r>
              <a:rPr lang="en-US" sz="2400" b="1" i="1"/>
              <a:t>simulate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Optimize sample size and quality. Sharp interfaces, large areas!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Think about other profiles you might get. Is there model degeneracy?</a:t>
            </a:r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6087F-3929-4837-9735-2CD27360F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320" y="1185509"/>
            <a:ext cx="5999480" cy="28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81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239000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Experiment Planning: Model Degeneracy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A97A1-A608-484F-BD18-B0C75FA7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0" y="1344113"/>
            <a:ext cx="5319022" cy="257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2AA26-F5D8-4A42-BADF-C3BC4871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0" y="4062869"/>
            <a:ext cx="5319022" cy="26061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66E930-9AF6-41FB-AC51-7F9620BF6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537"/>
          <a:stretch/>
        </p:blipFill>
        <p:spPr>
          <a:xfrm>
            <a:off x="5659773" y="4001555"/>
            <a:ext cx="5728380" cy="2856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0D7E1-8EA5-4176-A908-ACEC9BB4AC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562"/>
          <a:stretch/>
        </p:blipFill>
        <p:spPr>
          <a:xfrm>
            <a:off x="5659772" y="1327335"/>
            <a:ext cx="5607724" cy="27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3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239000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Experiment Planning: Model Degeneracy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A97A1-A608-484F-BD18-B0C75FA7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0" y="1344113"/>
            <a:ext cx="5319022" cy="257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2AA26-F5D8-4A42-BADF-C3BC4871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0" y="4062869"/>
            <a:ext cx="5319022" cy="2606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CE4C1C-D790-49AC-AFA1-A585764F5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108" y="1344110"/>
            <a:ext cx="3562397" cy="2577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376FF-9B35-49A7-AD0A-148D74387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350" y="3921407"/>
            <a:ext cx="2730466" cy="28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38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299CD3-47EE-427F-B484-DB77A12EF5BA}"/>
              </a:ext>
            </a:extLst>
          </p:cNvPr>
          <p:cNvSpPr/>
          <p:nvPr/>
        </p:nvSpPr>
        <p:spPr>
          <a:xfrm>
            <a:off x="1620474" y="1115343"/>
            <a:ext cx="8921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>
                <a:solidFill>
                  <a:srgbClr val="7F85F5"/>
                </a:solidFill>
                <a:effectLst/>
                <a:latin typeface="-apple-system"/>
                <a:hlinkClick r:id="rId2" tooltip="https://pages.nist.gov/reflectometry-calculators/magnetic-reflectivity-calculator.html"/>
              </a:rPr>
              <a:t>https://pages.nist.gov/reflectometry-calculators/magnetic-reflectivity-calculator.html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83F67-49B8-4D82-B7DF-53429D17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71340"/>
            <a:ext cx="9144000" cy="442405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Experiment Planning: Simulation Tool</a:t>
            </a:r>
          </a:p>
        </p:txBody>
      </p:sp>
    </p:spTree>
    <p:extLst>
      <p:ext uri="{BB962C8B-B14F-4D97-AF65-F5344CB8AC3E}">
        <p14:creationId xmlns:p14="http://schemas.microsoft.com/office/powerpoint/2010/main" val="220930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Experiment Planning: Sample Size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B834BA-7CD7-4BE6-A550-CEEBA72BE222}"/>
              </a:ext>
            </a:extLst>
          </p:cNvPr>
          <p:cNvSpPr/>
          <p:nvPr/>
        </p:nvSpPr>
        <p:spPr>
          <a:xfrm>
            <a:off x="1479549" y="1222248"/>
            <a:ext cx="1828800" cy="46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 cm </a:t>
            </a:r>
          </a:p>
          <a:p>
            <a:pPr algn="ctr"/>
            <a:r>
              <a:rPr lang="en-US" sz="4400"/>
              <a:t>× </a:t>
            </a:r>
          </a:p>
          <a:p>
            <a:pPr algn="ctr"/>
            <a:r>
              <a:rPr lang="en-US" sz="440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F3362-B14F-4A8A-A67C-66982F620085}"/>
              </a:ext>
            </a:extLst>
          </p:cNvPr>
          <p:cNvSpPr txBox="1"/>
          <p:nvPr/>
        </p:nvSpPr>
        <p:spPr>
          <a:xfrm>
            <a:off x="1479549" y="5867400"/>
            <a:ext cx="1828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Typical Maximum PNR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CDE5A-D31E-43E6-9996-006CD2636CF8}"/>
              </a:ext>
            </a:extLst>
          </p:cNvPr>
          <p:cNvSpPr txBox="1"/>
          <p:nvPr/>
        </p:nvSpPr>
        <p:spPr>
          <a:xfrm>
            <a:off x="3649333" y="586739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Typical Beam Size for 10×10 mm</a:t>
            </a:r>
            <a:r>
              <a:rPr lang="en-US" baseline="30000"/>
              <a:t>2</a:t>
            </a:r>
            <a:r>
              <a:rPr lang="en-US"/>
              <a:t> sample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BD426-7FA0-4455-B5B0-C55F2C774A39}"/>
              </a:ext>
            </a:extLst>
          </p:cNvPr>
          <p:cNvSpPr/>
          <p:nvPr/>
        </p:nvSpPr>
        <p:spPr>
          <a:xfrm>
            <a:off x="4472293" y="2820212"/>
            <a:ext cx="9144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492B6-AC43-4C7B-9242-ECE3D354FA75}"/>
              </a:ext>
            </a:extLst>
          </p:cNvPr>
          <p:cNvSpPr txBox="1"/>
          <p:nvPr/>
        </p:nvSpPr>
        <p:spPr>
          <a:xfrm>
            <a:off x="4156375" y="248152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4CFC1-CB6B-41F6-B5D0-53BDA6926787}"/>
              </a:ext>
            </a:extLst>
          </p:cNvPr>
          <p:cNvSpPr txBox="1"/>
          <p:nvPr/>
        </p:nvSpPr>
        <p:spPr>
          <a:xfrm>
            <a:off x="4601508" y="324433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15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CED31-6CC8-4B76-ABA9-79182A0A2686}"/>
              </a:ext>
            </a:extLst>
          </p:cNvPr>
          <p:cNvSpPr txBox="1"/>
          <p:nvPr/>
        </p:nvSpPr>
        <p:spPr>
          <a:xfrm>
            <a:off x="5819117" y="586739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Typical Beam Size for X-ray Reflectometer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089924-D5F6-4749-BF3C-AA8EFE5AD979}"/>
              </a:ext>
            </a:extLst>
          </p:cNvPr>
          <p:cNvSpPr/>
          <p:nvPr/>
        </p:nvSpPr>
        <p:spPr>
          <a:xfrm>
            <a:off x="6642077" y="2963087"/>
            <a:ext cx="91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4CC41-9C35-4445-8CC9-00FB2926C98A}"/>
              </a:ext>
            </a:extLst>
          </p:cNvPr>
          <p:cNvSpPr txBox="1"/>
          <p:nvPr/>
        </p:nvSpPr>
        <p:spPr>
          <a:xfrm>
            <a:off x="6326159" y="248152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0.1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51868-A2B2-4924-BE01-B2ADDB8257EE}"/>
              </a:ext>
            </a:extLst>
          </p:cNvPr>
          <p:cNvSpPr txBox="1"/>
          <p:nvPr/>
        </p:nvSpPr>
        <p:spPr>
          <a:xfrm>
            <a:off x="6771292" y="324433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9F6F31-8BC0-46E2-8727-B4E33BF5F654}"/>
              </a:ext>
            </a:extLst>
          </p:cNvPr>
          <p:cNvSpPr txBox="1"/>
          <p:nvPr/>
        </p:nvSpPr>
        <p:spPr>
          <a:xfrm>
            <a:off x="7988901" y="586739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Typical Beam Size for Synchrotron X-ray Source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4C72DF-6D96-474C-AD1E-C886E3F98161}"/>
              </a:ext>
            </a:extLst>
          </p:cNvPr>
          <p:cNvSpPr/>
          <p:nvPr/>
        </p:nvSpPr>
        <p:spPr>
          <a:xfrm>
            <a:off x="8683845" y="3383280"/>
            <a:ext cx="9144" cy="9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19206-52DC-46B2-88F9-69FD5D007A2B}"/>
              </a:ext>
            </a:extLst>
          </p:cNvPr>
          <p:cNvSpPr txBox="1"/>
          <p:nvPr/>
        </p:nvSpPr>
        <p:spPr>
          <a:xfrm>
            <a:off x="8280563" y="2450880"/>
            <a:ext cx="10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0.1 mm</a:t>
            </a:r>
          </a:p>
          <a:p>
            <a:r>
              <a:rPr lang="en-US"/>
              <a:t>diameter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0791D5-E446-460A-9887-1349C68BB54E}"/>
              </a:ext>
            </a:extLst>
          </p:cNvPr>
          <p:cNvSpPr txBox="1"/>
          <p:nvPr/>
        </p:nvSpPr>
        <p:spPr>
          <a:xfrm>
            <a:off x="3735810" y="4585292"/>
            <a:ext cx="1564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3</a:t>
            </a:r>
            <a:r>
              <a:rPr lang="en-US"/>
              <a:t> counts/sec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78A2C1-FF63-40C2-A50D-360A2064C4E7}"/>
              </a:ext>
            </a:extLst>
          </p:cNvPr>
          <p:cNvSpPr txBox="1"/>
          <p:nvPr/>
        </p:nvSpPr>
        <p:spPr>
          <a:xfrm>
            <a:off x="5859875" y="4555866"/>
            <a:ext cx="1564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7</a:t>
            </a:r>
            <a:r>
              <a:rPr lang="en-US"/>
              <a:t> counts/sec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327F2-772C-4EF9-AC1D-DA71BECFA8DC}"/>
              </a:ext>
            </a:extLst>
          </p:cNvPr>
          <p:cNvSpPr txBox="1"/>
          <p:nvPr/>
        </p:nvSpPr>
        <p:spPr>
          <a:xfrm>
            <a:off x="7983940" y="4555866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13</a:t>
            </a:r>
            <a:r>
              <a:rPr lang="en-US"/>
              <a:t> counts/sec</a:t>
            </a:r>
          </a:p>
          <a:p>
            <a:r>
              <a:rPr lang="en-US" sz="1200"/>
              <a:t>(this number might be wrong but it’s so large it doesn’t matter)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D15AB-B1BB-4B8C-A59E-2580C5183DC7}"/>
              </a:ext>
            </a:extLst>
          </p:cNvPr>
          <p:cNvSpPr txBox="1"/>
          <p:nvPr/>
        </p:nvSpPr>
        <p:spPr>
          <a:xfrm>
            <a:off x="4313282" y="1496117"/>
            <a:ext cx="4916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Make a big, uniform sample</a:t>
            </a:r>
          </a:p>
        </p:txBody>
      </p:sp>
    </p:spTree>
    <p:extLst>
      <p:ext uri="{BB962C8B-B14F-4D97-AF65-F5344CB8AC3E}">
        <p14:creationId xmlns:p14="http://schemas.microsoft.com/office/powerpoint/2010/main" val="797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E29AF14-39C5-4EF2-9E83-80EF6E47A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1" y="3655673"/>
            <a:ext cx="5629729" cy="192073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93B962-44F7-441C-8A3D-469995FCA021}"/>
              </a:ext>
            </a:extLst>
          </p:cNvPr>
          <p:cNvGrpSpPr/>
          <p:nvPr/>
        </p:nvGrpSpPr>
        <p:grpSpPr>
          <a:xfrm>
            <a:off x="6972675" y="3386025"/>
            <a:ext cx="4325244" cy="2568101"/>
            <a:chOff x="6379242" y="3566930"/>
            <a:chExt cx="5285690" cy="31383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54842F7-C7D1-49D7-B1CA-39C554E8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242" y="3566930"/>
              <a:ext cx="5285690" cy="313764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6D4B5F-8577-4348-B7A3-447E042CFD5A}"/>
                </a:ext>
              </a:extLst>
            </p:cNvPr>
            <p:cNvSpPr txBox="1"/>
            <p:nvPr/>
          </p:nvSpPr>
          <p:spPr>
            <a:xfrm>
              <a:off x="7931192" y="5843519"/>
              <a:ext cx="28964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600" b="1" err="1">
                  <a:ln w="3175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0000"/>
                      </a:gs>
                      <a:gs pos="60000">
                        <a:srgbClr val="00B050"/>
                      </a:gs>
                      <a:gs pos="40000">
                        <a:srgbClr val="FFFF00"/>
                      </a:gs>
                      <a:gs pos="20000">
                        <a:srgbClr val="FFC000"/>
                      </a:gs>
                      <a:gs pos="80000">
                        <a:srgbClr val="0070C0"/>
                      </a:gs>
                      <a:gs pos="100000">
                        <a:srgbClr val="7030A0"/>
                      </a:gs>
                    </a:gsLst>
                    <a:lin ang="0" scaled="1"/>
                    <a:tileRect/>
                  </a:gradFill>
                </a:rPr>
                <a:t>CANDoR</a:t>
              </a:r>
              <a:endParaRPr lang="en-US" sz="3600" b="1">
                <a:ln w="3175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60000">
                      <a:srgbClr val="00B050"/>
                    </a:gs>
                    <a:gs pos="40000">
                      <a:srgbClr val="FFFF00"/>
                    </a:gs>
                    <a:gs pos="20000">
                      <a:srgbClr val="FFC000"/>
                    </a:gs>
                    <a:gs pos="80000">
                      <a:srgbClr val="0070C0"/>
                    </a:gs>
                    <a:gs pos="100000">
                      <a:srgbClr val="7030A0"/>
                    </a:gs>
                  </a:gsLst>
                  <a:lin ang="0" scaled="1"/>
                  <a:tileRect/>
                </a:gra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1D108E1-05EF-4DD4-A9FD-DDCE7D7F9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" y="1241481"/>
            <a:ext cx="6046755" cy="1500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BC1CD2-EF6D-4496-B9E8-A07A759EB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674" y="590340"/>
            <a:ext cx="4325245" cy="26989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ADC3A3-AE22-4D46-9960-346E88B95A1F}"/>
              </a:ext>
            </a:extLst>
          </p:cNvPr>
          <p:cNvSpPr txBox="1"/>
          <p:nvPr/>
        </p:nvSpPr>
        <p:spPr>
          <a:xfrm>
            <a:off x="735311" y="6182360"/>
            <a:ext cx="10221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black"/>
                </a:solidFill>
              </a:rPr>
              <a:t>Traditional continuous beam (reactor) reflectometers have a monochromator to select a single wavelength. CANDOR is a polychromatic reflectometer with massively increased data rates.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E3625E-2B5A-41BA-999B-1F7C15F1E9B7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0129FA9-5FAA-4A75-AA60-7BF05DC3C76F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78AE473-F780-418E-9EBD-F0AE82FEB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B25BB62-9151-4417-A834-26E6C2FBACED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8115300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Experiment Planning: CANDOR Reflectometer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2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0"/>
    </mc:Choice>
    <mc:Fallback xmlns="">
      <p:transition spd="slow" advTm="5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8115300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CANDOR Q-range: Wavelength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C0200-EEBB-4BC8-BADC-F42DEC8A045C}"/>
                  </a:ext>
                </a:extLst>
              </p:cNvPr>
              <p:cNvSpPr txBox="1"/>
              <p:nvPr/>
            </p:nvSpPr>
            <p:spPr>
              <a:xfrm>
                <a:off x="343433" y="1190089"/>
                <a:ext cx="2388411" cy="923394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C0200-EEBB-4BC8-BADC-F42DEC8A0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3" y="1190089"/>
                <a:ext cx="2388411" cy="923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17F30E2-1972-4A44-B51C-8CCDC11B58B9}"/>
              </a:ext>
            </a:extLst>
          </p:cNvPr>
          <p:cNvSpPr txBox="1"/>
          <p:nvPr/>
        </p:nvSpPr>
        <p:spPr>
          <a:xfrm>
            <a:off x="343433" y="2341617"/>
            <a:ext cx="283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/>
              <a:t>λ</a:t>
            </a:r>
            <a:r>
              <a:rPr lang="en-US" sz="3200"/>
              <a:t> from 4 Å – 6 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960DF-CB1D-42BA-96D9-C8958A361064}"/>
                  </a:ext>
                </a:extLst>
              </p:cNvPr>
              <p:cNvSpPr txBox="1"/>
              <p:nvPr/>
            </p:nvSpPr>
            <p:spPr>
              <a:xfrm>
                <a:off x="343433" y="3154526"/>
                <a:ext cx="3572516" cy="1018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=1.5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960DF-CB1D-42BA-96D9-C8958A361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3" y="3154526"/>
                <a:ext cx="3572516" cy="10183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B11B81A-7147-44FF-8EBA-8267C3F6A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104" y="1083594"/>
            <a:ext cx="6553076" cy="2828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863777-15ED-4A3E-899D-261AD9BCF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104" y="4005052"/>
            <a:ext cx="6553077" cy="2831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1F171-6739-41B8-B41B-BD2EF0411301}"/>
                  </a:ext>
                </a:extLst>
              </p:cNvPr>
              <p:cNvSpPr txBox="1"/>
              <p:nvPr/>
            </p:nvSpPr>
            <p:spPr>
              <a:xfrm>
                <a:off x="343432" y="5213925"/>
                <a:ext cx="4391138" cy="1012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𝑀𝑎𝑥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𝑀𝑖𝑛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=1.45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1F171-6739-41B8-B41B-BD2EF0411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2" y="5213925"/>
                <a:ext cx="4391138" cy="10125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78BDCB-3198-4184-A03D-F34ACCB6E113}"/>
              </a:ext>
            </a:extLst>
          </p:cNvPr>
          <p:cNvSpPr txBox="1"/>
          <p:nvPr/>
        </p:nvSpPr>
        <p:spPr>
          <a:xfrm>
            <a:off x="343432" y="4401016"/>
            <a:ext cx="325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/>
              <a:t>θ</a:t>
            </a:r>
            <a:r>
              <a:rPr lang="en-US" sz="3200"/>
              <a:t> from 5.7° to 8.3°</a:t>
            </a:r>
          </a:p>
        </p:txBody>
      </p:sp>
    </p:spTree>
    <p:extLst>
      <p:ext uri="{BB962C8B-B14F-4D97-AF65-F5344CB8AC3E}">
        <p14:creationId xmlns:p14="http://schemas.microsoft.com/office/powerpoint/2010/main" val="552143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1185FA-6DC2-410B-89A9-EF4041B8E731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7A7C543E-E24C-4029-8C7A-F6224B3C410F}"/>
              </a:ext>
            </a:extLst>
          </p:cNvPr>
          <p:cNvSpPr txBox="1">
            <a:spLocks/>
          </p:cNvSpPr>
          <p:nvPr/>
        </p:nvSpPr>
        <p:spPr>
          <a:xfrm>
            <a:off x="2669098" y="-111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What I Hope You Learned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448BEA-130E-4A77-9CFC-36950B1DEA26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EAAA7C1-DE8F-4A00-91DF-E02D8229C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94EA0-B742-47C3-AF9D-0D3B7D5DE2B0}"/>
              </a:ext>
            </a:extLst>
          </p:cNvPr>
          <p:cNvSpPr txBox="1"/>
          <p:nvPr/>
        </p:nvSpPr>
        <p:spPr>
          <a:xfrm>
            <a:off x="330200" y="1397000"/>
            <a:ext cx="74430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What samples are ideal for PNR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What information PNR provides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What PNR data looks 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How we understand PNR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How to design a PNR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  <a:p>
            <a:r>
              <a:rPr lang="en-US" sz="3600"/>
              <a:t>and finally… what does PNR stand for?</a:t>
            </a:r>
          </a:p>
          <a:p>
            <a:r>
              <a:rPr lang="en-US" sz="3600" i="1"/>
              <a:t>Polarized Neutron Reflectometry</a:t>
            </a:r>
          </a:p>
        </p:txBody>
      </p:sp>
    </p:spTree>
    <p:extLst>
      <p:ext uri="{BB962C8B-B14F-4D97-AF65-F5344CB8AC3E}">
        <p14:creationId xmlns:p14="http://schemas.microsoft.com/office/powerpoint/2010/main" val="6073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EA2-0D43-4CA3-8FD4-2A7671DA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ED85E-3783-4A1F-9873-037D97940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39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1181034-0C94-450E-AC0B-757E6DDBB2A0}"/>
              </a:ext>
            </a:extLst>
          </p:cNvPr>
          <p:cNvSpPr txBox="1">
            <a:spLocks/>
          </p:cNvSpPr>
          <p:nvPr/>
        </p:nvSpPr>
        <p:spPr>
          <a:xfrm>
            <a:off x="3569303" y="-1169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  <a:latin typeface="+mn-lt"/>
              </a:rPr>
              <a:t>Other Resolution Effects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D2DCEB-CAEB-490B-87FD-F143EFBCDCB6}"/>
              </a:ext>
            </a:extLst>
          </p:cNvPr>
          <p:cNvSpPr/>
          <p:nvPr/>
        </p:nvSpPr>
        <p:spPr>
          <a:xfrm rot="5400000">
            <a:off x="7656233" y="11697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17F8458-9447-4968-9670-671A53279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D0BB0-2AB7-481A-A403-8C3165A2AEBE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B0E485A-CA19-4694-87A6-C7323686CAF4}"/>
              </a:ext>
            </a:extLst>
          </p:cNvPr>
          <p:cNvSpPr txBox="1"/>
          <p:nvPr/>
        </p:nvSpPr>
        <p:spPr>
          <a:xfrm>
            <a:off x="939711" y="1672689"/>
            <a:ext cx="3285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Wavelength Uncertainty</a:t>
            </a:r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80AB17-B966-48F2-BDF6-A14C08A45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179818"/>
            <a:ext cx="5067300" cy="42227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F05292-ECB3-4BB9-9E9E-FE66181D9E88}"/>
              </a:ext>
            </a:extLst>
          </p:cNvPr>
          <p:cNvSpPr txBox="1"/>
          <p:nvPr/>
        </p:nvSpPr>
        <p:spPr>
          <a:xfrm>
            <a:off x="6857911" y="1634589"/>
            <a:ext cx="2462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Sample Curvature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6A659763-B730-4FE6-865A-78922D8431BE}"/>
              </a:ext>
            </a:extLst>
          </p:cNvPr>
          <p:cNvSpPr/>
          <p:nvPr/>
        </p:nvSpPr>
        <p:spPr>
          <a:xfrm>
            <a:off x="6388100" y="3518415"/>
            <a:ext cx="4419600" cy="443985"/>
          </a:xfrm>
          <a:prstGeom prst="arc">
            <a:avLst>
              <a:gd name="adj1" fmla="val 10838924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52F5B7-1B36-4A8E-991B-EB81CD7DDAD1}"/>
                  </a:ext>
                </a:extLst>
              </p:cNvPr>
              <p:cNvSpPr txBox="1"/>
              <p:nvPr/>
            </p:nvSpPr>
            <p:spPr>
              <a:xfrm>
                <a:off x="2997733" y="2653266"/>
                <a:ext cx="1789592" cy="692497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52F5B7-1B36-4A8E-991B-EB81CD7DD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733" y="2653266"/>
                <a:ext cx="1789592" cy="6924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Arc 30">
            <a:extLst>
              <a:ext uri="{FF2B5EF4-FFF2-40B4-BE49-F238E27FC236}">
                <a16:creationId xmlns:a16="http://schemas.microsoft.com/office/drawing/2014/main" id="{8306467A-9C4D-4DE0-90A7-ADEB61F7C119}"/>
              </a:ext>
            </a:extLst>
          </p:cNvPr>
          <p:cNvSpPr/>
          <p:nvPr/>
        </p:nvSpPr>
        <p:spPr>
          <a:xfrm flipV="1">
            <a:off x="6388100" y="5162568"/>
            <a:ext cx="4419600" cy="443985"/>
          </a:xfrm>
          <a:prstGeom prst="arc">
            <a:avLst>
              <a:gd name="adj1" fmla="val 10838924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7038E-4E0D-4FE8-AAB8-8B1E3AD6434A}"/>
              </a:ext>
            </a:extLst>
          </p:cNvPr>
          <p:cNvSpPr txBox="1"/>
          <p:nvPr/>
        </p:nvSpPr>
        <p:spPr>
          <a:xfrm>
            <a:off x="7992055" y="5850235"/>
            <a:ext cx="1290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Focusing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70E4A6-7565-43BA-8905-DFDF88E9F361}"/>
              </a:ext>
            </a:extLst>
          </p:cNvPr>
          <p:cNvSpPr txBox="1"/>
          <p:nvPr/>
        </p:nvSpPr>
        <p:spPr>
          <a:xfrm>
            <a:off x="7992055" y="3657081"/>
            <a:ext cx="15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Defocusing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9619F88-AE94-4779-8D9A-D8B857445F0D}"/>
              </a:ext>
            </a:extLst>
          </p:cNvPr>
          <p:cNvSpPr/>
          <p:nvPr/>
        </p:nvSpPr>
        <p:spPr>
          <a:xfrm rot="1800000">
            <a:off x="5833928" y="2507470"/>
            <a:ext cx="27305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504EE22-CA92-4963-ABE1-D3E0CC848AE6}"/>
              </a:ext>
            </a:extLst>
          </p:cNvPr>
          <p:cNvSpPr/>
          <p:nvPr/>
        </p:nvSpPr>
        <p:spPr>
          <a:xfrm rot="19800000">
            <a:off x="8545882" y="2416403"/>
            <a:ext cx="27305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067C701E-8D33-4BF8-B79E-A61FFF717300}"/>
              </a:ext>
            </a:extLst>
          </p:cNvPr>
          <p:cNvSpPr/>
          <p:nvPr/>
        </p:nvSpPr>
        <p:spPr>
          <a:xfrm rot="18900000">
            <a:off x="8313850" y="2152622"/>
            <a:ext cx="27305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981DE5AA-914B-40F1-ABDD-4486EF04D3A8}"/>
              </a:ext>
            </a:extLst>
          </p:cNvPr>
          <p:cNvSpPr/>
          <p:nvPr/>
        </p:nvSpPr>
        <p:spPr>
          <a:xfrm rot="20700000">
            <a:off x="8654794" y="2693139"/>
            <a:ext cx="27305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231C67D-A3C9-4F9D-B7AB-46FA4C86D238}"/>
              </a:ext>
            </a:extLst>
          </p:cNvPr>
          <p:cNvSpPr/>
          <p:nvPr/>
        </p:nvSpPr>
        <p:spPr>
          <a:xfrm rot="1800000">
            <a:off x="6019561" y="4512336"/>
            <a:ext cx="27305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EE2CD6C2-FCBC-4C9A-9FAC-9DAF35B984FE}"/>
              </a:ext>
            </a:extLst>
          </p:cNvPr>
          <p:cNvSpPr/>
          <p:nvPr/>
        </p:nvSpPr>
        <p:spPr>
          <a:xfrm rot="19800000">
            <a:off x="8421467" y="4604467"/>
            <a:ext cx="2730500" cy="215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2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20942985">
            <a:off x="3868147" y="1706183"/>
            <a:ext cx="2106985" cy="45398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Garamond" panose="02020404030301010803" pitchFamily="18" charset="0"/>
              </a:rPr>
              <a:t>X-Rays</a:t>
            </a:r>
          </a:p>
        </p:txBody>
      </p:sp>
      <p:sp>
        <p:nvSpPr>
          <p:cNvPr id="17" name="Right Arrow 16"/>
          <p:cNvSpPr/>
          <p:nvPr/>
        </p:nvSpPr>
        <p:spPr>
          <a:xfrm rot="1271790">
            <a:off x="3792606" y="2608769"/>
            <a:ext cx="2123124" cy="45398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Garamond" panose="02020404030301010803" pitchFamily="18" charset="0"/>
              </a:rPr>
              <a:t>Neutrons</a:t>
            </a:r>
          </a:p>
        </p:txBody>
      </p:sp>
      <p:sp>
        <p:nvSpPr>
          <p:cNvPr id="18" name="Oval 17"/>
          <p:cNvSpPr/>
          <p:nvPr/>
        </p:nvSpPr>
        <p:spPr>
          <a:xfrm>
            <a:off x="6192933" y="1618111"/>
            <a:ext cx="359437" cy="359437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520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bg1"/>
                </a:solidFill>
                <a:latin typeface="Garamond" panose="02020404030301010803" pitchFamily="18" charset="0"/>
              </a:rPr>
              <a:t>C</a:t>
            </a:r>
          </a:p>
        </p:txBody>
      </p:sp>
      <p:sp>
        <p:nvSpPr>
          <p:cNvPr id="19" name="Oval 18"/>
          <p:cNvSpPr/>
          <p:nvPr/>
        </p:nvSpPr>
        <p:spPr>
          <a:xfrm>
            <a:off x="6996961" y="1154823"/>
            <a:ext cx="1200411" cy="120041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520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Garamond" panose="02020404030301010803" pitchFamily="18" charset="0"/>
              </a:rPr>
              <a:t>Fe</a:t>
            </a:r>
          </a:p>
        </p:txBody>
      </p:sp>
      <p:sp>
        <p:nvSpPr>
          <p:cNvPr id="20" name="Oval 19"/>
          <p:cNvSpPr/>
          <p:nvPr/>
        </p:nvSpPr>
        <p:spPr>
          <a:xfrm>
            <a:off x="5915643" y="2742591"/>
            <a:ext cx="851514" cy="851514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520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bg1"/>
                </a:solidFill>
                <a:latin typeface="Garamond" panose="02020404030301010803" pitchFamily="18" charset="0"/>
              </a:rPr>
              <a:t>C</a:t>
            </a:r>
          </a:p>
        </p:txBody>
      </p:sp>
      <p:sp>
        <p:nvSpPr>
          <p:cNvPr id="21" name="Oval 20"/>
          <p:cNvSpPr/>
          <p:nvPr/>
        </p:nvSpPr>
        <p:spPr>
          <a:xfrm>
            <a:off x="7111365" y="2682547"/>
            <a:ext cx="971602" cy="97160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520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Garamond" panose="02020404030301010803" pitchFamily="18" charset="0"/>
              </a:rPr>
              <a:t>Fe</a:t>
            </a:r>
          </a:p>
        </p:txBody>
      </p:sp>
      <p:sp>
        <p:nvSpPr>
          <p:cNvPr id="31" name="Oval 30"/>
          <p:cNvSpPr/>
          <p:nvPr/>
        </p:nvSpPr>
        <p:spPr>
          <a:xfrm>
            <a:off x="9088629" y="2940907"/>
            <a:ext cx="359437" cy="3594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520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bg1"/>
                </a:solidFill>
                <a:latin typeface="Garamond" panose="02020404030301010803" pitchFamily="18" charset="0"/>
              </a:rPr>
              <a:t>H</a:t>
            </a:r>
          </a:p>
        </p:txBody>
      </p:sp>
      <p:sp>
        <p:nvSpPr>
          <p:cNvPr id="33" name="Oval 32"/>
          <p:cNvSpPr/>
          <p:nvPr/>
        </p:nvSpPr>
        <p:spPr>
          <a:xfrm>
            <a:off x="10490815" y="2527986"/>
            <a:ext cx="1190920" cy="1190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520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bg1"/>
                </a:solidFill>
                <a:latin typeface="Garamond" panose="02020404030301010803" pitchFamily="18" charset="0"/>
              </a:rPr>
              <a:t>D</a:t>
            </a:r>
          </a:p>
        </p:txBody>
      </p:sp>
      <p:pic>
        <p:nvPicPr>
          <p:cNvPr id="39" name="Picture 38" descr="525px-Quark_structure_neutron.svg.png">
            <a:extLst>
              <a:ext uri="{FF2B5EF4-FFF2-40B4-BE49-F238E27FC236}">
                <a16:creationId xmlns:a16="http://schemas.microsoft.com/office/drawing/2014/main" id="{23C64F77-0417-4A2D-92F9-AE025D4DA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65" y="2318989"/>
            <a:ext cx="1015662" cy="1015663"/>
          </a:xfrm>
          <a:prstGeom prst="rect">
            <a:avLst/>
          </a:prstGeom>
        </p:spPr>
      </p:pic>
      <p:sp>
        <p:nvSpPr>
          <p:cNvPr id="43" name="Right Brace 42">
            <a:extLst>
              <a:ext uri="{FF2B5EF4-FFF2-40B4-BE49-F238E27FC236}">
                <a16:creationId xmlns:a16="http://schemas.microsoft.com/office/drawing/2014/main" id="{782BFB63-4A7C-4313-A8B8-8864376AF2D9}"/>
              </a:ext>
            </a:extLst>
          </p:cNvPr>
          <p:cNvSpPr/>
          <p:nvPr/>
        </p:nvSpPr>
        <p:spPr>
          <a:xfrm>
            <a:off x="2976312" y="1193708"/>
            <a:ext cx="358462" cy="2235292"/>
          </a:xfrm>
          <a:prstGeom prst="rightBrac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23438E-1AFB-4565-AC47-49AF8FCDE4E1}"/>
              </a:ext>
            </a:extLst>
          </p:cNvPr>
          <p:cNvSpPr txBox="1"/>
          <p:nvPr/>
        </p:nvSpPr>
        <p:spPr>
          <a:xfrm>
            <a:off x="391356" y="1271023"/>
            <a:ext cx="295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Interacts through </a:t>
            </a:r>
            <a:r>
              <a:rPr lang="en-US" sz="2400" i="1"/>
              <a:t>Strong Force</a:t>
            </a:r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E2E92-51D3-4288-A417-1E265928C181}"/>
              </a:ext>
            </a:extLst>
          </p:cNvPr>
          <p:cNvSpPr txBox="1"/>
          <p:nvPr/>
        </p:nvSpPr>
        <p:spPr>
          <a:xfrm>
            <a:off x="8272350" y="3247658"/>
            <a:ext cx="202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(Actually Negative!)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967C93-FF27-4767-B4BA-A124A5BC9688}"/>
              </a:ext>
            </a:extLst>
          </p:cNvPr>
          <p:cNvGrpSpPr/>
          <p:nvPr/>
        </p:nvGrpSpPr>
        <p:grpSpPr>
          <a:xfrm>
            <a:off x="8738511" y="1193708"/>
            <a:ext cx="3369827" cy="985628"/>
            <a:chOff x="8738511" y="1193708"/>
            <a:chExt cx="3369827" cy="9856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A27E9B8-94E6-475A-AEF1-94A9DE8A0F69}"/>
                </a:ext>
              </a:extLst>
            </p:cNvPr>
            <p:cNvSpPr/>
            <p:nvPr/>
          </p:nvSpPr>
          <p:spPr>
            <a:xfrm>
              <a:off x="8738511" y="1193708"/>
              <a:ext cx="3320781" cy="9856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D92583-A126-49FD-8AF8-80E3AE120413}"/>
                </a:ext>
              </a:extLst>
            </p:cNvPr>
            <p:cNvSpPr txBox="1"/>
            <p:nvPr/>
          </p:nvSpPr>
          <p:spPr>
            <a:xfrm>
              <a:off x="8787557" y="1457214"/>
              <a:ext cx="3320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Light element sensitivity!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58FF4B40-1B91-4695-AC77-12821AAE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715" y="4105349"/>
            <a:ext cx="2423434" cy="26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9DCD17D-2253-40DB-B6AB-2A914D1309B2}"/>
              </a:ext>
            </a:extLst>
          </p:cNvPr>
          <p:cNvGrpSpPr/>
          <p:nvPr/>
        </p:nvGrpSpPr>
        <p:grpSpPr>
          <a:xfrm>
            <a:off x="6812213" y="4245739"/>
            <a:ext cx="2034176" cy="1965496"/>
            <a:chOff x="8738512" y="1193708"/>
            <a:chExt cx="2034176" cy="196549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67822C6-4433-4C9F-B939-B0D93546812E}"/>
                </a:ext>
              </a:extLst>
            </p:cNvPr>
            <p:cNvSpPr/>
            <p:nvPr/>
          </p:nvSpPr>
          <p:spPr>
            <a:xfrm>
              <a:off x="8738512" y="1193708"/>
              <a:ext cx="2034176" cy="19654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B56672-10F6-4AEE-8516-D3400EC73356}"/>
                </a:ext>
              </a:extLst>
            </p:cNvPr>
            <p:cNvSpPr txBox="1"/>
            <p:nvPr/>
          </p:nvSpPr>
          <p:spPr>
            <a:xfrm>
              <a:off x="8831987" y="1256425"/>
              <a:ext cx="1847226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No charge</a:t>
              </a:r>
            </a:p>
            <a:p>
              <a:pPr algn="ctr"/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US" sz="2400">
                  <a:solidFill>
                    <a:schemeClr val="bg1"/>
                  </a:solidFill>
                </a:rPr>
                <a:t>Voltage bias or Current Flow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AD6FD54-35E4-4D78-A03B-E873346242CA}"/>
              </a:ext>
            </a:extLst>
          </p:cNvPr>
          <p:cNvSpPr txBox="1"/>
          <p:nvPr/>
        </p:nvSpPr>
        <p:spPr>
          <a:xfrm>
            <a:off x="6604533" y="6396984"/>
            <a:ext cx="295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C. H. Lee et al., Journal of Power Sources 412, 725 (2019)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BE450C-2631-4196-A2D2-719F1FCC2E67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extLst>
              <a:ext uri="{FF2B5EF4-FFF2-40B4-BE49-F238E27FC236}">
                <a16:creationId xmlns:a16="http://schemas.microsoft.com/office/drawing/2014/main" id="{AA204B60-E5D3-41C0-845D-2D7CCF26BB3F}"/>
              </a:ext>
            </a:extLst>
          </p:cNvPr>
          <p:cNvSpPr txBox="1">
            <a:spLocks/>
          </p:cNvSpPr>
          <p:nvPr/>
        </p:nvSpPr>
        <p:spPr>
          <a:xfrm>
            <a:off x="3155543" y="-1236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What are Neutrons Really Good At?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D7EAD9-C233-4B4B-B984-E1A1A217D461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49" name="Picture 4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337BDCE-D026-42A5-A4F9-23C334D1F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FE588-8971-42C9-B5E9-EBD4C5F26E75}"/>
              </a:ext>
            </a:extLst>
          </p:cNvPr>
          <p:cNvSpPr txBox="1"/>
          <p:nvPr/>
        </p:nvSpPr>
        <p:spPr>
          <a:xfrm>
            <a:off x="1130381" y="4047824"/>
            <a:ext cx="404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Biology – Protein Binding and Lipid Bilayers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5EC566-335B-4318-AF90-A6F8E7C1785F}"/>
              </a:ext>
            </a:extLst>
          </p:cNvPr>
          <p:cNvGrpSpPr/>
          <p:nvPr/>
        </p:nvGrpSpPr>
        <p:grpSpPr>
          <a:xfrm>
            <a:off x="263397" y="4327859"/>
            <a:ext cx="5141642" cy="2269467"/>
            <a:chOff x="727463" y="1514136"/>
            <a:chExt cx="5674280" cy="250456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409E618-57BE-48E9-9527-C7044E5288F8}"/>
                </a:ext>
              </a:extLst>
            </p:cNvPr>
            <p:cNvGrpSpPr/>
            <p:nvPr/>
          </p:nvGrpSpPr>
          <p:grpSpPr>
            <a:xfrm>
              <a:off x="727463" y="1514136"/>
              <a:ext cx="5674280" cy="2504567"/>
              <a:chOff x="150415" y="1975801"/>
              <a:chExt cx="5674280" cy="2504567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A4BFF5D-F4EC-42B5-82D0-403A1E43A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415" y="1975802"/>
                <a:ext cx="3457942" cy="250456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D72D465-EEE9-4C2A-9AB8-0300AA0A6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7901" y="1975801"/>
                <a:ext cx="2226794" cy="2504565"/>
              </a:xfrm>
              <a:prstGeom prst="rect">
                <a:avLst/>
              </a:prstGeom>
            </p:spPr>
          </p:pic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CE6E83D-A2EE-4D73-9AFF-4C3D91248441}"/>
                </a:ext>
              </a:extLst>
            </p:cNvPr>
            <p:cNvSpPr/>
            <p:nvPr/>
          </p:nvSpPr>
          <p:spPr>
            <a:xfrm>
              <a:off x="727463" y="1514136"/>
              <a:ext cx="275714" cy="332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9B2BD8A-7B21-4887-8D87-14B48B907373}"/>
              </a:ext>
            </a:extLst>
          </p:cNvPr>
          <p:cNvSpPr txBox="1"/>
          <p:nvPr/>
        </p:nvSpPr>
        <p:spPr>
          <a:xfrm>
            <a:off x="278692" y="6656845"/>
            <a:ext cx="5371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D. P. Hoogerheide et al., </a:t>
            </a:r>
            <a:r>
              <a:rPr lang="en-US" sz="1000" i="1" err="1"/>
              <a:t>Biochimica</a:t>
            </a:r>
            <a:r>
              <a:rPr lang="en-US" sz="1000" i="1"/>
              <a:t> et </a:t>
            </a:r>
            <a:r>
              <a:rPr lang="en-US" sz="1000" i="1" err="1"/>
              <a:t>Biophysica</a:t>
            </a:r>
            <a:r>
              <a:rPr lang="en-US" sz="1000" i="1"/>
              <a:t> Acta (BBA) – </a:t>
            </a:r>
            <a:r>
              <a:rPr lang="en-US" sz="1000" i="1" err="1"/>
              <a:t>Biomembranes</a:t>
            </a:r>
            <a:r>
              <a:rPr lang="en-US" sz="1000" i="1"/>
              <a:t>, 1863, 186343 (2021)</a:t>
            </a:r>
          </a:p>
        </p:txBody>
      </p:sp>
    </p:spTree>
    <p:extLst>
      <p:ext uri="{BB962C8B-B14F-4D97-AF65-F5344CB8AC3E}">
        <p14:creationId xmlns:p14="http://schemas.microsoft.com/office/powerpoint/2010/main" val="16997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1" grpId="0" animBg="1"/>
      <p:bldP spid="33" grpId="0" animBg="1"/>
      <p:bldP spid="43" grpId="0" animBg="1"/>
      <p:bldP spid="44" grpId="0"/>
      <p:bldP spid="2" grpId="0"/>
      <p:bldP spid="42" grpId="0"/>
      <p:bldP spid="46" grpId="0"/>
      <p:bldP spid="5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14159A2-B8D5-481A-A595-26F950EC7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75" y="3904237"/>
            <a:ext cx="5478170" cy="23417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8115300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prstClr val="black"/>
                </a:solidFill>
                <a:latin typeface="+mn-lt"/>
              </a:rPr>
              <a:t>ToF</a:t>
            </a:r>
            <a:r>
              <a:rPr lang="en-US" sz="3600">
                <a:solidFill>
                  <a:prstClr val="black"/>
                </a:solidFill>
                <a:latin typeface="+mn-lt"/>
              </a:rPr>
              <a:t> Q-range: Wavelength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C0200-EEBB-4BC8-BADC-F42DEC8A045C}"/>
                  </a:ext>
                </a:extLst>
              </p:cNvPr>
              <p:cNvSpPr txBox="1"/>
              <p:nvPr/>
            </p:nvSpPr>
            <p:spPr>
              <a:xfrm>
                <a:off x="343433" y="1740506"/>
                <a:ext cx="2388411" cy="923394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C0200-EEBB-4BC8-BADC-F42DEC8A0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3" y="1740506"/>
                <a:ext cx="2388411" cy="9233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17F30E2-1972-4A44-B51C-8CCDC11B58B9}"/>
              </a:ext>
            </a:extLst>
          </p:cNvPr>
          <p:cNvSpPr txBox="1"/>
          <p:nvPr/>
        </p:nvSpPr>
        <p:spPr>
          <a:xfrm>
            <a:off x="343433" y="2892034"/>
            <a:ext cx="4940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/>
              <a:t>λ</a:t>
            </a:r>
            <a:r>
              <a:rPr lang="en-US" sz="3200"/>
              <a:t> from 4.5 Å – 10.5 Å (30 Hz)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960DF-CB1D-42BA-96D9-C8958A361064}"/>
                  </a:ext>
                </a:extLst>
              </p:cNvPr>
              <p:cNvSpPr txBox="1"/>
              <p:nvPr/>
            </p:nvSpPr>
            <p:spPr>
              <a:xfrm>
                <a:off x="343433" y="3704943"/>
                <a:ext cx="3800143" cy="1018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=2.33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960DF-CB1D-42BA-96D9-C8958A361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3" y="3704943"/>
                <a:ext cx="3800143" cy="1018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1F171-6739-41B8-B41B-BD2EF0411301}"/>
                  </a:ext>
                </a:extLst>
              </p:cNvPr>
              <p:cNvSpPr txBox="1"/>
              <p:nvPr/>
            </p:nvSpPr>
            <p:spPr>
              <a:xfrm>
                <a:off x="343432" y="5764342"/>
                <a:ext cx="3800143" cy="1018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1.67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1F171-6739-41B8-B41B-BD2EF0411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2" y="5764342"/>
                <a:ext cx="3800143" cy="10183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78BDCB-3198-4184-A03D-F34ACCB6E113}"/>
              </a:ext>
            </a:extLst>
          </p:cNvPr>
          <p:cNvSpPr txBox="1"/>
          <p:nvPr/>
        </p:nvSpPr>
        <p:spPr>
          <a:xfrm>
            <a:off x="343432" y="4951433"/>
            <a:ext cx="4732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/>
              <a:t>λ</a:t>
            </a:r>
            <a:r>
              <a:rPr lang="en-US" sz="3200"/>
              <a:t> from 4.5 Å – 7.5 Å (60 Hz)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17DE9-66BF-4458-806D-876F39195113}"/>
              </a:ext>
            </a:extLst>
          </p:cNvPr>
          <p:cNvSpPr txBox="1"/>
          <p:nvPr/>
        </p:nvSpPr>
        <p:spPr>
          <a:xfrm>
            <a:off x="343432" y="1096773"/>
            <a:ext cx="437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ORNL SNS: MAGREF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DA7CAD7-4101-4AA5-B47F-4304680BF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742" y="1112740"/>
            <a:ext cx="5524500" cy="259565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62E6EC-6FE8-4985-AEF8-DFD7735D90C9}"/>
              </a:ext>
            </a:extLst>
          </p:cNvPr>
          <p:cNvCxnSpPr>
            <a:cxnSpLocks/>
          </p:cNvCxnSpPr>
          <p:nvPr/>
        </p:nvCxnSpPr>
        <p:spPr>
          <a:xfrm>
            <a:off x="11031244" y="1493441"/>
            <a:ext cx="228600" cy="3717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EFD9EE1-ACB3-474C-B05C-A7A2FA623EB8}"/>
              </a:ext>
            </a:extLst>
          </p:cNvPr>
          <p:cNvSpPr txBox="1"/>
          <p:nvPr/>
        </p:nvSpPr>
        <p:spPr>
          <a:xfrm>
            <a:off x="10625325" y="1096773"/>
            <a:ext cx="6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/>
              <a:t>Δθ</a:t>
            </a:r>
            <a:endParaRPr lang="en-US" sz="2400"/>
          </a:p>
        </p:txBody>
      </p:sp>
      <p:sp>
        <p:nvSpPr>
          <p:cNvPr id="5" name="Partial Circle 4">
            <a:extLst>
              <a:ext uri="{FF2B5EF4-FFF2-40B4-BE49-F238E27FC236}">
                <a16:creationId xmlns:a16="http://schemas.microsoft.com/office/drawing/2014/main" id="{23985DD2-8374-4D6C-B873-BF0BC9FEEFCB}"/>
              </a:ext>
            </a:extLst>
          </p:cNvPr>
          <p:cNvSpPr/>
          <p:nvPr/>
        </p:nvSpPr>
        <p:spPr>
          <a:xfrm>
            <a:off x="5870792" y="469116"/>
            <a:ext cx="5524500" cy="4974845"/>
          </a:xfrm>
          <a:prstGeom prst="pie">
            <a:avLst>
              <a:gd name="adj1" fmla="val 10519000"/>
              <a:gd name="adj2" fmla="val 11109363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artial Circle 30">
            <a:extLst>
              <a:ext uri="{FF2B5EF4-FFF2-40B4-BE49-F238E27FC236}">
                <a16:creationId xmlns:a16="http://schemas.microsoft.com/office/drawing/2014/main" id="{1D1A364A-84CD-42FC-B39F-BE48D1C67C81}"/>
              </a:ext>
            </a:extLst>
          </p:cNvPr>
          <p:cNvSpPr/>
          <p:nvPr/>
        </p:nvSpPr>
        <p:spPr>
          <a:xfrm rot="9192369">
            <a:off x="5851742" y="469116"/>
            <a:ext cx="5524500" cy="4974845"/>
          </a:xfrm>
          <a:prstGeom prst="pie">
            <a:avLst>
              <a:gd name="adj1" fmla="val 10519000"/>
              <a:gd name="adj2" fmla="val 11109363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442BE4-D61B-499C-8AF2-B392D03CBB8D}"/>
              </a:ext>
            </a:extLst>
          </p:cNvPr>
          <p:cNvCxnSpPr>
            <a:cxnSpLocks/>
          </p:cNvCxnSpPr>
          <p:nvPr/>
        </p:nvCxnSpPr>
        <p:spPr>
          <a:xfrm>
            <a:off x="5781675" y="5466117"/>
            <a:ext cx="2498903" cy="1614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E80EA1-E92B-4583-A6C0-190D1A0EDED6}"/>
              </a:ext>
            </a:extLst>
          </p:cNvPr>
          <p:cNvCxnSpPr>
            <a:cxnSpLocks/>
          </p:cNvCxnSpPr>
          <p:nvPr/>
        </p:nvCxnSpPr>
        <p:spPr>
          <a:xfrm flipV="1">
            <a:off x="5781675" y="5495925"/>
            <a:ext cx="3128963" cy="2047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98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14159A2-B8D5-481A-A595-26F950EC7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75" y="3904237"/>
            <a:ext cx="5478170" cy="23417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8115300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prstClr val="black"/>
                </a:solidFill>
                <a:latin typeface="+mn-lt"/>
              </a:rPr>
              <a:t>ToF</a:t>
            </a:r>
            <a:r>
              <a:rPr lang="en-US" sz="3600">
                <a:solidFill>
                  <a:prstClr val="black"/>
                </a:solidFill>
                <a:latin typeface="+mn-lt"/>
              </a:rPr>
              <a:t> Q-range: Wavelength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C0200-EEBB-4BC8-BADC-F42DEC8A045C}"/>
                  </a:ext>
                </a:extLst>
              </p:cNvPr>
              <p:cNvSpPr txBox="1"/>
              <p:nvPr/>
            </p:nvSpPr>
            <p:spPr>
              <a:xfrm>
                <a:off x="343433" y="1740506"/>
                <a:ext cx="2388411" cy="923394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C0200-EEBB-4BC8-BADC-F42DEC8A0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3" y="1740506"/>
                <a:ext cx="2388411" cy="9233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17F30E2-1972-4A44-B51C-8CCDC11B58B9}"/>
              </a:ext>
            </a:extLst>
          </p:cNvPr>
          <p:cNvSpPr txBox="1"/>
          <p:nvPr/>
        </p:nvSpPr>
        <p:spPr>
          <a:xfrm>
            <a:off x="343433" y="2892034"/>
            <a:ext cx="3356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/>
              <a:t>λ</a:t>
            </a:r>
            <a:r>
              <a:rPr lang="en-US" sz="3200"/>
              <a:t> from 2.1 Å – 12 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960DF-CB1D-42BA-96D9-C8958A361064}"/>
                  </a:ext>
                </a:extLst>
              </p:cNvPr>
              <p:cNvSpPr txBox="1"/>
              <p:nvPr/>
            </p:nvSpPr>
            <p:spPr>
              <a:xfrm>
                <a:off x="343433" y="3704943"/>
                <a:ext cx="3800143" cy="1018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=5.71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960DF-CB1D-42BA-96D9-C8958A361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3" y="3704943"/>
                <a:ext cx="3800143" cy="1018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78BDCB-3198-4184-A03D-F34ACCB6E113}"/>
              </a:ext>
            </a:extLst>
          </p:cNvPr>
          <p:cNvSpPr txBox="1"/>
          <p:nvPr/>
        </p:nvSpPr>
        <p:spPr>
          <a:xfrm>
            <a:off x="343432" y="4989533"/>
            <a:ext cx="45420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/>
              <a:t>Δθ</a:t>
            </a:r>
            <a:r>
              <a:rPr lang="en-US" sz="3200"/>
              <a:t> ≈ 0.06° vs 0° - 3° range</a:t>
            </a:r>
          </a:p>
          <a:p>
            <a:endParaRPr lang="en-US" sz="3200"/>
          </a:p>
          <a:p>
            <a:r>
              <a:rPr lang="en-US" sz="3200"/>
              <a:t>Q-range dominated by </a:t>
            </a:r>
            <a:r>
              <a:rPr lang="el-GR" sz="3200"/>
              <a:t>Δλ</a:t>
            </a:r>
            <a:endParaRPr lang="en-US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17DE9-66BF-4458-806D-876F39195113}"/>
              </a:ext>
            </a:extLst>
          </p:cNvPr>
          <p:cNvSpPr txBox="1"/>
          <p:nvPr/>
        </p:nvSpPr>
        <p:spPr>
          <a:xfrm>
            <a:off x="343432" y="1096773"/>
            <a:ext cx="437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RAL ISIS: POLREF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DA7CAD7-4101-4AA5-B47F-4304680BF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742" y="1112740"/>
            <a:ext cx="5524500" cy="259565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62E6EC-6FE8-4985-AEF8-DFD7735D90C9}"/>
              </a:ext>
            </a:extLst>
          </p:cNvPr>
          <p:cNvCxnSpPr>
            <a:cxnSpLocks/>
          </p:cNvCxnSpPr>
          <p:nvPr/>
        </p:nvCxnSpPr>
        <p:spPr>
          <a:xfrm>
            <a:off x="11031244" y="1493441"/>
            <a:ext cx="228600" cy="3717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EFD9EE1-ACB3-474C-B05C-A7A2FA623EB8}"/>
              </a:ext>
            </a:extLst>
          </p:cNvPr>
          <p:cNvSpPr txBox="1"/>
          <p:nvPr/>
        </p:nvSpPr>
        <p:spPr>
          <a:xfrm>
            <a:off x="10625325" y="1096773"/>
            <a:ext cx="69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/>
              <a:t>Δθ</a:t>
            </a:r>
            <a:endParaRPr lang="en-US" sz="2400"/>
          </a:p>
        </p:txBody>
      </p:sp>
      <p:sp>
        <p:nvSpPr>
          <p:cNvPr id="5" name="Partial Circle 4">
            <a:extLst>
              <a:ext uri="{FF2B5EF4-FFF2-40B4-BE49-F238E27FC236}">
                <a16:creationId xmlns:a16="http://schemas.microsoft.com/office/drawing/2014/main" id="{23985DD2-8374-4D6C-B873-BF0BC9FEEFCB}"/>
              </a:ext>
            </a:extLst>
          </p:cNvPr>
          <p:cNvSpPr/>
          <p:nvPr/>
        </p:nvSpPr>
        <p:spPr>
          <a:xfrm>
            <a:off x="5870792" y="469116"/>
            <a:ext cx="5524500" cy="4974845"/>
          </a:xfrm>
          <a:prstGeom prst="pie">
            <a:avLst>
              <a:gd name="adj1" fmla="val 10519000"/>
              <a:gd name="adj2" fmla="val 11109363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artial Circle 30">
            <a:extLst>
              <a:ext uri="{FF2B5EF4-FFF2-40B4-BE49-F238E27FC236}">
                <a16:creationId xmlns:a16="http://schemas.microsoft.com/office/drawing/2014/main" id="{1D1A364A-84CD-42FC-B39F-BE48D1C67C81}"/>
              </a:ext>
            </a:extLst>
          </p:cNvPr>
          <p:cNvSpPr/>
          <p:nvPr/>
        </p:nvSpPr>
        <p:spPr>
          <a:xfrm rot="9192369">
            <a:off x="5851742" y="469116"/>
            <a:ext cx="5524500" cy="4974845"/>
          </a:xfrm>
          <a:prstGeom prst="pie">
            <a:avLst>
              <a:gd name="adj1" fmla="val 10519000"/>
              <a:gd name="adj2" fmla="val 11109363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442BE4-D61B-499C-8AF2-B392D03CBB8D}"/>
              </a:ext>
            </a:extLst>
          </p:cNvPr>
          <p:cNvCxnSpPr>
            <a:cxnSpLocks/>
          </p:cNvCxnSpPr>
          <p:nvPr/>
        </p:nvCxnSpPr>
        <p:spPr>
          <a:xfrm>
            <a:off x="5781675" y="5466117"/>
            <a:ext cx="2498903" cy="1614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E80EA1-E92B-4583-A6C0-190D1A0EDED6}"/>
              </a:ext>
            </a:extLst>
          </p:cNvPr>
          <p:cNvCxnSpPr>
            <a:cxnSpLocks/>
          </p:cNvCxnSpPr>
          <p:nvPr/>
        </p:nvCxnSpPr>
        <p:spPr>
          <a:xfrm flipV="1">
            <a:off x="5781675" y="5495925"/>
            <a:ext cx="3128963" cy="2047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338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6D95-85AE-4F40-A0EB-1C0ADC66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Polarized neutron reflectometry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DDACF-D888-429C-8951-103B59CB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F4D4C-C893-437D-99B4-004117DD9C30}" type="slidenum">
              <a:rPr lang="en-US"/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90CDB-8EA3-48C9-A94A-7EC972B03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2696" r="4761" b="59603"/>
          <a:stretch/>
        </p:blipFill>
        <p:spPr>
          <a:xfrm>
            <a:off x="1705933" y="1222790"/>
            <a:ext cx="4162462" cy="229288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3C4843-3245-414A-AC11-CB229460CE6F}"/>
              </a:ext>
            </a:extLst>
          </p:cNvPr>
          <p:cNvSpPr/>
          <p:nvPr/>
        </p:nvSpPr>
        <p:spPr>
          <a:xfrm>
            <a:off x="6589299" y="1525722"/>
            <a:ext cx="3896769" cy="86339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PNR measures chemical and in-plane magnetization depth dependence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D48B4C-4E57-45B1-9F0F-397F162EF01B}"/>
              </a:ext>
            </a:extLst>
          </p:cNvPr>
          <p:cNvSpPr/>
          <p:nvPr/>
        </p:nvSpPr>
        <p:spPr>
          <a:xfrm>
            <a:off x="6589299" y="2558087"/>
            <a:ext cx="3896770" cy="86339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light elements</a:t>
            </a:r>
          </a:p>
          <a:p>
            <a:pPr marL="342900" indent="-342900">
              <a:buAutoNum type="arabicPeriod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Non-trivial magnetization profiles</a:t>
            </a:r>
          </a:p>
          <a:p>
            <a:pPr marL="342900" indent="-342900">
              <a:buAutoNum type="arabicPeriod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Penetrate through 100s of nm</a:t>
            </a:r>
          </a:p>
        </p:txBody>
      </p:sp>
      <p:pic>
        <p:nvPicPr>
          <p:cNvPr id="8" name="Picture 2" descr="Image result for polarized neutron beam schematic">
            <a:extLst>
              <a:ext uri="{FF2B5EF4-FFF2-40B4-BE49-F238E27FC236}">
                <a16:creationId xmlns:a16="http://schemas.microsoft.com/office/drawing/2014/main" id="{150922E6-F840-4775-9B83-D4BD6D03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56" y="3521461"/>
            <a:ext cx="4162462" cy="20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F1231-2E77-48FD-A945-DD3E8F6A11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0" r="-1094"/>
          <a:stretch/>
        </p:blipFill>
        <p:spPr>
          <a:xfrm>
            <a:off x="6682169" y="3521460"/>
            <a:ext cx="3588237" cy="20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equipment, kitchen&#10;&#10;Description automatically generated">
            <a:extLst>
              <a:ext uri="{FF2B5EF4-FFF2-40B4-BE49-F238E27FC236}">
                <a16:creationId xmlns:a16="http://schemas.microsoft.com/office/drawing/2014/main" id="{1D97D2EF-35DA-4857-BFFA-56FBAD596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7"/>
          <a:stretch/>
        </p:blipFill>
        <p:spPr>
          <a:xfrm>
            <a:off x="2196737" y="857252"/>
            <a:ext cx="7798526" cy="5139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57CC04-8EC7-4007-9F7E-A5A1E0492AC7}"/>
              </a:ext>
            </a:extLst>
          </p:cNvPr>
          <p:cNvSpPr/>
          <p:nvPr/>
        </p:nvSpPr>
        <p:spPr>
          <a:xfrm>
            <a:off x="6096001" y="3742010"/>
            <a:ext cx="3899263" cy="2252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ADB3F-20FD-4716-899D-CCAFF40EA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2696" r="4761" b="59603"/>
          <a:stretch/>
        </p:blipFill>
        <p:spPr>
          <a:xfrm>
            <a:off x="6096001" y="3742009"/>
            <a:ext cx="3899263" cy="21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4"/>
    </mc:Choice>
    <mc:Fallback xmlns="">
      <p:transition spd="slow" advTm="24304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inside of a building&#10;&#10;Description automatically generated">
            <a:extLst>
              <a:ext uri="{FF2B5EF4-FFF2-40B4-BE49-F238E27FC236}">
                <a16:creationId xmlns:a16="http://schemas.microsoft.com/office/drawing/2014/main" id="{FC218501-C746-451E-B86C-80485A2F2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b="8571"/>
          <a:stretch/>
        </p:blipFill>
        <p:spPr>
          <a:xfrm>
            <a:off x="2107319" y="857250"/>
            <a:ext cx="7977365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FFCDF1-156C-4CE2-8578-97ED8108B725}"/>
              </a:ext>
            </a:extLst>
          </p:cNvPr>
          <p:cNvSpPr/>
          <p:nvPr/>
        </p:nvSpPr>
        <p:spPr>
          <a:xfrm>
            <a:off x="5403669" y="3123656"/>
            <a:ext cx="2037806" cy="12997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B808C-8F69-4CC2-9BCB-94C9C2BD1E40}"/>
              </a:ext>
            </a:extLst>
          </p:cNvPr>
          <p:cNvSpPr/>
          <p:nvPr/>
        </p:nvSpPr>
        <p:spPr>
          <a:xfrm>
            <a:off x="2425337" y="3123656"/>
            <a:ext cx="1925526" cy="129975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663C53-0041-4058-A549-8D0450290007}"/>
              </a:ext>
            </a:extLst>
          </p:cNvPr>
          <p:cNvSpPr/>
          <p:nvPr/>
        </p:nvSpPr>
        <p:spPr>
          <a:xfrm>
            <a:off x="4668884" y="3123657"/>
            <a:ext cx="310243" cy="1299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DD6D75C-5323-4938-ADBC-AD6CE40BE83F}"/>
              </a:ext>
            </a:extLst>
          </p:cNvPr>
          <p:cNvSpPr/>
          <p:nvPr/>
        </p:nvSpPr>
        <p:spPr>
          <a:xfrm flipH="1">
            <a:off x="7540691" y="3123657"/>
            <a:ext cx="1704702" cy="84908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4.75 </a:t>
            </a:r>
            <a:r>
              <a:rPr lang="en-US" sz="1350"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lang="en-US" sz="1350"/>
              <a:t> Neutrons!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6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0"/>
    </mc:Choice>
    <mc:Fallback xmlns="">
      <p:transition spd="slow" advTm="5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equipment, kitchen&#10;&#10;Description automatically generated">
            <a:extLst>
              <a:ext uri="{FF2B5EF4-FFF2-40B4-BE49-F238E27FC236}">
                <a16:creationId xmlns:a16="http://schemas.microsoft.com/office/drawing/2014/main" id="{1D97D2EF-35DA-4857-BFFA-56FBAD59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2"/>
          <a:stretch/>
        </p:blipFill>
        <p:spPr>
          <a:xfrm>
            <a:off x="2032038" y="857250"/>
            <a:ext cx="8468987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90D97A-5DBC-4CEC-87B1-DCA8ABA88FB2}"/>
              </a:ext>
            </a:extLst>
          </p:cNvPr>
          <p:cNvSpPr/>
          <p:nvPr/>
        </p:nvSpPr>
        <p:spPr>
          <a:xfrm>
            <a:off x="6720977" y="2953430"/>
            <a:ext cx="3402875" cy="129975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B25C9D-901E-4E0D-8395-3DB26BD799AE}"/>
              </a:ext>
            </a:extLst>
          </p:cNvPr>
          <p:cNvSpPr/>
          <p:nvPr/>
        </p:nvSpPr>
        <p:spPr>
          <a:xfrm>
            <a:off x="5237117" y="2252934"/>
            <a:ext cx="1355272" cy="14009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C8ACB5-07C6-42F6-B643-786DD9619F93}"/>
              </a:ext>
            </a:extLst>
          </p:cNvPr>
          <p:cNvSpPr/>
          <p:nvPr/>
        </p:nvSpPr>
        <p:spPr>
          <a:xfrm>
            <a:off x="2202688" y="2519498"/>
            <a:ext cx="1316471" cy="12997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34596-59B3-4656-B78F-D50C4E1D7448}"/>
              </a:ext>
            </a:extLst>
          </p:cNvPr>
          <p:cNvSpPr/>
          <p:nvPr/>
        </p:nvSpPr>
        <p:spPr>
          <a:xfrm>
            <a:off x="4193335" y="2519498"/>
            <a:ext cx="436361" cy="129975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902D9-0F33-41A3-AAF9-FAE01DEA5070}"/>
              </a:ext>
            </a:extLst>
          </p:cNvPr>
          <p:cNvSpPr/>
          <p:nvPr/>
        </p:nvSpPr>
        <p:spPr>
          <a:xfrm>
            <a:off x="3811246" y="2519498"/>
            <a:ext cx="310243" cy="1299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BFB12CF4-05E8-4BD9-9F5A-67B42BEC9B4D}"/>
              </a:ext>
            </a:extLst>
          </p:cNvPr>
          <p:cNvSpPr/>
          <p:nvPr/>
        </p:nvSpPr>
        <p:spPr>
          <a:xfrm>
            <a:off x="5548687" y="1655104"/>
            <a:ext cx="889295" cy="400050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80992F6A-61FC-4126-80AC-096FA8D360A7}"/>
              </a:ext>
            </a:extLst>
          </p:cNvPr>
          <p:cNvSpPr/>
          <p:nvPr/>
        </p:nvSpPr>
        <p:spPr>
          <a:xfrm>
            <a:off x="2331276" y="1507738"/>
            <a:ext cx="1316470" cy="547417"/>
          </a:xfrm>
          <a:prstGeom prst="curvedRightArrow">
            <a:avLst>
              <a:gd name="adj1" fmla="val 17834"/>
              <a:gd name="adj2" fmla="val 50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6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31"/>
    </mc:Choice>
    <mc:Fallback xmlns="">
      <p:transition spd="slow" advTm="5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0" grpId="0" animBg="1"/>
      <p:bldP spid="12" grpId="0" animBg="1"/>
      <p:bldP spid="9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69303" y="-1169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Garamond" panose="02020404030301010803" pitchFamily="18" charset="0"/>
              </a:rPr>
              <a:t>Neutron Reflectometry Data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16380" y="990600"/>
            <a:ext cx="9144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2D72DBCC-5422-412F-811E-64F8C47E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7034"/>
            <a:ext cx="3484585" cy="88424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4219DD5-670E-4E0D-A1CE-194E90CF8203}"/>
              </a:ext>
            </a:extLst>
          </p:cNvPr>
          <p:cNvGrpSpPr/>
          <p:nvPr/>
        </p:nvGrpSpPr>
        <p:grpSpPr>
          <a:xfrm>
            <a:off x="5802608" y="43647"/>
            <a:ext cx="4785339" cy="4789194"/>
            <a:chOff x="1771386" y="-873948"/>
            <a:chExt cx="8680482" cy="7731948"/>
          </a:xfrm>
        </p:grpSpPr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id="{8B5A25C3-656C-4ED4-8D97-BDA39E8FF36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1405825"/>
                </p:ext>
              </p:extLst>
            </p:nvPr>
          </p:nvGraphicFramePr>
          <p:xfrm>
            <a:off x="1771386" y="174816"/>
            <a:ext cx="8649229" cy="6683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4023360" imgH="3108960" progId="Origin50.Graph">
                    <p:embed/>
                  </p:oleObj>
                </mc:Choice>
                <mc:Fallback>
                  <p:oleObj name="Graph" r:id="rId3" imgW="4023360" imgH="3108960" progId="Origin50.Graph">
                    <p:embed/>
                    <p:pic>
                      <p:nvPicPr>
                        <p:cNvPr id="54" name="Object 53">
                          <a:extLst>
                            <a:ext uri="{FF2B5EF4-FFF2-40B4-BE49-F238E27FC236}">
                              <a16:creationId xmlns:a16="http://schemas.microsoft.com/office/drawing/2014/main" id="{8B5A25C3-656C-4ED4-8D97-BDA39E8FF36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71386" y="174816"/>
                          <a:ext cx="8649229" cy="66831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1BF81B8-DA3A-4413-AC95-0941E0E0C890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2958714"/>
              <a:ext cx="523260" cy="216837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87A217C-18F8-4BD9-AF67-DAE0C0629230}"/>
                </a:ext>
              </a:extLst>
            </p:cNvPr>
            <p:cNvCxnSpPr>
              <a:cxnSpLocks/>
            </p:cNvCxnSpPr>
            <p:nvPr/>
          </p:nvCxnSpPr>
          <p:spPr>
            <a:xfrm>
              <a:off x="8013700" y="3746500"/>
              <a:ext cx="0" cy="110490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4353737A-ECCB-42D7-95A8-645F1E3BA816}"/>
                </a:ext>
              </a:extLst>
            </p:cNvPr>
            <p:cNvSpPr/>
            <p:nvPr/>
          </p:nvSpPr>
          <p:spPr>
            <a:xfrm rot="7249111">
              <a:off x="5336291" y="-1997986"/>
              <a:ext cx="3991540" cy="6239615"/>
            </a:xfrm>
            <a:prstGeom prst="arc">
              <a:avLst>
                <a:gd name="adj1" fmla="val 19446111"/>
                <a:gd name="adj2" fmla="val 2039878"/>
              </a:avLst>
            </a:prstGeom>
            <a:ln w="28575">
              <a:solidFill>
                <a:srgbClr val="7030A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1CE26F-0F08-4AF1-A800-9AB904D79D21}"/>
                </a:ext>
              </a:extLst>
            </p:cNvPr>
            <p:cNvSpPr txBox="1"/>
            <p:nvPr/>
          </p:nvSpPr>
          <p:spPr>
            <a:xfrm rot="1905845">
              <a:off x="5761689" y="2234907"/>
              <a:ext cx="1506827" cy="428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b="1">
                  <a:solidFill>
                    <a:srgbClr val="7030A0"/>
                  </a:solidFill>
                </a:rPr>
                <a:t>Roughness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1A99B8C-0674-4818-95DE-951662D84224}"/>
                </a:ext>
              </a:extLst>
            </p:cNvPr>
            <p:cNvSpPr txBox="1"/>
            <p:nvPr/>
          </p:nvSpPr>
          <p:spPr>
            <a:xfrm>
              <a:off x="5301913" y="3885157"/>
              <a:ext cx="1384699" cy="42856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25" b="1">
                  <a:solidFill>
                    <a:srgbClr val="C00000"/>
                  </a:solidFill>
                </a:rPr>
                <a:t>Thickness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EFABEE6-C52A-4844-94B3-42691DCB3606}"/>
                </a:ext>
              </a:extLst>
            </p:cNvPr>
            <p:cNvSpPr txBox="1"/>
            <p:nvPr/>
          </p:nvSpPr>
          <p:spPr>
            <a:xfrm>
              <a:off x="6357628" y="4891595"/>
              <a:ext cx="2193068" cy="428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b="1">
                  <a:solidFill>
                    <a:srgbClr val="00B050"/>
                  </a:solidFill>
                </a:rPr>
                <a:t>Density/Contrast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9BEEDC-55FA-400F-9298-437CD3BB0BE7}"/>
              </a:ext>
            </a:extLst>
          </p:cNvPr>
          <p:cNvGrpSpPr/>
          <p:nvPr/>
        </p:nvGrpSpPr>
        <p:grpSpPr>
          <a:xfrm>
            <a:off x="1913165" y="1345305"/>
            <a:ext cx="4142378" cy="5119874"/>
            <a:chOff x="4422359" y="1146413"/>
            <a:chExt cx="4142378" cy="51198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D343B5B-5EE7-408E-AB81-C00359ED77E5}"/>
                </a:ext>
              </a:extLst>
            </p:cNvPr>
            <p:cNvGrpSpPr/>
            <p:nvPr/>
          </p:nvGrpSpPr>
          <p:grpSpPr>
            <a:xfrm>
              <a:off x="4422359" y="1146413"/>
              <a:ext cx="4142378" cy="4029074"/>
              <a:chOff x="-14451" y="1538524"/>
              <a:chExt cx="4142378" cy="4029074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61690F01-58BE-430C-98BB-CC3D6AE15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964" y="1646893"/>
                <a:ext cx="939125" cy="42701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B479C545-CAFA-437D-B845-AC9FA08A29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0452" y="1545697"/>
                <a:ext cx="710802" cy="6401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0B31D43-C583-4C6D-815F-65CEF23CD915}"/>
                  </a:ext>
                </a:extLst>
              </p:cNvPr>
              <p:cNvCxnSpPr/>
              <p:nvPr/>
            </p:nvCxnSpPr>
            <p:spPr>
              <a:xfrm>
                <a:off x="2665294" y="2332347"/>
                <a:ext cx="1177595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Arc 101">
                <a:extLst>
                  <a:ext uri="{FF2B5EF4-FFF2-40B4-BE49-F238E27FC236}">
                    <a16:creationId xmlns:a16="http://schemas.microsoft.com/office/drawing/2014/main" id="{D7B74480-9D2D-4611-8B49-A5064FD35E14}"/>
                  </a:ext>
                </a:extLst>
              </p:cNvPr>
              <p:cNvSpPr/>
              <p:nvPr/>
            </p:nvSpPr>
            <p:spPr>
              <a:xfrm rot="447201">
                <a:off x="2700453" y="1902467"/>
                <a:ext cx="710802" cy="685790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2A53561-BB3D-4557-BCCE-43AA0A84FC1E}"/>
                  </a:ext>
                </a:extLst>
              </p:cNvPr>
              <p:cNvSpPr txBox="1"/>
              <p:nvPr/>
            </p:nvSpPr>
            <p:spPr>
              <a:xfrm>
                <a:off x="1070724" y="1605707"/>
                <a:ext cx="31865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/>
                  <a:t>n</a:t>
                </a: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2D4D83C-35B3-449C-8055-9BACADE2C394}"/>
                  </a:ext>
                </a:extLst>
              </p:cNvPr>
              <p:cNvSpPr/>
              <p:nvPr/>
            </p:nvSpPr>
            <p:spPr>
              <a:xfrm rot="5809504">
                <a:off x="1709225" y="1680484"/>
                <a:ext cx="710802" cy="772200"/>
              </a:xfrm>
              <a:custGeom>
                <a:avLst/>
                <a:gdLst>
                  <a:gd name="connsiteX0" fmla="*/ 415636 w 1016000"/>
                  <a:gd name="connsiteY0" fmla="*/ 83128 h 1256939"/>
                  <a:gd name="connsiteX1" fmla="*/ 415636 w 1016000"/>
                  <a:gd name="connsiteY1" fmla="*/ 83128 h 1256939"/>
                  <a:gd name="connsiteX2" fmla="*/ 526473 w 1016000"/>
                  <a:gd name="connsiteY2" fmla="*/ 36946 h 1256939"/>
                  <a:gd name="connsiteX3" fmla="*/ 563418 w 1016000"/>
                  <a:gd name="connsiteY3" fmla="*/ 18473 h 1256939"/>
                  <a:gd name="connsiteX4" fmla="*/ 618836 w 1016000"/>
                  <a:gd name="connsiteY4" fmla="*/ 0 h 1256939"/>
                  <a:gd name="connsiteX5" fmla="*/ 711200 w 1016000"/>
                  <a:gd name="connsiteY5" fmla="*/ 9237 h 1256939"/>
                  <a:gd name="connsiteX6" fmla="*/ 748145 w 1016000"/>
                  <a:gd name="connsiteY6" fmla="*/ 18473 h 1256939"/>
                  <a:gd name="connsiteX7" fmla="*/ 794327 w 1016000"/>
                  <a:gd name="connsiteY7" fmla="*/ 46182 h 1256939"/>
                  <a:gd name="connsiteX8" fmla="*/ 858982 w 1016000"/>
                  <a:gd name="connsiteY8" fmla="*/ 120073 h 1256939"/>
                  <a:gd name="connsiteX9" fmla="*/ 895927 w 1016000"/>
                  <a:gd name="connsiteY9" fmla="*/ 193964 h 1256939"/>
                  <a:gd name="connsiteX10" fmla="*/ 923636 w 1016000"/>
                  <a:gd name="connsiteY10" fmla="*/ 258618 h 1256939"/>
                  <a:gd name="connsiteX11" fmla="*/ 932873 w 1016000"/>
                  <a:gd name="connsiteY11" fmla="*/ 295564 h 1256939"/>
                  <a:gd name="connsiteX12" fmla="*/ 942109 w 1016000"/>
                  <a:gd name="connsiteY12" fmla="*/ 323273 h 1256939"/>
                  <a:gd name="connsiteX13" fmla="*/ 914400 w 1016000"/>
                  <a:gd name="connsiteY13" fmla="*/ 544946 h 1256939"/>
                  <a:gd name="connsiteX14" fmla="*/ 905164 w 1016000"/>
                  <a:gd name="connsiteY14" fmla="*/ 600364 h 1256939"/>
                  <a:gd name="connsiteX15" fmla="*/ 886691 w 1016000"/>
                  <a:gd name="connsiteY15" fmla="*/ 674255 h 1256939"/>
                  <a:gd name="connsiteX16" fmla="*/ 895927 w 1016000"/>
                  <a:gd name="connsiteY16" fmla="*/ 766618 h 1256939"/>
                  <a:gd name="connsiteX17" fmla="*/ 923636 w 1016000"/>
                  <a:gd name="connsiteY17" fmla="*/ 785091 h 1256939"/>
                  <a:gd name="connsiteX18" fmla="*/ 942109 w 1016000"/>
                  <a:gd name="connsiteY18" fmla="*/ 812800 h 1256939"/>
                  <a:gd name="connsiteX19" fmla="*/ 988291 w 1016000"/>
                  <a:gd name="connsiteY19" fmla="*/ 868218 h 1256939"/>
                  <a:gd name="connsiteX20" fmla="*/ 997527 w 1016000"/>
                  <a:gd name="connsiteY20" fmla="*/ 923637 h 1256939"/>
                  <a:gd name="connsiteX21" fmla="*/ 1016000 w 1016000"/>
                  <a:gd name="connsiteY21" fmla="*/ 1062182 h 1256939"/>
                  <a:gd name="connsiteX22" fmla="*/ 997527 w 1016000"/>
                  <a:gd name="connsiteY22" fmla="*/ 1145309 h 1256939"/>
                  <a:gd name="connsiteX23" fmla="*/ 969818 w 1016000"/>
                  <a:gd name="connsiteY23" fmla="*/ 1163782 h 1256939"/>
                  <a:gd name="connsiteX24" fmla="*/ 942109 w 1016000"/>
                  <a:gd name="connsiteY24" fmla="*/ 1200728 h 1256939"/>
                  <a:gd name="connsiteX25" fmla="*/ 914400 w 1016000"/>
                  <a:gd name="connsiteY25" fmla="*/ 1209964 h 1256939"/>
                  <a:gd name="connsiteX26" fmla="*/ 729673 w 1016000"/>
                  <a:gd name="connsiteY26" fmla="*/ 1219200 h 1256939"/>
                  <a:gd name="connsiteX27" fmla="*/ 628073 w 1016000"/>
                  <a:gd name="connsiteY27" fmla="*/ 1228437 h 1256939"/>
                  <a:gd name="connsiteX28" fmla="*/ 489527 w 1016000"/>
                  <a:gd name="connsiteY28" fmla="*/ 1246909 h 1256939"/>
                  <a:gd name="connsiteX29" fmla="*/ 461818 w 1016000"/>
                  <a:gd name="connsiteY29" fmla="*/ 1228437 h 1256939"/>
                  <a:gd name="connsiteX30" fmla="*/ 443345 w 1016000"/>
                  <a:gd name="connsiteY30" fmla="*/ 1200728 h 1256939"/>
                  <a:gd name="connsiteX31" fmla="*/ 415636 w 1016000"/>
                  <a:gd name="connsiteY31" fmla="*/ 1191491 h 1256939"/>
                  <a:gd name="connsiteX32" fmla="*/ 406400 w 1016000"/>
                  <a:gd name="connsiteY32" fmla="*/ 1163782 h 1256939"/>
                  <a:gd name="connsiteX33" fmla="*/ 341745 w 1016000"/>
                  <a:gd name="connsiteY33" fmla="*/ 1080655 h 1256939"/>
                  <a:gd name="connsiteX34" fmla="*/ 323273 w 1016000"/>
                  <a:gd name="connsiteY34" fmla="*/ 1052946 h 1256939"/>
                  <a:gd name="connsiteX35" fmla="*/ 304800 w 1016000"/>
                  <a:gd name="connsiteY35" fmla="*/ 979055 h 1256939"/>
                  <a:gd name="connsiteX36" fmla="*/ 286327 w 1016000"/>
                  <a:gd name="connsiteY36" fmla="*/ 923637 h 1256939"/>
                  <a:gd name="connsiteX37" fmla="*/ 277091 w 1016000"/>
                  <a:gd name="connsiteY37" fmla="*/ 895928 h 1256939"/>
                  <a:gd name="connsiteX38" fmla="*/ 221673 w 1016000"/>
                  <a:gd name="connsiteY38" fmla="*/ 840509 h 1256939"/>
                  <a:gd name="connsiteX39" fmla="*/ 193964 w 1016000"/>
                  <a:gd name="connsiteY39" fmla="*/ 822037 h 1256939"/>
                  <a:gd name="connsiteX40" fmla="*/ 166254 w 1016000"/>
                  <a:gd name="connsiteY40" fmla="*/ 794328 h 1256939"/>
                  <a:gd name="connsiteX41" fmla="*/ 147782 w 1016000"/>
                  <a:gd name="connsiteY41" fmla="*/ 766618 h 1256939"/>
                  <a:gd name="connsiteX42" fmla="*/ 110836 w 1016000"/>
                  <a:gd name="connsiteY42" fmla="*/ 748146 h 1256939"/>
                  <a:gd name="connsiteX43" fmla="*/ 0 w 1016000"/>
                  <a:gd name="connsiteY43" fmla="*/ 683491 h 1256939"/>
                  <a:gd name="connsiteX44" fmla="*/ 9236 w 1016000"/>
                  <a:gd name="connsiteY44" fmla="*/ 600364 h 1256939"/>
                  <a:gd name="connsiteX45" fmla="*/ 27709 w 1016000"/>
                  <a:gd name="connsiteY45" fmla="*/ 572655 h 1256939"/>
                  <a:gd name="connsiteX46" fmla="*/ 83127 w 1016000"/>
                  <a:gd name="connsiteY46" fmla="*/ 526473 h 1256939"/>
                  <a:gd name="connsiteX47" fmla="*/ 101600 w 1016000"/>
                  <a:gd name="connsiteY47" fmla="*/ 498764 h 1256939"/>
                  <a:gd name="connsiteX48" fmla="*/ 157018 w 1016000"/>
                  <a:gd name="connsiteY48" fmla="*/ 461818 h 1256939"/>
                  <a:gd name="connsiteX49" fmla="*/ 175491 w 1016000"/>
                  <a:gd name="connsiteY49" fmla="*/ 406400 h 1256939"/>
                  <a:gd name="connsiteX50" fmla="*/ 184727 w 1016000"/>
                  <a:gd name="connsiteY50" fmla="*/ 378691 h 1256939"/>
                  <a:gd name="connsiteX51" fmla="*/ 193964 w 1016000"/>
                  <a:gd name="connsiteY51" fmla="*/ 341746 h 1256939"/>
                  <a:gd name="connsiteX52" fmla="*/ 212436 w 1016000"/>
                  <a:gd name="connsiteY52" fmla="*/ 267855 h 1256939"/>
                  <a:gd name="connsiteX53" fmla="*/ 230909 w 1016000"/>
                  <a:gd name="connsiteY53" fmla="*/ 240146 h 1256939"/>
                  <a:gd name="connsiteX54" fmla="*/ 286327 w 1016000"/>
                  <a:gd name="connsiteY54" fmla="*/ 203200 h 1256939"/>
                  <a:gd name="connsiteX55" fmla="*/ 341745 w 1016000"/>
                  <a:gd name="connsiteY55" fmla="*/ 175491 h 1256939"/>
                  <a:gd name="connsiteX56" fmla="*/ 378691 w 1016000"/>
                  <a:gd name="connsiteY56" fmla="*/ 120073 h 1256939"/>
                  <a:gd name="connsiteX57" fmla="*/ 397164 w 1016000"/>
                  <a:gd name="connsiteY57" fmla="*/ 92364 h 1256939"/>
                  <a:gd name="connsiteX58" fmla="*/ 415636 w 1016000"/>
                  <a:gd name="connsiteY58" fmla="*/ 64655 h 1256939"/>
                  <a:gd name="connsiteX59" fmla="*/ 415636 w 1016000"/>
                  <a:gd name="connsiteY59" fmla="*/ 83128 h 1256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16000" h="1256939">
                    <a:moveTo>
                      <a:pt x="415636" y="83128"/>
                    </a:moveTo>
                    <a:lnTo>
                      <a:pt x="415636" y="83128"/>
                    </a:lnTo>
                    <a:cubicBezTo>
                      <a:pt x="452582" y="67734"/>
                      <a:pt x="489804" y="52989"/>
                      <a:pt x="526473" y="36946"/>
                    </a:cubicBezTo>
                    <a:cubicBezTo>
                      <a:pt x="539087" y="31427"/>
                      <a:pt x="550634" y="23587"/>
                      <a:pt x="563418" y="18473"/>
                    </a:cubicBezTo>
                    <a:cubicBezTo>
                      <a:pt x="581497" y="11241"/>
                      <a:pt x="618836" y="0"/>
                      <a:pt x="618836" y="0"/>
                    </a:cubicBezTo>
                    <a:cubicBezTo>
                      <a:pt x="649624" y="3079"/>
                      <a:pt x="680569" y="4861"/>
                      <a:pt x="711200" y="9237"/>
                    </a:cubicBezTo>
                    <a:cubicBezTo>
                      <a:pt x="723766" y="11032"/>
                      <a:pt x="736545" y="13318"/>
                      <a:pt x="748145" y="18473"/>
                    </a:cubicBezTo>
                    <a:cubicBezTo>
                      <a:pt x="764550" y="25764"/>
                      <a:pt x="779965" y="35411"/>
                      <a:pt x="794327" y="46182"/>
                    </a:cubicBezTo>
                    <a:cubicBezTo>
                      <a:pt x="815151" y="61800"/>
                      <a:pt x="845306" y="102979"/>
                      <a:pt x="858982" y="120073"/>
                    </a:cubicBezTo>
                    <a:cubicBezTo>
                      <a:pt x="879809" y="182555"/>
                      <a:pt x="852304" y="106719"/>
                      <a:pt x="895927" y="193964"/>
                    </a:cubicBezTo>
                    <a:cubicBezTo>
                      <a:pt x="906413" y="214936"/>
                      <a:pt x="915623" y="236583"/>
                      <a:pt x="923636" y="258618"/>
                    </a:cubicBezTo>
                    <a:cubicBezTo>
                      <a:pt x="927974" y="270548"/>
                      <a:pt x="929386" y="283358"/>
                      <a:pt x="932873" y="295564"/>
                    </a:cubicBezTo>
                    <a:cubicBezTo>
                      <a:pt x="935548" y="304925"/>
                      <a:pt x="939030" y="314037"/>
                      <a:pt x="942109" y="323273"/>
                    </a:cubicBezTo>
                    <a:cubicBezTo>
                      <a:pt x="926497" y="588681"/>
                      <a:pt x="949440" y="393107"/>
                      <a:pt x="914400" y="544946"/>
                    </a:cubicBezTo>
                    <a:cubicBezTo>
                      <a:pt x="910189" y="563194"/>
                      <a:pt x="909088" y="582052"/>
                      <a:pt x="905164" y="600364"/>
                    </a:cubicBezTo>
                    <a:cubicBezTo>
                      <a:pt x="899844" y="625189"/>
                      <a:pt x="886691" y="674255"/>
                      <a:pt x="886691" y="674255"/>
                    </a:cubicBezTo>
                    <a:cubicBezTo>
                      <a:pt x="889770" y="705043"/>
                      <a:pt x="886143" y="737265"/>
                      <a:pt x="895927" y="766618"/>
                    </a:cubicBezTo>
                    <a:cubicBezTo>
                      <a:pt x="899437" y="777149"/>
                      <a:pt x="915787" y="777242"/>
                      <a:pt x="923636" y="785091"/>
                    </a:cubicBezTo>
                    <a:cubicBezTo>
                      <a:pt x="931485" y="792940"/>
                      <a:pt x="935002" y="804272"/>
                      <a:pt x="942109" y="812800"/>
                    </a:cubicBezTo>
                    <a:cubicBezTo>
                      <a:pt x="1001373" y="883917"/>
                      <a:pt x="942426" y="799422"/>
                      <a:pt x="988291" y="868218"/>
                    </a:cubicBezTo>
                    <a:cubicBezTo>
                      <a:pt x="991370" y="886691"/>
                      <a:pt x="994679" y="905127"/>
                      <a:pt x="997527" y="923637"/>
                    </a:cubicBezTo>
                    <a:cubicBezTo>
                      <a:pt x="1006030" y="978909"/>
                      <a:pt x="1008903" y="1005403"/>
                      <a:pt x="1016000" y="1062182"/>
                    </a:cubicBezTo>
                    <a:cubicBezTo>
                      <a:pt x="1015905" y="1062754"/>
                      <a:pt x="1007102" y="1133340"/>
                      <a:pt x="997527" y="1145309"/>
                    </a:cubicBezTo>
                    <a:cubicBezTo>
                      <a:pt x="990592" y="1153977"/>
                      <a:pt x="977667" y="1155933"/>
                      <a:pt x="969818" y="1163782"/>
                    </a:cubicBezTo>
                    <a:cubicBezTo>
                      <a:pt x="958933" y="1174667"/>
                      <a:pt x="953935" y="1190873"/>
                      <a:pt x="942109" y="1200728"/>
                    </a:cubicBezTo>
                    <a:cubicBezTo>
                      <a:pt x="934630" y="1206961"/>
                      <a:pt x="924099" y="1209121"/>
                      <a:pt x="914400" y="1209964"/>
                    </a:cubicBezTo>
                    <a:cubicBezTo>
                      <a:pt x="852979" y="1215305"/>
                      <a:pt x="791198" y="1215231"/>
                      <a:pt x="729673" y="1219200"/>
                    </a:cubicBezTo>
                    <a:cubicBezTo>
                      <a:pt x="695737" y="1221389"/>
                      <a:pt x="661940" y="1225358"/>
                      <a:pt x="628073" y="1228437"/>
                    </a:cubicBezTo>
                    <a:cubicBezTo>
                      <a:pt x="563272" y="1244637"/>
                      <a:pt x="539180" y="1271736"/>
                      <a:pt x="489527" y="1246909"/>
                    </a:cubicBezTo>
                    <a:cubicBezTo>
                      <a:pt x="479598" y="1241945"/>
                      <a:pt x="471054" y="1234594"/>
                      <a:pt x="461818" y="1228437"/>
                    </a:cubicBezTo>
                    <a:cubicBezTo>
                      <a:pt x="455660" y="1219201"/>
                      <a:pt x="452013" y="1207663"/>
                      <a:pt x="443345" y="1200728"/>
                    </a:cubicBezTo>
                    <a:cubicBezTo>
                      <a:pt x="435742" y="1194646"/>
                      <a:pt x="422520" y="1198375"/>
                      <a:pt x="415636" y="1191491"/>
                    </a:cubicBezTo>
                    <a:cubicBezTo>
                      <a:pt x="408752" y="1184607"/>
                      <a:pt x="411801" y="1171883"/>
                      <a:pt x="406400" y="1163782"/>
                    </a:cubicBezTo>
                    <a:cubicBezTo>
                      <a:pt x="386928" y="1134574"/>
                      <a:pt x="361216" y="1109863"/>
                      <a:pt x="341745" y="1080655"/>
                    </a:cubicBezTo>
                    <a:cubicBezTo>
                      <a:pt x="335588" y="1071419"/>
                      <a:pt x="328237" y="1062875"/>
                      <a:pt x="323273" y="1052946"/>
                    </a:cubicBezTo>
                    <a:cubicBezTo>
                      <a:pt x="312060" y="1030520"/>
                      <a:pt x="311126" y="1002251"/>
                      <a:pt x="304800" y="979055"/>
                    </a:cubicBezTo>
                    <a:cubicBezTo>
                      <a:pt x="299677" y="960269"/>
                      <a:pt x="292485" y="942110"/>
                      <a:pt x="286327" y="923637"/>
                    </a:cubicBezTo>
                    <a:cubicBezTo>
                      <a:pt x="283248" y="914401"/>
                      <a:pt x="283975" y="902812"/>
                      <a:pt x="277091" y="895928"/>
                    </a:cubicBezTo>
                    <a:cubicBezTo>
                      <a:pt x="258618" y="877455"/>
                      <a:pt x="243410" y="855000"/>
                      <a:pt x="221673" y="840509"/>
                    </a:cubicBezTo>
                    <a:cubicBezTo>
                      <a:pt x="212437" y="834352"/>
                      <a:pt x="202492" y="829143"/>
                      <a:pt x="193964" y="822037"/>
                    </a:cubicBezTo>
                    <a:cubicBezTo>
                      <a:pt x="183929" y="813675"/>
                      <a:pt x="174616" y="804363"/>
                      <a:pt x="166254" y="794328"/>
                    </a:cubicBezTo>
                    <a:cubicBezTo>
                      <a:pt x="159147" y="785800"/>
                      <a:pt x="156310" y="773725"/>
                      <a:pt x="147782" y="766618"/>
                    </a:cubicBezTo>
                    <a:cubicBezTo>
                      <a:pt x="137205" y="757803"/>
                      <a:pt x="122452" y="755538"/>
                      <a:pt x="110836" y="748146"/>
                    </a:cubicBezTo>
                    <a:cubicBezTo>
                      <a:pt x="6922" y="682020"/>
                      <a:pt x="86904" y="718253"/>
                      <a:pt x="0" y="683491"/>
                    </a:cubicBezTo>
                    <a:cubicBezTo>
                      <a:pt x="3079" y="655782"/>
                      <a:pt x="2474" y="627411"/>
                      <a:pt x="9236" y="600364"/>
                    </a:cubicBezTo>
                    <a:cubicBezTo>
                      <a:pt x="11928" y="589595"/>
                      <a:pt x="20602" y="581183"/>
                      <a:pt x="27709" y="572655"/>
                    </a:cubicBezTo>
                    <a:cubicBezTo>
                      <a:pt x="49933" y="545986"/>
                      <a:pt x="55882" y="544637"/>
                      <a:pt x="83127" y="526473"/>
                    </a:cubicBezTo>
                    <a:cubicBezTo>
                      <a:pt x="89285" y="517237"/>
                      <a:pt x="93246" y="506074"/>
                      <a:pt x="101600" y="498764"/>
                    </a:cubicBezTo>
                    <a:cubicBezTo>
                      <a:pt x="118308" y="484144"/>
                      <a:pt x="157018" y="461818"/>
                      <a:pt x="157018" y="461818"/>
                    </a:cubicBezTo>
                    <a:lnTo>
                      <a:pt x="175491" y="406400"/>
                    </a:lnTo>
                    <a:cubicBezTo>
                      <a:pt x="178570" y="397164"/>
                      <a:pt x="182366" y="388136"/>
                      <a:pt x="184727" y="378691"/>
                    </a:cubicBezTo>
                    <a:cubicBezTo>
                      <a:pt x="187806" y="366376"/>
                      <a:pt x="191210" y="354138"/>
                      <a:pt x="193964" y="341746"/>
                    </a:cubicBezTo>
                    <a:cubicBezTo>
                      <a:pt x="198179" y="322777"/>
                      <a:pt x="202533" y="287660"/>
                      <a:pt x="212436" y="267855"/>
                    </a:cubicBezTo>
                    <a:cubicBezTo>
                      <a:pt x="217400" y="257926"/>
                      <a:pt x="222555" y="247456"/>
                      <a:pt x="230909" y="240146"/>
                    </a:cubicBezTo>
                    <a:cubicBezTo>
                      <a:pt x="247617" y="225526"/>
                      <a:pt x="267854" y="215515"/>
                      <a:pt x="286327" y="203200"/>
                    </a:cubicBezTo>
                    <a:cubicBezTo>
                      <a:pt x="322134" y="179328"/>
                      <a:pt x="303507" y="188238"/>
                      <a:pt x="341745" y="175491"/>
                    </a:cubicBezTo>
                    <a:lnTo>
                      <a:pt x="378691" y="120073"/>
                    </a:lnTo>
                    <a:lnTo>
                      <a:pt x="397164" y="92364"/>
                    </a:lnTo>
                    <a:cubicBezTo>
                      <a:pt x="403321" y="83128"/>
                      <a:pt x="407787" y="72504"/>
                      <a:pt x="415636" y="64655"/>
                    </a:cubicBezTo>
                    <a:lnTo>
                      <a:pt x="415636" y="83128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209757FE-C77F-46DA-930D-573728DD0E3B}"/>
                      </a:ext>
                    </a:extLst>
                  </p:cNvPr>
                  <p:cNvSpPr txBox="1"/>
                  <p:nvPr/>
                </p:nvSpPr>
                <p:spPr>
                  <a:xfrm>
                    <a:off x="925178" y="4875101"/>
                    <a:ext cx="1789592" cy="692497"/>
                  </a:xfrm>
                  <a:prstGeom prst="rect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oMath>
                      </m:oMathPara>
                    </a14:m>
                    <a:endParaRPr lang="en-US" sz="240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209757FE-C77F-46DA-930D-573728DD0E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178" y="4875101"/>
                    <a:ext cx="1789592" cy="69249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28575"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B365A3E5-9B71-4591-98BB-52024897368E}"/>
                      </a:ext>
                    </a:extLst>
                  </p:cNvPr>
                  <p:cNvSpPr txBox="1"/>
                  <p:nvPr/>
                </p:nvSpPr>
                <p:spPr>
                  <a:xfrm>
                    <a:off x="-14451" y="1865756"/>
                    <a:ext cx="1704206" cy="10757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Incident wave vector with </a:t>
                    </a:r>
                    <a14:m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B365A3E5-9B71-4591-98BB-5202489736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4451" y="1865756"/>
                    <a:ext cx="1704206" cy="10757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226" t="-28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4188C20-289A-4C0E-9A2F-ABE0471CE697}"/>
                  </a:ext>
                </a:extLst>
              </p:cNvPr>
              <p:cNvSpPr txBox="1"/>
              <p:nvPr/>
            </p:nvSpPr>
            <p:spPr>
              <a:xfrm>
                <a:off x="2974427" y="2025040"/>
                <a:ext cx="27165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350"/>
                  <a:t>θ</a:t>
                </a:r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C4124D20-FA88-4DA3-A383-CD2562607841}"/>
                      </a:ext>
                    </a:extLst>
                  </p:cNvPr>
                  <p:cNvSpPr txBox="1"/>
                  <p:nvPr/>
                </p:nvSpPr>
                <p:spPr>
                  <a:xfrm>
                    <a:off x="732707" y="4032547"/>
                    <a:ext cx="760208" cy="349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lang="en-US" sz="2100"/>
                      <a:t> =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endParaRPr lang="en-US" sz="2100"/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C4124D20-FA88-4DA3-A383-CD25626078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707" y="4032547"/>
                    <a:ext cx="760208" cy="34907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2800" t="-22807" r="-8000" b="-42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621728EA-138B-41DC-95F8-764EE7BCBB0D}"/>
                      </a:ext>
                    </a:extLst>
                  </p:cNvPr>
                  <p:cNvSpPr txBox="1"/>
                  <p:nvPr/>
                </p:nvSpPr>
                <p:spPr>
                  <a:xfrm>
                    <a:off x="236327" y="2897345"/>
                    <a:ext cx="3891600" cy="49661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2100"/>
                      <a:t>-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2100"/>
                      <a:t> is the scattering vector</a:t>
                    </a: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621728EA-138B-41DC-95F8-764EE7BCBB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327" y="2897345"/>
                    <a:ext cx="3891600" cy="49661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881" b="-197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A4A9B967-483E-4C7C-A6FA-587ECD292549}"/>
                      </a:ext>
                    </a:extLst>
                  </p:cNvPr>
                  <p:cNvSpPr txBox="1"/>
                  <p:nvPr/>
                </p:nvSpPr>
                <p:spPr>
                  <a:xfrm rot="19225644">
                    <a:off x="2682347" y="1538524"/>
                    <a:ext cx="476782" cy="3522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A4A9B967-483E-4C7C-A6FA-587ECD2925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225644">
                    <a:off x="2682347" y="1538524"/>
                    <a:ext cx="476782" cy="35221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6A23F90-00FD-4AC8-9CB4-8C7B09442186}"/>
                  </a:ext>
                </a:extLst>
              </p:cNvPr>
              <p:cNvSpPr txBox="1"/>
              <p:nvPr/>
            </p:nvSpPr>
            <p:spPr>
              <a:xfrm>
                <a:off x="322810" y="3429133"/>
                <a:ext cx="313407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1">
                        <a:lumMod val="75000"/>
                      </a:schemeClr>
                    </a:solidFill>
                  </a:rPr>
                  <a:t>Elastic scattering implies: </a:t>
                </a: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EC64DD4A-26A7-48E1-A74C-E59C7994E0B8}"/>
                  </a:ext>
                </a:extLst>
              </p:cNvPr>
              <p:cNvGrpSpPr/>
              <p:nvPr/>
            </p:nvGrpSpPr>
            <p:grpSpPr>
              <a:xfrm>
                <a:off x="2073708" y="3750239"/>
                <a:ext cx="1116842" cy="991933"/>
                <a:chOff x="2782862" y="3864748"/>
                <a:chExt cx="1489122" cy="1322576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B4587D6E-DC18-4BC2-BE4C-3774F0F65D8E}"/>
                    </a:ext>
                  </a:extLst>
                </p:cNvPr>
                <p:cNvGrpSpPr/>
                <p:nvPr/>
              </p:nvGrpSpPr>
              <p:grpSpPr>
                <a:xfrm>
                  <a:off x="2782862" y="3864748"/>
                  <a:ext cx="1235761" cy="1322576"/>
                  <a:chOff x="2777985" y="3858314"/>
                  <a:chExt cx="1235761" cy="1322576"/>
                </a:xfrm>
              </p:grpSpPr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379F88C4-C77C-4928-B552-5BF96A6F9A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17270" y="4058930"/>
                    <a:ext cx="1048632" cy="485232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56651720-E1B5-4E16-B976-8DC191267F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17270" y="4533143"/>
                    <a:ext cx="1096476" cy="559127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Arc 117">
                    <a:extLst>
                      <a:ext uri="{FF2B5EF4-FFF2-40B4-BE49-F238E27FC236}">
                        <a16:creationId xmlns:a16="http://schemas.microsoft.com/office/drawing/2014/main" id="{E35162DB-60A6-4285-8DB5-127E7882EDA8}"/>
                      </a:ext>
                    </a:extLst>
                  </p:cNvPr>
                  <p:cNvSpPr/>
                  <p:nvPr/>
                </p:nvSpPr>
                <p:spPr>
                  <a:xfrm rot="2636431">
                    <a:off x="2777985" y="4219196"/>
                    <a:ext cx="644009" cy="663561"/>
                  </a:xfrm>
                  <a:prstGeom prst="arc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FF11DAE5-D39E-4817-AF61-D0989C9D7418}"/>
                      </a:ext>
                    </a:extLst>
                  </p:cNvPr>
                  <p:cNvSpPr txBox="1"/>
                  <p:nvPr/>
                </p:nvSpPr>
                <p:spPr>
                  <a:xfrm>
                    <a:off x="3056452" y="4362948"/>
                    <a:ext cx="667129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350"/>
                      <a:t>2</a:t>
                    </a:r>
                    <a:r>
                      <a:rPr lang="el-GR" sz="1350"/>
                      <a:t>θ</a:t>
                    </a:r>
                    <a:endParaRPr lang="en-US" sz="135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1D4B105E-D01E-4D61-A0D8-B70CE5949382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545106">
                        <a:off x="3183108" y="4739829"/>
                        <a:ext cx="307548" cy="44106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oMath>
                        </a14:m>
                        <a:r>
                          <a:rPr lang="en-US" sz="1350"/>
                          <a:t> 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1D4B105E-D01E-4D61-A0D8-B70CE594938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545106">
                        <a:off x="3183108" y="4739829"/>
                        <a:ext cx="307548" cy="441061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b="-151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27DD9331-84F1-450D-8658-36B1DE621558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20116508">
                        <a:off x="3121224" y="3858314"/>
                        <a:ext cx="425517" cy="46961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m:oMathPara>
                        </a14:m>
                        <a:endParaRPr lang="en-US" sz="1350"/>
                      </a:p>
                    </p:txBody>
                  </p:sp>
                </mc:Choice>
                <mc:Fallback xmlns=""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27DD9331-84F1-450D-8658-36B1DE62155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20116508">
                        <a:off x="3121224" y="3858314"/>
                        <a:ext cx="425517" cy="469616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id="{45CD8D5C-AECB-4985-8ADC-CEA2A243EE53}"/>
                    </a:ext>
                  </a:extLst>
                </p:cNvPr>
                <p:cNvCxnSpPr/>
                <p:nvPr/>
              </p:nvCxnSpPr>
              <p:spPr>
                <a:xfrm>
                  <a:off x="3965902" y="4144279"/>
                  <a:ext cx="0" cy="826262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D0D085FA-8716-406D-8397-EC17FDFA6A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27929" y="4305272"/>
                      <a:ext cx="344055" cy="4355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135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D0D085FA-8716-406D-8397-EC17FDFA6AF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7929" y="4305272"/>
                      <a:ext cx="344055" cy="435590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r="-9302" b="-75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8EC975E-E36A-47C0-8FA7-26BA2369A0A8}"/>
                    </a:ext>
                  </a:extLst>
                </p:cNvPr>
                <p:cNvSpPr txBox="1"/>
                <p:nvPr/>
              </p:nvSpPr>
              <p:spPr>
                <a:xfrm>
                  <a:off x="5781110" y="5610979"/>
                  <a:ext cx="1091098" cy="655308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sz="210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8EC975E-E36A-47C0-8FA7-26BA2369A0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1110" y="5610979"/>
                  <a:ext cx="1091098" cy="65530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81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DAD1AEF9-670A-464B-96A5-A0C4487A3447}"/>
              </a:ext>
            </a:extLst>
          </p:cNvPr>
          <p:cNvSpPr/>
          <p:nvPr/>
        </p:nvSpPr>
        <p:spPr>
          <a:xfrm>
            <a:off x="6384676" y="4736078"/>
            <a:ext cx="3896769" cy="113132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reflectometry is sensitive to chemical and in-plane magnetization depth dependence</a:t>
            </a:r>
          </a:p>
        </p:txBody>
      </p:sp>
    </p:spTree>
    <p:extLst>
      <p:ext uri="{BB962C8B-B14F-4D97-AF65-F5344CB8AC3E}">
        <p14:creationId xmlns:p14="http://schemas.microsoft.com/office/powerpoint/2010/main" val="13011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Typical Beam Shapes and Sizes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B834BA-7CD7-4BE6-A550-CEEBA72BE222}"/>
              </a:ext>
            </a:extLst>
          </p:cNvPr>
          <p:cNvSpPr/>
          <p:nvPr/>
        </p:nvSpPr>
        <p:spPr>
          <a:xfrm>
            <a:off x="400049" y="1222248"/>
            <a:ext cx="1828800" cy="46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 cm </a:t>
            </a:r>
          </a:p>
          <a:p>
            <a:pPr algn="ctr"/>
            <a:r>
              <a:rPr lang="en-US" sz="4400"/>
              <a:t>× </a:t>
            </a:r>
          </a:p>
          <a:p>
            <a:pPr algn="ctr"/>
            <a:r>
              <a:rPr lang="en-US" sz="440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F3362-B14F-4A8A-A67C-66982F620085}"/>
              </a:ext>
            </a:extLst>
          </p:cNvPr>
          <p:cNvSpPr txBox="1"/>
          <p:nvPr/>
        </p:nvSpPr>
        <p:spPr>
          <a:xfrm>
            <a:off x="400049" y="5867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Typical Maximum PNR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CDE5A-D31E-43E6-9996-006CD2636CF8}"/>
              </a:ext>
            </a:extLst>
          </p:cNvPr>
          <p:cNvSpPr txBox="1"/>
          <p:nvPr/>
        </p:nvSpPr>
        <p:spPr>
          <a:xfrm>
            <a:off x="2569833" y="586739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Typical Beam Size for 10×10 mm</a:t>
            </a:r>
            <a:r>
              <a:rPr lang="en-US" baseline="30000"/>
              <a:t>2</a:t>
            </a:r>
            <a:r>
              <a:rPr lang="en-US"/>
              <a:t> sample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BD426-7FA0-4455-B5B0-C55F2C774A39}"/>
              </a:ext>
            </a:extLst>
          </p:cNvPr>
          <p:cNvSpPr/>
          <p:nvPr/>
        </p:nvSpPr>
        <p:spPr>
          <a:xfrm>
            <a:off x="3392793" y="2820212"/>
            <a:ext cx="9144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492B6-AC43-4C7B-9242-ECE3D354FA75}"/>
              </a:ext>
            </a:extLst>
          </p:cNvPr>
          <p:cNvSpPr txBox="1"/>
          <p:nvPr/>
        </p:nvSpPr>
        <p:spPr>
          <a:xfrm>
            <a:off x="3076875" y="248152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4CFC1-CB6B-41F6-B5D0-53BDA6926787}"/>
              </a:ext>
            </a:extLst>
          </p:cNvPr>
          <p:cNvSpPr txBox="1"/>
          <p:nvPr/>
        </p:nvSpPr>
        <p:spPr>
          <a:xfrm>
            <a:off x="3522008" y="324433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15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CED31-6CC8-4B76-ABA9-79182A0A2686}"/>
              </a:ext>
            </a:extLst>
          </p:cNvPr>
          <p:cNvSpPr txBox="1"/>
          <p:nvPr/>
        </p:nvSpPr>
        <p:spPr>
          <a:xfrm>
            <a:off x="4739617" y="586739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Typical Beam Size for X-ray Reflectometer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089924-D5F6-4749-BF3C-AA8EFE5AD979}"/>
              </a:ext>
            </a:extLst>
          </p:cNvPr>
          <p:cNvSpPr/>
          <p:nvPr/>
        </p:nvSpPr>
        <p:spPr>
          <a:xfrm>
            <a:off x="5562577" y="2963087"/>
            <a:ext cx="91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4CC41-9C35-4445-8CC9-00FB2926C98A}"/>
              </a:ext>
            </a:extLst>
          </p:cNvPr>
          <p:cNvSpPr txBox="1"/>
          <p:nvPr/>
        </p:nvSpPr>
        <p:spPr>
          <a:xfrm>
            <a:off x="5246659" y="248152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0.1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51868-A2B2-4924-BE01-B2ADDB8257EE}"/>
              </a:ext>
            </a:extLst>
          </p:cNvPr>
          <p:cNvSpPr txBox="1"/>
          <p:nvPr/>
        </p:nvSpPr>
        <p:spPr>
          <a:xfrm>
            <a:off x="5691792" y="324433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9F6F31-8BC0-46E2-8727-B4E33BF5F654}"/>
              </a:ext>
            </a:extLst>
          </p:cNvPr>
          <p:cNvSpPr txBox="1"/>
          <p:nvPr/>
        </p:nvSpPr>
        <p:spPr>
          <a:xfrm>
            <a:off x="6909401" y="586739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Typical Beam Size for Synchrotron X-ray Source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4C72DF-6D96-474C-AD1E-C886E3F98161}"/>
              </a:ext>
            </a:extLst>
          </p:cNvPr>
          <p:cNvSpPr/>
          <p:nvPr/>
        </p:nvSpPr>
        <p:spPr>
          <a:xfrm>
            <a:off x="7604345" y="3383280"/>
            <a:ext cx="9144" cy="9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19206-52DC-46B2-88F9-69FD5D007A2B}"/>
              </a:ext>
            </a:extLst>
          </p:cNvPr>
          <p:cNvSpPr txBox="1"/>
          <p:nvPr/>
        </p:nvSpPr>
        <p:spPr>
          <a:xfrm>
            <a:off x="7201063" y="2450880"/>
            <a:ext cx="10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0.1 mm</a:t>
            </a:r>
          </a:p>
          <a:p>
            <a:r>
              <a:rPr lang="en-US"/>
              <a:t>diameter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0791D5-E446-460A-9887-1349C68BB54E}"/>
              </a:ext>
            </a:extLst>
          </p:cNvPr>
          <p:cNvSpPr txBox="1"/>
          <p:nvPr/>
        </p:nvSpPr>
        <p:spPr>
          <a:xfrm>
            <a:off x="2656310" y="4585292"/>
            <a:ext cx="1564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3</a:t>
            </a:r>
            <a:r>
              <a:rPr lang="en-US"/>
              <a:t> counts/sec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78A2C1-FF63-40C2-A50D-360A2064C4E7}"/>
              </a:ext>
            </a:extLst>
          </p:cNvPr>
          <p:cNvSpPr txBox="1"/>
          <p:nvPr/>
        </p:nvSpPr>
        <p:spPr>
          <a:xfrm>
            <a:off x="4780375" y="4555866"/>
            <a:ext cx="1564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7</a:t>
            </a:r>
            <a:r>
              <a:rPr lang="en-US"/>
              <a:t> counts/sec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327F2-772C-4EF9-AC1D-DA71BECFA8DC}"/>
              </a:ext>
            </a:extLst>
          </p:cNvPr>
          <p:cNvSpPr txBox="1"/>
          <p:nvPr/>
        </p:nvSpPr>
        <p:spPr>
          <a:xfrm>
            <a:off x="6904440" y="4555866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13</a:t>
            </a:r>
            <a:r>
              <a:rPr lang="en-US"/>
              <a:t> counts/sec</a:t>
            </a:r>
          </a:p>
          <a:p>
            <a:r>
              <a:rPr lang="en-US" sz="1200"/>
              <a:t>(this number might be wrong but it’s so large it doesn’t matter)</a:t>
            </a:r>
          </a:p>
        </p:txBody>
      </p:sp>
    </p:spTree>
    <p:extLst>
      <p:ext uri="{BB962C8B-B14F-4D97-AF65-F5344CB8AC3E}">
        <p14:creationId xmlns:p14="http://schemas.microsoft.com/office/powerpoint/2010/main" val="2973085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Footprint Correction</a:t>
            </a:r>
          </a:p>
        </p:txBody>
      </p:sp>
      <p:pic>
        <p:nvPicPr>
          <p:cNvPr id="3" name="Picture 2" descr="A picture containing text, screenshot, antenna&#10;&#10;Description automatically generated">
            <a:extLst>
              <a:ext uri="{FF2B5EF4-FFF2-40B4-BE49-F238E27FC236}">
                <a16:creationId xmlns:a16="http://schemas.microsoft.com/office/drawing/2014/main" id="{9655D95C-8841-4346-9513-2A8389975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885"/>
            <a:ext cx="8534400" cy="1793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8BEF8-D16C-467E-8A74-91F1833D6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8512"/>
            <a:ext cx="5570734" cy="2752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7EFF3-194C-4A71-941C-0B3CB5257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00" y="3361864"/>
            <a:ext cx="4629546" cy="34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6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Footprint Correction and Sample Shape</a:t>
            </a:r>
          </a:p>
        </p:txBody>
      </p:sp>
    </p:spTree>
    <p:extLst>
      <p:ext uri="{BB962C8B-B14F-4D97-AF65-F5344CB8AC3E}">
        <p14:creationId xmlns:p14="http://schemas.microsoft.com/office/powerpoint/2010/main" val="160364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AC7AF4-ED7D-45AF-B3A3-CFC4E147DE78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8AAC9B38-208C-4D14-B666-6289FBD291E6}"/>
              </a:ext>
            </a:extLst>
          </p:cNvPr>
          <p:cNvSpPr txBox="1">
            <a:spLocks/>
          </p:cNvSpPr>
          <p:nvPr/>
        </p:nvSpPr>
        <p:spPr>
          <a:xfrm>
            <a:off x="2079322" y="172880"/>
            <a:ext cx="9151621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Neutron Reflectometry (NR)</a:t>
            </a:r>
          </a:p>
        </p:txBody>
      </p:sp>
      <p:grpSp>
        <p:nvGrpSpPr>
          <p:cNvPr id="66" name="Group 71">
            <a:extLst>
              <a:ext uri="{FF2B5EF4-FFF2-40B4-BE49-F238E27FC236}">
                <a16:creationId xmlns:a16="http://schemas.microsoft.com/office/drawing/2014/main" id="{CFC7A801-32F4-44D9-B424-62CAC14C83D9}"/>
              </a:ext>
            </a:extLst>
          </p:cNvPr>
          <p:cNvGrpSpPr/>
          <p:nvPr/>
        </p:nvGrpSpPr>
        <p:grpSpPr>
          <a:xfrm>
            <a:off x="5791537" y="1401342"/>
            <a:ext cx="558800" cy="846667"/>
            <a:chOff x="0" y="0"/>
            <a:chExt cx="558800" cy="846667"/>
          </a:xfrm>
        </p:grpSpPr>
        <p:sp>
          <p:nvSpPr>
            <p:cNvPr id="67" name="Rounded Rectangle 43">
              <a:extLst>
                <a:ext uri="{FF2B5EF4-FFF2-40B4-BE49-F238E27FC236}">
                  <a16:creationId xmlns:a16="http://schemas.microsoft.com/office/drawing/2014/main" id="{75C95EA9-C18F-433E-B535-798C507BCCC4}"/>
                </a:ext>
              </a:extLst>
            </p:cNvPr>
            <p:cNvSpPr/>
            <p:nvPr/>
          </p:nvSpPr>
          <p:spPr>
            <a:xfrm>
              <a:off x="0" y="0"/>
              <a:ext cx="558800" cy="8466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9F009F4-55B4-4455-A274-DAAF072E2012}"/>
                </a:ext>
              </a:extLst>
            </p:cNvPr>
            <p:cNvSpPr/>
            <p:nvPr/>
          </p:nvSpPr>
          <p:spPr>
            <a:xfrm>
              <a:off x="135466" y="304799"/>
              <a:ext cx="296333" cy="270934"/>
            </a:xfrm>
            <a:prstGeom prst="ellipse">
              <a:avLst/>
            </a:prstGeom>
            <a:solidFill>
              <a:srgbClr val="FFA9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FAE47F9-85CC-43E9-9D4B-FE3CB179C262}"/>
                </a:ext>
              </a:extLst>
            </p:cNvPr>
            <p:cNvCxnSpPr/>
            <p:nvPr/>
          </p:nvCxnSpPr>
          <p:spPr>
            <a:xfrm>
              <a:off x="50584" y="226064"/>
              <a:ext cx="107298" cy="106146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8CCC0CF-9589-4502-A686-440019AE84DF}"/>
                </a:ext>
              </a:extLst>
            </p:cNvPr>
            <p:cNvCxnSpPr/>
            <p:nvPr/>
          </p:nvCxnSpPr>
          <p:spPr>
            <a:xfrm>
              <a:off x="279583" y="128279"/>
              <a:ext cx="761" cy="142655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0A0CF2-C7F9-405C-8CAC-CC861529048A}"/>
                </a:ext>
              </a:extLst>
            </p:cNvPr>
            <p:cNvCxnSpPr/>
            <p:nvPr/>
          </p:nvCxnSpPr>
          <p:spPr>
            <a:xfrm flipH="1">
              <a:off x="399241" y="246691"/>
              <a:ext cx="97430" cy="88724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7071A850-0910-46EE-A530-5D027DA82907}"/>
              </a:ext>
            </a:extLst>
          </p:cNvPr>
          <p:cNvSpPr/>
          <p:nvPr/>
        </p:nvSpPr>
        <p:spPr>
          <a:xfrm>
            <a:off x="7685433" y="1798202"/>
            <a:ext cx="2130640" cy="18679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perspectiveRelaxed">
              <a:rot lat="16800000" lon="0" rev="0"/>
            </a:camera>
            <a:lightRig rig="threePt" dir="t"/>
          </a:scene3d>
          <a:sp3d extrusionH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636E20-CF03-409D-8822-5B08CEC57572}"/>
              </a:ext>
            </a:extLst>
          </p:cNvPr>
          <p:cNvSpPr/>
          <p:nvPr/>
        </p:nvSpPr>
        <p:spPr>
          <a:xfrm>
            <a:off x="7685439" y="1596071"/>
            <a:ext cx="2130640" cy="1867926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perspectiveRelaxed">
              <a:rot lat="16800000" lon="0" rev="0"/>
            </a:camera>
            <a:lightRig rig="threePt" dir="t"/>
          </a:scene3d>
          <a:sp3d extrusionH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9CDF376-1669-4A38-B6B5-A5076350A849}"/>
              </a:ext>
            </a:extLst>
          </p:cNvPr>
          <p:cNvCxnSpPr/>
          <p:nvPr/>
        </p:nvCxnSpPr>
        <p:spPr>
          <a:xfrm flipV="1">
            <a:off x="8712533" y="1697675"/>
            <a:ext cx="0" cy="8229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43">
            <a:extLst>
              <a:ext uri="{FF2B5EF4-FFF2-40B4-BE49-F238E27FC236}">
                <a16:creationId xmlns:a16="http://schemas.microsoft.com/office/drawing/2014/main" id="{F51382A4-5C28-4147-8322-EAC396F2501E}"/>
              </a:ext>
            </a:extLst>
          </p:cNvPr>
          <p:cNvGrpSpPr/>
          <p:nvPr/>
        </p:nvGrpSpPr>
        <p:grpSpPr>
          <a:xfrm>
            <a:off x="6216926" y="1790804"/>
            <a:ext cx="812800" cy="467253"/>
            <a:chOff x="129060" y="194733"/>
            <a:chExt cx="812800" cy="467253"/>
          </a:xfrm>
        </p:grpSpPr>
        <p:sp>
          <p:nvSpPr>
            <p:cNvPr id="76" name="Freeform 60">
              <a:extLst>
                <a:ext uri="{FF2B5EF4-FFF2-40B4-BE49-F238E27FC236}">
                  <a16:creationId xmlns:a16="http://schemas.microsoft.com/office/drawing/2014/main" id="{A24E7031-B824-4E28-A8D4-9C31E95548CA}"/>
                </a:ext>
              </a:extLst>
            </p:cNvPr>
            <p:cNvSpPr/>
            <p:nvPr/>
          </p:nvSpPr>
          <p:spPr>
            <a:xfrm rot="785873">
              <a:off x="129060" y="199669"/>
              <a:ext cx="812800" cy="462317"/>
            </a:xfrm>
            <a:custGeom>
              <a:avLst/>
              <a:gdLst>
                <a:gd name="connsiteX0" fmla="*/ 0 w 812800"/>
                <a:gd name="connsiteY0" fmla="*/ 352778 h 643466"/>
                <a:gd name="connsiteX1" fmla="*/ 228600 w 812800"/>
                <a:gd name="connsiteY1" fmla="*/ 47978 h 643466"/>
                <a:gd name="connsiteX2" fmla="*/ 414866 w 812800"/>
                <a:gd name="connsiteY2" fmla="*/ 640644 h 643466"/>
                <a:gd name="connsiteX3" fmla="*/ 643466 w 812800"/>
                <a:gd name="connsiteY3" fmla="*/ 64911 h 643466"/>
                <a:gd name="connsiteX4" fmla="*/ 812800 w 812800"/>
                <a:gd name="connsiteY4" fmla="*/ 386644 h 64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" h="643466">
                  <a:moveTo>
                    <a:pt x="0" y="352778"/>
                  </a:moveTo>
                  <a:cubicBezTo>
                    <a:pt x="79728" y="176389"/>
                    <a:pt x="159456" y="0"/>
                    <a:pt x="228600" y="47978"/>
                  </a:cubicBezTo>
                  <a:cubicBezTo>
                    <a:pt x="297744" y="95956"/>
                    <a:pt x="345722" y="637822"/>
                    <a:pt x="414866" y="640644"/>
                  </a:cubicBezTo>
                  <a:cubicBezTo>
                    <a:pt x="484010" y="643466"/>
                    <a:pt x="577144" y="107244"/>
                    <a:pt x="643466" y="64911"/>
                  </a:cubicBezTo>
                  <a:cubicBezTo>
                    <a:pt x="709788" y="22578"/>
                    <a:pt x="761294" y="204611"/>
                    <a:pt x="812800" y="386644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647E5C0-B608-49D3-A907-AE97FB692A90}"/>
                </a:ext>
              </a:extLst>
            </p:cNvPr>
            <p:cNvSpPr txBox="1"/>
            <p:nvPr/>
          </p:nvSpPr>
          <p:spPr>
            <a:xfrm>
              <a:off x="406402" y="194733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Garamond" panose="02020404030301010803" pitchFamily="18" charset="0"/>
                  <a:cs typeface="Times New Roman" pitchFamily="18" charset="0"/>
                </a:rPr>
                <a:t>n</a:t>
              </a:r>
              <a:r>
                <a:rPr lang="en-US" b="1" baseline="30000">
                  <a:latin typeface="Garamond" panose="02020404030301010803" pitchFamily="18" charset="0"/>
                  <a:cs typeface="Times New Roman" pitchFamily="18" charset="0"/>
                </a:rPr>
                <a:t>0</a:t>
              </a:r>
              <a:endParaRPr lang="en-US" b="1">
                <a:latin typeface="Garamond" panose="02020404030301010803" pitchFamily="18" charset="0"/>
                <a:cs typeface="Times New Roman" pitchFamily="18" charset="0"/>
              </a:endParaRPr>
            </a:p>
          </p:txBody>
        </p:sp>
      </p:grpSp>
      <p:grpSp>
        <p:nvGrpSpPr>
          <p:cNvPr id="78" name="Group 51">
            <a:extLst>
              <a:ext uri="{FF2B5EF4-FFF2-40B4-BE49-F238E27FC236}">
                <a16:creationId xmlns:a16="http://schemas.microsoft.com/office/drawing/2014/main" id="{AB53EFE1-5D75-4FEA-94BE-A36A5AF47544}"/>
              </a:ext>
            </a:extLst>
          </p:cNvPr>
          <p:cNvGrpSpPr/>
          <p:nvPr/>
        </p:nvGrpSpPr>
        <p:grpSpPr>
          <a:xfrm>
            <a:off x="6511198" y="1851811"/>
            <a:ext cx="292964" cy="292962"/>
            <a:chOff x="2139518" y="639193"/>
            <a:chExt cx="292964" cy="292962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BA11170-1F5D-45FD-B7DF-16D19148B9D7}"/>
                </a:ext>
              </a:extLst>
            </p:cNvPr>
            <p:cNvCxnSpPr>
              <a:stCxn id="80" idx="3"/>
              <a:endCxn id="80" idx="7"/>
            </p:cNvCxnSpPr>
            <p:nvPr/>
          </p:nvCxnSpPr>
          <p:spPr>
            <a:xfrm flipV="1">
              <a:off x="2182422" y="682096"/>
              <a:ext cx="207156" cy="207156"/>
            </a:xfrm>
            <a:prstGeom prst="straightConnector1">
              <a:avLst/>
            </a:prstGeom>
            <a:ln w="31750">
              <a:solidFill>
                <a:schemeClr val="bg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C2DA940-B1FE-4DA5-A8C9-E16E13DABB97}"/>
                </a:ext>
              </a:extLst>
            </p:cNvPr>
            <p:cNvSpPr/>
            <p:nvPr/>
          </p:nvSpPr>
          <p:spPr>
            <a:xfrm>
              <a:off x="2139518" y="639193"/>
              <a:ext cx="292964" cy="2929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b="1">
                  <a:latin typeface="Garamond" panose="02020404030301010803" pitchFamily="18" charset="0"/>
                </a:rPr>
                <a:t>n</a:t>
              </a:r>
              <a:r>
                <a:rPr lang="en-US" b="1" baseline="30000">
                  <a:latin typeface="Garamond" panose="02020404030301010803" pitchFamily="18" charset="0"/>
                </a:rPr>
                <a:t>0</a:t>
              </a:r>
            </a:p>
          </p:txBody>
        </p:sp>
      </p:grpSp>
      <p:grpSp>
        <p:nvGrpSpPr>
          <p:cNvPr id="81" name="Group 45">
            <a:extLst>
              <a:ext uri="{FF2B5EF4-FFF2-40B4-BE49-F238E27FC236}">
                <a16:creationId xmlns:a16="http://schemas.microsoft.com/office/drawing/2014/main" id="{6E3854E1-26DC-4AF9-9F90-06BA53404C73}"/>
              </a:ext>
            </a:extLst>
          </p:cNvPr>
          <p:cNvGrpSpPr/>
          <p:nvPr/>
        </p:nvGrpSpPr>
        <p:grpSpPr>
          <a:xfrm>
            <a:off x="8308191" y="2239536"/>
            <a:ext cx="812800" cy="484187"/>
            <a:chOff x="129060" y="177799"/>
            <a:chExt cx="812800" cy="484187"/>
          </a:xfrm>
        </p:grpSpPr>
        <p:sp>
          <p:nvSpPr>
            <p:cNvPr id="82" name="Freeform 66">
              <a:extLst>
                <a:ext uri="{FF2B5EF4-FFF2-40B4-BE49-F238E27FC236}">
                  <a16:creationId xmlns:a16="http://schemas.microsoft.com/office/drawing/2014/main" id="{342A287A-B16E-4CF6-A377-17096A3DC44D}"/>
                </a:ext>
              </a:extLst>
            </p:cNvPr>
            <p:cNvSpPr/>
            <p:nvPr/>
          </p:nvSpPr>
          <p:spPr>
            <a:xfrm rot="20820000">
              <a:off x="129060" y="199669"/>
              <a:ext cx="812800" cy="462317"/>
            </a:xfrm>
            <a:custGeom>
              <a:avLst/>
              <a:gdLst>
                <a:gd name="connsiteX0" fmla="*/ 0 w 812800"/>
                <a:gd name="connsiteY0" fmla="*/ 352778 h 643466"/>
                <a:gd name="connsiteX1" fmla="*/ 228600 w 812800"/>
                <a:gd name="connsiteY1" fmla="*/ 47978 h 643466"/>
                <a:gd name="connsiteX2" fmla="*/ 414866 w 812800"/>
                <a:gd name="connsiteY2" fmla="*/ 640644 h 643466"/>
                <a:gd name="connsiteX3" fmla="*/ 643466 w 812800"/>
                <a:gd name="connsiteY3" fmla="*/ 64911 h 643466"/>
                <a:gd name="connsiteX4" fmla="*/ 812800 w 812800"/>
                <a:gd name="connsiteY4" fmla="*/ 386644 h 64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" h="643466">
                  <a:moveTo>
                    <a:pt x="0" y="352778"/>
                  </a:moveTo>
                  <a:cubicBezTo>
                    <a:pt x="79728" y="176389"/>
                    <a:pt x="159456" y="0"/>
                    <a:pt x="228600" y="47978"/>
                  </a:cubicBezTo>
                  <a:cubicBezTo>
                    <a:pt x="297744" y="95956"/>
                    <a:pt x="345722" y="637822"/>
                    <a:pt x="414866" y="640644"/>
                  </a:cubicBezTo>
                  <a:cubicBezTo>
                    <a:pt x="484010" y="643466"/>
                    <a:pt x="577144" y="107244"/>
                    <a:pt x="643466" y="64911"/>
                  </a:cubicBezTo>
                  <a:cubicBezTo>
                    <a:pt x="709788" y="22578"/>
                    <a:pt x="761294" y="204611"/>
                    <a:pt x="812800" y="386644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807BAF8-4387-4223-982D-B6978DFDFB58}"/>
                </a:ext>
              </a:extLst>
            </p:cNvPr>
            <p:cNvSpPr txBox="1"/>
            <p:nvPr/>
          </p:nvSpPr>
          <p:spPr>
            <a:xfrm>
              <a:off x="355600" y="17779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Garamond" panose="02020404030301010803" pitchFamily="18" charset="0"/>
                  <a:cs typeface="Times New Roman" pitchFamily="18" charset="0"/>
                </a:rPr>
                <a:t>n</a:t>
              </a:r>
              <a:r>
                <a:rPr lang="en-US" b="1" baseline="30000">
                  <a:latin typeface="Garamond" panose="02020404030301010803" pitchFamily="18" charset="0"/>
                  <a:cs typeface="Times New Roman" pitchFamily="18" charset="0"/>
                </a:rPr>
                <a:t>0</a:t>
              </a:r>
              <a:endParaRPr lang="en-US" b="1">
                <a:latin typeface="Garamond" panose="02020404030301010803" pitchFamily="18" charset="0"/>
                <a:cs typeface="Times New Roman" pitchFamily="18" charset="0"/>
              </a:endParaRP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A986A3F1-293D-47D9-AB5C-F6D642B75B53}"/>
              </a:ext>
            </a:extLst>
          </p:cNvPr>
          <p:cNvSpPr/>
          <p:nvPr/>
        </p:nvSpPr>
        <p:spPr>
          <a:xfrm>
            <a:off x="10905399" y="1621473"/>
            <a:ext cx="110067" cy="533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ACE29FA-35F6-4E70-BF16-D74B0ED4FF2A}"/>
              </a:ext>
            </a:extLst>
          </p:cNvPr>
          <p:cNvSpPr txBox="1"/>
          <p:nvPr/>
        </p:nvSpPr>
        <p:spPr>
          <a:xfrm>
            <a:off x="11015465" y="1562207"/>
            <a:ext cx="98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detector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FB31E4-C67D-4C14-8E55-2613609A4331}"/>
              </a:ext>
            </a:extLst>
          </p:cNvPr>
          <p:cNvSpPr txBox="1"/>
          <p:nvPr/>
        </p:nvSpPr>
        <p:spPr>
          <a:xfrm>
            <a:off x="5672999" y="2205670"/>
            <a:ext cx="98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U</a:t>
            </a:r>
            <a:r>
              <a:rPr lang="en-US" baseline="30000">
                <a:latin typeface="Garamond" panose="02020404030301010803" pitchFamily="18" charset="0"/>
                <a:cs typeface="Times New Roman" pitchFamily="18" charset="0"/>
              </a:rPr>
              <a:t>235</a:t>
            </a:r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 reactor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48CDB6-5988-4B8A-A87E-79CA58FADDAA}"/>
              </a:ext>
            </a:extLst>
          </p:cNvPr>
          <p:cNvSpPr txBox="1"/>
          <p:nvPr/>
        </p:nvSpPr>
        <p:spPr>
          <a:xfrm>
            <a:off x="165100" y="1140616"/>
            <a:ext cx="532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Neutron Reflectometry</a:t>
            </a: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Thin films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1 nm – 300 nm thick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Samples must be shiny!</a:t>
            </a:r>
          </a:p>
        </p:txBody>
      </p:sp>
      <p:pic>
        <p:nvPicPr>
          <p:cNvPr id="26" name="Picture 2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48A9FB-613B-4B03-812A-460656976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905396-93D0-4316-BA16-F63B6D123660}"/>
              </a:ext>
            </a:extLst>
          </p:cNvPr>
          <p:cNvGrpSpPr/>
          <p:nvPr/>
        </p:nvGrpSpPr>
        <p:grpSpPr>
          <a:xfrm>
            <a:off x="283890" y="3072400"/>
            <a:ext cx="11616599" cy="3572606"/>
            <a:chOff x="381000" y="2144773"/>
            <a:chExt cx="11616599" cy="357260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BB17252-6D8D-42DC-BD85-B9024826CFB6}"/>
                </a:ext>
              </a:extLst>
            </p:cNvPr>
            <p:cNvSpPr/>
            <p:nvPr/>
          </p:nvSpPr>
          <p:spPr>
            <a:xfrm>
              <a:off x="381000" y="2144773"/>
              <a:ext cx="11616599" cy="3572606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934C952-987E-4A28-B1DC-93C8B389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925" y="2401564"/>
              <a:ext cx="9826282" cy="326501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D55E31-CF4E-4510-9C13-859DB5BAFF2E}"/>
                </a:ext>
              </a:extLst>
            </p:cNvPr>
            <p:cNvSpPr txBox="1"/>
            <p:nvPr/>
          </p:nvSpPr>
          <p:spPr>
            <a:xfrm>
              <a:off x="751785" y="2305433"/>
              <a:ext cx="62801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Brian </a:t>
              </a:r>
              <a:r>
                <a:rPr lang="en-US" err="1"/>
                <a:t>Maranville’s</a:t>
              </a:r>
              <a:r>
                <a:rPr lang="en-US"/>
                <a:t> Reflectivity Simulator</a:t>
              </a:r>
            </a:p>
            <a:p>
              <a:r>
                <a:rPr lang="en-US"/>
                <a:t>https://www.ncnr.nist.gov/instruments/magik/d3-science-v4/demos/reflectometer_alignment_sim_three.html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1C5F93-D3A5-4D0F-AA09-99CE34F9D4A1}"/>
                </a:ext>
              </a:extLst>
            </p:cNvPr>
            <p:cNvSpPr txBox="1"/>
            <p:nvPr/>
          </p:nvSpPr>
          <p:spPr>
            <a:xfrm>
              <a:off x="751785" y="5209967"/>
              <a:ext cx="73489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hlinkClick r:id="rId4"/>
                </a:rPr>
                <a:t>https://www.nist.gov/ncnr/magik-reflectometer</a:t>
              </a:r>
              <a:r>
                <a:rPr lang="en-US"/>
                <a:t>  </a:t>
              </a:r>
              <a:r>
                <a:rPr lang="en-US">
                  <a:sym typeface="Wingdings" panose="05000000000000000000" pitchFamily="2" charset="2"/>
                </a:rPr>
                <a:t>  Alignment Simulator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53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17226 0.07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37 L 0.21433 -0.099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51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Simulating Roughness vs. Steps</a:t>
            </a:r>
          </a:p>
        </p:txBody>
      </p:sp>
    </p:spTree>
    <p:extLst>
      <p:ext uri="{BB962C8B-B14F-4D97-AF65-F5344CB8AC3E}">
        <p14:creationId xmlns:p14="http://schemas.microsoft.com/office/powerpoint/2010/main" val="2110524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+mn-lt"/>
              </a:rPr>
              <a:t>Multiple Samples and Incoherent Sum</a:t>
            </a:r>
          </a:p>
        </p:txBody>
      </p:sp>
    </p:spTree>
    <p:extLst>
      <p:ext uri="{BB962C8B-B14F-4D97-AF65-F5344CB8AC3E}">
        <p14:creationId xmlns:p14="http://schemas.microsoft.com/office/powerpoint/2010/main" val="19307921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0091F-9F4F-4BCB-9192-B07216DFC4BD}"/>
              </a:ext>
            </a:extLst>
          </p:cNvPr>
          <p:cNvCxnSpPr>
            <a:cxnSpLocks/>
          </p:cNvCxnSpPr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F7FD457-C48D-490D-BA6C-84FF2A7FB475}"/>
              </a:ext>
            </a:extLst>
          </p:cNvPr>
          <p:cNvSpPr/>
          <p:nvPr/>
        </p:nvSpPr>
        <p:spPr>
          <a:xfrm rot="5400000">
            <a:off x="7656233" y="72522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39FF6-A1B9-4F32-99EA-3F65276D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20E3E3-5D5F-4910-BCC0-5F671002236B}"/>
              </a:ext>
            </a:extLst>
          </p:cNvPr>
          <p:cNvSpPr txBox="1">
            <a:spLocks/>
          </p:cNvSpPr>
          <p:nvPr/>
        </p:nvSpPr>
        <p:spPr>
          <a:xfrm>
            <a:off x="4076700" y="101924"/>
            <a:ext cx="7105726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prstClr val="black"/>
                </a:solidFill>
                <a:latin typeface="+mn-lt"/>
              </a:rPr>
              <a:t>Nevot</a:t>
            </a:r>
            <a:r>
              <a:rPr lang="en-US" sz="3600">
                <a:solidFill>
                  <a:prstClr val="black"/>
                </a:solidFill>
                <a:latin typeface="+mn-lt"/>
              </a:rPr>
              <a:t>-Croce vs. Full Optical Matrix</a:t>
            </a:r>
          </a:p>
        </p:txBody>
      </p:sp>
    </p:spTree>
    <p:extLst>
      <p:ext uri="{BB962C8B-B14F-4D97-AF65-F5344CB8AC3E}">
        <p14:creationId xmlns:p14="http://schemas.microsoft.com/office/powerpoint/2010/main" val="27742209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AF1203-750A-4E7E-9E70-56C08D6763EF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095F2E62-2DBF-468C-BB91-9F03062CAE91}"/>
              </a:ext>
            </a:extLst>
          </p:cNvPr>
          <p:cNvSpPr txBox="1">
            <a:spLocks/>
          </p:cNvSpPr>
          <p:nvPr/>
        </p:nvSpPr>
        <p:spPr>
          <a:xfrm>
            <a:off x="-5225" y="154052"/>
            <a:ext cx="12199620" cy="686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+mn-lt"/>
              </a:rPr>
              <a:t>NIST Center for Neutron Research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C8B4D6-2A41-4BEC-A404-992E183E2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4" y="1990603"/>
            <a:ext cx="8201484" cy="44627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A89D65-B944-40CC-A123-5BD08E168318}"/>
              </a:ext>
            </a:extLst>
          </p:cNvPr>
          <p:cNvGrpSpPr/>
          <p:nvPr/>
        </p:nvGrpSpPr>
        <p:grpSpPr>
          <a:xfrm>
            <a:off x="2404941" y="1179467"/>
            <a:ext cx="9422825" cy="4356913"/>
            <a:chOff x="2404941" y="1179467"/>
            <a:chExt cx="9422825" cy="4356913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B0743BA-2C46-415F-8282-D85DC6F68792}"/>
                </a:ext>
              </a:extLst>
            </p:cNvPr>
            <p:cNvSpPr/>
            <p:nvPr/>
          </p:nvSpPr>
          <p:spPr>
            <a:xfrm rot="16200000">
              <a:off x="1258132" y="2326277"/>
              <a:ext cx="4356912" cy="2063293"/>
            </a:xfrm>
            <a:prstGeom prst="trapezoid">
              <a:avLst>
                <a:gd name="adj" fmla="val 101828"/>
              </a:avLst>
            </a:prstGeom>
            <a:solidFill>
              <a:srgbClr val="81B5E1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https://upload.wikimedia.org/wikipedia/commons/8/85/NCNR_in_2010_from_the_air.jpg">
              <a:extLst>
                <a:ext uri="{FF2B5EF4-FFF2-40B4-BE49-F238E27FC236}">
                  <a16:creationId xmlns:a16="http://schemas.microsoft.com/office/drawing/2014/main" id="{FE2345DE-3281-4062-9B28-4261A2246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235" y="1179467"/>
              <a:ext cx="7359531" cy="4356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09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990B-F906-41D9-9D97-1D6BFE42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FCBD6-5D98-47AA-9B26-3AAF75754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2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AC7AF4-ED7D-45AF-B3A3-CFC4E147DE78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6" name="Group 71">
            <a:extLst>
              <a:ext uri="{FF2B5EF4-FFF2-40B4-BE49-F238E27FC236}">
                <a16:creationId xmlns:a16="http://schemas.microsoft.com/office/drawing/2014/main" id="{CFC7A801-32F4-44D9-B424-62CAC14C83D9}"/>
              </a:ext>
            </a:extLst>
          </p:cNvPr>
          <p:cNvGrpSpPr/>
          <p:nvPr/>
        </p:nvGrpSpPr>
        <p:grpSpPr>
          <a:xfrm>
            <a:off x="5791537" y="1401342"/>
            <a:ext cx="558800" cy="846667"/>
            <a:chOff x="0" y="0"/>
            <a:chExt cx="558800" cy="846667"/>
          </a:xfrm>
        </p:grpSpPr>
        <p:sp>
          <p:nvSpPr>
            <p:cNvPr id="67" name="Rounded Rectangle 43">
              <a:extLst>
                <a:ext uri="{FF2B5EF4-FFF2-40B4-BE49-F238E27FC236}">
                  <a16:creationId xmlns:a16="http://schemas.microsoft.com/office/drawing/2014/main" id="{75C95EA9-C18F-433E-B535-798C507BCCC4}"/>
                </a:ext>
              </a:extLst>
            </p:cNvPr>
            <p:cNvSpPr/>
            <p:nvPr/>
          </p:nvSpPr>
          <p:spPr>
            <a:xfrm>
              <a:off x="0" y="0"/>
              <a:ext cx="558800" cy="8466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9F009F4-55B4-4455-A274-DAAF072E2012}"/>
                </a:ext>
              </a:extLst>
            </p:cNvPr>
            <p:cNvSpPr/>
            <p:nvPr/>
          </p:nvSpPr>
          <p:spPr>
            <a:xfrm>
              <a:off x="135466" y="304799"/>
              <a:ext cx="296333" cy="270934"/>
            </a:xfrm>
            <a:prstGeom prst="ellipse">
              <a:avLst/>
            </a:prstGeom>
            <a:solidFill>
              <a:srgbClr val="FFA9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FAE47F9-85CC-43E9-9D4B-FE3CB179C262}"/>
                </a:ext>
              </a:extLst>
            </p:cNvPr>
            <p:cNvCxnSpPr/>
            <p:nvPr/>
          </p:nvCxnSpPr>
          <p:spPr>
            <a:xfrm>
              <a:off x="50584" y="226064"/>
              <a:ext cx="107298" cy="106146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8CCC0CF-9589-4502-A686-440019AE84DF}"/>
                </a:ext>
              </a:extLst>
            </p:cNvPr>
            <p:cNvCxnSpPr/>
            <p:nvPr/>
          </p:nvCxnSpPr>
          <p:spPr>
            <a:xfrm>
              <a:off x="279583" y="128279"/>
              <a:ext cx="761" cy="142655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0A0CF2-C7F9-405C-8CAC-CC861529048A}"/>
                </a:ext>
              </a:extLst>
            </p:cNvPr>
            <p:cNvCxnSpPr/>
            <p:nvPr/>
          </p:nvCxnSpPr>
          <p:spPr>
            <a:xfrm flipH="1">
              <a:off x="399241" y="246691"/>
              <a:ext cx="97430" cy="88724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7071A850-0910-46EE-A530-5D027DA82907}"/>
              </a:ext>
            </a:extLst>
          </p:cNvPr>
          <p:cNvSpPr/>
          <p:nvPr/>
        </p:nvSpPr>
        <p:spPr>
          <a:xfrm>
            <a:off x="7685433" y="1798202"/>
            <a:ext cx="2130640" cy="18679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perspectiveRelaxed">
              <a:rot lat="16800000" lon="0" rev="0"/>
            </a:camera>
            <a:lightRig rig="threePt" dir="t"/>
          </a:scene3d>
          <a:sp3d extrusionH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636E20-CF03-409D-8822-5B08CEC57572}"/>
              </a:ext>
            </a:extLst>
          </p:cNvPr>
          <p:cNvSpPr/>
          <p:nvPr/>
        </p:nvSpPr>
        <p:spPr>
          <a:xfrm>
            <a:off x="7685439" y="1596071"/>
            <a:ext cx="2130640" cy="1867926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perspectiveRelaxed">
              <a:rot lat="16800000" lon="0" rev="0"/>
            </a:camera>
            <a:lightRig rig="threePt" dir="t"/>
          </a:scene3d>
          <a:sp3d extrusionH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9CDF376-1669-4A38-B6B5-A5076350A849}"/>
              </a:ext>
            </a:extLst>
          </p:cNvPr>
          <p:cNvCxnSpPr/>
          <p:nvPr/>
        </p:nvCxnSpPr>
        <p:spPr>
          <a:xfrm flipV="1">
            <a:off x="8712533" y="1697675"/>
            <a:ext cx="0" cy="8229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45">
            <a:extLst>
              <a:ext uri="{FF2B5EF4-FFF2-40B4-BE49-F238E27FC236}">
                <a16:creationId xmlns:a16="http://schemas.microsoft.com/office/drawing/2014/main" id="{6E3854E1-26DC-4AF9-9F90-06BA53404C73}"/>
              </a:ext>
            </a:extLst>
          </p:cNvPr>
          <p:cNvGrpSpPr/>
          <p:nvPr/>
        </p:nvGrpSpPr>
        <p:grpSpPr>
          <a:xfrm>
            <a:off x="10918655" y="1555947"/>
            <a:ext cx="812800" cy="484187"/>
            <a:chOff x="129060" y="177799"/>
            <a:chExt cx="812800" cy="484187"/>
          </a:xfrm>
        </p:grpSpPr>
        <p:sp>
          <p:nvSpPr>
            <p:cNvPr id="82" name="Freeform 66">
              <a:extLst>
                <a:ext uri="{FF2B5EF4-FFF2-40B4-BE49-F238E27FC236}">
                  <a16:creationId xmlns:a16="http://schemas.microsoft.com/office/drawing/2014/main" id="{342A287A-B16E-4CF6-A377-17096A3DC44D}"/>
                </a:ext>
              </a:extLst>
            </p:cNvPr>
            <p:cNvSpPr/>
            <p:nvPr/>
          </p:nvSpPr>
          <p:spPr>
            <a:xfrm rot="20820000">
              <a:off x="129060" y="199669"/>
              <a:ext cx="812800" cy="462317"/>
            </a:xfrm>
            <a:custGeom>
              <a:avLst/>
              <a:gdLst>
                <a:gd name="connsiteX0" fmla="*/ 0 w 812800"/>
                <a:gd name="connsiteY0" fmla="*/ 352778 h 643466"/>
                <a:gd name="connsiteX1" fmla="*/ 228600 w 812800"/>
                <a:gd name="connsiteY1" fmla="*/ 47978 h 643466"/>
                <a:gd name="connsiteX2" fmla="*/ 414866 w 812800"/>
                <a:gd name="connsiteY2" fmla="*/ 640644 h 643466"/>
                <a:gd name="connsiteX3" fmla="*/ 643466 w 812800"/>
                <a:gd name="connsiteY3" fmla="*/ 64911 h 643466"/>
                <a:gd name="connsiteX4" fmla="*/ 812800 w 812800"/>
                <a:gd name="connsiteY4" fmla="*/ 386644 h 64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" h="643466">
                  <a:moveTo>
                    <a:pt x="0" y="352778"/>
                  </a:moveTo>
                  <a:cubicBezTo>
                    <a:pt x="79728" y="176389"/>
                    <a:pt x="159456" y="0"/>
                    <a:pt x="228600" y="47978"/>
                  </a:cubicBezTo>
                  <a:cubicBezTo>
                    <a:pt x="297744" y="95956"/>
                    <a:pt x="345722" y="637822"/>
                    <a:pt x="414866" y="640644"/>
                  </a:cubicBezTo>
                  <a:cubicBezTo>
                    <a:pt x="484010" y="643466"/>
                    <a:pt x="577144" y="107244"/>
                    <a:pt x="643466" y="64911"/>
                  </a:cubicBezTo>
                  <a:cubicBezTo>
                    <a:pt x="709788" y="22578"/>
                    <a:pt x="761294" y="204611"/>
                    <a:pt x="812800" y="386644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807BAF8-4387-4223-982D-B6978DFDFB58}"/>
                </a:ext>
              </a:extLst>
            </p:cNvPr>
            <p:cNvSpPr txBox="1"/>
            <p:nvPr/>
          </p:nvSpPr>
          <p:spPr>
            <a:xfrm>
              <a:off x="355600" y="17779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Garamond" panose="02020404030301010803" pitchFamily="18" charset="0"/>
                  <a:cs typeface="Times New Roman" pitchFamily="18" charset="0"/>
                </a:rPr>
                <a:t>n</a:t>
              </a:r>
              <a:r>
                <a:rPr lang="en-US" b="1" baseline="30000">
                  <a:latin typeface="Garamond" panose="02020404030301010803" pitchFamily="18" charset="0"/>
                  <a:cs typeface="Times New Roman" pitchFamily="18" charset="0"/>
                </a:rPr>
                <a:t>0</a:t>
              </a:r>
              <a:endParaRPr lang="en-US" b="1">
                <a:latin typeface="Garamond" panose="02020404030301010803" pitchFamily="18" charset="0"/>
                <a:cs typeface="Times New Roman" pitchFamily="18" charset="0"/>
              </a:endParaRP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A986A3F1-293D-47D9-AB5C-F6D642B75B53}"/>
              </a:ext>
            </a:extLst>
          </p:cNvPr>
          <p:cNvSpPr/>
          <p:nvPr/>
        </p:nvSpPr>
        <p:spPr>
          <a:xfrm>
            <a:off x="10905399" y="1621473"/>
            <a:ext cx="110067" cy="533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ACE29FA-35F6-4E70-BF16-D74B0ED4FF2A}"/>
              </a:ext>
            </a:extLst>
          </p:cNvPr>
          <p:cNvSpPr txBox="1"/>
          <p:nvPr/>
        </p:nvSpPr>
        <p:spPr>
          <a:xfrm>
            <a:off x="11015465" y="1562207"/>
            <a:ext cx="98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detector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FB31E4-C67D-4C14-8E55-2613609A4331}"/>
              </a:ext>
            </a:extLst>
          </p:cNvPr>
          <p:cNvSpPr txBox="1"/>
          <p:nvPr/>
        </p:nvSpPr>
        <p:spPr>
          <a:xfrm>
            <a:off x="5672999" y="2205670"/>
            <a:ext cx="98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U</a:t>
            </a:r>
            <a:r>
              <a:rPr lang="en-US" baseline="30000">
                <a:latin typeface="Garamond" panose="02020404030301010803" pitchFamily="18" charset="0"/>
                <a:cs typeface="Times New Roman" pitchFamily="18" charset="0"/>
              </a:rPr>
              <a:t>235</a:t>
            </a:r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 reactor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48CDB6-5988-4B8A-A87E-79CA58FADDAA}"/>
              </a:ext>
            </a:extLst>
          </p:cNvPr>
          <p:cNvSpPr txBox="1"/>
          <p:nvPr/>
        </p:nvSpPr>
        <p:spPr>
          <a:xfrm>
            <a:off x="165100" y="1140616"/>
            <a:ext cx="5321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Neutron Reflectometry</a:t>
            </a: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Slower Neutrons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1 nm – 300 nm structures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Thin Films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Samples must be shiny!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7BE32095-78E3-42D9-9C5F-8C82E28C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5" y="3387385"/>
            <a:ext cx="3749952" cy="33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AA9EB6A-1489-4F79-A3F1-118ADAEE2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41E286-D9CB-4B67-B386-8ACA8FD543C7}"/>
              </a:ext>
            </a:extLst>
          </p:cNvPr>
          <p:cNvGrpSpPr/>
          <p:nvPr/>
        </p:nvGrpSpPr>
        <p:grpSpPr>
          <a:xfrm>
            <a:off x="6223335" y="3208242"/>
            <a:ext cx="5574964" cy="2580109"/>
            <a:chOff x="218515" y="2897345"/>
            <a:chExt cx="3909412" cy="18381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A21B099-BADB-4314-A521-BFF10B6A330E}"/>
                    </a:ext>
                  </a:extLst>
                </p:cNvPr>
                <p:cNvSpPr txBox="1"/>
                <p:nvPr/>
              </p:nvSpPr>
              <p:spPr>
                <a:xfrm>
                  <a:off x="732707" y="4032547"/>
                  <a:ext cx="865365" cy="398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400"/>
                    <a:t>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A21B099-BADB-4314-A521-BFF10B6A33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707" y="4032547"/>
                  <a:ext cx="865365" cy="398955"/>
                </a:xfrm>
                <a:prstGeom prst="rect">
                  <a:avLst/>
                </a:prstGeom>
                <a:blipFill>
                  <a:blip r:embed="rId4"/>
                  <a:stretch>
                    <a:fillRect l="-8867" t="-16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003110C-0EA2-4CFB-A1E9-449FBB418F87}"/>
                    </a:ext>
                  </a:extLst>
                </p:cNvPr>
                <p:cNvSpPr txBox="1"/>
                <p:nvPr/>
              </p:nvSpPr>
              <p:spPr>
                <a:xfrm>
                  <a:off x="236327" y="2897345"/>
                  <a:ext cx="3891600" cy="9237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2400"/>
                    <a:t>-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2400"/>
                    <a:t> is the scattering vector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003110C-0EA2-4CFB-A1E9-449FBB418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327" y="2897345"/>
                  <a:ext cx="3891600" cy="9237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1975CDA-CB02-413C-87E4-6FBC18CE2039}"/>
                </a:ext>
              </a:extLst>
            </p:cNvPr>
            <p:cNvSpPr txBox="1"/>
            <p:nvPr/>
          </p:nvSpPr>
          <p:spPr>
            <a:xfrm>
              <a:off x="218515" y="3356093"/>
              <a:ext cx="31340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1">
                      <a:lumMod val="75000"/>
                    </a:schemeClr>
                  </a:solidFill>
                </a:rPr>
                <a:t>Elastic scattering implies: 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DB35149-D49B-4464-AADD-4E1844C517EB}"/>
                </a:ext>
              </a:extLst>
            </p:cNvPr>
            <p:cNvGrpSpPr/>
            <p:nvPr/>
          </p:nvGrpSpPr>
          <p:grpSpPr>
            <a:xfrm>
              <a:off x="2073708" y="3756297"/>
              <a:ext cx="1116842" cy="979225"/>
              <a:chOff x="2782862" y="3872822"/>
              <a:chExt cx="1489122" cy="1305631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5BB13B5-86EF-4A3E-9577-4E99266954EA}"/>
                  </a:ext>
                </a:extLst>
              </p:cNvPr>
              <p:cNvGrpSpPr/>
              <p:nvPr/>
            </p:nvGrpSpPr>
            <p:grpSpPr>
              <a:xfrm>
                <a:off x="2782862" y="3872822"/>
                <a:ext cx="1235761" cy="1305631"/>
                <a:chOff x="2777985" y="3866388"/>
                <a:chExt cx="1235761" cy="1305631"/>
              </a:xfrm>
            </p:grpSpPr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C49C46B6-1374-4824-93E4-F7737818F3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17270" y="4058930"/>
                  <a:ext cx="1048632" cy="485232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4491F3FA-3385-43F9-B20C-27D4659D4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17270" y="4533143"/>
                  <a:ext cx="1096476" cy="559127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Arc 62">
                  <a:extLst>
                    <a:ext uri="{FF2B5EF4-FFF2-40B4-BE49-F238E27FC236}">
                      <a16:creationId xmlns:a16="http://schemas.microsoft.com/office/drawing/2014/main" id="{8CCFBC1A-88E3-4CE5-87EF-455F12D067F5}"/>
                    </a:ext>
                  </a:extLst>
                </p:cNvPr>
                <p:cNvSpPr/>
                <p:nvPr/>
              </p:nvSpPr>
              <p:spPr>
                <a:xfrm rot="2636431">
                  <a:off x="2777985" y="4219196"/>
                  <a:ext cx="644009" cy="663561"/>
                </a:xfrm>
                <a:prstGeom prst="arc">
                  <a:avLst>
                    <a:gd name="adj1" fmla="val 17059403"/>
                    <a:gd name="adj2" fmla="val 21169327"/>
                  </a:avLst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299B3BB-1309-4064-849C-010C090273F2}"/>
                    </a:ext>
                  </a:extLst>
                </p:cNvPr>
                <p:cNvSpPr txBox="1"/>
                <p:nvPr/>
              </p:nvSpPr>
              <p:spPr>
                <a:xfrm>
                  <a:off x="3066899" y="4406538"/>
                  <a:ext cx="667129" cy="3215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/>
                    <a:t>2</a:t>
                  </a:r>
                  <a:r>
                    <a:rPr lang="el-GR" sz="1600"/>
                    <a:t>θ</a:t>
                  </a:r>
                  <a:endParaRPr lang="en-US" sz="16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40703B00-8772-40D2-8293-FD179F7CF199}"/>
                        </a:ext>
                      </a:extLst>
                    </p:cNvPr>
                    <p:cNvSpPr txBox="1"/>
                    <p:nvPr/>
                  </p:nvSpPr>
                  <p:spPr>
                    <a:xfrm rot="1545106">
                      <a:off x="3183108" y="4748701"/>
                      <a:ext cx="307548" cy="4233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oMath>
                      </a14:m>
                      <a:r>
                        <a:rPr lang="en-US" sz="200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40703B00-8772-40D2-8293-FD179F7CF19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545106">
                      <a:off x="3183108" y="4748701"/>
                      <a:ext cx="307548" cy="42331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53E7454E-1958-4281-BDB0-2F0EEBBFE697}"/>
                        </a:ext>
                      </a:extLst>
                    </p:cNvPr>
                    <p:cNvSpPr txBox="1"/>
                    <p:nvPr/>
                  </p:nvSpPr>
                  <p:spPr>
                    <a:xfrm rot="20116508">
                      <a:off x="3121224" y="3866388"/>
                      <a:ext cx="425517" cy="4534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53E7454E-1958-4281-BDB0-2F0EEBBFE6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116508">
                      <a:off x="3121224" y="3866388"/>
                      <a:ext cx="425517" cy="45346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ABDFCB4-7424-4804-9D5C-78461E5C21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2999" y="4041236"/>
                <a:ext cx="0" cy="103334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BE9ECF14-981C-4194-92A9-7C749516244F}"/>
                      </a:ext>
                    </a:extLst>
                  </p:cNvPr>
                  <p:cNvSpPr txBox="1"/>
                  <p:nvPr/>
                </p:nvSpPr>
                <p:spPr>
                  <a:xfrm>
                    <a:off x="3927929" y="4305272"/>
                    <a:ext cx="344055" cy="41747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oMath>
                      </m:oMathPara>
                    </a14:m>
                    <a:endParaRPr lang="en-US" sz="2000"/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BE9ECF14-981C-4194-92A9-7C74951624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7929" y="4305272"/>
                    <a:ext cx="344055" cy="41747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000" r="-1667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735D796-C54B-427E-9695-B95DFF2E06CB}"/>
                  </a:ext>
                </a:extLst>
              </p:cNvPr>
              <p:cNvSpPr txBox="1"/>
              <p:nvPr/>
            </p:nvSpPr>
            <p:spPr>
              <a:xfrm>
                <a:off x="6718163" y="1260330"/>
                <a:ext cx="1704206" cy="107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Incident wave vector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735D796-C54B-427E-9695-B95DFF2E0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163" y="1260330"/>
                <a:ext cx="1704206" cy="1075744"/>
              </a:xfrm>
              <a:prstGeom prst="rect">
                <a:avLst/>
              </a:prstGeom>
              <a:blipFill>
                <a:blip r:embed="rId9"/>
                <a:stretch>
                  <a:fillRect l="-2857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EA334F9-F031-4E2E-A500-71B791C9E8E5}"/>
              </a:ext>
            </a:extLst>
          </p:cNvPr>
          <p:cNvCxnSpPr>
            <a:cxnSpLocks/>
          </p:cNvCxnSpPr>
          <p:nvPr/>
        </p:nvCxnSpPr>
        <p:spPr>
          <a:xfrm>
            <a:off x="7773408" y="1888173"/>
            <a:ext cx="939125" cy="4270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46736D3-7570-4F19-B48B-2BD54A9409EE}"/>
              </a:ext>
            </a:extLst>
          </p:cNvPr>
          <p:cNvGrpSpPr/>
          <p:nvPr/>
        </p:nvGrpSpPr>
        <p:grpSpPr>
          <a:xfrm>
            <a:off x="8708632" y="1660537"/>
            <a:ext cx="1177595" cy="1049733"/>
            <a:chOff x="11808222" y="3868259"/>
            <a:chExt cx="1177595" cy="1049733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B123441-AAC6-46C9-B20D-ED9D3ADEC0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43380" y="4095895"/>
              <a:ext cx="927376" cy="41965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9449F35-54FC-4762-A44F-BE04F7CD88DA}"/>
                </a:ext>
              </a:extLst>
            </p:cNvPr>
            <p:cNvCxnSpPr/>
            <p:nvPr/>
          </p:nvCxnSpPr>
          <p:spPr>
            <a:xfrm>
              <a:off x="11808222" y="4662082"/>
              <a:ext cx="1177595" cy="0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1FB1602D-FF11-4021-BCCD-AE12DD404C68}"/>
                </a:ext>
              </a:extLst>
            </p:cNvPr>
            <p:cNvSpPr/>
            <p:nvPr/>
          </p:nvSpPr>
          <p:spPr>
            <a:xfrm rot="447201">
              <a:off x="11843381" y="4232202"/>
              <a:ext cx="710802" cy="685790"/>
            </a:xfrm>
            <a:prstGeom prst="arc">
              <a:avLst>
                <a:gd name="adj1" fmla="val 17857497"/>
                <a:gd name="adj2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C98EC0B-C7B6-48BF-BE7A-131F037FC94D}"/>
                </a:ext>
              </a:extLst>
            </p:cNvPr>
            <p:cNvSpPr txBox="1"/>
            <p:nvPr/>
          </p:nvSpPr>
          <p:spPr>
            <a:xfrm>
              <a:off x="12117355" y="4354775"/>
              <a:ext cx="27165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/>
                <a:t>θ</a:t>
              </a:r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A81953C-2EA2-43B1-9538-76756716E427}"/>
                    </a:ext>
                  </a:extLst>
                </p:cNvPr>
                <p:cNvSpPr txBox="1"/>
                <p:nvPr/>
              </p:nvSpPr>
              <p:spPr>
                <a:xfrm rot="19225644">
                  <a:off x="11825275" y="3868259"/>
                  <a:ext cx="476782" cy="3522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A81953C-2EA2-43B1-9538-76756716E4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225644">
                  <a:off x="11825275" y="3868259"/>
                  <a:ext cx="476782" cy="35221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7C5ECF8-2932-45F2-ADD2-C62927F5B647}"/>
                  </a:ext>
                </a:extLst>
              </p:cNvPr>
              <p:cNvSpPr txBox="1"/>
              <p:nvPr/>
            </p:nvSpPr>
            <p:spPr>
              <a:xfrm>
                <a:off x="6744233" y="6048532"/>
                <a:ext cx="1789592" cy="692497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7C5ECF8-2932-45F2-ADD2-C62927F5B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233" y="6048532"/>
                <a:ext cx="1789592" cy="6924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735EB55-F4C1-4CB7-9B12-B992D3617AAC}"/>
                  </a:ext>
                </a:extLst>
              </p:cNvPr>
              <p:cNvSpPr txBox="1"/>
              <p:nvPr/>
            </p:nvSpPr>
            <p:spPr>
              <a:xfrm>
                <a:off x="9370467" y="6067127"/>
                <a:ext cx="1091098" cy="65530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210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735EB55-F4C1-4CB7-9B12-B992D3617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467" y="6067127"/>
                <a:ext cx="1091098" cy="6553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itle 1">
            <a:extLst>
              <a:ext uri="{FF2B5EF4-FFF2-40B4-BE49-F238E27FC236}">
                <a16:creationId xmlns:a16="http://schemas.microsoft.com/office/drawing/2014/main" id="{2EDE763E-485A-4A94-BCF6-DC645F52D1D7}"/>
              </a:ext>
            </a:extLst>
          </p:cNvPr>
          <p:cNvSpPr txBox="1">
            <a:spLocks/>
          </p:cNvSpPr>
          <p:nvPr/>
        </p:nvSpPr>
        <p:spPr>
          <a:xfrm>
            <a:off x="2079322" y="172880"/>
            <a:ext cx="9151621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Neutron Reflectometry (NR)</a:t>
            </a:r>
          </a:p>
        </p:txBody>
      </p:sp>
    </p:spTree>
    <p:extLst>
      <p:ext uri="{BB962C8B-B14F-4D97-AF65-F5344CB8AC3E}">
        <p14:creationId xmlns:p14="http://schemas.microsoft.com/office/powerpoint/2010/main" val="21906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6C34C023-645B-4088-A018-4FFAD9764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20" y="3387385"/>
            <a:ext cx="6344851" cy="346082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6471C77-1B4E-4720-AA79-D3E9F9CBA2D9}"/>
              </a:ext>
            </a:extLst>
          </p:cNvPr>
          <p:cNvGrpSpPr/>
          <p:nvPr/>
        </p:nvGrpSpPr>
        <p:grpSpPr>
          <a:xfrm>
            <a:off x="5202585" y="4073134"/>
            <a:ext cx="5229090" cy="2241907"/>
            <a:chOff x="7824203" y="4732063"/>
            <a:chExt cx="4184016" cy="1793844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253129F8-4CA4-487D-B806-9BF44AF4E134}"/>
                </a:ext>
              </a:extLst>
            </p:cNvPr>
            <p:cNvSpPr/>
            <p:nvPr/>
          </p:nvSpPr>
          <p:spPr>
            <a:xfrm>
              <a:off x="7824203" y="6037372"/>
              <a:ext cx="1633492" cy="4885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/>
                <a:t>Angle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7EC82C0-C676-40C8-A99F-E8B3E8B981CD}"/>
                </a:ext>
              </a:extLst>
            </p:cNvPr>
            <p:cNvCxnSpPr>
              <a:cxnSpLocks/>
            </p:cNvCxnSpPr>
            <p:nvPr/>
          </p:nvCxnSpPr>
          <p:spPr>
            <a:xfrm>
              <a:off x="7856738" y="4732063"/>
              <a:ext cx="1411549" cy="87465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35DAD3-498C-4252-AB1F-05E18AE547AE}"/>
                </a:ext>
              </a:extLst>
            </p:cNvPr>
            <p:cNvSpPr txBox="1"/>
            <p:nvPr/>
          </p:nvSpPr>
          <p:spPr>
            <a:xfrm rot="1851536">
              <a:off x="8011089" y="5096544"/>
              <a:ext cx="866494" cy="467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Roughness</a:t>
              </a:r>
            </a:p>
            <a:p>
              <a:r>
                <a:rPr lang="en-US" sz="1600">
                  <a:solidFill>
                    <a:srgbClr val="FF0000"/>
                  </a:solidFill>
                </a:rPr>
                <a:t>I ~ 1/Q</a:t>
              </a:r>
              <a:r>
                <a:rPr lang="en-US" sz="1600" baseline="30000">
                  <a:solidFill>
                    <a:srgbClr val="FF0000"/>
                  </a:solidFill>
                </a:rPr>
                <a:t>4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CDEBB9E-3515-44E9-A09A-FD76ED7CA0DB}"/>
                </a:ext>
              </a:extLst>
            </p:cNvPr>
            <p:cNvCxnSpPr>
              <a:cxnSpLocks/>
            </p:cNvCxnSpPr>
            <p:nvPr/>
          </p:nvCxnSpPr>
          <p:spPr>
            <a:xfrm>
              <a:off x="10429698" y="5522153"/>
              <a:ext cx="1578521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DCDE61-CA31-4DA0-945C-05006C0819A5}"/>
                </a:ext>
              </a:extLst>
            </p:cNvPr>
            <p:cNvSpPr txBox="1"/>
            <p:nvPr/>
          </p:nvSpPr>
          <p:spPr>
            <a:xfrm>
              <a:off x="10725292" y="5224974"/>
              <a:ext cx="790357" cy="270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7030A0"/>
                  </a:solidFill>
                </a:rPr>
                <a:t>Thickness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982C42F-133D-4FFA-842C-B40D67F73CB5}"/>
                </a:ext>
              </a:extLst>
            </p:cNvPr>
            <p:cNvCxnSpPr>
              <a:cxnSpLocks/>
            </p:cNvCxnSpPr>
            <p:nvPr/>
          </p:nvCxnSpPr>
          <p:spPr>
            <a:xfrm>
              <a:off x="10389325" y="5642434"/>
              <a:ext cx="0" cy="569683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4ED087-A9CF-40F2-BB96-594FBEE33012}"/>
                </a:ext>
              </a:extLst>
            </p:cNvPr>
            <p:cNvSpPr txBox="1"/>
            <p:nvPr/>
          </p:nvSpPr>
          <p:spPr>
            <a:xfrm>
              <a:off x="10020293" y="6204195"/>
              <a:ext cx="1285898" cy="270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Density/Contrast</a:t>
              </a: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AC7AF4-ED7D-45AF-B3A3-CFC4E147DE78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6" name="Group 71">
            <a:extLst>
              <a:ext uri="{FF2B5EF4-FFF2-40B4-BE49-F238E27FC236}">
                <a16:creationId xmlns:a16="http://schemas.microsoft.com/office/drawing/2014/main" id="{CFC7A801-32F4-44D9-B424-62CAC14C83D9}"/>
              </a:ext>
            </a:extLst>
          </p:cNvPr>
          <p:cNvGrpSpPr/>
          <p:nvPr/>
        </p:nvGrpSpPr>
        <p:grpSpPr>
          <a:xfrm>
            <a:off x="5791537" y="1401342"/>
            <a:ext cx="558800" cy="846667"/>
            <a:chOff x="0" y="0"/>
            <a:chExt cx="558800" cy="846667"/>
          </a:xfrm>
        </p:grpSpPr>
        <p:sp>
          <p:nvSpPr>
            <p:cNvPr id="67" name="Rounded Rectangle 43">
              <a:extLst>
                <a:ext uri="{FF2B5EF4-FFF2-40B4-BE49-F238E27FC236}">
                  <a16:creationId xmlns:a16="http://schemas.microsoft.com/office/drawing/2014/main" id="{75C95EA9-C18F-433E-B535-798C507BCCC4}"/>
                </a:ext>
              </a:extLst>
            </p:cNvPr>
            <p:cNvSpPr/>
            <p:nvPr/>
          </p:nvSpPr>
          <p:spPr>
            <a:xfrm>
              <a:off x="0" y="0"/>
              <a:ext cx="558800" cy="8466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9F009F4-55B4-4455-A274-DAAF072E2012}"/>
                </a:ext>
              </a:extLst>
            </p:cNvPr>
            <p:cNvSpPr/>
            <p:nvPr/>
          </p:nvSpPr>
          <p:spPr>
            <a:xfrm>
              <a:off x="135466" y="304799"/>
              <a:ext cx="296333" cy="270934"/>
            </a:xfrm>
            <a:prstGeom prst="ellipse">
              <a:avLst/>
            </a:prstGeom>
            <a:solidFill>
              <a:srgbClr val="FFA9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FAE47F9-85CC-43E9-9D4B-FE3CB179C262}"/>
                </a:ext>
              </a:extLst>
            </p:cNvPr>
            <p:cNvCxnSpPr/>
            <p:nvPr/>
          </p:nvCxnSpPr>
          <p:spPr>
            <a:xfrm>
              <a:off x="50584" y="226064"/>
              <a:ext cx="107298" cy="106146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8CCC0CF-9589-4502-A686-440019AE84DF}"/>
                </a:ext>
              </a:extLst>
            </p:cNvPr>
            <p:cNvCxnSpPr/>
            <p:nvPr/>
          </p:nvCxnSpPr>
          <p:spPr>
            <a:xfrm>
              <a:off x="279583" y="128279"/>
              <a:ext cx="761" cy="142655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0A0CF2-C7F9-405C-8CAC-CC861529048A}"/>
                </a:ext>
              </a:extLst>
            </p:cNvPr>
            <p:cNvCxnSpPr/>
            <p:nvPr/>
          </p:nvCxnSpPr>
          <p:spPr>
            <a:xfrm flipH="1">
              <a:off x="399241" y="246691"/>
              <a:ext cx="97430" cy="88724"/>
            </a:xfrm>
            <a:prstGeom prst="line">
              <a:avLst/>
            </a:prstGeom>
            <a:ln w="25400">
              <a:solidFill>
                <a:srgbClr val="FFA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7071A850-0910-46EE-A530-5D027DA82907}"/>
              </a:ext>
            </a:extLst>
          </p:cNvPr>
          <p:cNvSpPr/>
          <p:nvPr/>
        </p:nvSpPr>
        <p:spPr>
          <a:xfrm>
            <a:off x="7685433" y="1798202"/>
            <a:ext cx="2130640" cy="18679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perspectiveRelaxed">
              <a:rot lat="16800000" lon="0" rev="0"/>
            </a:camera>
            <a:lightRig rig="threePt" dir="t"/>
          </a:scene3d>
          <a:sp3d extrusionH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636E20-CF03-409D-8822-5B08CEC57572}"/>
              </a:ext>
            </a:extLst>
          </p:cNvPr>
          <p:cNvSpPr/>
          <p:nvPr/>
        </p:nvSpPr>
        <p:spPr>
          <a:xfrm>
            <a:off x="7685439" y="1596071"/>
            <a:ext cx="2130640" cy="1867926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perspectiveRelaxed">
              <a:rot lat="16800000" lon="0" rev="0"/>
            </a:camera>
            <a:lightRig rig="threePt" dir="t"/>
          </a:scene3d>
          <a:sp3d extrusionH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9CDF376-1669-4A38-B6B5-A5076350A849}"/>
              </a:ext>
            </a:extLst>
          </p:cNvPr>
          <p:cNvCxnSpPr/>
          <p:nvPr/>
        </p:nvCxnSpPr>
        <p:spPr>
          <a:xfrm flipV="1">
            <a:off x="8712533" y="1697675"/>
            <a:ext cx="0" cy="8229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45">
            <a:extLst>
              <a:ext uri="{FF2B5EF4-FFF2-40B4-BE49-F238E27FC236}">
                <a16:creationId xmlns:a16="http://schemas.microsoft.com/office/drawing/2014/main" id="{6E3854E1-26DC-4AF9-9F90-06BA53404C73}"/>
              </a:ext>
            </a:extLst>
          </p:cNvPr>
          <p:cNvGrpSpPr/>
          <p:nvPr/>
        </p:nvGrpSpPr>
        <p:grpSpPr>
          <a:xfrm>
            <a:off x="10918655" y="1555947"/>
            <a:ext cx="812800" cy="484187"/>
            <a:chOff x="129060" y="177799"/>
            <a:chExt cx="812800" cy="484187"/>
          </a:xfrm>
        </p:grpSpPr>
        <p:sp>
          <p:nvSpPr>
            <p:cNvPr id="82" name="Freeform 66">
              <a:extLst>
                <a:ext uri="{FF2B5EF4-FFF2-40B4-BE49-F238E27FC236}">
                  <a16:creationId xmlns:a16="http://schemas.microsoft.com/office/drawing/2014/main" id="{342A287A-B16E-4CF6-A377-17096A3DC44D}"/>
                </a:ext>
              </a:extLst>
            </p:cNvPr>
            <p:cNvSpPr/>
            <p:nvPr/>
          </p:nvSpPr>
          <p:spPr>
            <a:xfrm rot="20820000">
              <a:off x="129060" y="199669"/>
              <a:ext cx="812800" cy="462317"/>
            </a:xfrm>
            <a:custGeom>
              <a:avLst/>
              <a:gdLst>
                <a:gd name="connsiteX0" fmla="*/ 0 w 812800"/>
                <a:gd name="connsiteY0" fmla="*/ 352778 h 643466"/>
                <a:gd name="connsiteX1" fmla="*/ 228600 w 812800"/>
                <a:gd name="connsiteY1" fmla="*/ 47978 h 643466"/>
                <a:gd name="connsiteX2" fmla="*/ 414866 w 812800"/>
                <a:gd name="connsiteY2" fmla="*/ 640644 h 643466"/>
                <a:gd name="connsiteX3" fmla="*/ 643466 w 812800"/>
                <a:gd name="connsiteY3" fmla="*/ 64911 h 643466"/>
                <a:gd name="connsiteX4" fmla="*/ 812800 w 812800"/>
                <a:gd name="connsiteY4" fmla="*/ 386644 h 64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" h="643466">
                  <a:moveTo>
                    <a:pt x="0" y="352778"/>
                  </a:moveTo>
                  <a:cubicBezTo>
                    <a:pt x="79728" y="176389"/>
                    <a:pt x="159456" y="0"/>
                    <a:pt x="228600" y="47978"/>
                  </a:cubicBezTo>
                  <a:cubicBezTo>
                    <a:pt x="297744" y="95956"/>
                    <a:pt x="345722" y="637822"/>
                    <a:pt x="414866" y="640644"/>
                  </a:cubicBezTo>
                  <a:cubicBezTo>
                    <a:pt x="484010" y="643466"/>
                    <a:pt x="577144" y="107244"/>
                    <a:pt x="643466" y="64911"/>
                  </a:cubicBezTo>
                  <a:cubicBezTo>
                    <a:pt x="709788" y="22578"/>
                    <a:pt x="761294" y="204611"/>
                    <a:pt x="812800" y="386644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807BAF8-4387-4223-982D-B6978DFDFB58}"/>
                </a:ext>
              </a:extLst>
            </p:cNvPr>
            <p:cNvSpPr txBox="1"/>
            <p:nvPr/>
          </p:nvSpPr>
          <p:spPr>
            <a:xfrm>
              <a:off x="355600" y="17779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Garamond" panose="02020404030301010803" pitchFamily="18" charset="0"/>
                  <a:cs typeface="Times New Roman" pitchFamily="18" charset="0"/>
                </a:rPr>
                <a:t>n</a:t>
              </a:r>
              <a:r>
                <a:rPr lang="en-US" b="1" baseline="30000">
                  <a:latin typeface="Garamond" panose="02020404030301010803" pitchFamily="18" charset="0"/>
                  <a:cs typeface="Times New Roman" pitchFamily="18" charset="0"/>
                </a:rPr>
                <a:t>0</a:t>
              </a:r>
              <a:endParaRPr lang="en-US" b="1">
                <a:latin typeface="Garamond" panose="02020404030301010803" pitchFamily="18" charset="0"/>
                <a:cs typeface="Times New Roman" pitchFamily="18" charset="0"/>
              </a:endParaRP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A986A3F1-293D-47D9-AB5C-F6D642B75B53}"/>
              </a:ext>
            </a:extLst>
          </p:cNvPr>
          <p:cNvSpPr/>
          <p:nvPr/>
        </p:nvSpPr>
        <p:spPr>
          <a:xfrm>
            <a:off x="10905399" y="1621473"/>
            <a:ext cx="110067" cy="533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ACE29FA-35F6-4E70-BF16-D74B0ED4FF2A}"/>
              </a:ext>
            </a:extLst>
          </p:cNvPr>
          <p:cNvSpPr txBox="1"/>
          <p:nvPr/>
        </p:nvSpPr>
        <p:spPr>
          <a:xfrm>
            <a:off x="11015465" y="1562207"/>
            <a:ext cx="98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detector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FB31E4-C67D-4C14-8E55-2613609A4331}"/>
              </a:ext>
            </a:extLst>
          </p:cNvPr>
          <p:cNvSpPr txBox="1"/>
          <p:nvPr/>
        </p:nvSpPr>
        <p:spPr>
          <a:xfrm>
            <a:off x="5672999" y="2205670"/>
            <a:ext cx="98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U</a:t>
            </a:r>
            <a:r>
              <a:rPr lang="en-US" baseline="30000">
                <a:latin typeface="Garamond" panose="02020404030301010803" pitchFamily="18" charset="0"/>
                <a:cs typeface="Times New Roman" pitchFamily="18" charset="0"/>
              </a:rPr>
              <a:t>235</a:t>
            </a:r>
            <a:r>
              <a:rPr lang="en-US">
                <a:latin typeface="Garamond" panose="02020404030301010803" pitchFamily="18" charset="0"/>
                <a:cs typeface="Times New Roman" pitchFamily="18" charset="0"/>
              </a:rPr>
              <a:t> reactor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48CDB6-5988-4B8A-A87E-79CA58FADDAA}"/>
              </a:ext>
            </a:extLst>
          </p:cNvPr>
          <p:cNvSpPr txBox="1"/>
          <p:nvPr/>
        </p:nvSpPr>
        <p:spPr>
          <a:xfrm>
            <a:off x="165100" y="1140616"/>
            <a:ext cx="5321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Neutron Reflectometry</a:t>
            </a: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Slower Neutrons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1 nm – 300 nm structures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Thin Films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Samples must be shiny!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7BE32095-78E3-42D9-9C5F-8C82E28C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5" y="3387385"/>
            <a:ext cx="3749952" cy="33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AF02B374-FADA-4310-BF32-A5945148787E}"/>
              </a:ext>
            </a:extLst>
          </p:cNvPr>
          <p:cNvSpPr/>
          <p:nvPr/>
        </p:nvSpPr>
        <p:spPr>
          <a:xfrm flipH="1">
            <a:off x="11040667" y="3666127"/>
            <a:ext cx="584249" cy="2423007"/>
          </a:xfrm>
          <a:prstGeom prst="leftBrace">
            <a:avLst>
              <a:gd name="adj1" fmla="val 12844"/>
              <a:gd name="adj2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FE102-038C-4353-9838-1D3D68743643}"/>
              </a:ext>
            </a:extLst>
          </p:cNvPr>
          <p:cNvSpPr txBox="1"/>
          <p:nvPr/>
        </p:nvSpPr>
        <p:spPr>
          <a:xfrm rot="5400000">
            <a:off x="10705568" y="4611243"/>
            <a:ext cx="245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6-8 orders of magnitude</a:t>
            </a:r>
          </a:p>
        </p:txBody>
      </p:sp>
      <p:pic>
        <p:nvPicPr>
          <p:cNvPr id="36" name="Picture 3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AA9EB6A-1489-4F79-A3F1-118ADAEE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06DF7865-672D-42DE-9BD4-AAAA1197B091}"/>
              </a:ext>
            </a:extLst>
          </p:cNvPr>
          <p:cNvSpPr txBox="1">
            <a:spLocks/>
          </p:cNvSpPr>
          <p:nvPr/>
        </p:nvSpPr>
        <p:spPr>
          <a:xfrm>
            <a:off x="2079322" y="172880"/>
            <a:ext cx="9151621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Neutron Reflectometry (NR)</a:t>
            </a:r>
          </a:p>
        </p:txBody>
      </p:sp>
    </p:spTree>
    <p:extLst>
      <p:ext uri="{BB962C8B-B14F-4D97-AF65-F5344CB8AC3E}">
        <p14:creationId xmlns:p14="http://schemas.microsoft.com/office/powerpoint/2010/main" val="11358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AC7AF4-ED7D-45AF-B3A3-CFC4E147DE78}"/>
              </a:ext>
            </a:extLst>
          </p:cNvPr>
          <p:cNvCxnSpPr>
            <a:cxnSpLocks/>
          </p:cNvCxnSpPr>
          <p:nvPr/>
        </p:nvCxnSpPr>
        <p:spPr>
          <a:xfrm>
            <a:off x="-7620" y="990600"/>
            <a:ext cx="1219962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8AAC9B38-208C-4D14-B666-6289FBD291E6}"/>
              </a:ext>
            </a:extLst>
          </p:cNvPr>
          <p:cNvSpPr txBox="1">
            <a:spLocks/>
          </p:cNvSpPr>
          <p:nvPr/>
        </p:nvSpPr>
        <p:spPr>
          <a:xfrm>
            <a:off x="2117089" y="184914"/>
            <a:ext cx="9151621" cy="68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+mn-lt"/>
              </a:rPr>
              <a:t>Interpreting NR Data: Fitting</a:t>
            </a:r>
          </a:p>
        </p:txBody>
      </p:sp>
      <p:pic>
        <p:nvPicPr>
          <p:cNvPr id="36" name="Picture 3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AA9EB6A-1489-4F79-A3F1-118ADAEE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7" y="-206392"/>
            <a:ext cx="5676541" cy="1351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B3B52-C38A-4651-BCE4-2EB262D1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4" y="1144625"/>
            <a:ext cx="3995738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57079-799B-470F-A1D1-0FFD8CE57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64" y="3786063"/>
            <a:ext cx="3995738" cy="2821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727AC-D7AA-4505-B02B-7B2D9884B667}"/>
              </a:ext>
            </a:extLst>
          </p:cNvPr>
          <p:cNvSpPr txBox="1"/>
          <p:nvPr/>
        </p:nvSpPr>
        <p:spPr>
          <a:xfrm>
            <a:off x="5789103" y="1263223"/>
            <a:ext cx="604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can explicitly solve the 1D Schrödinger equation for a slab or series of slabs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F1CBD-16BE-4C21-AD74-835F516B3ADE}"/>
              </a:ext>
            </a:extLst>
          </p:cNvPr>
          <p:cNvSpPr txBox="1"/>
          <p:nvPr/>
        </p:nvSpPr>
        <p:spPr>
          <a:xfrm>
            <a:off x="971062" y="6607698"/>
            <a:ext cx="3197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C. F. Majkrzak, K. V. O’Donovan, N. F. Berk</a:t>
            </a:r>
          </a:p>
        </p:txBody>
      </p:sp>
      <p:sp>
        <p:nvSpPr>
          <p:cNvPr id="20" name="Notched Right Arrow 114">
            <a:extLst>
              <a:ext uri="{FF2B5EF4-FFF2-40B4-BE49-F238E27FC236}">
                <a16:creationId xmlns:a16="http://schemas.microsoft.com/office/drawing/2014/main" id="{2130471D-AF16-4143-A79F-42842D04D75A}"/>
              </a:ext>
            </a:extLst>
          </p:cNvPr>
          <p:cNvSpPr/>
          <p:nvPr/>
        </p:nvSpPr>
        <p:spPr>
          <a:xfrm rot="2459193">
            <a:off x="7337781" y="3410744"/>
            <a:ext cx="2051044" cy="723900"/>
          </a:xfrm>
          <a:prstGeom prst="notchedRightArrow">
            <a:avLst>
              <a:gd name="adj1" fmla="val 361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Garamond" panose="02020404030301010803" pitchFamily="18" charset="0"/>
              </a:rPr>
              <a:t>Change Model</a:t>
            </a:r>
          </a:p>
        </p:txBody>
      </p:sp>
      <p:sp>
        <p:nvSpPr>
          <p:cNvPr id="21" name="Notched Right Arrow 116">
            <a:extLst>
              <a:ext uri="{FF2B5EF4-FFF2-40B4-BE49-F238E27FC236}">
                <a16:creationId xmlns:a16="http://schemas.microsoft.com/office/drawing/2014/main" id="{D007460B-55DB-4535-8798-E74207C2B505}"/>
              </a:ext>
            </a:extLst>
          </p:cNvPr>
          <p:cNvSpPr/>
          <p:nvPr/>
        </p:nvSpPr>
        <p:spPr>
          <a:xfrm flipH="1">
            <a:off x="7798548" y="4437139"/>
            <a:ext cx="1246730" cy="723900"/>
          </a:xfrm>
          <a:prstGeom prst="notchedRightArrow">
            <a:avLst>
              <a:gd name="adj1" fmla="val 3736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2" name="Notched Right Arrow 119">
            <a:extLst>
              <a:ext uri="{FF2B5EF4-FFF2-40B4-BE49-F238E27FC236}">
                <a16:creationId xmlns:a16="http://schemas.microsoft.com/office/drawing/2014/main" id="{BFC42BB8-071E-4FB2-BDF3-1723CCCF3F8B}"/>
              </a:ext>
            </a:extLst>
          </p:cNvPr>
          <p:cNvSpPr/>
          <p:nvPr/>
        </p:nvSpPr>
        <p:spPr>
          <a:xfrm flipH="1">
            <a:off x="7943655" y="2380065"/>
            <a:ext cx="1093678" cy="723900"/>
          </a:xfrm>
          <a:prstGeom prst="notchedRightArrow">
            <a:avLst>
              <a:gd name="adj1" fmla="val 352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3" name="Notched Right Arrow 120">
            <a:extLst>
              <a:ext uri="{FF2B5EF4-FFF2-40B4-BE49-F238E27FC236}">
                <a16:creationId xmlns:a16="http://schemas.microsoft.com/office/drawing/2014/main" id="{D27BE00C-863C-489D-A0B8-39F9396AB400}"/>
              </a:ext>
            </a:extLst>
          </p:cNvPr>
          <p:cNvSpPr/>
          <p:nvPr/>
        </p:nvSpPr>
        <p:spPr>
          <a:xfrm rot="5400000" flipH="1">
            <a:off x="6445055" y="3317325"/>
            <a:ext cx="880318" cy="723900"/>
          </a:xfrm>
          <a:prstGeom prst="notchedRightArrow">
            <a:avLst>
              <a:gd name="adj1" fmla="val 352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F007FEA-3007-46EC-B208-B1D520BD6DC0}"/>
              </a:ext>
            </a:extLst>
          </p:cNvPr>
          <p:cNvSpPr/>
          <p:nvPr/>
        </p:nvSpPr>
        <p:spPr>
          <a:xfrm>
            <a:off x="7425267" y="3537989"/>
            <a:ext cx="855133" cy="838200"/>
          </a:xfrm>
          <a:prstGeom prst="arc">
            <a:avLst>
              <a:gd name="adj1" fmla="val 19863781"/>
              <a:gd name="adj2" fmla="val 15904910"/>
            </a:avLst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6" name="Rounded Rectangle 26">
            <a:extLst>
              <a:ext uri="{FF2B5EF4-FFF2-40B4-BE49-F238E27FC236}">
                <a16:creationId xmlns:a16="http://schemas.microsoft.com/office/drawing/2014/main" id="{92671278-2B98-4A21-BB23-CC6811366898}"/>
              </a:ext>
            </a:extLst>
          </p:cNvPr>
          <p:cNvSpPr/>
          <p:nvPr/>
        </p:nvSpPr>
        <p:spPr>
          <a:xfrm>
            <a:off x="9242968" y="2401389"/>
            <a:ext cx="1188591" cy="681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E1EA4"/>
                </a:solidFill>
                <a:latin typeface="Garamond" panose="02020404030301010803" pitchFamily="18" charset="0"/>
              </a:rPr>
              <a:t>Data</a:t>
            </a:r>
          </a:p>
        </p:txBody>
      </p:sp>
      <p:sp>
        <p:nvSpPr>
          <p:cNvPr id="27" name="Rounded Rectangle 27">
            <a:extLst>
              <a:ext uri="{FF2B5EF4-FFF2-40B4-BE49-F238E27FC236}">
                <a16:creationId xmlns:a16="http://schemas.microsoft.com/office/drawing/2014/main" id="{FB2EFD34-8FCD-420A-8F7C-A5675C09CF97}"/>
              </a:ext>
            </a:extLst>
          </p:cNvPr>
          <p:cNvSpPr/>
          <p:nvPr/>
        </p:nvSpPr>
        <p:spPr>
          <a:xfrm>
            <a:off x="9115968" y="4437138"/>
            <a:ext cx="1392012" cy="7707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1E1EA4"/>
                </a:solidFill>
                <a:latin typeface="Garamond" panose="02020404030301010803" pitchFamily="18" charset="0"/>
              </a:rPr>
              <a:t>Model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6E1887F-47A8-43CB-909F-42B32007B71E}"/>
              </a:ext>
            </a:extLst>
          </p:cNvPr>
          <p:cNvSpPr/>
          <p:nvPr/>
        </p:nvSpPr>
        <p:spPr>
          <a:xfrm>
            <a:off x="6071613" y="2384278"/>
            <a:ext cx="1607134" cy="7039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1E1EA4"/>
                </a:solidFill>
                <a:latin typeface="Garamond" panose="02020404030301010803" pitchFamily="18" charset="0"/>
              </a:rPr>
              <a:t>Compare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9CD7547-4569-4DCF-AF0A-4CEF01133A6F}"/>
              </a:ext>
            </a:extLst>
          </p:cNvPr>
          <p:cNvSpPr/>
          <p:nvPr/>
        </p:nvSpPr>
        <p:spPr>
          <a:xfrm>
            <a:off x="5963667" y="4345264"/>
            <a:ext cx="1764191" cy="9141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1E1EA4"/>
                </a:solidFill>
                <a:latin typeface="Garamond" panose="02020404030301010803" pitchFamily="18" charset="0"/>
              </a:rPr>
              <a:t>Calculate Reflectometry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9E6220-D750-4921-9AB9-8B50F95B223E}"/>
              </a:ext>
            </a:extLst>
          </p:cNvPr>
          <p:cNvSpPr txBox="1"/>
          <p:nvPr/>
        </p:nvSpPr>
        <p:spPr>
          <a:xfrm>
            <a:off x="5789103" y="5620177"/>
            <a:ext cx="604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Refl1D Software Package:</a:t>
            </a:r>
          </a:p>
          <a:p>
            <a:r>
              <a:rPr lang="en-US" sz="2400"/>
              <a:t>https://www.nist.gov/ncnr/data-reduction-analysis/reflectometry-software</a:t>
            </a:r>
          </a:p>
        </p:txBody>
      </p:sp>
    </p:spTree>
    <p:extLst>
      <p:ext uri="{BB962C8B-B14F-4D97-AF65-F5344CB8AC3E}">
        <p14:creationId xmlns:p14="http://schemas.microsoft.com/office/powerpoint/2010/main" val="22781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6.9|13.3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6.9|13.3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6.9|13.3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7.8|9.1|14.3|6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2132</Words>
  <Application>Microsoft Office PowerPoint</Application>
  <PresentationFormat>Widescreen</PresentationFormat>
  <Paragraphs>499</Paragraphs>
  <Slides>64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-apple-system</vt:lpstr>
      <vt:lpstr>Arial</vt:lpstr>
      <vt:lpstr>Calibri</vt:lpstr>
      <vt:lpstr>Calibri Light</vt:lpstr>
      <vt:lpstr>Cambria Math</vt:lpstr>
      <vt:lpstr>Garamond</vt:lpstr>
      <vt:lpstr>Gill Sans</vt:lpstr>
      <vt:lpstr>Palatino</vt:lpstr>
      <vt:lpstr>Times New Roman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Polarized neutron reflectometry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Grutter, Alexander J. (Fed)</dc:creator>
  <cp:lastModifiedBy>Grutter, Alexander J. (Fed)</cp:lastModifiedBy>
  <cp:revision>2</cp:revision>
  <dcterms:created xsi:type="dcterms:W3CDTF">2018-10-10T14:17:14Z</dcterms:created>
  <dcterms:modified xsi:type="dcterms:W3CDTF">2022-10-18T18:54:00Z</dcterms:modified>
</cp:coreProperties>
</file>