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30"/>
  </p:notesMasterIdLst>
  <p:handoutMasterIdLst>
    <p:handoutMasterId r:id="rId31"/>
  </p:handoutMasterIdLst>
  <p:sldIdLst>
    <p:sldId id="257" r:id="rId2"/>
    <p:sldId id="333" r:id="rId3"/>
    <p:sldId id="332" r:id="rId4"/>
    <p:sldId id="303" r:id="rId5"/>
    <p:sldId id="344" r:id="rId6"/>
    <p:sldId id="304" r:id="rId7"/>
    <p:sldId id="337" r:id="rId8"/>
    <p:sldId id="336" r:id="rId9"/>
    <p:sldId id="328" r:id="rId10"/>
    <p:sldId id="329" r:id="rId11"/>
    <p:sldId id="339" r:id="rId12"/>
    <p:sldId id="340" r:id="rId13"/>
    <p:sldId id="341" r:id="rId14"/>
    <p:sldId id="342" r:id="rId15"/>
    <p:sldId id="343" r:id="rId16"/>
    <p:sldId id="345" r:id="rId17"/>
    <p:sldId id="334" r:id="rId18"/>
    <p:sldId id="346" r:id="rId19"/>
    <p:sldId id="330" r:id="rId20"/>
    <p:sldId id="331" r:id="rId21"/>
    <p:sldId id="347" r:id="rId22"/>
    <p:sldId id="348" r:id="rId23"/>
    <p:sldId id="322" r:id="rId24"/>
    <p:sldId id="349" r:id="rId25"/>
    <p:sldId id="326" r:id="rId26"/>
    <p:sldId id="323" r:id="rId27"/>
    <p:sldId id="351" r:id="rId28"/>
    <p:sldId id="269" r:id="rId29"/>
  </p:sldIdLst>
  <p:sldSz cx="9144000" cy="6858000" type="screen4x3"/>
  <p:notesSz cx="6858000" cy="9144000"/>
  <p:defaultTextStyle>
    <a:defPPr>
      <a:defRPr lang="en-US"/>
    </a:defPPr>
    <a:lvl1pPr algn="l" rtl="0" fontAlgn="base">
      <a:spcBef>
        <a:spcPct val="0"/>
      </a:spcBef>
      <a:spcAft>
        <a:spcPct val="0"/>
      </a:spcAft>
      <a:defRPr sz="1200" u="sng" kern="1200">
        <a:solidFill>
          <a:schemeClr val="tx1"/>
        </a:solidFill>
        <a:latin typeface="Arial" charset="0"/>
        <a:ea typeface="MS PGothic" pitchFamily="34" charset="-128"/>
        <a:cs typeface="Arial" charset="0"/>
      </a:defRPr>
    </a:lvl1pPr>
    <a:lvl2pPr marL="457200" algn="l" rtl="0" fontAlgn="base">
      <a:spcBef>
        <a:spcPct val="0"/>
      </a:spcBef>
      <a:spcAft>
        <a:spcPct val="0"/>
      </a:spcAft>
      <a:defRPr sz="1200" u="sng" kern="1200">
        <a:solidFill>
          <a:schemeClr val="tx1"/>
        </a:solidFill>
        <a:latin typeface="Arial" charset="0"/>
        <a:ea typeface="MS PGothic" pitchFamily="34" charset="-128"/>
        <a:cs typeface="Arial" charset="0"/>
      </a:defRPr>
    </a:lvl2pPr>
    <a:lvl3pPr marL="914400" algn="l" rtl="0" fontAlgn="base">
      <a:spcBef>
        <a:spcPct val="0"/>
      </a:spcBef>
      <a:spcAft>
        <a:spcPct val="0"/>
      </a:spcAft>
      <a:defRPr sz="1200" u="sng" kern="1200">
        <a:solidFill>
          <a:schemeClr val="tx1"/>
        </a:solidFill>
        <a:latin typeface="Arial" charset="0"/>
        <a:ea typeface="MS PGothic" pitchFamily="34" charset="-128"/>
        <a:cs typeface="Arial" charset="0"/>
      </a:defRPr>
    </a:lvl3pPr>
    <a:lvl4pPr marL="1371600" algn="l" rtl="0" fontAlgn="base">
      <a:spcBef>
        <a:spcPct val="0"/>
      </a:spcBef>
      <a:spcAft>
        <a:spcPct val="0"/>
      </a:spcAft>
      <a:defRPr sz="1200" u="sng" kern="1200">
        <a:solidFill>
          <a:schemeClr val="tx1"/>
        </a:solidFill>
        <a:latin typeface="Arial" charset="0"/>
        <a:ea typeface="MS PGothic" pitchFamily="34" charset="-128"/>
        <a:cs typeface="Arial" charset="0"/>
      </a:defRPr>
    </a:lvl4pPr>
    <a:lvl5pPr marL="1828800" algn="l" rtl="0" fontAlgn="base">
      <a:spcBef>
        <a:spcPct val="0"/>
      </a:spcBef>
      <a:spcAft>
        <a:spcPct val="0"/>
      </a:spcAft>
      <a:defRPr sz="1200" u="sng" kern="1200">
        <a:solidFill>
          <a:schemeClr val="tx1"/>
        </a:solidFill>
        <a:latin typeface="Arial" charset="0"/>
        <a:ea typeface="MS PGothic" pitchFamily="34" charset="-128"/>
        <a:cs typeface="Arial" charset="0"/>
      </a:defRPr>
    </a:lvl5pPr>
    <a:lvl6pPr marL="2286000" algn="l" defTabSz="914400" rtl="0" eaLnBrk="1" latinLnBrk="0" hangingPunct="1">
      <a:defRPr sz="1200" u="sng" kern="1200">
        <a:solidFill>
          <a:schemeClr val="tx1"/>
        </a:solidFill>
        <a:latin typeface="Arial" charset="0"/>
        <a:ea typeface="MS PGothic" pitchFamily="34" charset="-128"/>
        <a:cs typeface="Arial" charset="0"/>
      </a:defRPr>
    </a:lvl6pPr>
    <a:lvl7pPr marL="2743200" algn="l" defTabSz="914400" rtl="0" eaLnBrk="1" latinLnBrk="0" hangingPunct="1">
      <a:defRPr sz="1200" u="sng" kern="1200">
        <a:solidFill>
          <a:schemeClr val="tx1"/>
        </a:solidFill>
        <a:latin typeface="Arial" charset="0"/>
        <a:ea typeface="MS PGothic" pitchFamily="34" charset="-128"/>
        <a:cs typeface="Arial" charset="0"/>
      </a:defRPr>
    </a:lvl7pPr>
    <a:lvl8pPr marL="3200400" algn="l" defTabSz="914400" rtl="0" eaLnBrk="1" latinLnBrk="0" hangingPunct="1">
      <a:defRPr sz="1200" u="sng" kern="1200">
        <a:solidFill>
          <a:schemeClr val="tx1"/>
        </a:solidFill>
        <a:latin typeface="Arial" charset="0"/>
        <a:ea typeface="MS PGothic" pitchFamily="34" charset="-128"/>
        <a:cs typeface="Arial" charset="0"/>
      </a:defRPr>
    </a:lvl8pPr>
    <a:lvl9pPr marL="3657600" algn="l" defTabSz="914400" rtl="0" eaLnBrk="1" latinLnBrk="0" hangingPunct="1">
      <a:defRPr sz="1200" u="sng" kern="1200">
        <a:solidFill>
          <a:schemeClr val="tx1"/>
        </a:solidFill>
        <a:latin typeface="Arial" charset="0"/>
        <a:ea typeface="MS PGothic"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FFCC"/>
    <a:srgbClr val="686868"/>
    <a:srgbClr val="D5D4C0"/>
    <a:srgbClr val="34373A"/>
    <a:srgbClr val="C9C9B7"/>
    <a:srgbClr val="E0E0D6"/>
    <a:srgbClr val="DDDD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15" autoAdjust="0"/>
    <p:restoredTop sz="98000" autoAdjust="0"/>
  </p:normalViewPr>
  <p:slideViewPr>
    <p:cSldViewPr snapToGrid="0">
      <p:cViewPr varScale="1">
        <p:scale>
          <a:sx n="94" d="100"/>
          <a:sy n="94" d="100"/>
        </p:scale>
        <p:origin x="-426" y="-102"/>
      </p:cViewPr>
      <p:guideLst>
        <p:guide orient="horz" pos="4319"/>
        <p:guide orient="horz" pos="224"/>
        <p:guide/>
        <p:guide pos="5759"/>
        <p:guide pos="5232"/>
        <p:guide pos="4032"/>
        <p:guide pos="3453"/>
        <p:guide pos="561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706"/>
    </p:cViewPr>
  </p:sorterViewPr>
  <p:notesViewPr>
    <p:cSldViewPr snapToGrid="0">
      <p:cViewPr varScale="1">
        <p:scale>
          <a:sx n="66" d="100"/>
          <a:sy n="66" d="100"/>
        </p:scale>
        <p:origin x="-2040"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3175">
            <a:noFill/>
            <a:miter lim="800000"/>
            <a:headEnd/>
            <a:tailEnd/>
          </a:ln>
          <a:effectLst/>
        </p:spPr>
        <p:txBody>
          <a:bodyPr vert="horz" wrap="square" lIns="90488" tIns="44450" rIns="91440" bIns="44450" numCol="1" anchor="t" anchorCtr="0" compatLnSpc="1">
            <a:prstTxWarp prst="textNoShape">
              <a:avLst/>
            </a:prstTxWarp>
            <a:spAutoFit/>
          </a:bodyPr>
          <a:lstStyle>
            <a:lvl1pPr eaLnBrk="0" hangingPunct="0">
              <a:lnSpc>
                <a:spcPct val="110000"/>
              </a:lnSpc>
              <a:spcBef>
                <a:spcPct val="150000"/>
              </a:spcBef>
              <a:spcAft>
                <a:spcPct val="25000"/>
              </a:spcAft>
              <a:buClr>
                <a:schemeClr val="tx1"/>
              </a:buClr>
              <a:buFontTx/>
              <a:buChar char="•"/>
              <a:defRPr sz="1200" u="none">
                <a:latin typeface="Verdana" pitchFamily="32" charset="0"/>
                <a:ea typeface="ＭＳ Ｐゴシック" charset="-128"/>
                <a:cs typeface="+mn-cs"/>
              </a:defRPr>
            </a:lvl1pPr>
          </a:lstStyle>
          <a:p>
            <a:pPr>
              <a:defRPr/>
            </a:pPr>
            <a:endParaRPr lang="es-AR"/>
          </a:p>
        </p:txBody>
      </p:sp>
      <p:sp>
        <p:nvSpPr>
          <p:cNvPr id="32771" name="Rectangle 3"/>
          <p:cNvSpPr>
            <a:spLocks noGrp="1" noChangeArrowheads="1"/>
          </p:cNvSpPr>
          <p:nvPr>
            <p:ph type="dt" sz="quarter" idx="1"/>
          </p:nvPr>
        </p:nvSpPr>
        <p:spPr bwMode="auto">
          <a:xfrm>
            <a:off x="3886200" y="0"/>
            <a:ext cx="2971800" cy="457200"/>
          </a:xfrm>
          <a:prstGeom prst="rect">
            <a:avLst/>
          </a:prstGeom>
          <a:noFill/>
          <a:ln w="3175">
            <a:noFill/>
            <a:miter lim="800000"/>
            <a:headEnd/>
            <a:tailEnd/>
          </a:ln>
          <a:effectLst/>
        </p:spPr>
        <p:txBody>
          <a:bodyPr vert="horz" wrap="square" lIns="90488" tIns="44450" rIns="91440" bIns="44450" numCol="1" anchor="t" anchorCtr="0" compatLnSpc="1">
            <a:prstTxWarp prst="textNoShape">
              <a:avLst/>
            </a:prstTxWarp>
            <a:spAutoFit/>
          </a:bodyPr>
          <a:lstStyle>
            <a:lvl1pPr algn="r" eaLnBrk="0" hangingPunct="0">
              <a:lnSpc>
                <a:spcPct val="110000"/>
              </a:lnSpc>
              <a:spcBef>
                <a:spcPct val="150000"/>
              </a:spcBef>
              <a:spcAft>
                <a:spcPct val="25000"/>
              </a:spcAft>
              <a:buClr>
                <a:schemeClr val="tx1"/>
              </a:buClr>
              <a:buFontTx/>
              <a:buChar char="•"/>
              <a:defRPr sz="1200" u="none">
                <a:latin typeface="Verdana" pitchFamily="32" charset="0"/>
                <a:ea typeface="ＭＳ Ｐゴシック" charset="-128"/>
                <a:cs typeface="+mn-cs"/>
              </a:defRPr>
            </a:lvl1pPr>
          </a:lstStyle>
          <a:p>
            <a:pPr>
              <a:defRPr/>
            </a:pPr>
            <a:endParaRPr lang="es-AR"/>
          </a:p>
        </p:txBody>
      </p:sp>
      <p:sp>
        <p:nvSpPr>
          <p:cNvPr id="32772" name="Rectangle 4"/>
          <p:cNvSpPr>
            <a:spLocks noGrp="1" noChangeArrowheads="1"/>
          </p:cNvSpPr>
          <p:nvPr>
            <p:ph type="ftr" sz="quarter" idx="2"/>
          </p:nvPr>
        </p:nvSpPr>
        <p:spPr bwMode="auto">
          <a:xfrm>
            <a:off x="0" y="8686800"/>
            <a:ext cx="2971800" cy="457200"/>
          </a:xfrm>
          <a:prstGeom prst="rect">
            <a:avLst/>
          </a:prstGeom>
          <a:noFill/>
          <a:ln w="3175">
            <a:noFill/>
            <a:miter lim="800000"/>
            <a:headEnd/>
            <a:tailEnd/>
          </a:ln>
          <a:effectLst/>
        </p:spPr>
        <p:txBody>
          <a:bodyPr vert="horz" wrap="square" lIns="90488" tIns="44450" rIns="91440" bIns="44450" numCol="1" anchor="b" anchorCtr="0" compatLnSpc="1">
            <a:prstTxWarp prst="textNoShape">
              <a:avLst/>
            </a:prstTxWarp>
            <a:spAutoFit/>
          </a:bodyPr>
          <a:lstStyle>
            <a:lvl1pPr eaLnBrk="0" hangingPunct="0">
              <a:lnSpc>
                <a:spcPct val="110000"/>
              </a:lnSpc>
              <a:spcBef>
                <a:spcPct val="150000"/>
              </a:spcBef>
              <a:spcAft>
                <a:spcPct val="25000"/>
              </a:spcAft>
              <a:buClr>
                <a:schemeClr val="tx1"/>
              </a:buClr>
              <a:buFontTx/>
              <a:buChar char="•"/>
              <a:defRPr sz="1200" u="none">
                <a:latin typeface="Verdana" pitchFamily="32" charset="0"/>
                <a:ea typeface="ＭＳ Ｐゴシック" charset="-128"/>
                <a:cs typeface="+mn-cs"/>
              </a:defRPr>
            </a:lvl1pPr>
          </a:lstStyle>
          <a:p>
            <a:pPr>
              <a:defRPr/>
            </a:pPr>
            <a:endParaRPr lang="es-AR"/>
          </a:p>
        </p:txBody>
      </p:sp>
      <p:sp>
        <p:nvSpPr>
          <p:cNvPr id="32773" name="Rectangle 5"/>
          <p:cNvSpPr>
            <a:spLocks noGrp="1" noChangeArrowheads="1"/>
          </p:cNvSpPr>
          <p:nvPr>
            <p:ph type="sldNum" sz="quarter" idx="3"/>
          </p:nvPr>
        </p:nvSpPr>
        <p:spPr bwMode="auto">
          <a:xfrm>
            <a:off x="3886200" y="8853488"/>
            <a:ext cx="2971800" cy="290512"/>
          </a:xfrm>
          <a:prstGeom prst="rect">
            <a:avLst/>
          </a:prstGeom>
          <a:noFill/>
          <a:ln w="3175">
            <a:noFill/>
            <a:miter lim="800000"/>
            <a:headEnd/>
            <a:tailEnd/>
          </a:ln>
          <a:effectLst/>
        </p:spPr>
        <p:txBody>
          <a:bodyPr vert="horz" wrap="square" lIns="90488" tIns="44450" rIns="91440" bIns="44450" numCol="1" anchor="b" anchorCtr="0" compatLnSpc="1">
            <a:prstTxWarp prst="textNoShape">
              <a:avLst/>
            </a:prstTxWarp>
            <a:spAutoFit/>
          </a:bodyPr>
          <a:lstStyle>
            <a:lvl1pPr algn="r" eaLnBrk="0" hangingPunct="0">
              <a:lnSpc>
                <a:spcPct val="110000"/>
              </a:lnSpc>
              <a:spcBef>
                <a:spcPct val="150000"/>
              </a:spcBef>
              <a:spcAft>
                <a:spcPct val="25000"/>
              </a:spcAft>
              <a:buClr>
                <a:schemeClr val="tx1"/>
              </a:buClr>
              <a:buFontTx/>
              <a:buChar char="•"/>
              <a:defRPr sz="1200" u="none">
                <a:latin typeface="Verdana" pitchFamily="34" charset="0"/>
                <a:ea typeface="ＭＳ Ｐゴシック" pitchFamily="34" charset="-128"/>
                <a:cs typeface="+mn-cs"/>
              </a:defRPr>
            </a:lvl1pPr>
          </a:lstStyle>
          <a:p>
            <a:pPr>
              <a:defRPr/>
            </a:pPr>
            <a:fld id="{4197E273-8ACD-41D2-B677-F065AD8AF02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200" u="none">
                <a:solidFill>
                  <a:schemeClr val="bg1"/>
                </a:solidFill>
                <a:latin typeface="Verdana" pitchFamily="32" charset="0"/>
                <a:ea typeface="ＭＳ Ｐゴシック" charset="-128"/>
                <a:cs typeface="+mn-cs"/>
              </a:defRPr>
            </a:lvl1pPr>
          </a:lstStyle>
          <a:p>
            <a:pPr>
              <a:defRPr/>
            </a:pPr>
            <a:endParaRPr lang="es-ES_tradnl"/>
          </a:p>
        </p:txBody>
      </p:sp>
      <p:sp>
        <p:nvSpPr>
          <p:cNvPr id="102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200" u="none">
                <a:solidFill>
                  <a:schemeClr val="bg1"/>
                </a:solidFill>
                <a:latin typeface="Verdana" pitchFamily="32" charset="0"/>
                <a:ea typeface="ＭＳ Ｐゴシック" charset="-128"/>
                <a:cs typeface="+mn-cs"/>
              </a:defRPr>
            </a:lvl1pPr>
          </a:lstStyle>
          <a:p>
            <a:pPr>
              <a:defRPr/>
            </a:pPr>
            <a:endParaRPr lang="es-ES_tradnl"/>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Haga clic para modificar el estilo de texto del patrón</a:t>
            </a:r>
          </a:p>
          <a:p>
            <a:pPr lvl="1"/>
            <a:r>
              <a:rPr lang="en-US" noProof="0" smtClean="0"/>
              <a:t>Segundo nivel</a:t>
            </a:r>
          </a:p>
          <a:p>
            <a:pPr lvl="2"/>
            <a:r>
              <a:rPr lang="en-US" noProof="0" smtClean="0"/>
              <a:t>Tercer nivel</a:t>
            </a:r>
          </a:p>
          <a:p>
            <a:pPr lvl="3"/>
            <a:r>
              <a:rPr lang="en-US" noProof="0" smtClean="0"/>
              <a:t>Cuarto nivel</a:t>
            </a:r>
          </a:p>
          <a:p>
            <a:pPr lvl="4"/>
            <a:r>
              <a:rPr lang="en-US" noProof="0" smtClean="0"/>
              <a:t>Quinto nivel</a:t>
            </a:r>
          </a:p>
        </p:txBody>
      </p:sp>
      <p:sp>
        <p:nvSpPr>
          <p:cNvPr id="102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1200" u="none">
                <a:solidFill>
                  <a:schemeClr val="bg1"/>
                </a:solidFill>
                <a:latin typeface="Verdana" pitchFamily="32" charset="0"/>
                <a:ea typeface="ＭＳ Ｐゴシック" charset="-128"/>
                <a:cs typeface="+mn-cs"/>
              </a:defRPr>
            </a:lvl1pPr>
          </a:lstStyle>
          <a:p>
            <a:pPr>
              <a:defRPr/>
            </a:pPr>
            <a:endParaRPr lang="es-ES_tradnl"/>
          </a:p>
        </p:txBody>
      </p:sp>
      <p:sp>
        <p:nvSpPr>
          <p:cNvPr id="102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defRPr sz="1200" u="none">
                <a:solidFill>
                  <a:schemeClr val="bg1"/>
                </a:solidFill>
                <a:latin typeface="Verdana" pitchFamily="34" charset="0"/>
                <a:ea typeface="ＭＳ Ｐゴシック" pitchFamily="34" charset="-128"/>
                <a:cs typeface="+mn-cs"/>
              </a:defRPr>
            </a:lvl1pPr>
          </a:lstStyle>
          <a:p>
            <a:pPr>
              <a:defRPr/>
            </a:pPr>
            <a:fld id="{049A7B6D-7FE8-457D-89A5-7D7C98AFF30F}" type="slidenum">
              <a:rPr lang="es-ES_tradnl"/>
              <a:pPr>
                <a:defRPr/>
              </a:pPr>
              <a:t>‹#›</a:t>
            </a:fld>
            <a:endParaRPr lang="es-ES_trad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01" charset="0"/>
        <a:ea typeface="MS PGothic" pitchFamily="34" charset="-128"/>
        <a:cs typeface="MS PGothic"/>
      </a:defRPr>
    </a:lvl1pPr>
    <a:lvl2pPr marL="457200" algn="l" rtl="0" eaLnBrk="0" fontAlgn="base" hangingPunct="0">
      <a:spcBef>
        <a:spcPct val="30000"/>
      </a:spcBef>
      <a:spcAft>
        <a:spcPct val="0"/>
      </a:spcAft>
      <a:defRPr sz="1200" kern="1200">
        <a:solidFill>
          <a:schemeClr val="tx1"/>
        </a:solidFill>
        <a:latin typeface="Times" pitchFamily="101" charset="0"/>
        <a:ea typeface="MS PGothic" pitchFamily="34" charset="-128"/>
        <a:cs typeface="MS PGothic"/>
      </a:defRPr>
    </a:lvl2pPr>
    <a:lvl3pPr marL="914400" algn="l" rtl="0" eaLnBrk="0" fontAlgn="base" hangingPunct="0">
      <a:spcBef>
        <a:spcPct val="30000"/>
      </a:spcBef>
      <a:spcAft>
        <a:spcPct val="0"/>
      </a:spcAft>
      <a:defRPr sz="1200" kern="1200">
        <a:solidFill>
          <a:schemeClr val="tx1"/>
        </a:solidFill>
        <a:latin typeface="Times" pitchFamily="101" charset="0"/>
        <a:ea typeface="MS PGothic" pitchFamily="34" charset="-128"/>
        <a:cs typeface="MS PGothic"/>
      </a:defRPr>
    </a:lvl3pPr>
    <a:lvl4pPr marL="1371600" algn="l" rtl="0" eaLnBrk="0" fontAlgn="base" hangingPunct="0">
      <a:spcBef>
        <a:spcPct val="30000"/>
      </a:spcBef>
      <a:spcAft>
        <a:spcPct val="0"/>
      </a:spcAft>
      <a:defRPr sz="1200" kern="1200">
        <a:solidFill>
          <a:schemeClr val="tx1"/>
        </a:solidFill>
        <a:latin typeface="Times" pitchFamily="101" charset="0"/>
        <a:ea typeface="MS PGothic" pitchFamily="34" charset="-128"/>
        <a:cs typeface="MS PGothic"/>
      </a:defRPr>
    </a:lvl4pPr>
    <a:lvl5pPr marL="1828800" algn="l" rtl="0" eaLnBrk="0" fontAlgn="base" hangingPunct="0">
      <a:spcBef>
        <a:spcPct val="30000"/>
      </a:spcBef>
      <a:spcAft>
        <a:spcPct val="0"/>
      </a:spcAft>
      <a:defRPr sz="1200" kern="1200">
        <a:solidFill>
          <a:schemeClr val="tx1"/>
        </a:solidFill>
        <a:latin typeface="Times" pitchFamily="101" charset="0"/>
        <a:ea typeface="MS PGothic" pitchFamily="34" charset="-128"/>
        <a:cs typeface="MS PGothic"/>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7"/>
          <p:cNvSpPr>
            <a:spLocks noGrp="1" noChangeArrowheads="1"/>
          </p:cNvSpPr>
          <p:nvPr>
            <p:ph type="sldNum" sz="quarter" idx="5"/>
          </p:nvPr>
        </p:nvSpPr>
        <p:spPr/>
        <p:txBody>
          <a:bodyPr/>
          <a:lstStyle/>
          <a:p>
            <a:pPr>
              <a:defRPr/>
            </a:pPr>
            <a:fld id="{B67FFED9-670F-4763-9B1E-2611D8A6859A}" type="slidenum">
              <a:rPr lang="es-ES_tradnl" smtClean="0">
                <a:ea typeface="MS PGothic" pitchFamily="34" charset="-128"/>
              </a:rPr>
              <a:pPr>
                <a:defRPr/>
              </a:pPr>
              <a:t>1</a:t>
            </a:fld>
            <a:endParaRPr lang="es-ES_tradnl" smtClean="0">
              <a:ea typeface="MS PGothic" pitchFamily="34" charset="-128"/>
            </a:endParaRPr>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p:spPr>
        <p:txBody>
          <a:bodyPr/>
          <a:lstStyle/>
          <a:p>
            <a:endParaRPr lang="es-ES" smtClean="0">
              <a:latin typeface="Times"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a:ln/>
        </p:spPr>
      </p:sp>
      <p:sp>
        <p:nvSpPr>
          <p:cNvPr id="44034" name="Rectangle 3"/>
          <p:cNvSpPr>
            <a:spLocks noGrp="1" noChangeArrowheads="1"/>
          </p:cNvSpPr>
          <p:nvPr>
            <p:ph type="body" idx="1"/>
          </p:nvPr>
        </p:nvSpPr>
        <p:spPr>
          <a:noFill/>
          <a:ln/>
        </p:spPr>
        <p:txBody>
          <a:bodyPr/>
          <a:lstStyle/>
          <a:p>
            <a:endParaRPr lang="es-AR" smtClean="0">
              <a:latin typeface="Times"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Rot="1" noChangeAspect="1" noChangeArrowheads="1" noTextEdit="1"/>
          </p:cNvSpPr>
          <p:nvPr>
            <p:ph type="sldImg"/>
          </p:nvPr>
        </p:nvSpPr>
        <p:spPr>
          <a:ln/>
        </p:spPr>
      </p:sp>
      <p:sp>
        <p:nvSpPr>
          <p:cNvPr id="65538" name="Rectangle 3"/>
          <p:cNvSpPr>
            <a:spLocks noGrp="1" noChangeArrowheads="1"/>
          </p:cNvSpPr>
          <p:nvPr>
            <p:ph type="body" idx="1"/>
          </p:nvPr>
        </p:nvSpPr>
        <p:spPr>
          <a:noFill/>
          <a:ln/>
        </p:spPr>
        <p:txBody>
          <a:bodyPr/>
          <a:lstStyle/>
          <a:p>
            <a:endParaRPr lang="es-AR" smtClean="0">
              <a:latin typeface="Times"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spect="1" noChangeArrowheads="1" noTextEdit="1"/>
          </p:cNvSpPr>
          <p:nvPr>
            <p:ph type="sldImg"/>
          </p:nvPr>
        </p:nvSpPr>
        <p:spPr>
          <a:ln/>
        </p:spPr>
      </p:sp>
      <p:sp>
        <p:nvSpPr>
          <p:cNvPr id="67586" name="Rectangle 3"/>
          <p:cNvSpPr>
            <a:spLocks noGrp="1" noChangeArrowheads="1"/>
          </p:cNvSpPr>
          <p:nvPr>
            <p:ph type="body" idx="1"/>
          </p:nvPr>
        </p:nvSpPr>
        <p:spPr>
          <a:noFill/>
          <a:ln/>
        </p:spPr>
        <p:txBody>
          <a:bodyPr/>
          <a:lstStyle/>
          <a:p>
            <a:endParaRPr lang="es-AR" smtClean="0">
              <a:latin typeface="Times"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ChangeArrowheads="1" noTextEdit="1"/>
          </p:cNvSpPr>
          <p:nvPr>
            <p:ph type="sldImg"/>
          </p:nvPr>
        </p:nvSpPr>
        <p:spPr>
          <a:ln/>
        </p:spPr>
      </p:sp>
      <p:sp>
        <p:nvSpPr>
          <p:cNvPr id="69634" name="Rectangle 3"/>
          <p:cNvSpPr>
            <a:spLocks noGrp="1" noChangeArrowheads="1"/>
          </p:cNvSpPr>
          <p:nvPr>
            <p:ph type="body" idx="1"/>
          </p:nvPr>
        </p:nvSpPr>
        <p:spPr>
          <a:noFill/>
          <a:ln/>
        </p:spPr>
        <p:txBody>
          <a:bodyPr/>
          <a:lstStyle/>
          <a:p>
            <a:endParaRPr lang="es-AR" smtClean="0">
              <a:latin typeface="Times"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Rot="1" noChangeAspect="1" noChangeArrowheads="1" noTextEdit="1"/>
          </p:cNvSpPr>
          <p:nvPr>
            <p:ph type="sldImg"/>
          </p:nvPr>
        </p:nvSpPr>
        <p:spPr>
          <a:ln/>
        </p:spPr>
      </p:sp>
      <p:sp>
        <p:nvSpPr>
          <p:cNvPr id="71682" name="Rectangle 3"/>
          <p:cNvSpPr>
            <a:spLocks noGrp="1" noChangeArrowheads="1"/>
          </p:cNvSpPr>
          <p:nvPr>
            <p:ph type="body" idx="1"/>
          </p:nvPr>
        </p:nvSpPr>
        <p:spPr>
          <a:noFill/>
          <a:ln/>
        </p:spPr>
        <p:txBody>
          <a:bodyPr/>
          <a:lstStyle/>
          <a:p>
            <a:endParaRPr lang="es-AR" smtClean="0">
              <a:latin typeface="Times"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Rot="1" noChangeAspect="1" noChangeArrowheads="1" noTextEdit="1"/>
          </p:cNvSpPr>
          <p:nvPr>
            <p:ph type="sldImg"/>
          </p:nvPr>
        </p:nvSpPr>
        <p:spPr>
          <a:ln/>
        </p:spPr>
      </p:sp>
      <p:sp>
        <p:nvSpPr>
          <p:cNvPr id="73730" name="Rectangle 3"/>
          <p:cNvSpPr>
            <a:spLocks noGrp="1" noChangeArrowheads="1"/>
          </p:cNvSpPr>
          <p:nvPr>
            <p:ph type="body" idx="1"/>
          </p:nvPr>
        </p:nvSpPr>
        <p:spPr>
          <a:noFill/>
          <a:ln/>
        </p:spPr>
        <p:txBody>
          <a:bodyPr/>
          <a:lstStyle/>
          <a:p>
            <a:endParaRPr lang="es-AR" smtClean="0">
              <a:latin typeface="Times"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Rot="1" noChangeAspect="1" noChangeArrowheads="1" noTextEdit="1"/>
          </p:cNvSpPr>
          <p:nvPr>
            <p:ph type="sldImg"/>
          </p:nvPr>
        </p:nvSpPr>
        <p:spPr>
          <a:ln/>
        </p:spPr>
      </p:sp>
      <p:sp>
        <p:nvSpPr>
          <p:cNvPr id="75778" name="Rectangle 3"/>
          <p:cNvSpPr>
            <a:spLocks noGrp="1" noChangeArrowheads="1"/>
          </p:cNvSpPr>
          <p:nvPr>
            <p:ph type="body" idx="1"/>
          </p:nvPr>
        </p:nvSpPr>
        <p:spPr>
          <a:noFill/>
          <a:ln/>
        </p:spPr>
        <p:txBody>
          <a:bodyPr/>
          <a:lstStyle/>
          <a:p>
            <a:endParaRPr lang="es-AR" smtClean="0">
              <a:latin typeface="Times"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Rot="1" noChangeAspect="1" noChangeArrowheads="1" noTextEdit="1"/>
          </p:cNvSpPr>
          <p:nvPr>
            <p:ph type="sldImg"/>
          </p:nvPr>
        </p:nvSpPr>
        <p:spPr>
          <a:ln/>
        </p:spPr>
      </p:sp>
      <p:sp>
        <p:nvSpPr>
          <p:cNvPr id="77826" name="Rectangle 3"/>
          <p:cNvSpPr>
            <a:spLocks noGrp="1" noChangeArrowheads="1"/>
          </p:cNvSpPr>
          <p:nvPr>
            <p:ph type="body" idx="1"/>
          </p:nvPr>
        </p:nvSpPr>
        <p:spPr>
          <a:noFill/>
          <a:ln/>
        </p:spPr>
        <p:txBody>
          <a:bodyPr/>
          <a:lstStyle/>
          <a:p>
            <a:endParaRPr lang="es-AR" smtClean="0">
              <a:latin typeface="Times"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Rot="1" noChangeAspect="1" noChangeArrowheads="1" noTextEdit="1"/>
          </p:cNvSpPr>
          <p:nvPr>
            <p:ph type="sldImg"/>
          </p:nvPr>
        </p:nvSpPr>
        <p:spPr>
          <a:ln/>
        </p:spPr>
      </p:sp>
      <p:sp>
        <p:nvSpPr>
          <p:cNvPr id="79874" name="Rectangle 3"/>
          <p:cNvSpPr>
            <a:spLocks noGrp="1" noChangeArrowheads="1"/>
          </p:cNvSpPr>
          <p:nvPr>
            <p:ph type="body" idx="1"/>
          </p:nvPr>
        </p:nvSpPr>
        <p:spPr>
          <a:noFill/>
          <a:ln/>
        </p:spPr>
        <p:txBody>
          <a:bodyPr/>
          <a:lstStyle/>
          <a:p>
            <a:endParaRPr lang="es-AR" smtClean="0">
              <a:latin typeface="Times"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Rot="1" noChangeAspect="1" noChangeArrowheads="1" noTextEdit="1"/>
          </p:cNvSpPr>
          <p:nvPr>
            <p:ph type="sldImg"/>
          </p:nvPr>
        </p:nvSpPr>
        <p:spPr>
          <a:ln/>
        </p:spPr>
      </p:sp>
      <p:sp>
        <p:nvSpPr>
          <p:cNvPr id="14338" name="Rectangle 3"/>
          <p:cNvSpPr>
            <a:spLocks noGrp="1" noChangeArrowheads="1"/>
          </p:cNvSpPr>
          <p:nvPr>
            <p:ph type="body" idx="1"/>
          </p:nvPr>
        </p:nvSpPr>
        <p:spPr>
          <a:noFill/>
          <a:ln/>
        </p:spPr>
        <p:txBody>
          <a:bodyPr/>
          <a:lstStyle/>
          <a:p>
            <a:endParaRPr lang="es-AR" smtClean="0">
              <a:latin typeface="Times"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a:ln/>
        </p:spPr>
        <p:txBody>
          <a:bodyPr/>
          <a:lstStyle/>
          <a:p>
            <a:endParaRPr lang="es-AR" smtClean="0">
              <a:latin typeface="Times"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ln/>
        </p:spPr>
      </p:sp>
      <p:sp>
        <p:nvSpPr>
          <p:cNvPr id="31746" name="Rectangle 3"/>
          <p:cNvSpPr>
            <a:spLocks noGrp="1" noChangeArrowheads="1"/>
          </p:cNvSpPr>
          <p:nvPr>
            <p:ph type="body" idx="1"/>
          </p:nvPr>
        </p:nvSpPr>
        <p:spPr>
          <a:noFill/>
          <a:ln/>
        </p:spPr>
        <p:txBody>
          <a:bodyPr/>
          <a:lstStyle/>
          <a:p>
            <a:endParaRPr lang="es-AR" smtClean="0">
              <a:latin typeface="Times"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ln/>
        </p:spPr>
      </p:sp>
      <p:sp>
        <p:nvSpPr>
          <p:cNvPr id="33794" name="Rectangle 3"/>
          <p:cNvSpPr>
            <a:spLocks noGrp="1" noChangeArrowheads="1"/>
          </p:cNvSpPr>
          <p:nvPr>
            <p:ph type="body" idx="1"/>
          </p:nvPr>
        </p:nvSpPr>
        <p:spPr>
          <a:noFill/>
          <a:ln/>
        </p:spPr>
        <p:txBody>
          <a:bodyPr/>
          <a:lstStyle/>
          <a:p>
            <a:endParaRPr lang="es-AR" smtClean="0">
              <a:latin typeface="Times"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ln/>
        </p:spPr>
      </p:sp>
      <p:sp>
        <p:nvSpPr>
          <p:cNvPr id="35842" name="Rectangle 3"/>
          <p:cNvSpPr>
            <a:spLocks noGrp="1" noChangeArrowheads="1"/>
          </p:cNvSpPr>
          <p:nvPr>
            <p:ph type="body" idx="1"/>
          </p:nvPr>
        </p:nvSpPr>
        <p:spPr>
          <a:noFill/>
          <a:ln/>
        </p:spPr>
        <p:txBody>
          <a:bodyPr/>
          <a:lstStyle/>
          <a:p>
            <a:endParaRPr lang="es-AR" smtClean="0">
              <a:latin typeface="Times"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ln/>
        </p:spPr>
      </p:sp>
      <p:sp>
        <p:nvSpPr>
          <p:cNvPr id="37890" name="Rectangle 3"/>
          <p:cNvSpPr>
            <a:spLocks noGrp="1" noChangeArrowheads="1"/>
          </p:cNvSpPr>
          <p:nvPr>
            <p:ph type="body" idx="1"/>
          </p:nvPr>
        </p:nvSpPr>
        <p:spPr>
          <a:noFill/>
          <a:ln/>
        </p:spPr>
        <p:txBody>
          <a:bodyPr/>
          <a:lstStyle/>
          <a:p>
            <a:endParaRPr lang="es-AR" smtClean="0">
              <a:latin typeface="Times"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ln/>
        </p:spPr>
      </p:sp>
      <p:sp>
        <p:nvSpPr>
          <p:cNvPr id="39938" name="Rectangle 3"/>
          <p:cNvSpPr>
            <a:spLocks noGrp="1" noChangeArrowheads="1"/>
          </p:cNvSpPr>
          <p:nvPr>
            <p:ph type="body" idx="1"/>
          </p:nvPr>
        </p:nvSpPr>
        <p:spPr>
          <a:noFill/>
          <a:ln/>
        </p:spPr>
        <p:txBody>
          <a:bodyPr/>
          <a:lstStyle/>
          <a:p>
            <a:endParaRPr lang="es-AR" smtClean="0">
              <a:latin typeface="Times"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ln/>
        </p:spPr>
      </p:sp>
      <p:sp>
        <p:nvSpPr>
          <p:cNvPr id="41986" name="Rectangle 3"/>
          <p:cNvSpPr>
            <a:spLocks noGrp="1" noChangeArrowheads="1"/>
          </p:cNvSpPr>
          <p:nvPr>
            <p:ph type="body" idx="1"/>
          </p:nvPr>
        </p:nvSpPr>
        <p:spPr>
          <a:noFill/>
          <a:ln/>
        </p:spPr>
        <p:txBody>
          <a:bodyPr/>
          <a:lstStyle/>
          <a:p>
            <a:endParaRPr lang="es-AR" smtClean="0">
              <a:latin typeface="Times"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9"/>
          <p:cNvSpPr txBox="1">
            <a:spLocks noChangeArrowheads="1"/>
          </p:cNvSpPr>
          <p:nvPr/>
        </p:nvSpPr>
        <p:spPr bwMode="auto">
          <a:xfrm>
            <a:off x="152400" y="152400"/>
            <a:ext cx="1371600" cy="457200"/>
          </a:xfrm>
          <a:prstGeom prst="rect">
            <a:avLst/>
          </a:prstGeom>
          <a:noFill/>
          <a:ln w="9525">
            <a:noFill/>
            <a:miter lim="800000"/>
            <a:headEnd/>
            <a:tailEnd/>
          </a:ln>
          <a:effectLst/>
        </p:spPr>
        <p:txBody>
          <a:bodyPr>
            <a:spAutoFit/>
          </a:bodyPr>
          <a:lstStyle>
            <a:lvl1pPr>
              <a:defRPr sz="1400" u="sng">
                <a:solidFill>
                  <a:schemeClr val="tx1"/>
                </a:solidFill>
                <a:latin typeface="Arial" charset="0"/>
                <a:ea typeface="ＭＳ Ｐゴシック" charset="-128"/>
              </a:defRPr>
            </a:lvl1pPr>
            <a:lvl2pPr marL="37931725" indent="-37474525">
              <a:defRPr sz="1400" u="sng">
                <a:solidFill>
                  <a:schemeClr val="tx1"/>
                </a:solidFill>
                <a:latin typeface="Arial" charset="0"/>
                <a:ea typeface="ＭＳ Ｐゴシック" charset="-128"/>
              </a:defRPr>
            </a:lvl2pPr>
            <a:lvl3pPr>
              <a:defRPr sz="1400" u="sng">
                <a:solidFill>
                  <a:schemeClr val="tx1"/>
                </a:solidFill>
                <a:latin typeface="Arial" charset="0"/>
                <a:ea typeface="ＭＳ Ｐゴシック" charset="-128"/>
              </a:defRPr>
            </a:lvl3pPr>
            <a:lvl4pPr>
              <a:defRPr sz="1400" u="sng">
                <a:solidFill>
                  <a:schemeClr val="tx1"/>
                </a:solidFill>
                <a:latin typeface="Arial" charset="0"/>
                <a:ea typeface="ＭＳ Ｐゴシック" charset="-128"/>
              </a:defRPr>
            </a:lvl4pPr>
            <a:lvl5pPr>
              <a:defRPr sz="1400" u="sng">
                <a:solidFill>
                  <a:schemeClr val="tx1"/>
                </a:solidFill>
                <a:latin typeface="Arial" charset="0"/>
                <a:ea typeface="ＭＳ Ｐゴシック" charset="-128"/>
              </a:defRPr>
            </a:lvl5pPr>
            <a:lvl6pPr marL="457200" eaLnBrk="0" fontAlgn="base" hangingPunct="0">
              <a:spcBef>
                <a:spcPct val="100000"/>
              </a:spcBef>
              <a:spcAft>
                <a:spcPct val="0"/>
              </a:spcAft>
              <a:defRPr sz="1400" u="sng">
                <a:solidFill>
                  <a:schemeClr val="tx1"/>
                </a:solidFill>
                <a:latin typeface="Arial" charset="0"/>
                <a:ea typeface="ＭＳ Ｐゴシック" charset="-128"/>
              </a:defRPr>
            </a:lvl6pPr>
            <a:lvl7pPr marL="914400" eaLnBrk="0" fontAlgn="base" hangingPunct="0">
              <a:spcBef>
                <a:spcPct val="100000"/>
              </a:spcBef>
              <a:spcAft>
                <a:spcPct val="0"/>
              </a:spcAft>
              <a:defRPr sz="1400" u="sng">
                <a:solidFill>
                  <a:schemeClr val="tx1"/>
                </a:solidFill>
                <a:latin typeface="Arial" charset="0"/>
                <a:ea typeface="ＭＳ Ｐゴシック" charset="-128"/>
              </a:defRPr>
            </a:lvl7pPr>
            <a:lvl8pPr marL="1371600" eaLnBrk="0" fontAlgn="base" hangingPunct="0">
              <a:spcBef>
                <a:spcPct val="100000"/>
              </a:spcBef>
              <a:spcAft>
                <a:spcPct val="0"/>
              </a:spcAft>
              <a:defRPr sz="1400" u="sng">
                <a:solidFill>
                  <a:schemeClr val="tx1"/>
                </a:solidFill>
                <a:latin typeface="Arial" charset="0"/>
                <a:ea typeface="ＭＳ Ｐゴシック" charset="-128"/>
              </a:defRPr>
            </a:lvl8pPr>
            <a:lvl9pPr marL="1828800" eaLnBrk="0" fontAlgn="base" hangingPunct="0">
              <a:spcBef>
                <a:spcPct val="100000"/>
              </a:spcBef>
              <a:spcAft>
                <a:spcPct val="0"/>
              </a:spcAft>
              <a:defRPr sz="1400" u="sng">
                <a:solidFill>
                  <a:schemeClr val="tx1"/>
                </a:solidFill>
                <a:latin typeface="Arial" charset="0"/>
                <a:ea typeface="ＭＳ Ｐゴシック" charset="-128"/>
              </a:defRPr>
            </a:lvl9pPr>
          </a:lstStyle>
          <a:p>
            <a:pPr eaLnBrk="0" hangingPunct="0">
              <a:spcBef>
                <a:spcPct val="50000"/>
              </a:spcBef>
              <a:defRPr/>
            </a:pPr>
            <a:endParaRPr lang="es-ES_tradnl" sz="2400" u="none" smtClean="0">
              <a:latin typeface="Times" pitchFamily="-123" charset="0"/>
              <a:cs typeface="+mn-cs"/>
            </a:endParaRPr>
          </a:p>
        </p:txBody>
      </p:sp>
      <p:sp>
        <p:nvSpPr>
          <p:cNvPr id="5" name="AutoShape 16">
            <a:hlinkClick r:id="" action="ppaction://hlinkshowjump?jump=nextslide"/>
          </p:cNvPr>
          <p:cNvSpPr>
            <a:spLocks noChangeArrowheads="1"/>
          </p:cNvSpPr>
          <p:nvPr userDrawn="1"/>
        </p:nvSpPr>
        <p:spPr bwMode="auto">
          <a:xfrm rot="5400000">
            <a:off x="8870950" y="6575425"/>
            <a:ext cx="88900" cy="82550"/>
          </a:xfrm>
          <a:prstGeom prst="flowChartExtract">
            <a:avLst/>
          </a:prstGeom>
          <a:solidFill>
            <a:srgbClr val="D5D4C0"/>
          </a:solidFill>
          <a:ln w="9525">
            <a:noFill/>
            <a:miter lim="800000"/>
            <a:headEnd/>
            <a:tailEnd/>
          </a:ln>
        </p:spPr>
        <p:txBody>
          <a:bodyPr wrap="none" anchor="ctr"/>
          <a:lstStyle/>
          <a:p>
            <a:pPr eaLnBrk="0" hangingPunct="0">
              <a:spcBef>
                <a:spcPct val="100000"/>
              </a:spcBef>
              <a:defRPr/>
            </a:pPr>
            <a:endParaRPr lang="es-AR" sz="1400" u="none">
              <a:latin typeface="Arial" pitchFamily="34" charset="0"/>
              <a:ea typeface="ＭＳ Ｐゴシック" pitchFamily="34" charset="-128"/>
              <a:cs typeface="+mn-cs"/>
            </a:endParaRPr>
          </a:p>
        </p:txBody>
      </p:sp>
      <p:pic>
        <p:nvPicPr>
          <p:cNvPr id="6" name="Picture 2"/>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6152" name="Rectangle 8"/>
          <p:cNvSpPr>
            <a:spLocks noGrp="1" noChangeArrowheads="1"/>
          </p:cNvSpPr>
          <p:nvPr>
            <p:ph type="ctrTitle"/>
          </p:nvPr>
        </p:nvSpPr>
        <p:spPr>
          <a:xfrm>
            <a:off x="355600" y="4165600"/>
            <a:ext cx="8559800" cy="369332"/>
          </a:xfrm>
          <a:prstGeom prst="rect">
            <a:avLst/>
          </a:prstGeom>
        </p:spPr>
        <p:txBody>
          <a:bodyPr wrap="square" lIns="0" tIns="0" rIns="0" bIns="0" anchor="t">
            <a:spAutoFit/>
          </a:bodyPr>
          <a:lstStyle>
            <a:lvl1pPr>
              <a:defRPr sz="2400">
                <a:solidFill>
                  <a:schemeClr val="tx1"/>
                </a:solidFill>
              </a:defRPr>
            </a:lvl1pPr>
          </a:lstStyle>
          <a:p>
            <a:r>
              <a:rPr lang="es-ES_tradnl" dirty="0" err="1"/>
              <a:t>Click</a:t>
            </a:r>
            <a:r>
              <a:rPr lang="es-ES_tradnl" dirty="0"/>
              <a:t> to </a:t>
            </a:r>
            <a:r>
              <a:rPr lang="es-ES_tradnl" dirty="0" err="1"/>
              <a:t>edit</a:t>
            </a:r>
            <a:r>
              <a:rPr lang="es-ES_tradnl" dirty="0"/>
              <a:t> Master </a:t>
            </a:r>
            <a:r>
              <a:rPr lang="es-ES_tradnl" dirty="0" err="1"/>
              <a:t>title</a:t>
            </a:r>
            <a:r>
              <a:rPr lang="es-ES_tradnl" dirty="0"/>
              <a:t> </a:t>
            </a:r>
            <a:r>
              <a:rPr lang="es-ES_tradnl" dirty="0" err="1"/>
              <a:t>style</a:t>
            </a:r>
            <a:endParaRPr lang="en-US" dirty="0"/>
          </a:p>
        </p:txBody>
      </p:sp>
      <p:sp>
        <p:nvSpPr>
          <p:cNvPr id="6158" name="Rectangle 14"/>
          <p:cNvSpPr>
            <a:spLocks noGrp="1" noChangeArrowheads="1"/>
          </p:cNvSpPr>
          <p:nvPr>
            <p:ph type="subTitle" sz="quarter" idx="1"/>
          </p:nvPr>
        </p:nvSpPr>
        <p:spPr>
          <a:xfrm>
            <a:off x="5486400" y="5943600"/>
            <a:ext cx="3429000" cy="212725"/>
          </a:xfrm>
          <a:prstGeom prst="rect">
            <a:avLst/>
          </a:prstGeom>
          <a:ln w="9525"/>
        </p:spPr>
        <p:txBody>
          <a:bodyPr lIns="0" tIns="0" rIns="0" bIns="0" anchor="b"/>
          <a:lstStyle>
            <a:lvl1pPr>
              <a:defRPr>
                <a:solidFill>
                  <a:srgbClr val="34373A"/>
                </a:solidFill>
              </a:defRPr>
            </a:lvl1pPr>
          </a:lstStyle>
          <a:p>
            <a:r>
              <a:rPr lang="es-AR" dirty="0"/>
              <a:t>Click to edit Master subtitle style</a:t>
            </a:r>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4" name="Text Box 9"/>
          <p:cNvSpPr txBox="1">
            <a:spLocks noChangeArrowheads="1"/>
          </p:cNvSpPr>
          <p:nvPr/>
        </p:nvSpPr>
        <p:spPr bwMode="auto">
          <a:xfrm>
            <a:off x="152400" y="152400"/>
            <a:ext cx="1371600" cy="457200"/>
          </a:xfrm>
          <a:prstGeom prst="rect">
            <a:avLst/>
          </a:prstGeom>
          <a:noFill/>
          <a:ln w="9525">
            <a:noFill/>
            <a:miter lim="800000"/>
            <a:headEnd/>
            <a:tailEnd/>
          </a:ln>
          <a:effectLst/>
        </p:spPr>
        <p:txBody>
          <a:bodyPr>
            <a:spAutoFit/>
          </a:bodyPr>
          <a:lstStyle>
            <a:lvl1pPr>
              <a:defRPr sz="1400" u="sng">
                <a:solidFill>
                  <a:schemeClr val="tx1"/>
                </a:solidFill>
                <a:latin typeface="Arial" charset="0"/>
                <a:ea typeface="ＭＳ Ｐゴシック" charset="-128"/>
              </a:defRPr>
            </a:lvl1pPr>
            <a:lvl2pPr marL="37931725" indent="-37474525">
              <a:defRPr sz="1400" u="sng">
                <a:solidFill>
                  <a:schemeClr val="tx1"/>
                </a:solidFill>
                <a:latin typeface="Arial" charset="0"/>
                <a:ea typeface="ＭＳ Ｐゴシック" charset="-128"/>
              </a:defRPr>
            </a:lvl2pPr>
            <a:lvl3pPr>
              <a:defRPr sz="1400" u="sng">
                <a:solidFill>
                  <a:schemeClr val="tx1"/>
                </a:solidFill>
                <a:latin typeface="Arial" charset="0"/>
                <a:ea typeface="ＭＳ Ｐゴシック" charset="-128"/>
              </a:defRPr>
            </a:lvl3pPr>
            <a:lvl4pPr>
              <a:defRPr sz="1400" u="sng">
                <a:solidFill>
                  <a:schemeClr val="tx1"/>
                </a:solidFill>
                <a:latin typeface="Arial" charset="0"/>
                <a:ea typeface="ＭＳ Ｐゴシック" charset="-128"/>
              </a:defRPr>
            </a:lvl4pPr>
            <a:lvl5pPr>
              <a:defRPr sz="1400" u="sng">
                <a:solidFill>
                  <a:schemeClr val="tx1"/>
                </a:solidFill>
                <a:latin typeface="Arial" charset="0"/>
                <a:ea typeface="ＭＳ Ｐゴシック" charset="-128"/>
              </a:defRPr>
            </a:lvl5pPr>
            <a:lvl6pPr marL="457200" eaLnBrk="0" fontAlgn="base" hangingPunct="0">
              <a:spcBef>
                <a:spcPct val="100000"/>
              </a:spcBef>
              <a:spcAft>
                <a:spcPct val="0"/>
              </a:spcAft>
              <a:defRPr sz="1400" u="sng">
                <a:solidFill>
                  <a:schemeClr val="tx1"/>
                </a:solidFill>
                <a:latin typeface="Arial" charset="0"/>
                <a:ea typeface="ＭＳ Ｐゴシック" charset="-128"/>
              </a:defRPr>
            </a:lvl6pPr>
            <a:lvl7pPr marL="914400" eaLnBrk="0" fontAlgn="base" hangingPunct="0">
              <a:spcBef>
                <a:spcPct val="100000"/>
              </a:spcBef>
              <a:spcAft>
                <a:spcPct val="0"/>
              </a:spcAft>
              <a:defRPr sz="1400" u="sng">
                <a:solidFill>
                  <a:schemeClr val="tx1"/>
                </a:solidFill>
                <a:latin typeface="Arial" charset="0"/>
                <a:ea typeface="ＭＳ Ｐゴシック" charset="-128"/>
              </a:defRPr>
            </a:lvl7pPr>
            <a:lvl8pPr marL="1371600" eaLnBrk="0" fontAlgn="base" hangingPunct="0">
              <a:spcBef>
                <a:spcPct val="100000"/>
              </a:spcBef>
              <a:spcAft>
                <a:spcPct val="0"/>
              </a:spcAft>
              <a:defRPr sz="1400" u="sng">
                <a:solidFill>
                  <a:schemeClr val="tx1"/>
                </a:solidFill>
                <a:latin typeface="Arial" charset="0"/>
                <a:ea typeface="ＭＳ Ｐゴシック" charset="-128"/>
              </a:defRPr>
            </a:lvl8pPr>
            <a:lvl9pPr marL="1828800" eaLnBrk="0" fontAlgn="base" hangingPunct="0">
              <a:spcBef>
                <a:spcPct val="100000"/>
              </a:spcBef>
              <a:spcAft>
                <a:spcPct val="0"/>
              </a:spcAft>
              <a:defRPr sz="1400" u="sng">
                <a:solidFill>
                  <a:schemeClr val="tx1"/>
                </a:solidFill>
                <a:latin typeface="Arial" charset="0"/>
                <a:ea typeface="ＭＳ Ｐゴシック" charset="-128"/>
              </a:defRPr>
            </a:lvl9pPr>
          </a:lstStyle>
          <a:p>
            <a:pPr eaLnBrk="0" hangingPunct="0">
              <a:spcBef>
                <a:spcPct val="50000"/>
              </a:spcBef>
              <a:defRPr/>
            </a:pPr>
            <a:endParaRPr lang="es-ES_tradnl" sz="2400" u="none" smtClean="0">
              <a:latin typeface="Times" pitchFamily="-123" charset="0"/>
              <a:cs typeface="+mn-cs"/>
            </a:endParaRPr>
          </a:p>
        </p:txBody>
      </p:sp>
      <p:sp>
        <p:nvSpPr>
          <p:cNvPr id="5" name="AutoShape 16">
            <a:hlinkClick r:id="" action="ppaction://hlinkshowjump?jump=nextslide"/>
          </p:cNvPr>
          <p:cNvSpPr>
            <a:spLocks noChangeArrowheads="1"/>
          </p:cNvSpPr>
          <p:nvPr userDrawn="1"/>
        </p:nvSpPr>
        <p:spPr bwMode="auto">
          <a:xfrm rot="5400000">
            <a:off x="8870950" y="6575425"/>
            <a:ext cx="88900" cy="82550"/>
          </a:xfrm>
          <a:prstGeom prst="flowChartExtract">
            <a:avLst/>
          </a:prstGeom>
          <a:solidFill>
            <a:srgbClr val="D5D4C0"/>
          </a:solidFill>
          <a:ln w="9525">
            <a:noFill/>
            <a:miter lim="800000"/>
            <a:headEnd/>
            <a:tailEnd/>
          </a:ln>
        </p:spPr>
        <p:txBody>
          <a:bodyPr wrap="none" anchor="ctr"/>
          <a:lstStyle/>
          <a:p>
            <a:pPr eaLnBrk="0" hangingPunct="0">
              <a:spcBef>
                <a:spcPct val="100000"/>
              </a:spcBef>
              <a:defRPr/>
            </a:pPr>
            <a:endParaRPr lang="es-AR" sz="1400" u="none">
              <a:latin typeface="Arial" pitchFamily="34" charset="0"/>
              <a:ea typeface="ＭＳ Ｐゴシック" pitchFamily="34" charset="-128"/>
              <a:cs typeface="+mn-cs"/>
            </a:endParaRPr>
          </a:p>
        </p:txBody>
      </p:sp>
      <p:sp>
        <p:nvSpPr>
          <p:cNvPr id="6" name="AutoShape 19">
            <a:hlinkClick r:id="" action="ppaction://hlinkshowjump?jump=previousslide"/>
          </p:cNvPr>
          <p:cNvSpPr>
            <a:spLocks noChangeArrowheads="1"/>
          </p:cNvSpPr>
          <p:nvPr userDrawn="1"/>
        </p:nvSpPr>
        <p:spPr bwMode="auto">
          <a:xfrm rot="5400000" flipV="1">
            <a:off x="8515350" y="6572250"/>
            <a:ext cx="88900" cy="82550"/>
          </a:xfrm>
          <a:prstGeom prst="flowChartExtract">
            <a:avLst/>
          </a:prstGeom>
          <a:solidFill>
            <a:srgbClr val="D5D4C0"/>
          </a:solidFill>
          <a:ln w="9525">
            <a:noFill/>
            <a:miter lim="800000"/>
            <a:headEnd/>
            <a:tailEnd/>
          </a:ln>
        </p:spPr>
        <p:txBody>
          <a:bodyPr wrap="none" anchor="ctr"/>
          <a:lstStyle/>
          <a:p>
            <a:pPr eaLnBrk="0" hangingPunct="0">
              <a:spcBef>
                <a:spcPct val="100000"/>
              </a:spcBef>
              <a:defRPr/>
            </a:pPr>
            <a:endParaRPr lang="es-AR" sz="1400" u="none">
              <a:latin typeface="Arial" pitchFamily="34" charset="0"/>
              <a:ea typeface="ＭＳ Ｐゴシック" pitchFamily="34" charset="-128"/>
              <a:cs typeface="+mn-cs"/>
            </a:endParaRPr>
          </a:p>
        </p:txBody>
      </p:sp>
      <p:pic>
        <p:nvPicPr>
          <p:cNvPr id="7" name="Picture 2"/>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2" name="Picture Placeholder 11"/>
          <p:cNvSpPr>
            <a:spLocks noGrp="1"/>
          </p:cNvSpPr>
          <p:nvPr>
            <p:ph type="pic" sz="quarter" idx="10"/>
          </p:nvPr>
        </p:nvSpPr>
        <p:spPr>
          <a:xfrm>
            <a:off x="-197360" y="1964945"/>
            <a:ext cx="9524776" cy="2988055"/>
          </a:xfrm>
          <a:prstGeom prst="rect">
            <a:avLst/>
          </a:prstGeom>
        </p:spPr>
        <p:txBody>
          <a:bodyPr vert="horz"/>
          <a:lstStyle/>
          <a:p>
            <a:pPr lvl="0"/>
            <a:endParaRPr lang="en-US" noProof="0"/>
          </a:p>
        </p:txBody>
      </p:sp>
      <p:sp>
        <p:nvSpPr>
          <p:cNvPr id="6152" name="Rectangle 8"/>
          <p:cNvSpPr>
            <a:spLocks noGrp="1" noChangeArrowheads="1"/>
          </p:cNvSpPr>
          <p:nvPr>
            <p:ph type="ctrTitle"/>
          </p:nvPr>
        </p:nvSpPr>
        <p:spPr>
          <a:xfrm>
            <a:off x="355600" y="5117068"/>
            <a:ext cx="8559800" cy="307777"/>
          </a:xfrm>
          <a:prstGeom prst="rect">
            <a:avLst/>
          </a:prstGeom>
        </p:spPr>
        <p:txBody>
          <a:bodyPr wrap="square" lIns="0" tIns="0" rIns="0" bIns="0" anchor="t">
            <a:spAutoFit/>
          </a:bodyPr>
          <a:lstStyle>
            <a:lvl1pPr>
              <a:defRPr sz="2000">
                <a:solidFill>
                  <a:schemeClr val="tx1"/>
                </a:solidFill>
              </a:defRPr>
            </a:lvl1pPr>
          </a:lstStyle>
          <a:p>
            <a:r>
              <a:rPr lang="es-ES_tradnl" dirty="0" err="1"/>
              <a:t>Click</a:t>
            </a:r>
            <a:r>
              <a:rPr lang="es-ES_tradnl" dirty="0"/>
              <a:t> to </a:t>
            </a:r>
            <a:r>
              <a:rPr lang="es-ES_tradnl" dirty="0" err="1"/>
              <a:t>edit</a:t>
            </a:r>
            <a:r>
              <a:rPr lang="es-ES_tradnl" dirty="0"/>
              <a:t> Master </a:t>
            </a:r>
            <a:r>
              <a:rPr lang="es-ES_tradnl" dirty="0" err="1"/>
              <a:t>title</a:t>
            </a:r>
            <a:r>
              <a:rPr lang="es-ES_tradnl" dirty="0"/>
              <a:t> </a:t>
            </a:r>
            <a:r>
              <a:rPr lang="es-ES_tradnl" dirty="0" err="1"/>
              <a:t>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5600" y="0"/>
            <a:ext cx="6959600" cy="990600"/>
          </a:xfrm>
          <a:prstGeom prst="rect">
            <a:avLst/>
          </a:prstGeom>
        </p:spPr>
        <p:txBody>
          <a:bodyPr lIns="0" tIns="0" rIns="0" bIns="0" anchor="ctr" anchorCtr="0"/>
          <a:lstStyle>
            <a:lvl1pPr>
              <a:defRPr sz="2000">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55600" y="1641475"/>
            <a:ext cx="4064000" cy="1015663"/>
          </a:xfrm>
          <a:prstGeom prst="rect">
            <a:avLst/>
          </a:prstGeom>
        </p:spPr>
        <p:txBody>
          <a:bodyPr lIns="0" tIns="0" rIns="0" bIns="0">
            <a:spAutoFit/>
          </a:bodyPr>
          <a:lstStyle>
            <a:lvl1pPr>
              <a:defRPr sz="1400" b="1"/>
            </a:lvl1pPr>
            <a:lvl2pPr>
              <a:defRPr sz="1400"/>
            </a:lvl2pPr>
            <a:lvl3pPr>
              <a:defRPr sz="12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Content Placeholder 2"/>
          <p:cNvSpPr>
            <a:spLocks noGrp="1"/>
          </p:cNvSpPr>
          <p:nvPr>
            <p:ph sz="half" idx="10"/>
          </p:nvPr>
        </p:nvSpPr>
        <p:spPr>
          <a:xfrm>
            <a:off x="4851400" y="1641475"/>
            <a:ext cx="4064000" cy="1015663"/>
          </a:xfrm>
          <a:prstGeom prst="rect">
            <a:avLst/>
          </a:prstGeom>
        </p:spPr>
        <p:txBody>
          <a:bodyPr lIns="0" tIns="0" rIns="0" bIns="0">
            <a:spAutoFit/>
          </a:bodyPr>
          <a:lstStyle>
            <a:lvl1pPr>
              <a:defRPr sz="1400" b="1"/>
            </a:lvl1pPr>
            <a:lvl2pPr>
              <a:defRPr sz="1400"/>
            </a:lvl2pPr>
            <a:lvl3pPr>
              <a:defRPr sz="12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11" name="Content Placeholder 10"/>
          <p:cNvSpPr>
            <a:spLocks noGrp="1"/>
          </p:cNvSpPr>
          <p:nvPr>
            <p:ph sz="quarter" idx="11"/>
          </p:nvPr>
        </p:nvSpPr>
        <p:spPr>
          <a:xfrm>
            <a:off x="358922" y="981334"/>
            <a:ext cx="8556478" cy="470051"/>
          </a:xfrm>
          <a:prstGeom prst="rect">
            <a:avLst/>
          </a:prstGeom>
        </p:spPr>
        <p:txBody>
          <a:bodyPr vert="horz" lIns="0" tIns="0" rIns="0" bIns="0" anchor="ctr" anchorCtr="0">
            <a:noAutofit/>
          </a:bodyPr>
          <a:lstStyle>
            <a:lvl1pPr>
              <a:defRPr sz="1600" b="1"/>
            </a:lvl1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5600" y="0"/>
            <a:ext cx="6959600" cy="990600"/>
          </a:xfrm>
          <a:prstGeom prst="rect">
            <a:avLst/>
          </a:prstGeom>
        </p:spPr>
        <p:txBody>
          <a:bodyPr lIns="0" tIns="0" rIns="0" bIns="0" anchor="ctr" anchorCtr="0"/>
          <a:lstStyle>
            <a:lvl1pPr>
              <a:defRPr sz="2000">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55600" y="1641475"/>
            <a:ext cx="8559800" cy="1015663"/>
          </a:xfrm>
          <a:prstGeom prst="rect">
            <a:avLst/>
          </a:prstGeom>
        </p:spPr>
        <p:txBody>
          <a:bodyPr wrap="square" lIns="0" tIns="0" rIns="0" bIns="0">
            <a:spAutoFit/>
          </a:bodyPr>
          <a:lstStyle>
            <a:lvl1pPr>
              <a:defRPr sz="1400" b="1"/>
            </a:lvl1pPr>
            <a:lvl2pPr>
              <a:defRPr sz="1400"/>
            </a:lvl2pPr>
            <a:lvl3pPr>
              <a:defRPr sz="12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11" name="Content Placeholder 10"/>
          <p:cNvSpPr>
            <a:spLocks noGrp="1"/>
          </p:cNvSpPr>
          <p:nvPr>
            <p:ph sz="quarter" idx="11"/>
          </p:nvPr>
        </p:nvSpPr>
        <p:spPr>
          <a:xfrm>
            <a:off x="358922" y="981334"/>
            <a:ext cx="8556478" cy="470051"/>
          </a:xfrm>
          <a:prstGeom prst="rect">
            <a:avLst/>
          </a:prstGeom>
        </p:spPr>
        <p:txBody>
          <a:bodyPr vert="horz" lIns="0" tIns="0" rIns="0" bIns="0" anchor="ctr" anchorCtr="0">
            <a:noAutofit/>
          </a:bodyPr>
          <a:lstStyle>
            <a:lvl1pPr>
              <a:defRPr sz="1600" b="1"/>
            </a:lvl1pPr>
          </a:lstStyle>
          <a:p>
            <a:pPr lvl="0"/>
            <a:r>
              <a:rPr lang="en-US" dirty="0"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3" name="Text Box 9"/>
          <p:cNvSpPr txBox="1">
            <a:spLocks noChangeArrowheads="1"/>
          </p:cNvSpPr>
          <p:nvPr/>
        </p:nvSpPr>
        <p:spPr bwMode="auto">
          <a:xfrm>
            <a:off x="152400" y="152400"/>
            <a:ext cx="1371600" cy="457200"/>
          </a:xfrm>
          <a:prstGeom prst="rect">
            <a:avLst/>
          </a:prstGeom>
          <a:noFill/>
          <a:ln w="9525">
            <a:noFill/>
            <a:miter lim="800000"/>
            <a:headEnd/>
            <a:tailEnd/>
          </a:ln>
          <a:effectLst/>
        </p:spPr>
        <p:txBody>
          <a:bodyPr>
            <a:spAutoFit/>
          </a:bodyPr>
          <a:lstStyle>
            <a:lvl1pPr>
              <a:defRPr sz="1400" u="sng">
                <a:solidFill>
                  <a:schemeClr val="tx1"/>
                </a:solidFill>
                <a:latin typeface="Arial" charset="0"/>
                <a:ea typeface="ＭＳ Ｐゴシック" charset="-128"/>
              </a:defRPr>
            </a:lvl1pPr>
            <a:lvl2pPr marL="37931725" indent="-37474525">
              <a:defRPr sz="1400" u="sng">
                <a:solidFill>
                  <a:schemeClr val="tx1"/>
                </a:solidFill>
                <a:latin typeface="Arial" charset="0"/>
                <a:ea typeface="ＭＳ Ｐゴシック" charset="-128"/>
              </a:defRPr>
            </a:lvl2pPr>
            <a:lvl3pPr>
              <a:defRPr sz="1400" u="sng">
                <a:solidFill>
                  <a:schemeClr val="tx1"/>
                </a:solidFill>
                <a:latin typeface="Arial" charset="0"/>
                <a:ea typeface="ＭＳ Ｐゴシック" charset="-128"/>
              </a:defRPr>
            </a:lvl3pPr>
            <a:lvl4pPr>
              <a:defRPr sz="1400" u="sng">
                <a:solidFill>
                  <a:schemeClr val="tx1"/>
                </a:solidFill>
                <a:latin typeface="Arial" charset="0"/>
                <a:ea typeface="ＭＳ Ｐゴシック" charset="-128"/>
              </a:defRPr>
            </a:lvl4pPr>
            <a:lvl5pPr>
              <a:defRPr sz="1400" u="sng">
                <a:solidFill>
                  <a:schemeClr val="tx1"/>
                </a:solidFill>
                <a:latin typeface="Arial" charset="0"/>
                <a:ea typeface="ＭＳ Ｐゴシック" charset="-128"/>
              </a:defRPr>
            </a:lvl5pPr>
            <a:lvl6pPr marL="457200" eaLnBrk="0" fontAlgn="base" hangingPunct="0">
              <a:spcBef>
                <a:spcPct val="100000"/>
              </a:spcBef>
              <a:spcAft>
                <a:spcPct val="0"/>
              </a:spcAft>
              <a:defRPr sz="1400" u="sng">
                <a:solidFill>
                  <a:schemeClr val="tx1"/>
                </a:solidFill>
                <a:latin typeface="Arial" charset="0"/>
                <a:ea typeface="ＭＳ Ｐゴシック" charset="-128"/>
              </a:defRPr>
            </a:lvl6pPr>
            <a:lvl7pPr marL="914400" eaLnBrk="0" fontAlgn="base" hangingPunct="0">
              <a:spcBef>
                <a:spcPct val="100000"/>
              </a:spcBef>
              <a:spcAft>
                <a:spcPct val="0"/>
              </a:spcAft>
              <a:defRPr sz="1400" u="sng">
                <a:solidFill>
                  <a:schemeClr val="tx1"/>
                </a:solidFill>
                <a:latin typeface="Arial" charset="0"/>
                <a:ea typeface="ＭＳ Ｐゴシック" charset="-128"/>
              </a:defRPr>
            </a:lvl7pPr>
            <a:lvl8pPr marL="1371600" eaLnBrk="0" fontAlgn="base" hangingPunct="0">
              <a:spcBef>
                <a:spcPct val="100000"/>
              </a:spcBef>
              <a:spcAft>
                <a:spcPct val="0"/>
              </a:spcAft>
              <a:defRPr sz="1400" u="sng">
                <a:solidFill>
                  <a:schemeClr val="tx1"/>
                </a:solidFill>
                <a:latin typeface="Arial" charset="0"/>
                <a:ea typeface="ＭＳ Ｐゴシック" charset="-128"/>
              </a:defRPr>
            </a:lvl8pPr>
            <a:lvl9pPr marL="1828800" eaLnBrk="0" fontAlgn="base" hangingPunct="0">
              <a:spcBef>
                <a:spcPct val="100000"/>
              </a:spcBef>
              <a:spcAft>
                <a:spcPct val="0"/>
              </a:spcAft>
              <a:defRPr sz="1400" u="sng">
                <a:solidFill>
                  <a:schemeClr val="tx1"/>
                </a:solidFill>
                <a:latin typeface="Arial" charset="0"/>
                <a:ea typeface="ＭＳ Ｐゴシック" charset="-128"/>
              </a:defRPr>
            </a:lvl9pPr>
          </a:lstStyle>
          <a:p>
            <a:pPr eaLnBrk="0" hangingPunct="0">
              <a:spcBef>
                <a:spcPct val="50000"/>
              </a:spcBef>
              <a:defRPr/>
            </a:pPr>
            <a:endParaRPr lang="es-ES_tradnl" sz="2400" u="none" smtClean="0">
              <a:latin typeface="Times" pitchFamily="-123" charset="0"/>
              <a:cs typeface="+mn-cs"/>
            </a:endParaRPr>
          </a:p>
        </p:txBody>
      </p:sp>
      <p:sp>
        <p:nvSpPr>
          <p:cNvPr id="4" name="AutoShape 16">
            <a:hlinkClick r:id="" action="ppaction://hlinkshowjump?jump=previousslide"/>
          </p:cNvPr>
          <p:cNvSpPr>
            <a:spLocks noChangeArrowheads="1"/>
          </p:cNvSpPr>
          <p:nvPr userDrawn="1"/>
        </p:nvSpPr>
        <p:spPr bwMode="auto">
          <a:xfrm rot="16200000">
            <a:off x="8848725" y="6575425"/>
            <a:ext cx="88900" cy="82550"/>
          </a:xfrm>
          <a:prstGeom prst="flowChartExtract">
            <a:avLst/>
          </a:prstGeom>
          <a:solidFill>
            <a:srgbClr val="D5D4C0"/>
          </a:solidFill>
          <a:ln w="9525">
            <a:noFill/>
            <a:miter lim="800000"/>
            <a:headEnd/>
            <a:tailEnd/>
          </a:ln>
        </p:spPr>
        <p:txBody>
          <a:bodyPr wrap="none" anchor="ctr"/>
          <a:lstStyle/>
          <a:p>
            <a:pPr eaLnBrk="0" hangingPunct="0">
              <a:spcBef>
                <a:spcPct val="100000"/>
              </a:spcBef>
              <a:defRPr/>
            </a:pPr>
            <a:endParaRPr lang="es-AR" sz="1400" u="none">
              <a:latin typeface="Arial" pitchFamily="34" charset="0"/>
              <a:ea typeface="ＭＳ Ｐゴシック" pitchFamily="34" charset="-128"/>
              <a:cs typeface="+mn-cs"/>
            </a:endParaRPr>
          </a:p>
        </p:txBody>
      </p:sp>
      <p:pic>
        <p:nvPicPr>
          <p:cNvPr id="5" name="Picture 2"/>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6158" name="Rectangle 14"/>
          <p:cNvSpPr>
            <a:spLocks noGrp="1" noChangeArrowheads="1"/>
          </p:cNvSpPr>
          <p:nvPr>
            <p:ph type="subTitle" sz="quarter" idx="1"/>
          </p:nvPr>
        </p:nvSpPr>
        <p:spPr>
          <a:xfrm>
            <a:off x="5486400" y="6007100"/>
            <a:ext cx="3429000" cy="215444"/>
          </a:xfrm>
          <a:prstGeom prst="rect">
            <a:avLst/>
          </a:prstGeom>
          <a:ln w="9525"/>
        </p:spPr>
        <p:txBody>
          <a:bodyPr wrap="square" lIns="0" tIns="0" rIns="0" bIns="0" anchor="b">
            <a:noAutofit/>
          </a:bodyPr>
          <a:lstStyle>
            <a:lvl1pPr>
              <a:defRPr>
                <a:solidFill>
                  <a:srgbClr val="34373A"/>
                </a:solidFill>
              </a:defRPr>
            </a:lvl1pPr>
          </a:lstStyle>
          <a:p>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
        <p:cNvGrpSpPr/>
        <p:nvPr/>
      </p:nvGrpSpPr>
      <p:grpSpPr>
        <a:xfrm>
          <a:off x="0" y="0"/>
          <a:ext cx="0" cy="0"/>
          <a:chOff x="0" y="0"/>
          <a:chExt cx="0" cy="0"/>
        </a:xfrm>
      </p:grpSpPr>
      <p:sp>
        <p:nvSpPr>
          <p:cNvPr id="2" name="1 Marcador de fecha"/>
          <p:cNvSpPr>
            <a:spLocks noGrp="1"/>
          </p:cNvSpPr>
          <p:nvPr>
            <p:ph type="dt" idx="10"/>
          </p:nvPr>
        </p:nvSpPr>
        <p:spPr>
          <a:xfrm>
            <a:off x="457200" y="6246813"/>
            <a:ext cx="2119313" cy="463550"/>
          </a:xfrm>
          <a:prstGeom prst="rect">
            <a:avLst/>
          </a:prstGeom>
        </p:spPr>
        <p:txBody>
          <a:bodyPr lIns="82945" tIns="41473" rIns="82945" bIns="41473"/>
          <a:lstStyle>
            <a:lvl1pPr eaLnBrk="0" hangingPunct="0">
              <a:spcBef>
                <a:spcPct val="100000"/>
              </a:spcBef>
              <a:defRPr sz="1400">
                <a:latin typeface="Arial" pitchFamily="34" charset="0"/>
                <a:ea typeface="ＭＳ Ｐゴシック" pitchFamily="34" charset="-128"/>
                <a:cs typeface="+mn-cs"/>
              </a:defRPr>
            </a:lvl1pPr>
          </a:lstStyle>
          <a:p>
            <a:pPr>
              <a:defRPr/>
            </a:pPr>
            <a:endParaRPr lang="es-ES"/>
          </a:p>
        </p:txBody>
      </p:sp>
      <p:sp>
        <p:nvSpPr>
          <p:cNvPr id="3" name="2 Marcador de pie de página"/>
          <p:cNvSpPr>
            <a:spLocks noGrp="1"/>
          </p:cNvSpPr>
          <p:nvPr>
            <p:ph type="ftr" idx="11"/>
          </p:nvPr>
        </p:nvSpPr>
        <p:spPr>
          <a:xfrm>
            <a:off x="3125788" y="6246813"/>
            <a:ext cx="2887662" cy="463550"/>
          </a:xfrm>
          <a:prstGeom prst="rect">
            <a:avLst/>
          </a:prstGeom>
        </p:spPr>
        <p:txBody>
          <a:bodyPr lIns="82945" tIns="41473" rIns="82945" bIns="41473"/>
          <a:lstStyle>
            <a:lvl1pPr eaLnBrk="0" hangingPunct="0">
              <a:spcBef>
                <a:spcPct val="100000"/>
              </a:spcBef>
              <a:defRPr sz="1400">
                <a:latin typeface="Arial" pitchFamily="34" charset="0"/>
                <a:ea typeface="ＭＳ Ｐゴシック" pitchFamily="34" charset="-128"/>
                <a:cs typeface="+mn-cs"/>
              </a:defRPr>
            </a:lvl1pPr>
          </a:lstStyle>
          <a:p>
            <a:pPr>
              <a:defRPr/>
            </a:pPr>
            <a:endParaRPr lang="es-ES"/>
          </a:p>
        </p:txBody>
      </p:sp>
      <p:sp>
        <p:nvSpPr>
          <p:cNvPr id="4" name="3 Marcador de número de diapositiva"/>
          <p:cNvSpPr>
            <a:spLocks noGrp="1"/>
          </p:cNvSpPr>
          <p:nvPr>
            <p:ph type="sldNum" idx="12"/>
          </p:nvPr>
        </p:nvSpPr>
        <p:spPr>
          <a:xfrm>
            <a:off x="6554788" y="6246813"/>
            <a:ext cx="2119312" cy="463550"/>
          </a:xfrm>
          <a:prstGeom prst="rect">
            <a:avLst/>
          </a:prstGeom>
        </p:spPr>
        <p:txBody>
          <a:bodyPr lIns="82945" tIns="41473" rIns="82945" bIns="41473"/>
          <a:lstStyle>
            <a:lvl1pPr eaLnBrk="0" hangingPunct="0">
              <a:spcBef>
                <a:spcPct val="100000"/>
              </a:spcBef>
              <a:defRPr sz="1400">
                <a:latin typeface="Arial" pitchFamily="34" charset="0"/>
                <a:ea typeface="ＭＳ Ｐゴシック" pitchFamily="34" charset="-128"/>
                <a:cs typeface="+mn-cs"/>
              </a:defRPr>
            </a:lvl1pPr>
          </a:lstStyle>
          <a:p>
            <a:pPr>
              <a:defRPr/>
            </a:pPr>
            <a:fld id="{9B2C1DCF-FB9C-4F82-996E-2F1A03FC18D0}" type="slidenum">
              <a:rPr lang="es-ES"/>
              <a:pPr>
                <a:defRPr/>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4"/>
          <p:cNvPicPr>
            <a:picLocks noChangeAspect="1"/>
          </p:cNvPicPr>
          <p:nvPr userDrawn="1"/>
        </p:nvPicPr>
        <p:blipFill>
          <a:blip r:embed="rId8"/>
          <a:srcRect/>
          <a:stretch>
            <a:fillRect/>
          </a:stretch>
        </p:blipFill>
        <p:spPr bwMode="auto">
          <a:xfrm>
            <a:off x="0" y="0"/>
            <a:ext cx="9144000" cy="6858000"/>
          </a:xfrm>
          <a:prstGeom prst="rect">
            <a:avLst/>
          </a:prstGeom>
          <a:noFill/>
          <a:ln w="9525">
            <a:noFill/>
            <a:miter lim="800000"/>
            <a:headEnd/>
            <a:tailEnd/>
          </a:ln>
        </p:spPr>
      </p:pic>
      <p:sp>
        <p:nvSpPr>
          <p:cNvPr id="1027" name="AutoShape 16">
            <a:hlinkClick r:id="" action="ppaction://hlinkshowjump?jump=nextslide"/>
          </p:cNvPr>
          <p:cNvSpPr>
            <a:spLocks noChangeArrowheads="1"/>
          </p:cNvSpPr>
          <p:nvPr/>
        </p:nvSpPr>
        <p:spPr bwMode="auto">
          <a:xfrm rot="5400000">
            <a:off x="8870950" y="6575425"/>
            <a:ext cx="88900" cy="82550"/>
          </a:xfrm>
          <a:prstGeom prst="flowChartExtract">
            <a:avLst/>
          </a:prstGeom>
          <a:solidFill>
            <a:srgbClr val="D5D4C0"/>
          </a:solidFill>
          <a:ln w="9525">
            <a:noFill/>
            <a:miter lim="800000"/>
            <a:headEnd/>
            <a:tailEnd/>
          </a:ln>
        </p:spPr>
        <p:txBody>
          <a:bodyPr wrap="none" anchor="ctr"/>
          <a:lstStyle/>
          <a:p>
            <a:pPr eaLnBrk="0" hangingPunct="0">
              <a:spcBef>
                <a:spcPct val="100000"/>
              </a:spcBef>
              <a:defRPr/>
            </a:pPr>
            <a:endParaRPr lang="es-AR" sz="1400" u="none">
              <a:latin typeface="Arial" pitchFamily="34" charset="0"/>
              <a:ea typeface="ＭＳ Ｐゴシック" pitchFamily="34" charset="-128"/>
              <a:cs typeface="+mn-cs"/>
            </a:endParaRPr>
          </a:p>
        </p:txBody>
      </p:sp>
      <p:sp>
        <p:nvSpPr>
          <p:cNvPr id="1028" name="AutoShape 19">
            <a:hlinkClick r:id="" action="ppaction://hlinkshowjump?jump=previousslide"/>
          </p:cNvPr>
          <p:cNvSpPr>
            <a:spLocks noChangeArrowheads="1"/>
          </p:cNvSpPr>
          <p:nvPr userDrawn="1"/>
        </p:nvSpPr>
        <p:spPr bwMode="auto">
          <a:xfrm rot="5400000" flipV="1">
            <a:off x="8515350" y="6572250"/>
            <a:ext cx="88900" cy="82550"/>
          </a:xfrm>
          <a:prstGeom prst="flowChartExtract">
            <a:avLst/>
          </a:prstGeom>
          <a:solidFill>
            <a:srgbClr val="D5D4C0"/>
          </a:solidFill>
          <a:ln w="9525">
            <a:noFill/>
            <a:miter lim="800000"/>
            <a:headEnd/>
            <a:tailEnd/>
          </a:ln>
        </p:spPr>
        <p:txBody>
          <a:bodyPr wrap="none" anchor="ctr"/>
          <a:lstStyle/>
          <a:p>
            <a:pPr eaLnBrk="0" hangingPunct="0">
              <a:spcBef>
                <a:spcPct val="100000"/>
              </a:spcBef>
              <a:defRPr/>
            </a:pPr>
            <a:endParaRPr lang="es-AR" sz="1400" u="none">
              <a:latin typeface="Arial" pitchFamily="34" charset="0"/>
              <a:ea typeface="ＭＳ Ｐゴシック" pitchFamily="34" charset="-128"/>
              <a:cs typeface="+mn-cs"/>
            </a:endParaRPr>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57" r:id="rId3"/>
    <p:sldLayoutId id="2147483656" r:id="rId4"/>
    <p:sldLayoutId id="2147483660" r:id="rId5"/>
    <p:sldLayoutId id="2147483661" r:id="rId6"/>
  </p:sldLayoutIdLst>
  <p:txStyles>
    <p:titleStyle>
      <a:lvl1pPr algn="l" rtl="0" eaLnBrk="0" fontAlgn="base" hangingPunct="0">
        <a:spcBef>
          <a:spcPct val="0"/>
        </a:spcBef>
        <a:spcAft>
          <a:spcPct val="0"/>
        </a:spcAft>
        <a:defRPr sz="2000" b="1">
          <a:solidFill>
            <a:schemeClr val="bg1"/>
          </a:solidFill>
          <a:latin typeface="+mj-lt"/>
          <a:ea typeface="MS PGothic" pitchFamily="34" charset="-128"/>
          <a:cs typeface="MS PGothic"/>
        </a:defRPr>
      </a:lvl1pPr>
      <a:lvl2pPr algn="l" rtl="0" eaLnBrk="0" fontAlgn="base" hangingPunct="0">
        <a:spcBef>
          <a:spcPct val="0"/>
        </a:spcBef>
        <a:spcAft>
          <a:spcPct val="0"/>
        </a:spcAft>
        <a:defRPr sz="2000" b="1">
          <a:solidFill>
            <a:schemeClr val="bg1"/>
          </a:solidFill>
          <a:latin typeface="Arial" pitchFamily="101" charset="0"/>
          <a:ea typeface="MS PGothic" pitchFamily="34" charset="-128"/>
          <a:cs typeface="MS PGothic"/>
        </a:defRPr>
      </a:lvl2pPr>
      <a:lvl3pPr algn="l" rtl="0" eaLnBrk="0" fontAlgn="base" hangingPunct="0">
        <a:spcBef>
          <a:spcPct val="0"/>
        </a:spcBef>
        <a:spcAft>
          <a:spcPct val="0"/>
        </a:spcAft>
        <a:defRPr sz="2000" b="1">
          <a:solidFill>
            <a:schemeClr val="bg1"/>
          </a:solidFill>
          <a:latin typeface="Arial" pitchFamily="101" charset="0"/>
          <a:ea typeface="MS PGothic" pitchFamily="34" charset="-128"/>
          <a:cs typeface="MS PGothic"/>
        </a:defRPr>
      </a:lvl3pPr>
      <a:lvl4pPr algn="l" rtl="0" eaLnBrk="0" fontAlgn="base" hangingPunct="0">
        <a:spcBef>
          <a:spcPct val="0"/>
        </a:spcBef>
        <a:spcAft>
          <a:spcPct val="0"/>
        </a:spcAft>
        <a:defRPr sz="2000" b="1">
          <a:solidFill>
            <a:schemeClr val="bg1"/>
          </a:solidFill>
          <a:latin typeface="Arial" pitchFamily="101" charset="0"/>
          <a:ea typeface="MS PGothic" pitchFamily="34" charset="-128"/>
          <a:cs typeface="MS PGothic"/>
        </a:defRPr>
      </a:lvl4pPr>
      <a:lvl5pPr algn="l" rtl="0" eaLnBrk="0" fontAlgn="base" hangingPunct="0">
        <a:spcBef>
          <a:spcPct val="0"/>
        </a:spcBef>
        <a:spcAft>
          <a:spcPct val="0"/>
        </a:spcAft>
        <a:defRPr sz="2000" b="1">
          <a:solidFill>
            <a:schemeClr val="bg1"/>
          </a:solidFill>
          <a:latin typeface="Arial" pitchFamily="101" charset="0"/>
          <a:ea typeface="MS PGothic" pitchFamily="34" charset="-128"/>
          <a:cs typeface="MS PGothic"/>
        </a:defRPr>
      </a:lvl5pPr>
      <a:lvl6pPr marL="457200" algn="l" rtl="0" eaLnBrk="0" fontAlgn="base" hangingPunct="0">
        <a:spcBef>
          <a:spcPct val="0"/>
        </a:spcBef>
        <a:spcAft>
          <a:spcPct val="0"/>
        </a:spcAft>
        <a:defRPr sz="2000" b="1">
          <a:solidFill>
            <a:schemeClr val="tx1"/>
          </a:solidFill>
          <a:latin typeface="Arial" pitchFamily="101" charset="0"/>
        </a:defRPr>
      </a:lvl6pPr>
      <a:lvl7pPr marL="914400" algn="l" rtl="0" eaLnBrk="0" fontAlgn="base" hangingPunct="0">
        <a:spcBef>
          <a:spcPct val="0"/>
        </a:spcBef>
        <a:spcAft>
          <a:spcPct val="0"/>
        </a:spcAft>
        <a:defRPr sz="2000" b="1">
          <a:solidFill>
            <a:schemeClr val="tx1"/>
          </a:solidFill>
          <a:latin typeface="Arial" pitchFamily="101" charset="0"/>
        </a:defRPr>
      </a:lvl7pPr>
      <a:lvl8pPr marL="1371600" algn="l" rtl="0" eaLnBrk="0" fontAlgn="base" hangingPunct="0">
        <a:spcBef>
          <a:spcPct val="0"/>
        </a:spcBef>
        <a:spcAft>
          <a:spcPct val="0"/>
        </a:spcAft>
        <a:defRPr sz="2000" b="1">
          <a:solidFill>
            <a:schemeClr val="tx1"/>
          </a:solidFill>
          <a:latin typeface="Arial" pitchFamily="101" charset="0"/>
        </a:defRPr>
      </a:lvl8pPr>
      <a:lvl9pPr marL="1828800" algn="l" rtl="0" eaLnBrk="0" fontAlgn="base" hangingPunct="0">
        <a:spcBef>
          <a:spcPct val="0"/>
        </a:spcBef>
        <a:spcAft>
          <a:spcPct val="0"/>
        </a:spcAft>
        <a:defRPr sz="2000" b="1">
          <a:solidFill>
            <a:schemeClr val="tx1"/>
          </a:solidFill>
          <a:latin typeface="Arial" pitchFamily="101" charset="0"/>
        </a:defRPr>
      </a:lvl9pPr>
    </p:titleStyle>
    <p:bodyStyle>
      <a:lvl1pPr marL="342900" indent="-342900" algn="l" rtl="0" eaLnBrk="0" fontAlgn="base" hangingPunct="0">
        <a:spcBef>
          <a:spcPct val="0"/>
        </a:spcBef>
        <a:spcAft>
          <a:spcPct val="0"/>
        </a:spcAft>
        <a:buChar char="•"/>
        <a:defRPr sz="1400">
          <a:solidFill>
            <a:schemeClr val="tx1"/>
          </a:solidFill>
          <a:latin typeface="+mn-lt"/>
          <a:ea typeface="MS PGothic" pitchFamily="34" charset="-128"/>
          <a:cs typeface="MS PGothic"/>
        </a:defRPr>
      </a:lvl1pPr>
      <a:lvl2pPr marL="782638" indent="-304800" algn="l" rtl="0" eaLnBrk="0" fontAlgn="base" hangingPunct="0">
        <a:spcBef>
          <a:spcPct val="100000"/>
        </a:spcBef>
        <a:spcAft>
          <a:spcPct val="0"/>
        </a:spcAft>
        <a:buChar char="–"/>
        <a:defRPr sz="1600">
          <a:solidFill>
            <a:schemeClr val="tx1"/>
          </a:solidFill>
          <a:latin typeface="+mn-lt"/>
          <a:ea typeface="MS PGothic" pitchFamily="34" charset="-128"/>
          <a:cs typeface="MS PGothic"/>
        </a:defRPr>
      </a:lvl2pPr>
      <a:lvl3pPr marL="1277938" indent="-304800" algn="l" rtl="0" eaLnBrk="0" fontAlgn="base" hangingPunct="0">
        <a:spcBef>
          <a:spcPct val="100000"/>
        </a:spcBef>
        <a:spcAft>
          <a:spcPct val="0"/>
        </a:spcAft>
        <a:buChar char="•"/>
        <a:defRPr sz="1600">
          <a:solidFill>
            <a:schemeClr val="tx1"/>
          </a:solidFill>
          <a:latin typeface="+mn-lt"/>
          <a:ea typeface="MS PGothic" pitchFamily="34" charset="-128"/>
          <a:cs typeface="MS PGothic"/>
        </a:defRPr>
      </a:lvl3pPr>
      <a:lvl4pPr marL="1773238" indent="-304800" algn="l" rtl="0" eaLnBrk="0" fontAlgn="base" hangingPunct="0">
        <a:spcBef>
          <a:spcPct val="100000"/>
        </a:spcBef>
        <a:spcAft>
          <a:spcPct val="0"/>
        </a:spcAft>
        <a:buChar char="–"/>
        <a:defRPr sz="1600">
          <a:solidFill>
            <a:schemeClr val="tx1"/>
          </a:solidFill>
          <a:latin typeface="+mn-lt"/>
          <a:ea typeface="MS PGothic" pitchFamily="34" charset="-128"/>
          <a:cs typeface="MS PGothic"/>
        </a:defRPr>
      </a:lvl4pPr>
      <a:lvl5pPr marL="2268538" indent="-304800" algn="l" rtl="0" eaLnBrk="0" fontAlgn="base" hangingPunct="0">
        <a:spcBef>
          <a:spcPct val="100000"/>
        </a:spcBef>
        <a:spcAft>
          <a:spcPct val="0"/>
        </a:spcAft>
        <a:buChar char="»"/>
        <a:defRPr sz="1600">
          <a:solidFill>
            <a:schemeClr val="tx1"/>
          </a:solidFill>
          <a:latin typeface="+mn-lt"/>
          <a:ea typeface="MS PGothic" pitchFamily="34" charset="-128"/>
          <a:cs typeface="MS PGothic"/>
        </a:defRPr>
      </a:lvl5pPr>
      <a:lvl6pPr marL="2725738" indent="-304800" algn="l" rtl="0" eaLnBrk="0" fontAlgn="base" hangingPunct="0">
        <a:spcBef>
          <a:spcPct val="100000"/>
        </a:spcBef>
        <a:spcAft>
          <a:spcPct val="0"/>
        </a:spcAft>
        <a:buChar char="»"/>
        <a:defRPr sz="1600">
          <a:solidFill>
            <a:schemeClr val="tx1"/>
          </a:solidFill>
          <a:latin typeface="+mn-lt"/>
          <a:ea typeface="ＭＳ Ｐゴシック" pitchFamily="101" charset="-128"/>
        </a:defRPr>
      </a:lvl6pPr>
      <a:lvl7pPr marL="3182938" indent="-304800" algn="l" rtl="0" eaLnBrk="0" fontAlgn="base" hangingPunct="0">
        <a:spcBef>
          <a:spcPct val="100000"/>
        </a:spcBef>
        <a:spcAft>
          <a:spcPct val="0"/>
        </a:spcAft>
        <a:buChar char="»"/>
        <a:defRPr sz="1600">
          <a:solidFill>
            <a:schemeClr val="tx1"/>
          </a:solidFill>
          <a:latin typeface="+mn-lt"/>
          <a:ea typeface="ＭＳ Ｐゴシック" pitchFamily="101" charset="-128"/>
        </a:defRPr>
      </a:lvl7pPr>
      <a:lvl8pPr marL="3640138" indent="-304800" algn="l" rtl="0" eaLnBrk="0" fontAlgn="base" hangingPunct="0">
        <a:spcBef>
          <a:spcPct val="100000"/>
        </a:spcBef>
        <a:spcAft>
          <a:spcPct val="0"/>
        </a:spcAft>
        <a:buChar char="»"/>
        <a:defRPr sz="1600">
          <a:solidFill>
            <a:schemeClr val="tx1"/>
          </a:solidFill>
          <a:latin typeface="+mn-lt"/>
          <a:ea typeface="ＭＳ Ｐゴシック" pitchFamily="101" charset="-128"/>
        </a:defRPr>
      </a:lvl8pPr>
      <a:lvl9pPr marL="4097338" indent="-304800" algn="l" rtl="0" eaLnBrk="0" fontAlgn="base" hangingPunct="0">
        <a:spcBef>
          <a:spcPct val="100000"/>
        </a:spcBef>
        <a:spcAft>
          <a:spcPct val="0"/>
        </a:spcAft>
        <a:buChar char="»"/>
        <a:defRPr sz="1600">
          <a:solidFill>
            <a:schemeClr val="tx1"/>
          </a:solidFill>
          <a:latin typeface="+mn-lt"/>
          <a:ea typeface="ＭＳ Ｐゴシック" pitchFamily="10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file:///F:\pres%20abril%202013%20paraguay\INTI-Quimica%20Action%20Plan.pdf"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file:///F:\pres%20abril%202013%20paraguay\INTI%20Ambiente%20Action%20Plan.pdf" TargetMode="External"/><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2"/>
          <p:cNvSpPr>
            <a:spLocks noGrp="1" noChangeArrowheads="1"/>
          </p:cNvSpPr>
          <p:nvPr>
            <p:ph type="subTitle" sz="quarter" idx="1"/>
          </p:nvPr>
        </p:nvSpPr>
        <p:spPr bwMode="auto">
          <a:xfrm>
            <a:off x="2905125" y="4946650"/>
            <a:ext cx="3429000" cy="419100"/>
          </a:xfrm>
          <a:noFill/>
          <a:ln>
            <a:miter lim="800000"/>
            <a:headEnd/>
            <a:tailEnd/>
          </a:ln>
        </p:spPr>
        <p:txBody>
          <a:bodyPr vert="horz" wrap="square" numCol="1" anchorCtr="0" compatLnSpc="1">
            <a:prstTxWarp prst="textNoShape">
              <a:avLst/>
            </a:prstTxWarp>
          </a:bodyPr>
          <a:lstStyle/>
          <a:p>
            <a:pPr marL="0" indent="0" algn="ctr">
              <a:buFontTx/>
              <a:buNone/>
            </a:pPr>
            <a:r>
              <a:rPr lang="es-AR" sz="1200" b="1" smtClean="0">
                <a:solidFill>
                  <a:schemeClr val="tx1"/>
                </a:solidFill>
              </a:rPr>
              <a:t>Report to SIM-QSTF</a:t>
            </a:r>
          </a:p>
          <a:p>
            <a:pPr marL="0" indent="0" algn="ctr">
              <a:buFontTx/>
              <a:buNone/>
            </a:pPr>
            <a:r>
              <a:rPr lang="es-AR" sz="1200" smtClean="0">
                <a:solidFill>
                  <a:schemeClr val="tx1"/>
                </a:solidFill>
              </a:rPr>
              <a:t>Asunción, April 2013</a:t>
            </a:r>
            <a:endParaRPr lang="en-US" sz="1200" smtClean="0">
              <a:solidFill>
                <a:schemeClr val="tx1"/>
              </a:solidFill>
            </a:endParaRPr>
          </a:p>
        </p:txBody>
      </p:sp>
      <p:sp>
        <p:nvSpPr>
          <p:cNvPr id="10244" name="Text Box 4"/>
          <p:cNvSpPr txBox="1">
            <a:spLocks noChangeArrowheads="1"/>
          </p:cNvSpPr>
          <p:nvPr/>
        </p:nvSpPr>
        <p:spPr bwMode="auto">
          <a:xfrm>
            <a:off x="0" y="2778125"/>
            <a:ext cx="9144000" cy="1216025"/>
          </a:xfrm>
          <a:prstGeom prst="rect">
            <a:avLst/>
          </a:prstGeom>
          <a:noFill/>
          <a:ln w="38100">
            <a:solidFill>
              <a:schemeClr val="tx1"/>
            </a:solidFill>
            <a:miter lim="800000"/>
            <a:headEnd/>
            <a:tailEnd/>
          </a:ln>
          <a:effectLst>
            <a:outerShdw dist="35921" dir="2700000" algn="ctr" rotWithShape="0">
              <a:srgbClr val="EAEAEA"/>
            </a:outerShdw>
          </a:effectLst>
        </p:spPr>
        <p:txBody>
          <a:bodyPr lIns="90488" tIns="44450" bIns="44450">
            <a:spAutoFit/>
          </a:bodyPr>
          <a:lstStyle/>
          <a:p>
            <a:pPr algn="ctr">
              <a:lnSpc>
                <a:spcPct val="105000"/>
              </a:lnSpc>
              <a:spcBef>
                <a:spcPct val="5000"/>
              </a:spcBef>
              <a:spcAft>
                <a:spcPct val="90000"/>
              </a:spcAft>
              <a:tabLst>
                <a:tab pos="533400" algn="l"/>
              </a:tabLst>
              <a:defRPr/>
            </a:pPr>
            <a:r>
              <a:rPr lang="en-US" sz="2400" u="none" dirty="0">
                <a:latin typeface="Verdana" pitchFamily="34" charset="0"/>
              </a:rPr>
              <a:t>QMS supporting CMCs in</a:t>
            </a:r>
          </a:p>
          <a:p>
            <a:pPr algn="ctr">
              <a:lnSpc>
                <a:spcPct val="105000"/>
              </a:lnSpc>
              <a:spcBef>
                <a:spcPct val="5000"/>
              </a:spcBef>
              <a:spcAft>
                <a:spcPct val="5000"/>
              </a:spcAft>
              <a:tabLst>
                <a:tab pos="533400" algn="l"/>
              </a:tabLst>
              <a:defRPr/>
            </a:pPr>
            <a:r>
              <a:rPr lang="en-US" sz="2400" u="none" dirty="0">
                <a:latin typeface="Verdana" pitchFamily="34" charset="0"/>
              </a:rPr>
              <a:t>Chemistry</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ChangeArrowheads="1"/>
          </p:cNvSpPr>
          <p:nvPr/>
        </p:nvSpPr>
        <p:spPr bwMode="auto">
          <a:xfrm>
            <a:off x="1758950" y="1074738"/>
            <a:ext cx="5334000" cy="398462"/>
          </a:xfrm>
          <a:prstGeom prst="rect">
            <a:avLst/>
          </a:prstGeom>
          <a:noFill/>
          <a:ln w="3175">
            <a:noFill/>
            <a:miter lim="800000"/>
            <a:headEnd/>
            <a:tailEnd/>
          </a:ln>
          <a:effectLst/>
        </p:spPr>
        <p:txBody>
          <a:bodyPr wrap="none" lIns="90488" tIns="44450" bIns="44450">
            <a:spAutoFit/>
          </a:bodyPr>
          <a:lstStyle/>
          <a:p>
            <a:pPr eaLnBrk="0" hangingPunct="0">
              <a:spcAft>
                <a:spcPct val="25000"/>
              </a:spcAft>
              <a:buClr>
                <a:schemeClr val="tx1"/>
              </a:buClr>
              <a:defRPr/>
            </a:pPr>
            <a:r>
              <a:rPr lang="es-AR" sz="2000" u="none" dirty="0" err="1">
                <a:effectLst>
                  <a:outerShdw blurRad="38100" dist="38100" dir="2700000" algn="tl">
                    <a:srgbClr val="C0C0C0"/>
                  </a:outerShdw>
                </a:effectLst>
                <a:latin typeface="Verdana" pitchFamily="34" charset="0"/>
              </a:rPr>
              <a:t>Complaints</a:t>
            </a:r>
            <a:r>
              <a:rPr lang="es-AR" sz="2000" u="none" dirty="0">
                <a:effectLst>
                  <a:outerShdw blurRad="38100" dist="38100" dir="2700000" algn="tl">
                    <a:srgbClr val="C0C0C0"/>
                  </a:outerShdw>
                </a:effectLst>
                <a:latin typeface="Verdana" pitchFamily="34" charset="0"/>
              </a:rPr>
              <a:t> and non </a:t>
            </a:r>
            <a:r>
              <a:rPr lang="es-AR" sz="2000" u="none" dirty="0" err="1">
                <a:effectLst>
                  <a:outerShdw blurRad="38100" dist="38100" dir="2700000" algn="tl">
                    <a:srgbClr val="C0C0C0"/>
                  </a:outerShdw>
                </a:effectLst>
                <a:latin typeface="Verdana" pitchFamily="34" charset="0"/>
              </a:rPr>
              <a:t>conformities</a:t>
            </a:r>
            <a:r>
              <a:rPr lang="es-AR" sz="2000" u="none" dirty="0">
                <a:effectLst>
                  <a:outerShdw blurRad="38100" dist="38100" dir="2700000" algn="tl">
                    <a:srgbClr val="C0C0C0"/>
                  </a:outerShdw>
                </a:effectLst>
                <a:latin typeface="Verdana" pitchFamily="34" charset="0"/>
              </a:rPr>
              <a:t> 2012</a:t>
            </a:r>
            <a:endParaRPr lang="es-ES" sz="2000" u="none" dirty="0">
              <a:effectLst>
                <a:outerShdw blurRad="38100" dist="38100" dir="2700000" algn="tl">
                  <a:srgbClr val="C0C0C0"/>
                </a:outerShdw>
              </a:effectLst>
              <a:latin typeface="Verdana" pitchFamily="34" charset="0"/>
            </a:endParaRPr>
          </a:p>
        </p:txBody>
      </p:sp>
      <p:sp>
        <p:nvSpPr>
          <p:cNvPr id="32770" name="3 Rectángulo"/>
          <p:cNvSpPr>
            <a:spLocks noChangeArrowheads="1"/>
          </p:cNvSpPr>
          <p:nvPr/>
        </p:nvSpPr>
        <p:spPr bwMode="auto">
          <a:xfrm>
            <a:off x="303213" y="1647825"/>
            <a:ext cx="8221662" cy="366713"/>
          </a:xfrm>
          <a:prstGeom prst="rect">
            <a:avLst/>
          </a:prstGeom>
          <a:noFill/>
          <a:ln w="9525">
            <a:noFill/>
            <a:miter lim="800000"/>
            <a:headEnd/>
            <a:tailEnd/>
          </a:ln>
        </p:spPr>
        <p:txBody>
          <a:bodyPr>
            <a:spAutoFit/>
          </a:bodyPr>
          <a:lstStyle/>
          <a:p>
            <a:pPr>
              <a:buFontTx/>
              <a:buChar char="•"/>
            </a:pPr>
            <a:r>
              <a:rPr lang="en-US" sz="1800" u="none"/>
              <a:t>No complaints were received in 2012 in INTI Quimica. </a:t>
            </a:r>
            <a:endParaRPr lang="es-AR" sz="1800" u="none"/>
          </a:p>
        </p:txBody>
      </p:sp>
      <p:graphicFrame>
        <p:nvGraphicFramePr>
          <p:cNvPr id="5" name="4 Tabla"/>
          <p:cNvGraphicFramePr>
            <a:graphicFrameLocks noGrp="1"/>
          </p:cNvGraphicFramePr>
          <p:nvPr/>
        </p:nvGraphicFramePr>
        <p:xfrm>
          <a:off x="1363663" y="2870200"/>
          <a:ext cx="6810375" cy="3154363"/>
        </p:xfrm>
        <a:graphic>
          <a:graphicData uri="http://schemas.openxmlformats.org/drawingml/2006/table">
            <a:tbl>
              <a:tblPr/>
              <a:tblGrid>
                <a:gridCol w="1047750"/>
                <a:gridCol w="4400550"/>
                <a:gridCol w="1362075"/>
              </a:tblGrid>
              <a:tr h="247650">
                <a:tc>
                  <a:txBody>
                    <a:bodyPr/>
                    <a:lstStyle/>
                    <a:p>
                      <a:pPr marL="0" marR="0" lvl="0" indent="0" algn="l" defTabSz="914400" rtl="0" eaLnBrk="1" fontAlgn="base" latinLnBrk="0" hangingPunct="1">
                        <a:lnSpc>
                          <a:spcPct val="115000"/>
                        </a:lnSpc>
                        <a:spcBef>
                          <a:spcPct val="0"/>
                        </a:spcBef>
                        <a:spcAft>
                          <a:spcPct val="0"/>
                        </a:spcAft>
                        <a:buClrTx/>
                        <a:buSzTx/>
                        <a:buFontTx/>
                        <a:buNone/>
                        <a:tabLst>
                          <a:tab pos="457200" algn="l"/>
                        </a:tabLst>
                      </a:pPr>
                      <a:r>
                        <a:rPr kumimoji="0" lang="es-AR" sz="1800" b="0" i="0" u="none" strike="noStrike" cap="none" normalizeH="0" baseline="0" smtClean="0">
                          <a:ln>
                            <a:noFill/>
                          </a:ln>
                          <a:solidFill>
                            <a:schemeClr val="bg1"/>
                          </a:solidFill>
                          <a:effectLst/>
                          <a:latin typeface="Calibri" pitchFamily="34" charset="0"/>
                          <a:ea typeface="MS PGothic"/>
                          <a:cs typeface="MS PGothic"/>
                        </a:rPr>
                        <a:t>4.2/4.3</a:t>
                      </a:r>
                      <a:endParaRPr kumimoji="0" lang="es-AR" sz="18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Calibri" pitchFamily="34" charset="0"/>
                          <a:ea typeface="MS PGothic"/>
                          <a:cs typeface="MS PGothic"/>
                        </a:rPr>
                        <a:t>Documentation / QMS</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Calibri" pitchFamily="34" charset="0"/>
                          <a:ea typeface="MS PGothic"/>
                          <a:cs typeface="MS PGothic"/>
                        </a:rPr>
                        <a:t>20</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47650">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r>
                        <a:rPr kumimoji="0" lang="es-AR" sz="1800" b="0" i="0" u="none" strike="noStrike" cap="none" normalizeH="0" baseline="0" smtClean="0">
                          <a:ln>
                            <a:noFill/>
                          </a:ln>
                          <a:solidFill>
                            <a:schemeClr val="bg1"/>
                          </a:solidFill>
                          <a:effectLst/>
                          <a:latin typeface="Calibri" pitchFamily="34" charset="0"/>
                          <a:ea typeface="MS PGothic"/>
                          <a:cs typeface="MS PGothic"/>
                        </a:rPr>
                        <a:t>4.6.</a:t>
                      </a:r>
                      <a:endParaRPr kumimoji="0" lang="es-AR" sz="18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Calibri" pitchFamily="34" charset="0"/>
                          <a:ea typeface="MS PGothic"/>
                          <a:cs typeface="MS PGothic"/>
                        </a:rPr>
                        <a:t>Suppliers</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Calibri" pitchFamily="34" charset="0"/>
                          <a:ea typeface="MS PGothic"/>
                          <a:cs typeface="MS PGothic"/>
                        </a:rPr>
                        <a:t>1</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47650">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r>
                        <a:rPr kumimoji="0" lang="es-AR" sz="1800" b="0" i="0" u="none" strike="noStrike" cap="none" normalizeH="0" baseline="0" smtClean="0">
                          <a:ln>
                            <a:noFill/>
                          </a:ln>
                          <a:solidFill>
                            <a:schemeClr val="bg1"/>
                          </a:solidFill>
                          <a:effectLst/>
                          <a:latin typeface="Calibri" pitchFamily="34" charset="0"/>
                          <a:ea typeface="MS PGothic"/>
                          <a:cs typeface="MS PGothic"/>
                        </a:rPr>
                        <a:t>4.9.</a:t>
                      </a:r>
                      <a:endParaRPr kumimoji="0" lang="es-AR" sz="18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Calibri" pitchFamily="34" charset="0"/>
                          <a:ea typeface="MS PGothic"/>
                          <a:cs typeface="MS PGothic"/>
                        </a:rPr>
                        <a:t>Nonconforming works</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Calibri" pitchFamily="34" charset="0"/>
                          <a:ea typeface="MS PGothic"/>
                          <a:cs typeface="MS PGothic"/>
                        </a:rPr>
                        <a:t>1</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47650">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r>
                        <a:rPr kumimoji="0" lang="es-AR" sz="1800" b="0" i="0" u="none" strike="noStrike" cap="none" normalizeH="0" baseline="0" smtClean="0">
                          <a:ln>
                            <a:noFill/>
                          </a:ln>
                          <a:solidFill>
                            <a:schemeClr val="bg1"/>
                          </a:solidFill>
                          <a:effectLst/>
                          <a:latin typeface="Calibri" pitchFamily="34" charset="0"/>
                          <a:ea typeface="MS PGothic"/>
                          <a:cs typeface="MS PGothic"/>
                        </a:rPr>
                        <a:t>5.2</a:t>
                      </a:r>
                      <a:endParaRPr kumimoji="0" lang="es-AR" sz="18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Calibri" pitchFamily="34" charset="0"/>
                          <a:ea typeface="MS PGothic"/>
                          <a:cs typeface="MS PGothic"/>
                        </a:rPr>
                        <a:t>Job descriptions</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Calibri" pitchFamily="34" charset="0"/>
                          <a:ea typeface="MS PGothic"/>
                          <a:cs typeface="MS PGothic"/>
                        </a:rPr>
                        <a:t>1</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47650">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r>
                        <a:rPr kumimoji="0" lang="es-AR" sz="1800" b="0" i="0" u="none" strike="noStrike" cap="none" normalizeH="0" baseline="0" smtClean="0">
                          <a:ln>
                            <a:noFill/>
                          </a:ln>
                          <a:solidFill>
                            <a:schemeClr val="bg1"/>
                          </a:solidFill>
                          <a:effectLst/>
                          <a:latin typeface="Calibri" pitchFamily="34" charset="0"/>
                          <a:ea typeface="MS PGothic"/>
                          <a:cs typeface="MS PGothic"/>
                        </a:rPr>
                        <a:t>5.2</a:t>
                      </a:r>
                      <a:endParaRPr kumimoji="0" lang="es-AR" sz="18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Calibri" pitchFamily="34" charset="0"/>
                          <a:ea typeface="MS PGothic"/>
                          <a:cs typeface="MS PGothic"/>
                        </a:rPr>
                        <a:t>Non authorized person</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Calibri" pitchFamily="34" charset="0"/>
                          <a:ea typeface="MS PGothic"/>
                          <a:cs typeface="MS PGothic"/>
                        </a:rPr>
                        <a:t>2</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47650">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r>
                        <a:rPr kumimoji="0" lang="es-AR" sz="1800" b="0" i="0" u="none" strike="noStrike" cap="none" normalizeH="0" baseline="0" smtClean="0">
                          <a:ln>
                            <a:noFill/>
                          </a:ln>
                          <a:solidFill>
                            <a:schemeClr val="bg1"/>
                          </a:solidFill>
                          <a:effectLst/>
                          <a:latin typeface="Calibri" pitchFamily="34" charset="0"/>
                          <a:ea typeface="MS PGothic"/>
                          <a:cs typeface="MS PGothic"/>
                        </a:rPr>
                        <a:t>5.3</a:t>
                      </a:r>
                      <a:endParaRPr kumimoji="0" lang="es-AR" sz="18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Calibri" pitchFamily="34" charset="0"/>
                          <a:ea typeface="MS PGothic"/>
                          <a:cs typeface="MS PGothic"/>
                        </a:rPr>
                        <a:t>Facilities</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Calibri" pitchFamily="34" charset="0"/>
                          <a:ea typeface="MS PGothic"/>
                          <a:cs typeface="MS PGothic"/>
                        </a:rPr>
                        <a:t>1</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47650">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r>
                        <a:rPr kumimoji="0" lang="es-AR" sz="1800" b="0" i="0" u="none" strike="noStrike" cap="none" normalizeH="0" baseline="0" smtClean="0">
                          <a:ln>
                            <a:noFill/>
                          </a:ln>
                          <a:solidFill>
                            <a:schemeClr val="bg1"/>
                          </a:solidFill>
                          <a:effectLst/>
                          <a:latin typeface="Calibri" pitchFamily="34" charset="0"/>
                          <a:ea typeface="MS PGothic"/>
                          <a:cs typeface="MS PGothic"/>
                        </a:rPr>
                        <a:t>5.4.5.</a:t>
                      </a:r>
                      <a:endParaRPr kumimoji="0" lang="es-AR" sz="18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Calibri" pitchFamily="34" charset="0"/>
                          <a:ea typeface="MS PGothic"/>
                          <a:cs typeface="MS PGothic"/>
                        </a:rPr>
                        <a:t>Method validation </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Calibri" pitchFamily="34" charset="0"/>
                          <a:ea typeface="MS PGothic"/>
                          <a:cs typeface="MS PGothic"/>
                        </a:rPr>
                        <a:t>4</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47650">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r>
                        <a:rPr kumimoji="0" lang="es-AR" sz="1800" b="0" i="0" u="none" strike="noStrike" cap="none" normalizeH="0" baseline="0" smtClean="0">
                          <a:ln>
                            <a:noFill/>
                          </a:ln>
                          <a:solidFill>
                            <a:schemeClr val="bg1"/>
                          </a:solidFill>
                          <a:effectLst/>
                          <a:latin typeface="Calibri" pitchFamily="34" charset="0"/>
                          <a:ea typeface="MS PGothic"/>
                          <a:cs typeface="MS PGothic"/>
                        </a:rPr>
                        <a:t>5.4.6.</a:t>
                      </a:r>
                      <a:endParaRPr kumimoji="0" lang="es-AR" sz="18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Calibri" pitchFamily="34" charset="0"/>
                          <a:ea typeface="MS PGothic"/>
                          <a:cs typeface="MS PGothic"/>
                        </a:rPr>
                        <a:t>Uncertainty</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Calibri" pitchFamily="34" charset="0"/>
                          <a:ea typeface="MS PGothic"/>
                          <a:cs typeface="MS PGothic"/>
                        </a:rPr>
                        <a:t>1</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47650">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r>
                        <a:rPr kumimoji="0" lang="en-US" sz="1800" b="0" i="0" u="none" strike="noStrike" cap="none" normalizeH="0" baseline="0" smtClean="0">
                          <a:ln>
                            <a:noFill/>
                          </a:ln>
                          <a:solidFill>
                            <a:schemeClr val="bg1"/>
                          </a:solidFill>
                          <a:effectLst/>
                          <a:latin typeface="Calibri" pitchFamily="34" charset="0"/>
                          <a:ea typeface="MS PGothic"/>
                          <a:cs typeface="MS PGothic"/>
                        </a:rPr>
                        <a:t>5.6.</a:t>
                      </a:r>
                      <a:endParaRPr kumimoji="0" lang="es-AR" sz="18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ea typeface="MS PGothic"/>
                          <a:cs typeface="MS PGothic"/>
                        </a:rPr>
                        <a:t>Use of non-calibrated equipment</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800" b="0" i="0" u="none" strike="noStrike" cap="none" normalizeH="0" baseline="0" smtClean="0">
                          <a:ln>
                            <a:noFill/>
                          </a:ln>
                          <a:solidFill>
                            <a:schemeClr val="tx1"/>
                          </a:solidFill>
                          <a:effectLst/>
                          <a:latin typeface="Calibri" pitchFamily="34" charset="0"/>
                          <a:ea typeface="MS PGothic"/>
                          <a:cs typeface="MS PGothic"/>
                        </a:rPr>
                        <a:t>1</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47650">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endParaRPr kumimoji="0" lang="es-AR" sz="18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a:noFill/>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Calibri" pitchFamily="34" charset="0"/>
                          <a:ea typeface="MS PGothic"/>
                          <a:cs typeface="MS PGothic"/>
                        </a:rPr>
                        <a:t>Total</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a:noFill/>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800" b="1" i="0" u="none" strike="noStrike" cap="none" normalizeH="0" baseline="0" smtClean="0">
                          <a:ln>
                            <a:noFill/>
                          </a:ln>
                          <a:solidFill>
                            <a:schemeClr val="tx1"/>
                          </a:solidFill>
                          <a:effectLst/>
                          <a:latin typeface="Calibri" pitchFamily="34" charset="0"/>
                          <a:ea typeface="MS PGothic"/>
                          <a:cs typeface="MS PGothic"/>
                        </a:rPr>
                        <a:t>32</a:t>
                      </a:r>
                      <a:endParaRPr kumimoji="0" lang="es-AR" sz="18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a:noFill/>
                    </a:lnB>
                    <a:lnTlToBr>
                      <a:noFill/>
                    </a:lnTlToBr>
                    <a:lnBlToTr>
                      <a:noFill/>
                    </a:lnBlToTr>
                    <a:solidFill>
                      <a:srgbClr val="8585E0"/>
                    </a:solidFill>
                  </a:tcPr>
                </a:tc>
              </a:tr>
            </a:tbl>
          </a:graphicData>
        </a:graphic>
      </p:graphicFrame>
      <p:sp>
        <p:nvSpPr>
          <p:cNvPr id="32815" name="6 Rectángulo"/>
          <p:cNvSpPr>
            <a:spLocks noChangeArrowheads="1"/>
          </p:cNvSpPr>
          <p:nvPr/>
        </p:nvSpPr>
        <p:spPr bwMode="auto">
          <a:xfrm>
            <a:off x="211138" y="2403475"/>
            <a:ext cx="8726487" cy="368300"/>
          </a:xfrm>
          <a:prstGeom prst="rect">
            <a:avLst/>
          </a:prstGeom>
          <a:noFill/>
          <a:ln w="9525">
            <a:noFill/>
            <a:miter lim="800000"/>
            <a:headEnd/>
            <a:tailEnd/>
          </a:ln>
        </p:spPr>
        <p:txBody>
          <a:bodyPr wrap="none">
            <a:spAutoFit/>
          </a:bodyPr>
          <a:lstStyle/>
          <a:p>
            <a:r>
              <a:rPr lang="en-US" sz="1800" u="none"/>
              <a:t>32 NCs were detected in 2012 in INTI Quimica. All them were managed and closed </a:t>
            </a:r>
            <a:endParaRPr lang="es-AR" sz="1800" u="none"/>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ChangeArrowheads="1"/>
          </p:cNvSpPr>
          <p:nvPr/>
        </p:nvSpPr>
        <p:spPr bwMode="auto">
          <a:xfrm>
            <a:off x="0" y="6505575"/>
            <a:ext cx="9144000" cy="0"/>
          </a:xfrm>
          <a:prstGeom prst="rect">
            <a:avLst/>
          </a:prstGeom>
          <a:noFill/>
          <a:ln w="3175">
            <a:noFill/>
            <a:miter lim="800000"/>
            <a:headEnd/>
            <a:tailEnd/>
          </a:ln>
        </p:spPr>
        <p:txBody>
          <a:bodyPr wrap="none" lIns="90488" tIns="44450" bIns="44450" anchor="ctr">
            <a:spAutoFit/>
          </a:bodyPr>
          <a:lstStyle/>
          <a:p>
            <a:pPr eaLnBrk="0" hangingPunct="0">
              <a:tabLst>
                <a:tab pos="228600" algn="l"/>
              </a:tabLst>
            </a:pPr>
            <a:endParaRPr lang="es-AR" sz="2400" u="none">
              <a:latin typeface="Times" pitchFamily="18" charset="0"/>
            </a:endParaRPr>
          </a:p>
        </p:txBody>
      </p:sp>
      <p:sp>
        <p:nvSpPr>
          <p:cNvPr id="163843" name="Rectangle 3"/>
          <p:cNvSpPr>
            <a:spLocks noChangeArrowheads="1"/>
          </p:cNvSpPr>
          <p:nvPr/>
        </p:nvSpPr>
        <p:spPr bwMode="auto">
          <a:xfrm>
            <a:off x="1674813" y="1076325"/>
            <a:ext cx="6610350" cy="396875"/>
          </a:xfrm>
          <a:prstGeom prst="rect">
            <a:avLst/>
          </a:prstGeom>
          <a:noFill/>
          <a:ln w="3175">
            <a:noFill/>
            <a:miter lim="800000"/>
            <a:headEnd/>
            <a:tailEnd/>
          </a:ln>
          <a:effectLst/>
        </p:spPr>
        <p:txBody>
          <a:bodyPr lIns="90488" tIns="44450" bIns="44450">
            <a:spAutoFit/>
          </a:bodyPr>
          <a:lstStyle/>
          <a:p>
            <a:pPr eaLnBrk="0" hangingPunct="0">
              <a:spcAft>
                <a:spcPct val="25000"/>
              </a:spcAft>
              <a:buClr>
                <a:schemeClr val="tx1"/>
              </a:buClr>
              <a:defRPr/>
            </a:pPr>
            <a:r>
              <a:rPr lang="es-AR" sz="2000" u="none" dirty="0">
                <a:effectLst>
                  <a:outerShdw blurRad="38100" dist="38100" dir="2700000" algn="tl">
                    <a:srgbClr val="C0C0C0"/>
                  </a:outerShdw>
                </a:effectLst>
                <a:latin typeface="Verdana" pitchFamily="34" charset="0"/>
              </a:rPr>
              <a:t>INTI-Química </a:t>
            </a:r>
            <a:r>
              <a:rPr lang="es-AR" sz="2000" u="none" dirty="0" err="1">
                <a:effectLst>
                  <a:outerShdw blurRad="38100" dist="38100" dir="2700000" algn="tl">
                    <a:srgbClr val="C0C0C0"/>
                  </a:outerShdw>
                </a:effectLst>
                <a:latin typeface="Verdana" pitchFamily="34" charset="0"/>
              </a:rPr>
              <a:t>internal</a:t>
            </a:r>
            <a:r>
              <a:rPr lang="es-AR" sz="2000" u="none" dirty="0">
                <a:effectLst>
                  <a:outerShdw blurRad="38100" dist="38100" dir="2700000" algn="tl">
                    <a:srgbClr val="C0C0C0"/>
                  </a:outerShdw>
                </a:effectLst>
                <a:latin typeface="Verdana" pitchFamily="34" charset="0"/>
              </a:rPr>
              <a:t> and </a:t>
            </a:r>
            <a:r>
              <a:rPr lang="es-AR" sz="2000" u="none" dirty="0" err="1">
                <a:effectLst>
                  <a:outerShdw blurRad="38100" dist="38100" dir="2700000" algn="tl">
                    <a:srgbClr val="C0C0C0"/>
                  </a:outerShdw>
                </a:effectLst>
                <a:latin typeface="Verdana" pitchFamily="34" charset="0"/>
              </a:rPr>
              <a:t>crossed</a:t>
            </a:r>
            <a:r>
              <a:rPr lang="es-AR" sz="2000" u="none" dirty="0">
                <a:effectLst>
                  <a:outerShdw blurRad="38100" dist="38100" dir="2700000" algn="tl">
                    <a:srgbClr val="C0C0C0"/>
                  </a:outerShdw>
                </a:effectLst>
                <a:latin typeface="Verdana" pitchFamily="34" charset="0"/>
              </a:rPr>
              <a:t> </a:t>
            </a:r>
            <a:r>
              <a:rPr lang="es-AR" sz="2000" u="none" dirty="0" err="1">
                <a:effectLst>
                  <a:outerShdw blurRad="38100" dist="38100" dir="2700000" algn="tl">
                    <a:srgbClr val="C0C0C0"/>
                  </a:outerShdw>
                </a:effectLst>
                <a:latin typeface="Verdana" pitchFamily="34" charset="0"/>
              </a:rPr>
              <a:t>audits</a:t>
            </a:r>
            <a:endParaRPr lang="es-ES" sz="2000" u="none" dirty="0">
              <a:effectLst>
                <a:outerShdw blurRad="38100" dist="38100" dir="2700000" algn="tl">
                  <a:srgbClr val="C0C0C0"/>
                </a:outerShdw>
              </a:effectLst>
              <a:latin typeface="Verdana" pitchFamily="34" charset="0"/>
            </a:endParaRPr>
          </a:p>
        </p:txBody>
      </p:sp>
      <p:sp>
        <p:nvSpPr>
          <p:cNvPr id="34819" name="Rectangle 1"/>
          <p:cNvSpPr>
            <a:spLocks noChangeArrowheads="1"/>
          </p:cNvSpPr>
          <p:nvPr/>
        </p:nvSpPr>
        <p:spPr bwMode="auto">
          <a:xfrm>
            <a:off x="0" y="1700213"/>
            <a:ext cx="9144000" cy="4456112"/>
          </a:xfrm>
          <a:prstGeom prst="rect">
            <a:avLst/>
          </a:prstGeom>
          <a:noFill/>
          <a:ln w="9525">
            <a:noFill/>
            <a:miter lim="800000"/>
            <a:headEnd/>
            <a:tailEnd/>
          </a:ln>
        </p:spPr>
        <p:txBody>
          <a:bodyPr anchor="ctr">
            <a:spAutoFit/>
          </a:bodyPr>
          <a:lstStyle/>
          <a:p>
            <a:pPr>
              <a:tabLst>
                <a:tab pos="2806700" algn="ctr"/>
                <a:tab pos="5611813" algn="r"/>
              </a:tabLst>
            </a:pPr>
            <a:r>
              <a:rPr lang="en-GB" sz="1800" b="1" u="none">
                <a:cs typeface="Times New Roman" pitchFamily="18" charset="0"/>
              </a:rPr>
              <a:t>Management Audit</a:t>
            </a:r>
            <a:endParaRPr lang="es-AR" sz="1600" u="none"/>
          </a:p>
          <a:p>
            <a:pPr eaLnBrk="0" hangingPunct="0">
              <a:tabLst>
                <a:tab pos="2806700" algn="ctr"/>
                <a:tab pos="5611813" algn="r"/>
              </a:tabLst>
            </a:pPr>
            <a:r>
              <a:rPr lang="en-GB" sz="1800" u="none">
                <a:cs typeface="Times New Roman" pitchFamily="18" charset="0"/>
              </a:rPr>
              <a:t>Auditor: Gladys Mastromónaco (INTI-SAI)</a:t>
            </a:r>
            <a:endParaRPr lang="es-AR" sz="1600" u="none"/>
          </a:p>
          <a:p>
            <a:pPr eaLnBrk="0" hangingPunct="0">
              <a:tabLst>
                <a:tab pos="2806700" algn="ctr"/>
                <a:tab pos="5611813" algn="r"/>
              </a:tabLst>
            </a:pPr>
            <a:r>
              <a:rPr lang="en-GB" sz="1800" u="none">
                <a:cs typeface="Times New Roman" pitchFamily="18" charset="0"/>
              </a:rPr>
              <a:t>Date: Sep 28-2012</a:t>
            </a:r>
            <a:endParaRPr lang="es-AR" sz="1600" u="none"/>
          </a:p>
          <a:p>
            <a:pPr eaLnBrk="0" hangingPunct="0">
              <a:tabLst>
                <a:tab pos="2806700" algn="ctr"/>
                <a:tab pos="5611813" algn="r"/>
              </a:tabLst>
            </a:pPr>
            <a:r>
              <a:rPr lang="en-GB" sz="1800" u="none">
                <a:cs typeface="Times New Roman" pitchFamily="18" charset="0"/>
              </a:rPr>
              <a:t>This audit revealed 5 non-conformities, all resolved to date.</a:t>
            </a:r>
            <a:endParaRPr lang="es-AR" sz="1600" u="none"/>
          </a:p>
          <a:p>
            <a:pPr eaLnBrk="0" hangingPunct="0">
              <a:tabLst>
                <a:tab pos="2806700" algn="ctr"/>
                <a:tab pos="5611813" algn="r"/>
              </a:tabLst>
            </a:pPr>
            <a:endParaRPr lang="en-US" sz="1800" b="1" u="none">
              <a:cs typeface="Times New Roman" pitchFamily="18" charset="0"/>
            </a:endParaRPr>
          </a:p>
          <a:p>
            <a:pPr eaLnBrk="0" hangingPunct="0">
              <a:tabLst>
                <a:tab pos="2806700" algn="ctr"/>
                <a:tab pos="5611813" algn="r"/>
              </a:tabLst>
            </a:pPr>
            <a:r>
              <a:rPr lang="en-US" sz="1800" b="1" u="none">
                <a:cs typeface="Times New Roman" pitchFamily="18" charset="0"/>
              </a:rPr>
              <a:t>Internal Technical audits (2011-2012)</a:t>
            </a:r>
            <a:endParaRPr lang="es-AR" sz="1600" u="none"/>
          </a:p>
          <a:p>
            <a:pPr eaLnBrk="0" hangingPunct="0">
              <a:tabLst>
                <a:tab pos="2806700" algn="ctr"/>
                <a:tab pos="5611813" algn="r"/>
              </a:tabLst>
            </a:pPr>
            <a:r>
              <a:rPr lang="en-US" sz="1800" u="none">
                <a:cs typeface="Times New Roman" pitchFamily="18" charset="0"/>
              </a:rPr>
              <a:t>The following procedures were audited (September 2011) </a:t>
            </a:r>
            <a:endParaRPr lang="es-AR" sz="1600" u="none"/>
          </a:p>
          <a:p>
            <a:pPr eaLnBrk="0" hangingPunct="0">
              <a:tabLst>
                <a:tab pos="2806700" algn="ctr"/>
                <a:tab pos="5611813" algn="r"/>
              </a:tabLst>
            </a:pPr>
            <a:r>
              <a:rPr lang="en-US" sz="1800" u="none">
                <a:cs typeface="Times New Roman" pitchFamily="18" charset="0"/>
              </a:rPr>
              <a:t>D</a:t>
            </a:r>
            <a:r>
              <a:rPr lang="en-US" sz="1800" i="1" u="none">
                <a:cs typeface="Times New Roman" pitchFamily="18" charset="0"/>
              </a:rPr>
              <a:t>etermination of Cr in acid solutions (PAAMet-02).</a:t>
            </a:r>
            <a:r>
              <a:rPr lang="en-US" sz="1800" u="none">
                <a:cs typeface="Times New Roman" pitchFamily="18" charset="0"/>
              </a:rPr>
              <a:t> </a:t>
            </a:r>
            <a:r>
              <a:rPr lang="es-ES" sz="1800" u="none">
                <a:cs typeface="Times New Roman" pitchFamily="18" charset="0"/>
              </a:rPr>
              <a:t>Auditor: Pablo Álvarez</a:t>
            </a:r>
            <a:endParaRPr lang="es-AR" sz="1600" u="none"/>
          </a:p>
          <a:p>
            <a:pPr eaLnBrk="0" hangingPunct="0">
              <a:tabLst>
                <a:tab pos="2806700" algn="ctr"/>
                <a:tab pos="5611813" algn="r"/>
              </a:tabLst>
            </a:pPr>
            <a:r>
              <a:rPr lang="es-ES" sz="1800" i="1" u="none">
                <a:cs typeface="Times New Roman" pitchFamily="18" charset="0"/>
              </a:rPr>
              <a:t>      </a:t>
            </a:r>
            <a:r>
              <a:rPr lang="es-ES" sz="1800" u="none">
                <a:cs typeface="Times New Roman" pitchFamily="18" charset="0"/>
              </a:rPr>
              <a:t> Non-conformities: 1 – solved</a:t>
            </a:r>
            <a:endParaRPr lang="es-AR" sz="1600" u="none"/>
          </a:p>
          <a:p>
            <a:pPr eaLnBrk="0" hangingPunct="0">
              <a:tabLst>
                <a:tab pos="2806700" algn="ctr"/>
                <a:tab pos="5611813" algn="r"/>
              </a:tabLst>
            </a:pPr>
            <a:r>
              <a:rPr lang="es-ES" sz="1800" i="1" u="none">
                <a:cs typeface="Times New Roman" pitchFamily="18" charset="0"/>
              </a:rPr>
              <a:t>Determination de nitrites in calibration solutions.</a:t>
            </a:r>
            <a:r>
              <a:rPr lang="es-ES" sz="1800" u="none">
                <a:cs typeface="Times New Roman" pitchFamily="18" charset="0"/>
              </a:rPr>
              <a:t> Auditor: Mabel Puelles</a:t>
            </a:r>
            <a:endParaRPr lang="es-AR" sz="1600" u="none"/>
          </a:p>
          <a:p>
            <a:pPr eaLnBrk="0" hangingPunct="0">
              <a:tabLst>
                <a:tab pos="2806700" algn="ctr"/>
                <a:tab pos="5611813" algn="r"/>
              </a:tabLst>
            </a:pPr>
            <a:r>
              <a:rPr lang="es-ES" sz="1800" i="1" u="none">
                <a:cs typeface="Times New Roman" pitchFamily="18" charset="0"/>
              </a:rPr>
              <a:t>      </a:t>
            </a:r>
            <a:r>
              <a:rPr lang="es-ES" sz="1800" u="none">
                <a:cs typeface="Times New Roman" pitchFamily="18" charset="0"/>
              </a:rPr>
              <a:t> Non-conformities: 3 – solved</a:t>
            </a:r>
          </a:p>
          <a:p>
            <a:pPr eaLnBrk="0" hangingPunct="0">
              <a:tabLst>
                <a:tab pos="2806700" algn="ctr"/>
                <a:tab pos="5611813" algn="r"/>
              </a:tabLst>
            </a:pPr>
            <a:endParaRPr lang="es-AR" sz="1600" u="none"/>
          </a:p>
          <a:p>
            <a:pPr eaLnBrk="0" hangingPunct="0">
              <a:tabLst>
                <a:tab pos="2806700" algn="ctr"/>
                <a:tab pos="5611813" algn="r"/>
              </a:tabLst>
            </a:pPr>
            <a:r>
              <a:rPr lang="es-AR" sz="1600" b="1" u="none"/>
              <a:t>Reports and corrective actions in: </a:t>
            </a:r>
            <a:r>
              <a:rPr lang="en-US" sz="2000" i="1" u="none">
                <a:latin typeface="Times New Roman" pitchFamily="18" charset="0"/>
              </a:rPr>
              <a:t>INTI Quimica internal and crossed audits.pdf</a:t>
            </a:r>
            <a:endParaRPr lang="es-AR" sz="2400" i="1" u="none">
              <a:latin typeface="Times New Roman" pitchFamily="18" charset="0"/>
            </a:endParaRPr>
          </a:p>
          <a:p>
            <a:pPr eaLnBrk="0" hangingPunct="0">
              <a:tabLst>
                <a:tab pos="2806700" algn="ctr"/>
                <a:tab pos="5611813" algn="r"/>
              </a:tabLst>
            </a:pPr>
            <a:endParaRPr lang="es-AR" sz="1600" u="none"/>
          </a:p>
          <a:p>
            <a:pPr eaLnBrk="0" hangingPunct="0">
              <a:tabLst>
                <a:tab pos="2806700" algn="ctr"/>
                <a:tab pos="5611813" algn="r"/>
              </a:tabLst>
            </a:pPr>
            <a:r>
              <a:rPr lang="en-US" sz="1800" u="none">
                <a:solidFill>
                  <a:srgbClr val="000000"/>
                </a:solidFill>
                <a:cs typeface="Times New Roman" pitchFamily="18" charset="0"/>
              </a:rPr>
              <a:t>Note: Considering that, during 2012, a peer review was held to all the methods related to CMCs, no internal audits were performed then. </a:t>
            </a:r>
            <a:endParaRPr lang="es-AR" sz="1800" u="none">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ChangeArrowheads="1"/>
          </p:cNvSpPr>
          <p:nvPr/>
        </p:nvSpPr>
        <p:spPr bwMode="auto">
          <a:xfrm>
            <a:off x="0" y="6505575"/>
            <a:ext cx="9144000" cy="0"/>
          </a:xfrm>
          <a:prstGeom prst="rect">
            <a:avLst/>
          </a:prstGeom>
          <a:noFill/>
          <a:ln w="3175">
            <a:noFill/>
            <a:miter lim="800000"/>
            <a:headEnd/>
            <a:tailEnd/>
          </a:ln>
        </p:spPr>
        <p:txBody>
          <a:bodyPr wrap="none" lIns="90488" tIns="44450" bIns="44450" anchor="ctr">
            <a:spAutoFit/>
          </a:bodyPr>
          <a:lstStyle/>
          <a:p>
            <a:pPr eaLnBrk="0" hangingPunct="0">
              <a:tabLst>
                <a:tab pos="228600" algn="l"/>
              </a:tabLst>
            </a:pPr>
            <a:endParaRPr lang="es-AR" sz="2400" u="none">
              <a:latin typeface="Times" pitchFamily="18" charset="0"/>
            </a:endParaRPr>
          </a:p>
        </p:txBody>
      </p:sp>
      <p:sp>
        <p:nvSpPr>
          <p:cNvPr id="163843" name="Rectangle 3"/>
          <p:cNvSpPr>
            <a:spLocks noChangeArrowheads="1"/>
          </p:cNvSpPr>
          <p:nvPr/>
        </p:nvSpPr>
        <p:spPr bwMode="auto">
          <a:xfrm>
            <a:off x="1674813" y="1076325"/>
            <a:ext cx="6610350" cy="396875"/>
          </a:xfrm>
          <a:prstGeom prst="rect">
            <a:avLst/>
          </a:prstGeom>
          <a:noFill/>
          <a:ln w="3175">
            <a:noFill/>
            <a:miter lim="800000"/>
            <a:headEnd/>
            <a:tailEnd/>
          </a:ln>
          <a:effectLst/>
        </p:spPr>
        <p:txBody>
          <a:bodyPr lIns="90488" tIns="44450" bIns="44450">
            <a:spAutoFit/>
          </a:bodyPr>
          <a:lstStyle/>
          <a:p>
            <a:pPr eaLnBrk="0" hangingPunct="0">
              <a:spcAft>
                <a:spcPct val="25000"/>
              </a:spcAft>
              <a:buClr>
                <a:schemeClr val="tx1"/>
              </a:buClr>
              <a:defRPr/>
            </a:pPr>
            <a:r>
              <a:rPr lang="es-AR" sz="2000" u="none" dirty="0">
                <a:effectLst>
                  <a:outerShdw blurRad="38100" dist="38100" dir="2700000" algn="tl">
                    <a:srgbClr val="C0C0C0"/>
                  </a:outerShdw>
                </a:effectLst>
                <a:latin typeface="Verdana" pitchFamily="34" charset="0"/>
              </a:rPr>
              <a:t>INTI-Química Management </a:t>
            </a:r>
            <a:r>
              <a:rPr lang="es-AR" sz="2000" u="none" dirty="0" err="1">
                <a:effectLst>
                  <a:outerShdw blurRad="38100" dist="38100" dir="2700000" algn="tl">
                    <a:srgbClr val="C0C0C0"/>
                  </a:outerShdw>
                </a:effectLst>
                <a:latin typeface="Verdana" pitchFamily="34" charset="0"/>
              </a:rPr>
              <a:t>review</a:t>
            </a:r>
            <a:endParaRPr lang="es-ES" sz="2000" u="none" dirty="0">
              <a:effectLst>
                <a:outerShdw blurRad="38100" dist="38100" dir="2700000" algn="tl">
                  <a:srgbClr val="C0C0C0"/>
                </a:outerShdw>
              </a:effectLst>
              <a:latin typeface="Verdana" pitchFamily="34" charset="0"/>
            </a:endParaRPr>
          </a:p>
        </p:txBody>
      </p:sp>
      <p:sp>
        <p:nvSpPr>
          <p:cNvPr id="36867" name="4 Rectángulo"/>
          <p:cNvSpPr>
            <a:spLocks noChangeArrowheads="1"/>
          </p:cNvSpPr>
          <p:nvPr/>
        </p:nvSpPr>
        <p:spPr bwMode="auto">
          <a:xfrm>
            <a:off x="0" y="1520825"/>
            <a:ext cx="9144000" cy="4789488"/>
          </a:xfrm>
          <a:prstGeom prst="rect">
            <a:avLst/>
          </a:prstGeom>
          <a:noFill/>
          <a:ln w="9525">
            <a:noFill/>
            <a:miter lim="800000"/>
            <a:headEnd/>
            <a:tailEnd/>
          </a:ln>
        </p:spPr>
        <p:txBody>
          <a:bodyPr>
            <a:spAutoFit/>
          </a:bodyPr>
          <a:lstStyle/>
          <a:p>
            <a:pPr>
              <a:lnSpc>
                <a:spcPct val="150000"/>
              </a:lnSpc>
            </a:pPr>
            <a:r>
              <a:rPr lang="es-AR" sz="1800" b="1" u="none"/>
              <a:t>Date</a:t>
            </a:r>
            <a:r>
              <a:rPr lang="es-AR" sz="1800" u="none"/>
              <a:t>: October 2012</a:t>
            </a:r>
          </a:p>
          <a:p>
            <a:pPr>
              <a:lnSpc>
                <a:spcPct val="150000"/>
              </a:lnSpc>
            </a:pPr>
            <a:r>
              <a:rPr lang="es-AR" sz="1800" b="1" u="none"/>
              <a:t>Details in: </a:t>
            </a:r>
            <a:r>
              <a:rPr lang="es-AR" sz="1800" i="1" u="none">
                <a:latin typeface="Times New Roman" pitchFamily="18" charset="0"/>
                <a:cs typeface="Times New Roman" pitchFamily="18" charset="0"/>
              </a:rPr>
              <a:t>INTI-Quimica MR.pdf</a:t>
            </a:r>
            <a:r>
              <a:rPr lang="es-AR" sz="1800" i="1" u="none"/>
              <a:t> </a:t>
            </a:r>
          </a:p>
          <a:p>
            <a:pPr>
              <a:spcAft>
                <a:spcPct val="50000"/>
              </a:spcAft>
            </a:pPr>
            <a:endParaRPr lang="es-AR" sz="700" b="1" u="none"/>
          </a:p>
          <a:p>
            <a:pPr>
              <a:spcAft>
                <a:spcPct val="50000"/>
              </a:spcAft>
            </a:pPr>
            <a:r>
              <a:rPr lang="es-AR" sz="1800" b="1" u="none"/>
              <a:t>Summary of topics treated:</a:t>
            </a:r>
          </a:p>
          <a:p>
            <a:pPr>
              <a:spcAft>
                <a:spcPct val="50000"/>
              </a:spcAft>
              <a:buFont typeface="Wingdings" pitchFamily="2" charset="2"/>
              <a:buChar char="Ø"/>
            </a:pPr>
            <a:r>
              <a:rPr lang="en-GB" sz="1800" b="1" u="none"/>
              <a:t>Summary of preliminary reports</a:t>
            </a:r>
            <a:endParaRPr lang="es-AR" sz="1800" u="none"/>
          </a:p>
          <a:p>
            <a:pPr>
              <a:spcAft>
                <a:spcPct val="50000"/>
              </a:spcAft>
              <a:buFont typeface="Wingdings" pitchFamily="2" charset="2"/>
              <a:buChar char="Ø"/>
            </a:pPr>
            <a:r>
              <a:rPr lang="en-GB" sz="1800" b="1" u="none"/>
              <a:t>Evaluation of the Period: </a:t>
            </a:r>
            <a:r>
              <a:rPr lang="en-GB" sz="1800" i="1" u="none"/>
              <a:t>Policy and Procedure Revision . Audit Results . Independent Entity Evaluations - Interlaboratory Comparison Results Change in Volume and/or Type of Work Customer Feedback - Claims Staff Training</a:t>
            </a:r>
            <a:endParaRPr lang="es-AR" sz="1800" u="none"/>
          </a:p>
          <a:p>
            <a:pPr>
              <a:spcAft>
                <a:spcPct val="50000"/>
              </a:spcAft>
              <a:buFont typeface="Wingdings" pitchFamily="2" charset="2"/>
              <a:buChar char="Ø"/>
            </a:pPr>
            <a:r>
              <a:rPr lang="en-GB" sz="1800" b="1" u="none"/>
              <a:t>Evaluation of Objectives from the previous review</a:t>
            </a:r>
          </a:p>
          <a:p>
            <a:pPr>
              <a:spcAft>
                <a:spcPct val="50000"/>
              </a:spcAft>
              <a:buFont typeface="Wingdings" pitchFamily="2" charset="2"/>
              <a:buChar char="Ø"/>
            </a:pPr>
            <a:r>
              <a:rPr lang="en-GB" sz="1800" b="1" u="none"/>
              <a:t>Improvement objectives for the new period:</a:t>
            </a:r>
            <a:endParaRPr lang="es-AR" sz="1800" u="none"/>
          </a:p>
          <a:p>
            <a:pPr marL="742950" lvl="1" indent="-285750">
              <a:buFontTx/>
              <a:buChar char="•"/>
            </a:pPr>
            <a:r>
              <a:rPr lang="en-GB" sz="1800" u="none"/>
              <a:t>expanding the scope of methods </a:t>
            </a:r>
          </a:p>
          <a:p>
            <a:pPr marL="742950" lvl="1" indent="-285750">
              <a:buFontTx/>
              <a:buChar char="•"/>
            </a:pPr>
            <a:r>
              <a:rPr lang="en-GB" sz="1800" u="none"/>
              <a:t>acquire the necessary equipment to expand the range of internal calibrations</a:t>
            </a:r>
            <a:endParaRPr lang="es-AR" sz="1800" u="none"/>
          </a:p>
          <a:p>
            <a:pPr marL="742950" lvl="1" indent="-285750">
              <a:buFontTx/>
              <a:buChar char="•"/>
            </a:pPr>
            <a:r>
              <a:rPr lang="en-GB" sz="1800" u="none"/>
              <a:t>optimize maintenance, verification and equipment calibration management.</a:t>
            </a:r>
            <a:endParaRPr lang="es-AR" sz="1800" u="none"/>
          </a:p>
          <a:p>
            <a:pPr marL="742950" lvl="1" indent="-285750">
              <a:buFontTx/>
              <a:buChar char="•"/>
            </a:pPr>
            <a:r>
              <a:rPr lang="en-GB" sz="1800" u="none"/>
              <a:t>activities towards tuning up viscosity measurements</a:t>
            </a:r>
            <a:endParaRPr lang="es-AR" sz="1800" u="none"/>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ChangeArrowheads="1"/>
          </p:cNvSpPr>
          <p:nvPr/>
        </p:nvSpPr>
        <p:spPr bwMode="auto">
          <a:xfrm>
            <a:off x="0" y="6505575"/>
            <a:ext cx="9144000" cy="0"/>
          </a:xfrm>
          <a:prstGeom prst="rect">
            <a:avLst/>
          </a:prstGeom>
          <a:noFill/>
          <a:ln w="3175">
            <a:noFill/>
            <a:miter lim="800000"/>
            <a:headEnd/>
            <a:tailEnd/>
          </a:ln>
        </p:spPr>
        <p:txBody>
          <a:bodyPr wrap="none" lIns="90488" tIns="44450" bIns="44450" anchor="ctr">
            <a:spAutoFit/>
          </a:bodyPr>
          <a:lstStyle/>
          <a:p>
            <a:pPr eaLnBrk="0" hangingPunct="0">
              <a:tabLst>
                <a:tab pos="228600" algn="l"/>
              </a:tabLst>
            </a:pPr>
            <a:endParaRPr lang="es-AR" sz="2400" u="none">
              <a:latin typeface="Times" pitchFamily="18" charset="0"/>
            </a:endParaRPr>
          </a:p>
        </p:txBody>
      </p:sp>
      <p:sp>
        <p:nvSpPr>
          <p:cNvPr id="163843" name="Rectangle 3"/>
          <p:cNvSpPr>
            <a:spLocks noChangeArrowheads="1"/>
          </p:cNvSpPr>
          <p:nvPr/>
        </p:nvSpPr>
        <p:spPr bwMode="auto">
          <a:xfrm>
            <a:off x="1674813" y="1076325"/>
            <a:ext cx="6610350" cy="396875"/>
          </a:xfrm>
          <a:prstGeom prst="rect">
            <a:avLst/>
          </a:prstGeom>
          <a:noFill/>
          <a:ln w="3175">
            <a:noFill/>
            <a:miter lim="800000"/>
            <a:headEnd/>
            <a:tailEnd/>
          </a:ln>
          <a:effectLst/>
        </p:spPr>
        <p:txBody>
          <a:bodyPr lIns="90488" tIns="44450" bIns="44450">
            <a:spAutoFit/>
          </a:bodyPr>
          <a:lstStyle/>
          <a:p>
            <a:pPr eaLnBrk="0" hangingPunct="0">
              <a:spcAft>
                <a:spcPct val="25000"/>
              </a:spcAft>
              <a:buClr>
                <a:schemeClr val="tx1"/>
              </a:buClr>
              <a:defRPr/>
            </a:pPr>
            <a:r>
              <a:rPr lang="es-AR" sz="2000" u="none" dirty="0">
                <a:effectLst>
                  <a:outerShdw blurRad="38100" dist="38100" dir="2700000" algn="tl">
                    <a:srgbClr val="C0C0C0"/>
                  </a:outerShdw>
                </a:effectLst>
                <a:latin typeface="Verdana" pitchFamily="34" charset="0"/>
              </a:rPr>
              <a:t>INTI-Química Peer </a:t>
            </a:r>
            <a:r>
              <a:rPr lang="es-AR" sz="2000" u="none" dirty="0" err="1">
                <a:effectLst>
                  <a:outerShdw blurRad="38100" dist="38100" dir="2700000" algn="tl">
                    <a:srgbClr val="C0C0C0"/>
                  </a:outerShdw>
                </a:effectLst>
                <a:latin typeface="Verdana" pitchFamily="34" charset="0"/>
              </a:rPr>
              <a:t>Review</a:t>
            </a:r>
            <a:r>
              <a:rPr lang="es-AR" sz="2000" u="none" dirty="0">
                <a:effectLst>
                  <a:outerShdw blurRad="38100" dist="38100" dir="2700000" algn="tl">
                    <a:srgbClr val="C0C0C0"/>
                  </a:outerShdw>
                </a:effectLst>
                <a:latin typeface="Verdana" pitchFamily="34" charset="0"/>
              </a:rPr>
              <a:t> </a:t>
            </a:r>
            <a:endParaRPr lang="es-ES" sz="2000" u="none" dirty="0">
              <a:effectLst>
                <a:outerShdw blurRad="38100" dist="38100" dir="2700000" algn="tl">
                  <a:srgbClr val="C0C0C0"/>
                </a:outerShdw>
              </a:effectLst>
              <a:latin typeface="Verdana" pitchFamily="34" charset="0"/>
            </a:endParaRPr>
          </a:p>
        </p:txBody>
      </p:sp>
      <p:sp>
        <p:nvSpPr>
          <p:cNvPr id="38916" name="5 Rectángulo"/>
          <p:cNvSpPr>
            <a:spLocks noChangeArrowheads="1"/>
          </p:cNvSpPr>
          <p:nvPr/>
        </p:nvSpPr>
        <p:spPr bwMode="auto">
          <a:xfrm>
            <a:off x="0" y="1533525"/>
            <a:ext cx="9144000" cy="5416550"/>
          </a:xfrm>
          <a:prstGeom prst="rect">
            <a:avLst/>
          </a:prstGeom>
          <a:solidFill>
            <a:srgbClr val="00B0F0"/>
          </a:solidFill>
          <a:ln w="9525">
            <a:solidFill>
              <a:schemeClr val="tx1"/>
            </a:solidFill>
            <a:miter lim="800000"/>
            <a:headEnd/>
            <a:tailEnd/>
          </a:ln>
        </p:spPr>
        <p:txBody>
          <a:bodyPr>
            <a:spAutoFit/>
          </a:bodyPr>
          <a:lstStyle/>
          <a:p>
            <a:pPr>
              <a:lnSpc>
                <a:spcPct val="150000"/>
              </a:lnSpc>
              <a:spcAft>
                <a:spcPts val="1200"/>
              </a:spcAft>
              <a:defRPr/>
            </a:pPr>
            <a:endParaRPr lang="en-US" sz="2000" b="1" u="none" dirty="0">
              <a:ea typeface="MS PGothic"/>
              <a:cs typeface="MS PGothic"/>
            </a:endParaRPr>
          </a:p>
          <a:p>
            <a:pPr>
              <a:lnSpc>
                <a:spcPct val="150000"/>
              </a:lnSpc>
              <a:spcAft>
                <a:spcPts val="1200"/>
              </a:spcAft>
              <a:defRPr/>
            </a:pPr>
            <a:r>
              <a:rPr lang="en-US" sz="2000" b="1" u="none" dirty="0" err="1">
                <a:ea typeface="MS PGothic"/>
                <a:cs typeface="MS PGothic"/>
              </a:rPr>
              <a:t>Date:</a:t>
            </a:r>
            <a:r>
              <a:rPr lang="en-US" sz="2000" u="none" dirty="0" err="1">
                <a:ea typeface="MS PGothic"/>
                <a:cs typeface="MS PGothic"/>
              </a:rPr>
              <a:t>June</a:t>
            </a:r>
            <a:r>
              <a:rPr lang="en-US" sz="2000" u="none" dirty="0">
                <a:ea typeface="MS PGothic"/>
                <a:cs typeface="MS PGothic"/>
              </a:rPr>
              <a:t> </a:t>
            </a:r>
            <a:r>
              <a:rPr lang="en-US" sz="2000" u="none" dirty="0">
                <a:ea typeface="MS PGothic"/>
                <a:cs typeface="MS PGothic"/>
              </a:rPr>
              <a:t>25‐27 2012, </a:t>
            </a:r>
            <a:endParaRPr lang="en-US" sz="2000" b="1" u="none" dirty="0">
              <a:ea typeface="MS PGothic"/>
              <a:cs typeface="MS PGothic"/>
            </a:endParaRPr>
          </a:p>
          <a:p>
            <a:pPr>
              <a:lnSpc>
                <a:spcPct val="150000"/>
              </a:lnSpc>
              <a:spcAft>
                <a:spcPts val="1200"/>
              </a:spcAft>
              <a:defRPr/>
            </a:pPr>
            <a:r>
              <a:rPr lang="en-US" sz="2000" b="1" u="none" dirty="0">
                <a:ea typeface="MS PGothic"/>
                <a:cs typeface="MS PGothic"/>
              </a:rPr>
              <a:t>Reviewer:</a:t>
            </a:r>
            <a:r>
              <a:rPr lang="en-US" sz="2000" u="none" dirty="0">
                <a:ea typeface="MS PGothic"/>
                <a:cs typeface="MS PGothic"/>
              </a:rPr>
              <a:t>. Heidi </a:t>
            </a:r>
            <a:r>
              <a:rPr lang="en-US" sz="2000" u="none" dirty="0" err="1">
                <a:ea typeface="MS PGothic"/>
                <a:cs typeface="MS PGothic"/>
              </a:rPr>
              <a:t>Goenaga‐Infante</a:t>
            </a:r>
            <a:r>
              <a:rPr lang="en-US" sz="2000" u="none" dirty="0">
                <a:ea typeface="MS PGothic"/>
                <a:cs typeface="MS PGothic"/>
              </a:rPr>
              <a:t>, LGC (UK). </a:t>
            </a:r>
          </a:p>
          <a:p>
            <a:pPr>
              <a:lnSpc>
                <a:spcPct val="150000"/>
              </a:lnSpc>
              <a:spcAft>
                <a:spcPts val="1200"/>
              </a:spcAft>
              <a:defRPr/>
            </a:pPr>
            <a:r>
              <a:rPr lang="en-US" sz="2000" b="1" u="none" dirty="0">
                <a:ea typeface="MS PGothic"/>
                <a:cs typeface="MS PGothic"/>
              </a:rPr>
              <a:t>Scope: </a:t>
            </a:r>
            <a:r>
              <a:rPr lang="en-US" sz="2000" u="none" dirty="0">
                <a:ea typeface="MS PGothic"/>
                <a:cs typeface="MS PGothic"/>
              </a:rPr>
              <a:t>stated CMCs in </a:t>
            </a:r>
            <a:r>
              <a:rPr lang="en-US" sz="2000" u="none" dirty="0" err="1">
                <a:ea typeface="MS PGothic"/>
                <a:cs typeface="MS PGothic"/>
              </a:rPr>
              <a:t>Ap</a:t>
            </a:r>
            <a:r>
              <a:rPr lang="en-US" sz="2000" u="none" dirty="0">
                <a:ea typeface="MS PGothic"/>
                <a:cs typeface="MS PGothic"/>
              </a:rPr>
              <a:t> A </a:t>
            </a:r>
          </a:p>
          <a:p>
            <a:pPr>
              <a:lnSpc>
                <a:spcPct val="150000"/>
              </a:lnSpc>
              <a:spcAft>
                <a:spcPts val="1200"/>
              </a:spcAft>
              <a:defRPr/>
            </a:pPr>
            <a:r>
              <a:rPr lang="en-US" sz="2000" b="1" u="none" dirty="0">
                <a:ea typeface="MS PGothic"/>
                <a:cs typeface="MS PGothic"/>
              </a:rPr>
              <a:t>Report: </a:t>
            </a:r>
            <a:r>
              <a:rPr lang="en-US" sz="2000" i="1" u="none" dirty="0">
                <a:latin typeface="Times New Roman" pitchFamily="18" charset="0"/>
                <a:ea typeface="MS PGothic"/>
                <a:cs typeface="Times New Roman" pitchFamily="18" charset="0"/>
              </a:rPr>
              <a:t>INTI </a:t>
            </a:r>
            <a:r>
              <a:rPr lang="en-US" sz="2000" i="1" u="none" dirty="0" err="1">
                <a:latin typeface="Times New Roman" pitchFamily="18" charset="0"/>
                <a:ea typeface="MS PGothic"/>
                <a:cs typeface="Times New Roman" pitchFamily="18" charset="0"/>
              </a:rPr>
              <a:t>Quimica</a:t>
            </a:r>
            <a:r>
              <a:rPr lang="en-US" sz="2000" i="1" u="none" dirty="0">
                <a:latin typeface="Times New Roman" pitchFamily="18" charset="0"/>
                <a:ea typeface="MS PGothic"/>
                <a:cs typeface="Times New Roman" pitchFamily="18" charset="0"/>
              </a:rPr>
              <a:t> PR report.pdf</a:t>
            </a:r>
            <a:r>
              <a:rPr lang="en-US" sz="2000" i="1" u="none" dirty="0">
                <a:ea typeface="MS PGothic"/>
                <a:cs typeface="MS PGothic"/>
              </a:rPr>
              <a:t> </a:t>
            </a:r>
            <a:endParaRPr lang="en-US" sz="2000" b="1" i="1" u="none" dirty="0">
              <a:ea typeface="MS PGothic"/>
              <a:cs typeface="MS PGothic"/>
            </a:endParaRPr>
          </a:p>
          <a:p>
            <a:pPr>
              <a:lnSpc>
                <a:spcPct val="150000"/>
              </a:lnSpc>
              <a:spcAft>
                <a:spcPts val="1200"/>
              </a:spcAft>
              <a:defRPr/>
            </a:pPr>
            <a:r>
              <a:rPr lang="en-US" sz="2000" b="1" u="none" dirty="0">
                <a:ea typeface="MS PGothic"/>
                <a:cs typeface="MS PGothic"/>
              </a:rPr>
              <a:t>Results: </a:t>
            </a:r>
            <a:r>
              <a:rPr lang="en-US" sz="2000" u="none" dirty="0">
                <a:ea typeface="MS PGothic"/>
                <a:cs typeface="MS PGothic"/>
              </a:rPr>
              <a:t>The reviewer has mentioned 19 recommendations. All of them were considered and actions were defined and were or are being executed. </a:t>
            </a:r>
          </a:p>
          <a:p>
            <a:pPr>
              <a:lnSpc>
                <a:spcPct val="150000"/>
              </a:lnSpc>
              <a:spcAft>
                <a:spcPts val="1200"/>
              </a:spcAft>
              <a:tabLst>
                <a:tab pos="4757738" algn="l"/>
              </a:tabLst>
              <a:defRPr/>
            </a:pPr>
            <a:r>
              <a:rPr lang="en-US" sz="2000" b="1" u="none" dirty="0">
                <a:ea typeface="MS PGothic"/>
                <a:cs typeface="MS PGothic"/>
              </a:rPr>
              <a:t>Actions taken </a:t>
            </a:r>
            <a:r>
              <a:rPr lang="en-US" sz="2000" b="1" u="none" dirty="0">
                <a:ea typeface="MS PGothic"/>
                <a:cs typeface="MS PGothic"/>
              </a:rPr>
              <a:t>in</a:t>
            </a:r>
            <a:r>
              <a:rPr lang="en-US" sz="2000" u="none" dirty="0">
                <a:ea typeface="MS PGothic"/>
                <a:cs typeface="MS PGothic"/>
              </a:rPr>
              <a:t>: </a:t>
            </a:r>
            <a:r>
              <a:rPr lang="es-AR" sz="2400" b="1" i="1" u="none" dirty="0">
                <a:effectLst>
                  <a:outerShdw blurRad="38100" dist="38100" dir="2700000" algn="tl">
                    <a:srgbClr val="000000">
                      <a:alpha val="43137"/>
                    </a:srgbClr>
                  </a:outerShdw>
                </a:effectLst>
                <a:latin typeface="Times New Roman" pitchFamily="18" charset="0"/>
                <a:ea typeface="MS PGothic"/>
                <a:cs typeface="Times New Roman" pitchFamily="18" charset="0"/>
                <a:hlinkClick r:id="rId3" action="ppaction://hlinkfile"/>
              </a:rPr>
              <a:t>INTI-</a:t>
            </a:r>
            <a:r>
              <a:rPr lang="es-AR" sz="2400" b="1" i="1" u="none" dirty="0" err="1">
                <a:effectLst>
                  <a:outerShdw blurRad="38100" dist="38100" dir="2700000" algn="tl">
                    <a:srgbClr val="000000">
                      <a:alpha val="43137"/>
                    </a:srgbClr>
                  </a:outerShdw>
                </a:effectLst>
                <a:latin typeface="Times New Roman" pitchFamily="18" charset="0"/>
                <a:ea typeface="MS PGothic"/>
                <a:cs typeface="Times New Roman" pitchFamily="18" charset="0"/>
                <a:hlinkClick r:id="rId3" action="ppaction://hlinkfile"/>
              </a:rPr>
              <a:t>Quimica</a:t>
            </a:r>
            <a:r>
              <a:rPr lang="es-AR" sz="2400" b="1" i="1" u="none" dirty="0">
                <a:effectLst>
                  <a:outerShdw blurRad="38100" dist="38100" dir="2700000" algn="tl">
                    <a:srgbClr val="000000">
                      <a:alpha val="43137"/>
                    </a:srgbClr>
                  </a:outerShdw>
                </a:effectLst>
                <a:latin typeface="Times New Roman" pitchFamily="18" charset="0"/>
                <a:ea typeface="MS PGothic"/>
                <a:cs typeface="Times New Roman" pitchFamily="18" charset="0"/>
                <a:hlinkClick r:id="rId3" action="ppaction://hlinkfile"/>
              </a:rPr>
              <a:t> </a:t>
            </a:r>
            <a:r>
              <a:rPr lang="es-AR" sz="2400" b="1" i="1" u="none" dirty="0" err="1">
                <a:effectLst>
                  <a:outerShdw blurRad="38100" dist="38100" dir="2700000" algn="tl">
                    <a:srgbClr val="000000">
                      <a:alpha val="43137"/>
                    </a:srgbClr>
                  </a:outerShdw>
                </a:effectLst>
                <a:latin typeface="Times New Roman" pitchFamily="18" charset="0"/>
                <a:ea typeface="MS PGothic"/>
                <a:cs typeface="Times New Roman" pitchFamily="18" charset="0"/>
                <a:hlinkClick r:id="rId3" action="ppaction://hlinkfile"/>
              </a:rPr>
              <a:t>Action</a:t>
            </a:r>
            <a:r>
              <a:rPr lang="es-AR" sz="2400" b="1" i="1" u="none" dirty="0">
                <a:effectLst>
                  <a:outerShdw blurRad="38100" dist="38100" dir="2700000" algn="tl">
                    <a:srgbClr val="000000">
                      <a:alpha val="43137"/>
                    </a:srgbClr>
                  </a:outerShdw>
                </a:effectLst>
                <a:latin typeface="Times New Roman" pitchFamily="18" charset="0"/>
                <a:ea typeface="MS PGothic"/>
                <a:cs typeface="Times New Roman" pitchFamily="18" charset="0"/>
                <a:hlinkClick r:id="rId3" action="ppaction://hlinkfile"/>
              </a:rPr>
              <a:t> Plan.pdf</a:t>
            </a:r>
            <a:r>
              <a:rPr lang="es-AR" sz="2400" b="1" i="1" u="none" dirty="0">
                <a:effectLst>
                  <a:outerShdw blurRad="38100" dist="38100" dir="2700000" algn="tl">
                    <a:srgbClr val="000000">
                      <a:alpha val="43137"/>
                    </a:srgbClr>
                  </a:outerShdw>
                </a:effectLst>
                <a:ea typeface="MS PGothic"/>
                <a:cs typeface="MS PGothic"/>
                <a:hlinkClick r:id="rId3" action="ppaction://hlinkfile"/>
              </a:rPr>
              <a:t> </a:t>
            </a:r>
            <a:endParaRPr lang="es-AR" sz="2400" b="1" u="none" dirty="0">
              <a:effectLst>
                <a:outerShdw blurRad="38100" dist="38100" dir="2700000" algn="tl">
                  <a:srgbClr val="000000">
                    <a:alpha val="43137"/>
                  </a:srgbClr>
                </a:outerShdw>
              </a:effectLst>
              <a:ea typeface="MS PGothic"/>
              <a:cs typeface="MS PGothic"/>
            </a:endParaRPr>
          </a:p>
          <a:p>
            <a:pPr>
              <a:lnSpc>
                <a:spcPct val="150000"/>
              </a:lnSpc>
              <a:spcAft>
                <a:spcPts val="1200"/>
              </a:spcAft>
              <a:defRPr/>
            </a:pPr>
            <a:endParaRPr lang="en-US" sz="2000" b="1" u="none" dirty="0">
              <a:ea typeface="MS PGothic"/>
              <a:cs typeface="MS PGothic"/>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ChangeArrowheads="1"/>
          </p:cNvSpPr>
          <p:nvPr/>
        </p:nvSpPr>
        <p:spPr bwMode="auto">
          <a:xfrm>
            <a:off x="0" y="6505575"/>
            <a:ext cx="9144000" cy="0"/>
          </a:xfrm>
          <a:prstGeom prst="rect">
            <a:avLst/>
          </a:prstGeom>
          <a:noFill/>
          <a:ln w="3175">
            <a:noFill/>
            <a:miter lim="800000"/>
            <a:headEnd/>
            <a:tailEnd/>
          </a:ln>
        </p:spPr>
        <p:txBody>
          <a:bodyPr wrap="none" lIns="90488" tIns="44450" bIns="44450" anchor="ctr">
            <a:spAutoFit/>
          </a:bodyPr>
          <a:lstStyle/>
          <a:p>
            <a:pPr eaLnBrk="0" hangingPunct="0">
              <a:tabLst>
                <a:tab pos="228600" algn="l"/>
              </a:tabLst>
            </a:pPr>
            <a:endParaRPr lang="es-AR" sz="2400" u="none">
              <a:latin typeface="Times" pitchFamily="18" charset="0"/>
            </a:endParaRPr>
          </a:p>
        </p:txBody>
      </p:sp>
      <p:sp>
        <p:nvSpPr>
          <p:cNvPr id="163843" name="Rectangle 3"/>
          <p:cNvSpPr>
            <a:spLocks noChangeArrowheads="1"/>
          </p:cNvSpPr>
          <p:nvPr/>
        </p:nvSpPr>
        <p:spPr bwMode="auto">
          <a:xfrm>
            <a:off x="1674813" y="1076325"/>
            <a:ext cx="6610350" cy="396875"/>
          </a:xfrm>
          <a:prstGeom prst="rect">
            <a:avLst/>
          </a:prstGeom>
          <a:noFill/>
          <a:ln w="3175">
            <a:noFill/>
            <a:miter lim="800000"/>
            <a:headEnd/>
            <a:tailEnd/>
          </a:ln>
          <a:effectLst/>
        </p:spPr>
        <p:txBody>
          <a:bodyPr lIns="90488" tIns="44450" bIns="44450">
            <a:spAutoFit/>
          </a:bodyPr>
          <a:lstStyle/>
          <a:p>
            <a:pPr eaLnBrk="0" hangingPunct="0">
              <a:spcAft>
                <a:spcPct val="25000"/>
              </a:spcAft>
              <a:buClr>
                <a:schemeClr val="tx1"/>
              </a:buClr>
              <a:defRPr/>
            </a:pPr>
            <a:r>
              <a:rPr lang="es-AR" sz="2000" u="none" dirty="0">
                <a:effectLst>
                  <a:outerShdw blurRad="38100" dist="38100" dir="2700000" algn="tl">
                    <a:srgbClr val="C0C0C0"/>
                  </a:outerShdw>
                </a:effectLst>
                <a:latin typeface="Verdana" pitchFamily="34" charset="0"/>
              </a:rPr>
              <a:t>INTI-Química Peer </a:t>
            </a:r>
            <a:r>
              <a:rPr lang="es-AR" sz="2000" u="none" dirty="0" err="1">
                <a:effectLst>
                  <a:outerShdw blurRad="38100" dist="38100" dir="2700000" algn="tl">
                    <a:srgbClr val="C0C0C0"/>
                  </a:outerShdw>
                </a:effectLst>
                <a:latin typeface="Verdana" pitchFamily="34" charset="0"/>
              </a:rPr>
              <a:t>Review</a:t>
            </a:r>
            <a:r>
              <a:rPr lang="es-AR" sz="2000" u="none" dirty="0">
                <a:effectLst>
                  <a:outerShdw blurRad="38100" dist="38100" dir="2700000" algn="tl">
                    <a:srgbClr val="C0C0C0"/>
                  </a:outerShdw>
                </a:effectLst>
                <a:latin typeface="Verdana" pitchFamily="34" charset="0"/>
              </a:rPr>
              <a:t> </a:t>
            </a:r>
            <a:endParaRPr lang="es-ES" sz="2000" u="none" dirty="0">
              <a:effectLst>
                <a:outerShdw blurRad="38100" dist="38100" dir="2700000" algn="tl">
                  <a:srgbClr val="C0C0C0"/>
                </a:outerShdw>
              </a:effectLst>
              <a:latin typeface="Verdana" pitchFamily="34" charset="0"/>
            </a:endParaRPr>
          </a:p>
        </p:txBody>
      </p:sp>
      <p:sp>
        <p:nvSpPr>
          <p:cNvPr id="40963" name="5 Rectángulo"/>
          <p:cNvSpPr>
            <a:spLocks noChangeArrowheads="1"/>
          </p:cNvSpPr>
          <p:nvPr/>
        </p:nvSpPr>
        <p:spPr bwMode="auto">
          <a:xfrm>
            <a:off x="0" y="1319213"/>
            <a:ext cx="9144000" cy="4295775"/>
          </a:xfrm>
          <a:prstGeom prst="rect">
            <a:avLst/>
          </a:prstGeom>
          <a:noFill/>
          <a:ln w="9525">
            <a:noFill/>
            <a:miter lim="800000"/>
            <a:headEnd/>
            <a:tailEnd/>
          </a:ln>
        </p:spPr>
        <p:txBody>
          <a:bodyPr>
            <a:spAutoFit/>
          </a:bodyPr>
          <a:lstStyle/>
          <a:p>
            <a:endParaRPr lang="en-US" sz="2400" b="1" u="none"/>
          </a:p>
          <a:p>
            <a:r>
              <a:rPr lang="es-AR" sz="2400" b="1" i="1" u="none"/>
              <a:t>Attestation</a:t>
            </a:r>
            <a:r>
              <a:rPr lang="es-AR" sz="2400" i="1" u="none"/>
              <a:t> (extracted from the report) </a:t>
            </a:r>
          </a:p>
          <a:p>
            <a:pPr algn="ctr"/>
            <a:endParaRPr lang="en-US" sz="2400" i="1" u="none"/>
          </a:p>
          <a:p>
            <a:pPr algn="ctr">
              <a:lnSpc>
                <a:spcPct val="125000"/>
              </a:lnSpc>
              <a:spcAft>
                <a:spcPct val="10000"/>
              </a:spcAft>
            </a:pPr>
            <a:r>
              <a:rPr lang="en-US" sz="2000" i="1" u="none"/>
              <a:t>“The INTI has the capabilities and competences to carry out the services it is claiming to deliver to its customers in the scope of the CIPM MRA. </a:t>
            </a:r>
          </a:p>
          <a:p>
            <a:pPr algn="ctr">
              <a:lnSpc>
                <a:spcPct val="125000"/>
              </a:lnSpc>
              <a:spcAft>
                <a:spcPct val="10000"/>
              </a:spcAft>
            </a:pPr>
            <a:r>
              <a:rPr lang="en-US" sz="2000" i="1" u="none"/>
              <a:t>The quality system, as far as it could be reviewed, is in compliance with ISO/IEC 17025 and covers the near future claimed CMCs. </a:t>
            </a:r>
          </a:p>
          <a:p>
            <a:pPr algn="ctr">
              <a:lnSpc>
                <a:spcPct val="125000"/>
              </a:lnSpc>
              <a:spcAft>
                <a:spcPct val="10000"/>
              </a:spcAft>
            </a:pPr>
            <a:r>
              <a:rPr lang="en-US" sz="2000" i="1" u="none"/>
              <a:t>No Non-Compliances have been found, however a few minor non-compliances have been observed. Those are detailed in further sections of this report. A number of recommendations for further improvements are, therefore, added in the peer review report.”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ChangeArrowheads="1"/>
          </p:cNvSpPr>
          <p:nvPr/>
        </p:nvSpPr>
        <p:spPr bwMode="auto">
          <a:xfrm>
            <a:off x="0" y="6505575"/>
            <a:ext cx="9144000" cy="0"/>
          </a:xfrm>
          <a:prstGeom prst="rect">
            <a:avLst/>
          </a:prstGeom>
          <a:noFill/>
          <a:ln w="3175">
            <a:noFill/>
            <a:miter lim="800000"/>
            <a:headEnd/>
            <a:tailEnd/>
          </a:ln>
        </p:spPr>
        <p:txBody>
          <a:bodyPr wrap="none" lIns="90488" tIns="44450" bIns="44450" anchor="ctr">
            <a:spAutoFit/>
          </a:bodyPr>
          <a:lstStyle/>
          <a:p>
            <a:pPr eaLnBrk="0" hangingPunct="0">
              <a:tabLst>
                <a:tab pos="228600" algn="l"/>
              </a:tabLst>
            </a:pPr>
            <a:endParaRPr lang="es-AR" sz="2400" u="none">
              <a:latin typeface="Times" pitchFamily="18" charset="0"/>
            </a:endParaRPr>
          </a:p>
        </p:txBody>
      </p:sp>
      <p:sp>
        <p:nvSpPr>
          <p:cNvPr id="163843" name="Rectangle 3"/>
          <p:cNvSpPr>
            <a:spLocks noChangeArrowheads="1"/>
          </p:cNvSpPr>
          <p:nvPr/>
        </p:nvSpPr>
        <p:spPr bwMode="auto">
          <a:xfrm>
            <a:off x="1674813" y="1076325"/>
            <a:ext cx="6610350" cy="396875"/>
          </a:xfrm>
          <a:prstGeom prst="rect">
            <a:avLst/>
          </a:prstGeom>
          <a:noFill/>
          <a:ln w="3175">
            <a:noFill/>
            <a:miter lim="800000"/>
            <a:headEnd/>
            <a:tailEnd/>
          </a:ln>
          <a:effectLst/>
        </p:spPr>
        <p:txBody>
          <a:bodyPr lIns="90488" tIns="44450" bIns="44450">
            <a:spAutoFit/>
          </a:bodyPr>
          <a:lstStyle/>
          <a:p>
            <a:pPr eaLnBrk="0" hangingPunct="0">
              <a:spcAft>
                <a:spcPct val="25000"/>
              </a:spcAft>
              <a:buClr>
                <a:schemeClr val="tx1"/>
              </a:buClr>
              <a:defRPr/>
            </a:pPr>
            <a:r>
              <a:rPr lang="es-AR" sz="2000" u="none" dirty="0">
                <a:effectLst>
                  <a:outerShdw blurRad="38100" dist="38100" dir="2700000" algn="tl">
                    <a:srgbClr val="C0C0C0"/>
                  </a:outerShdw>
                </a:effectLst>
                <a:latin typeface="Verdana" pitchFamily="34" charset="0"/>
              </a:rPr>
              <a:t>INTI-Química </a:t>
            </a:r>
            <a:r>
              <a:rPr lang="es-AR" sz="2000" u="none" dirty="0" err="1">
                <a:effectLst>
                  <a:outerShdw blurRad="38100" dist="38100" dir="2700000" algn="tl">
                    <a:srgbClr val="C0C0C0"/>
                  </a:outerShdw>
                </a:effectLst>
                <a:latin typeface="Verdana" pitchFamily="34" charset="0"/>
              </a:rPr>
              <a:t>CMCs</a:t>
            </a:r>
            <a:r>
              <a:rPr lang="es-AR" sz="2000" u="none" dirty="0">
                <a:effectLst>
                  <a:outerShdw blurRad="38100" dist="38100" dir="2700000" algn="tl">
                    <a:srgbClr val="C0C0C0"/>
                  </a:outerShdw>
                </a:effectLst>
                <a:latin typeface="Verdana" pitchFamily="34" charset="0"/>
              </a:rPr>
              <a:t> </a:t>
            </a:r>
            <a:r>
              <a:rPr lang="es-AR" sz="2000" u="none" dirty="0" err="1">
                <a:effectLst>
                  <a:outerShdw blurRad="38100" dist="38100" dir="2700000" algn="tl">
                    <a:srgbClr val="C0C0C0"/>
                  </a:outerShdw>
                </a:effectLst>
                <a:latin typeface="Verdana" pitchFamily="34" charset="0"/>
              </a:rPr>
              <a:t>vitality</a:t>
            </a:r>
            <a:endParaRPr lang="es-ES" sz="2000" u="none" dirty="0">
              <a:effectLst>
                <a:outerShdw blurRad="38100" dist="38100" dir="2700000" algn="tl">
                  <a:srgbClr val="C0C0C0"/>
                </a:outerShdw>
              </a:effectLst>
              <a:latin typeface="Verdana" pitchFamily="34" charset="0"/>
            </a:endParaRPr>
          </a:p>
        </p:txBody>
      </p:sp>
      <p:sp>
        <p:nvSpPr>
          <p:cNvPr id="43011" name="4 Rectángulo"/>
          <p:cNvSpPr>
            <a:spLocks noChangeArrowheads="1"/>
          </p:cNvSpPr>
          <p:nvPr/>
        </p:nvSpPr>
        <p:spPr bwMode="auto">
          <a:xfrm>
            <a:off x="2262188" y="2317750"/>
            <a:ext cx="3924300" cy="400050"/>
          </a:xfrm>
          <a:prstGeom prst="rect">
            <a:avLst/>
          </a:prstGeom>
          <a:noFill/>
          <a:ln w="9525">
            <a:noFill/>
            <a:miter lim="800000"/>
            <a:headEnd/>
            <a:tailEnd/>
          </a:ln>
        </p:spPr>
        <p:txBody>
          <a:bodyPr wrap="none">
            <a:spAutoFit/>
          </a:bodyPr>
          <a:lstStyle/>
          <a:p>
            <a:r>
              <a:rPr lang="es-AR" sz="2000" i="1" u="none">
                <a:latin typeface="Times New Roman" pitchFamily="18" charset="0"/>
                <a:cs typeface="Times New Roman" pitchFamily="18" charset="0"/>
              </a:rPr>
              <a:t>INTI-Quimica vitality evidences.pdf </a:t>
            </a:r>
            <a:endParaRPr lang="es-AR" sz="2000" u="none">
              <a:latin typeface="Times New Roman" pitchFamily="18" charset="0"/>
              <a:cs typeface="Times New Roman" pitchFamily="18" charset="0"/>
            </a:endParaRPr>
          </a:p>
        </p:txBody>
      </p:sp>
      <p:sp>
        <p:nvSpPr>
          <p:cNvPr id="43012" name="6 Rectángulo"/>
          <p:cNvSpPr>
            <a:spLocks noChangeArrowheads="1"/>
          </p:cNvSpPr>
          <p:nvPr/>
        </p:nvSpPr>
        <p:spPr bwMode="auto">
          <a:xfrm>
            <a:off x="196850" y="1774825"/>
            <a:ext cx="3695700" cy="457200"/>
          </a:xfrm>
          <a:prstGeom prst="rect">
            <a:avLst/>
          </a:prstGeom>
          <a:noFill/>
          <a:ln w="9525">
            <a:noFill/>
            <a:miter lim="800000"/>
            <a:headEnd/>
            <a:tailEnd/>
          </a:ln>
        </p:spPr>
        <p:txBody>
          <a:bodyPr wrap="none">
            <a:spAutoFit/>
          </a:bodyPr>
          <a:lstStyle/>
          <a:p>
            <a:r>
              <a:rPr lang="es-AR" sz="2400" i="1" u="none">
                <a:solidFill>
                  <a:srgbClr val="000000"/>
                </a:solidFill>
              </a:rPr>
              <a:t>Evidences included in file:</a:t>
            </a:r>
          </a:p>
        </p:txBody>
      </p:sp>
      <p:sp>
        <p:nvSpPr>
          <p:cNvPr id="43013" name="7 Rectángulo"/>
          <p:cNvSpPr>
            <a:spLocks noChangeArrowheads="1"/>
          </p:cNvSpPr>
          <p:nvPr/>
        </p:nvSpPr>
        <p:spPr bwMode="auto">
          <a:xfrm>
            <a:off x="227013" y="3517900"/>
            <a:ext cx="8916987" cy="2624138"/>
          </a:xfrm>
          <a:prstGeom prst="rect">
            <a:avLst/>
          </a:prstGeom>
          <a:noFill/>
          <a:ln w="9525">
            <a:noFill/>
            <a:miter lim="800000"/>
            <a:headEnd/>
            <a:tailEnd/>
          </a:ln>
        </p:spPr>
        <p:txBody>
          <a:bodyPr>
            <a:spAutoFit/>
          </a:bodyPr>
          <a:lstStyle/>
          <a:p>
            <a:r>
              <a:rPr lang="es-AR" sz="2000" b="1" i="1" u="none">
                <a:solidFill>
                  <a:srgbClr val="000000"/>
                </a:solidFill>
              </a:rPr>
              <a:t>Summary:</a:t>
            </a:r>
          </a:p>
          <a:p>
            <a:endParaRPr lang="es-AR" sz="2000" b="1" i="1" u="none">
              <a:solidFill>
                <a:srgbClr val="000000"/>
              </a:solidFill>
            </a:endParaRPr>
          </a:p>
          <a:p>
            <a:pPr>
              <a:buFont typeface="Arial" charset="0"/>
              <a:buChar char="•"/>
            </a:pPr>
            <a:r>
              <a:rPr lang="es-AR" sz="1800" u="none">
                <a:solidFill>
                  <a:srgbClr val="000000"/>
                </a:solidFill>
              </a:rPr>
              <a:t>Participation in working groups at CCQM, SIM</a:t>
            </a:r>
          </a:p>
          <a:p>
            <a:pPr>
              <a:buFontTx/>
              <a:buChar char="•"/>
            </a:pPr>
            <a:r>
              <a:rPr lang="es-AR" sz="1800" u="none"/>
              <a:t>Stays at other NMIS</a:t>
            </a:r>
          </a:p>
          <a:p>
            <a:pPr>
              <a:buFontTx/>
              <a:buChar char="•"/>
            </a:pPr>
            <a:r>
              <a:rPr lang="es-AR" sz="1800" u="none"/>
              <a:t>Participation in international technical seminars or congresses</a:t>
            </a:r>
          </a:p>
          <a:p>
            <a:pPr>
              <a:buFontTx/>
              <a:buChar char="•"/>
            </a:pPr>
            <a:r>
              <a:rPr lang="es-AR" sz="1800" u="none"/>
              <a:t>Organizattion of 2 </a:t>
            </a:r>
            <a:r>
              <a:rPr lang="en-US" sz="1800" u="none"/>
              <a:t>Training courses at INTI-Chemistry during 2010 (by NMI experts) </a:t>
            </a:r>
          </a:p>
          <a:p>
            <a:pPr>
              <a:buFont typeface="Arial" charset="0"/>
              <a:buChar char="•"/>
            </a:pPr>
            <a:r>
              <a:rPr lang="es-AR" sz="1800" u="none">
                <a:solidFill>
                  <a:srgbClr val="000000"/>
                </a:solidFill>
              </a:rPr>
              <a:t>Organization of 3 proficiency tests in the country (traceability dossemination)</a:t>
            </a:r>
          </a:p>
          <a:p>
            <a:pPr>
              <a:buFontTx/>
              <a:buChar char="•"/>
            </a:pPr>
            <a:r>
              <a:rPr lang="es-AR" sz="1800" u="none"/>
              <a:t> Harmonization of Measurements at different INTI Centres</a:t>
            </a:r>
          </a:p>
          <a:p>
            <a:pPr>
              <a:buFontTx/>
              <a:buChar char="•"/>
            </a:pPr>
            <a:endParaRPr lang="es-AR" sz="18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6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AR" sz="1400"/>
          </a:p>
        </p:txBody>
      </p:sp>
      <p:sp>
        <p:nvSpPr>
          <p:cNvPr id="45058" name="Rectangle 3"/>
          <p:cNvSpPr>
            <a:spLocks noChangeArrowheads="1"/>
          </p:cNvSpPr>
          <p:nvPr/>
        </p:nvSpPr>
        <p:spPr bwMode="auto">
          <a:xfrm>
            <a:off x="2160588" y="3187700"/>
            <a:ext cx="4770437" cy="822325"/>
          </a:xfrm>
          <a:prstGeom prst="rect">
            <a:avLst/>
          </a:prstGeom>
          <a:noFill/>
          <a:ln w="9525">
            <a:noFill/>
            <a:miter lim="800000"/>
            <a:headEnd/>
            <a:tailEnd/>
          </a:ln>
        </p:spPr>
        <p:txBody>
          <a:bodyPr>
            <a:spAutoFit/>
          </a:bodyPr>
          <a:lstStyle/>
          <a:p>
            <a:pPr algn="ctr" eaLnBrk="0" hangingPunct="0">
              <a:buFont typeface="Arial" charset="0"/>
              <a:buNone/>
            </a:pPr>
            <a:r>
              <a:rPr lang="es-AR" sz="2400" b="1" u="none"/>
              <a:t>II. QMS supporting CMCs in Organic Contaminants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9"/>
          <p:cNvSpPr>
            <a:spLocks noChangeArrowheads="1"/>
          </p:cNvSpPr>
          <p:nvPr/>
        </p:nvSpPr>
        <p:spPr bwMode="auto">
          <a:xfrm>
            <a:off x="3084513" y="1096963"/>
            <a:ext cx="3427412" cy="428625"/>
          </a:xfrm>
          <a:prstGeom prst="rect">
            <a:avLst/>
          </a:prstGeom>
          <a:noFill/>
          <a:ln w="3175" algn="ctr">
            <a:noFill/>
            <a:miter lim="800000"/>
            <a:headEnd/>
            <a:tailEnd/>
          </a:ln>
        </p:spPr>
        <p:txBody>
          <a:bodyPr wrap="none" lIns="90488" tIns="44450" bIns="44450">
            <a:spAutoFit/>
          </a:bodyPr>
          <a:lstStyle/>
          <a:p>
            <a:pPr algn="ctr" eaLnBrk="0" hangingPunct="0">
              <a:lnSpc>
                <a:spcPct val="110000"/>
              </a:lnSpc>
              <a:spcBef>
                <a:spcPct val="150000"/>
              </a:spcBef>
              <a:spcAft>
                <a:spcPct val="25000"/>
              </a:spcAft>
              <a:buClr>
                <a:schemeClr val="tx1"/>
              </a:buClr>
            </a:pPr>
            <a:r>
              <a:rPr lang="es-AR" sz="2000" u="none">
                <a:latin typeface="Verdana" pitchFamily="34" charset="0"/>
              </a:rPr>
              <a:t>INTI- Ambiente structure</a:t>
            </a:r>
            <a:endParaRPr lang="es-ES" sz="2000" u="none">
              <a:latin typeface="Verdana" pitchFamily="34" charset="0"/>
            </a:endParaRPr>
          </a:p>
        </p:txBody>
      </p:sp>
      <p:sp>
        <p:nvSpPr>
          <p:cNvPr id="46082" name="Text Box 16"/>
          <p:cNvSpPr txBox="1">
            <a:spLocks noChangeArrowheads="1"/>
          </p:cNvSpPr>
          <p:nvPr/>
        </p:nvSpPr>
        <p:spPr bwMode="auto">
          <a:xfrm>
            <a:off x="3649663" y="1966913"/>
            <a:ext cx="1371600" cy="571500"/>
          </a:xfrm>
          <a:prstGeom prst="rect">
            <a:avLst/>
          </a:prstGeom>
          <a:solidFill>
            <a:srgbClr val="FFFFFF"/>
          </a:solidFill>
          <a:ln w="38100" cmpd="dbl">
            <a:solidFill>
              <a:srgbClr val="000000"/>
            </a:solidFill>
            <a:miter lim="800000"/>
            <a:headEnd/>
            <a:tailEnd/>
          </a:ln>
        </p:spPr>
        <p:txBody>
          <a:bodyPr/>
          <a:lstStyle/>
          <a:p>
            <a:pPr algn="ctr"/>
            <a:r>
              <a:rPr lang="en-US" u="none">
                <a:latin typeface="Calibri" pitchFamily="34" charset="0"/>
                <a:ea typeface="Times New Roman" pitchFamily="18" charset="0"/>
                <a:cs typeface="Calibri" pitchFamily="34" charset="0"/>
              </a:rPr>
              <a:t>Technical </a:t>
            </a:r>
            <a:endParaRPr lang="en-US" u="none">
              <a:ea typeface="Times New Roman" pitchFamily="18" charset="0"/>
              <a:cs typeface="Calibri" pitchFamily="34" charset="0"/>
            </a:endParaRPr>
          </a:p>
          <a:p>
            <a:pPr algn="ctr" eaLnBrk="0" hangingPunct="0"/>
            <a:r>
              <a:rPr lang="en-US" u="none">
                <a:latin typeface="Calibri" pitchFamily="34" charset="0"/>
                <a:ea typeface="Times New Roman" pitchFamily="18" charset="0"/>
                <a:cs typeface="Calibri" pitchFamily="34" charset="0"/>
              </a:rPr>
              <a:t>Director</a:t>
            </a:r>
            <a:endParaRPr lang="en-US" u="none">
              <a:ea typeface="Times New Roman" pitchFamily="18" charset="0"/>
              <a:cs typeface="Calibri" pitchFamily="34" charset="0"/>
            </a:endParaRPr>
          </a:p>
        </p:txBody>
      </p:sp>
      <p:sp>
        <p:nvSpPr>
          <p:cNvPr id="46083" name="Text Box 15"/>
          <p:cNvSpPr txBox="1">
            <a:spLocks noChangeArrowheads="1"/>
          </p:cNvSpPr>
          <p:nvPr/>
        </p:nvSpPr>
        <p:spPr bwMode="auto">
          <a:xfrm>
            <a:off x="2044700" y="3071813"/>
            <a:ext cx="1257300" cy="571500"/>
          </a:xfrm>
          <a:prstGeom prst="rect">
            <a:avLst/>
          </a:prstGeom>
          <a:solidFill>
            <a:srgbClr val="FFFFFF"/>
          </a:solidFill>
          <a:ln w="9525">
            <a:solidFill>
              <a:srgbClr val="000000"/>
            </a:solidFill>
            <a:miter lim="800000"/>
            <a:headEnd/>
            <a:tailEnd/>
          </a:ln>
        </p:spPr>
        <p:txBody>
          <a:bodyPr/>
          <a:lstStyle/>
          <a:p>
            <a:pPr algn="ctr"/>
            <a:r>
              <a:rPr lang="en-US" u="none">
                <a:latin typeface="Calibri" pitchFamily="34" charset="0"/>
                <a:ea typeface="Times New Roman" pitchFamily="18" charset="0"/>
                <a:cs typeface="Calibri" pitchFamily="34" charset="0"/>
              </a:rPr>
              <a:t>Secretary</a:t>
            </a:r>
            <a:endParaRPr lang="en-US" u="none">
              <a:ea typeface="Times New Roman" pitchFamily="18" charset="0"/>
              <a:cs typeface="Calibri" pitchFamily="34" charset="0"/>
            </a:endParaRPr>
          </a:p>
        </p:txBody>
      </p:sp>
      <p:sp>
        <p:nvSpPr>
          <p:cNvPr id="46084" name="Text Box 14"/>
          <p:cNvSpPr txBox="1">
            <a:spLocks noChangeArrowheads="1"/>
          </p:cNvSpPr>
          <p:nvPr/>
        </p:nvSpPr>
        <p:spPr bwMode="auto">
          <a:xfrm>
            <a:off x="3644900" y="3071813"/>
            <a:ext cx="1371600" cy="571500"/>
          </a:xfrm>
          <a:prstGeom prst="rect">
            <a:avLst/>
          </a:prstGeom>
          <a:solidFill>
            <a:srgbClr val="FFFFFF"/>
          </a:solidFill>
          <a:ln w="9525">
            <a:solidFill>
              <a:srgbClr val="000000"/>
            </a:solidFill>
            <a:miter lim="800000"/>
            <a:headEnd/>
            <a:tailEnd/>
          </a:ln>
        </p:spPr>
        <p:txBody>
          <a:bodyPr/>
          <a:lstStyle/>
          <a:p>
            <a:pPr algn="ctr"/>
            <a:r>
              <a:rPr lang="en-US" u="none">
                <a:latin typeface="Calibri" pitchFamily="34" charset="0"/>
                <a:ea typeface="Times New Roman" pitchFamily="18" charset="0"/>
                <a:cs typeface="Calibri" pitchFamily="34" charset="0"/>
              </a:rPr>
              <a:t>Technical Unit Coordination Office</a:t>
            </a:r>
            <a:endParaRPr lang="en-US" u="none">
              <a:ea typeface="Times New Roman" pitchFamily="18" charset="0"/>
              <a:cs typeface="Calibri" pitchFamily="34" charset="0"/>
            </a:endParaRPr>
          </a:p>
        </p:txBody>
      </p:sp>
      <p:sp>
        <p:nvSpPr>
          <p:cNvPr id="46085" name="Text Box 13"/>
          <p:cNvSpPr txBox="1">
            <a:spLocks noChangeArrowheads="1"/>
          </p:cNvSpPr>
          <p:nvPr/>
        </p:nvSpPr>
        <p:spPr bwMode="auto">
          <a:xfrm>
            <a:off x="5359400" y="3071813"/>
            <a:ext cx="1371600" cy="571500"/>
          </a:xfrm>
          <a:prstGeom prst="rect">
            <a:avLst/>
          </a:prstGeom>
          <a:solidFill>
            <a:srgbClr val="FFFFFF"/>
          </a:solidFill>
          <a:ln w="9525">
            <a:solidFill>
              <a:srgbClr val="000000"/>
            </a:solidFill>
            <a:miter lim="800000"/>
            <a:headEnd/>
            <a:tailEnd/>
          </a:ln>
        </p:spPr>
        <p:txBody>
          <a:bodyPr/>
          <a:lstStyle/>
          <a:p>
            <a:pPr algn="ctr"/>
            <a:r>
              <a:rPr lang="en-US" u="none">
                <a:latin typeface="Calibri" pitchFamily="34" charset="0"/>
                <a:ea typeface="Times New Roman" pitchFamily="18" charset="0"/>
                <a:cs typeface="Calibri" pitchFamily="34" charset="0"/>
              </a:rPr>
              <a:t>Head of Quality</a:t>
            </a:r>
            <a:endParaRPr lang="en-US" u="none">
              <a:ea typeface="Times New Roman" pitchFamily="18" charset="0"/>
              <a:cs typeface="Calibri" pitchFamily="34" charset="0"/>
            </a:endParaRPr>
          </a:p>
        </p:txBody>
      </p:sp>
      <p:sp>
        <p:nvSpPr>
          <p:cNvPr id="46086" name="Line 12"/>
          <p:cNvSpPr>
            <a:spLocks noChangeShapeType="1"/>
          </p:cNvSpPr>
          <p:nvPr/>
        </p:nvSpPr>
        <p:spPr bwMode="auto">
          <a:xfrm>
            <a:off x="4330700" y="2593975"/>
            <a:ext cx="0" cy="457200"/>
          </a:xfrm>
          <a:prstGeom prst="line">
            <a:avLst/>
          </a:prstGeom>
          <a:noFill/>
          <a:ln w="9525">
            <a:solidFill>
              <a:srgbClr val="000000"/>
            </a:solidFill>
            <a:round/>
            <a:headEnd/>
            <a:tailEnd/>
          </a:ln>
        </p:spPr>
        <p:txBody>
          <a:bodyPr/>
          <a:lstStyle/>
          <a:p>
            <a:endParaRPr lang="es-AR"/>
          </a:p>
        </p:txBody>
      </p:sp>
      <p:sp>
        <p:nvSpPr>
          <p:cNvPr id="46087" name="Line 11"/>
          <p:cNvSpPr>
            <a:spLocks noChangeShapeType="1"/>
          </p:cNvSpPr>
          <p:nvPr/>
        </p:nvSpPr>
        <p:spPr bwMode="auto">
          <a:xfrm>
            <a:off x="2501900" y="2833688"/>
            <a:ext cx="3543300" cy="0"/>
          </a:xfrm>
          <a:prstGeom prst="line">
            <a:avLst/>
          </a:prstGeom>
          <a:noFill/>
          <a:ln w="9525">
            <a:solidFill>
              <a:srgbClr val="000000"/>
            </a:solidFill>
            <a:round/>
            <a:headEnd/>
            <a:tailEnd/>
          </a:ln>
        </p:spPr>
        <p:txBody>
          <a:bodyPr/>
          <a:lstStyle/>
          <a:p>
            <a:endParaRPr lang="es-AR"/>
          </a:p>
        </p:txBody>
      </p:sp>
      <p:sp>
        <p:nvSpPr>
          <p:cNvPr id="46088" name="Line 10"/>
          <p:cNvSpPr>
            <a:spLocks noChangeShapeType="1"/>
          </p:cNvSpPr>
          <p:nvPr/>
        </p:nvSpPr>
        <p:spPr bwMode="auto">
          <a:xfrm>
            <a:off x="2501900" y="2832100"/>
            <a:ext cx="0" cy="228600"/>
          </a:xfrm>
          <a:prstGeom prst="line">
            <a:avLst/>
          </a:prstGeom>
          <a:noFill/>
          <a:ln w="9525">
            <a:solidFill>
              <a:srgbClr val="000000"/>
            </a:solidFill>
            <a:round/>
            <a:headEnd/>
            <a:tailEnd/>
          </a:ln>
        </p:spPr>
        <p:txBody>
          <a:bodyPr/>
          <a:lstStyle/>
          <a:p>
            <a:endParaRPr lang="es-AR"/>
          </a:p>
        </p:txBody>
      </p:sp>
      <p:sp>
        <p:nvSpPr>
          <p:cNvPr id="46089" name="Line 9"/>
          <p:cNvSpPr>
            <a:spLocks noChangeShapeType="1"/>
          </p:cNvSpPr>
          <p:nvPr/>
        </p:nvSpPr>
        <p:spPr bwMode="auto">
          <a:xfrm>
            <a:off x="6045200" y="2832100"/>
            <a:ext cx="0" cy="228600"/>
          </a:xfrm>
          <a:prstGeom prst="line">
            <a:avLst/>
          </a:prstGeom>
          <a:noFill/>
          <a:ln w="9525">
            <a:solidFill>
              <a:srgbClr val="000000"/>
            </a:solidFill>
            <a:round/>
            <a:headEnd/>
            <a:tailEnd/>
          </a:ln>
        </p:spPr>
        <p:txBody>
          <a:bodyPr/>
          <a:lstStyle/>
          <a:p>
            <a:endParaRPr lang="es-AR"/>
          </a:p>
        </p:txBody>
      </p:sp>
      <p:sp>
        <p:nvSpPr>
          <p:cNvPr id="46090" name="Line 8"/>
          <p:cNvSpPr>
            <a:spLocks noChangeShapeType="1"/>
          </p:cNvSpPr>
          <p:nvPr/>
        </p:nvSpPr>
        <p:spPr bwMode="auto">
          <a:xfrm>
            <a:off x="4330700" y="3654425"/>
            <a:ext cx="0" cy="457200"/>
          </a:xfrm>
          <a:prstGeom prst="line">
            <a:avLst/>
          </a:prstGeom>
          <a:noFill/>
          <a:ln w="9525">
            <a:solidFill>
              <a:srgbClr val="000000"/>
            </a:solidFill>
            <a:round/>
            <a:headEnd/>
            <a:tailEnd/>
          </a:ln>
        </p:spPr>
        <p:txBody>
          <a:bodyPr/>
          <a:lstStyle/>
          <a:p>
            <a:endParaRPr lang="es-AR"/>
          </a:p>
        </p:txBody>
      </p:sp>
      <p:sp>
        <p:nvSpPr>
          <p:cNvPr id="46091" name="Text Box 7"/>
          <p:cNvSpPr txBox="1">
            <a:spLocks noChangeArrowheads="1"/>
          </p:cNvSpPr>
          <p:nvPr/>
        </p:nvSpPr>
        <p:spPr bwMode="auto">
          <a:xfrm>
            <a:off x="3644900" y="4144963"/>
            <a:ext cx="1371600" cy="571500"/>
          </a:xfrm>
          <a:prstGeom prst="rect">
            <a:avLst/>
          </a:prstGeom>
          <a:solidFill>
            <a:srgbClr val="FFFFFF"/>
          </a:solidFill>
          <a:ln w="9525">
            <a:solidFill>
              <a:srgbClr val="000000"/>
            </a:solidFill>
            <a:miter lim="800000"/>
            <a:headEnd/>
            <a:tailEnd/>
          </a:ln>
        </p:spPr>
        <p:txBody>
          <a:bodyPr/>
          <a:lstStyle/>
          <a:p>
            <a:pPr algn="ctr"/>
            <a:r>
              <a:rPr lang="en-US" u="none">
                <a:latin typeface="Calibri" pitchFamily="34" charset="0"/>
                <a:ea typeface="Times New Roman" pitchFamily="18" charset="0"/>
                <a:cs typeface="Calibri" pitchFamily="34" charset="0"/>
              </a:rPr>
              <a:t>Laboratory Management</a:t>
            </a:r>
            <a:endParaRPr lang="en-US" u="none">
              <a:ea typeface="Times New Roman" pitchFamily="18" charset="0"/>
              <a:cs typeface="Calibri" pitchFamily="34" charset="0"/>
            </a:endParaRPr>
          </a:p>
        </p:txBody>
      </p:sp>
      <p:sp>
        <p:nvSpPr>
          <p:cNvPr id="46092" name="Text Box 4"/>
          <p:cNvSpPr txBox="1">
            <a:spLocks noChangeArrowheads="1"/>
          </p:cNvSpPr>
          <p:nvPr/>
        </p:nvSpPr>
        <p:spPr bwMode="auto">
          <a:xfrm>
            <a:off x="2273300" y="5622925"/>
            <a:ext cx="1028700" cy="571500"/>
          </a:xfrm>
          <a:prstGeom prst="rect">
            <a:avLst/>
          </a:prstGeom>
          <a:solidFill>
            <a:srgbClr val="FFFFFF"/>
          </a:solidFill>
          <a:ln w="9525">
            <a:solidFill>
              <a:srgbClr val="000000"/>
            </a:solidFill>
            <a:miter lim="800000"/>
            <a:headEnd/>
            <a:tailEnd/>
          </a:ln>
        </p:spPr>
        <p:txBody>
          <a:bodyPr/>
          <a:lstStyle/>
          <a:p>
            <a:pPr algn="ctr"/>
            <a:r>
              <a:rPr lang="en-US" u="none">
                <a:latin typeface="Calibri" pitchFamily="34" charset="0"/>
                <a:ea typeface="Times New Roman" pitchFamily="18" charset="0"/>
                <a:cs typeface="Calibri" pitchFamily="34" charset="0"/>
              </a:rPr>
              <a:t>Test Operators</a:t>
            </a:r>
            <a:endParaRPr lang="en-US" u="none">
              <a:ea typeface="Times New Roman" pitchFamily="18" charset="0"/>
              <a:cs typeface="Calibri" pitchFamily="34" charset="0"/>
            </a:endParaRPr>
          </a:p>
        </p:txBody>
      </p:sp>
      <p:sp>
        <p:nvSpPr>
          <p:cNvPr id="46093" name="Text Box 3"/>
          <p:cNvSpPr txBox="1">
            <a:spLocks noChangeArrowheads="1"/>
          </p:cNvSpPr>
          <p:nvPr/>
        </p:nvSpPr>
        <p:spPr bwMode="auto">
          <a:xfrm>
            <a:off x="3805238" y="5581650"/>
            <a:ext cx="1028700" cy="571500"/>
          </a:xfrm>
          <a:prstGeom prst="rect">
            <a:avLst/>
          </a:prstGeom>
          <a:solidFill>
            <a:srgbClr val="FFFFFF"/>
          </a:solidFill>
          <a:ln w="9525">
            <a:solidFill>
              <a:srgbClr val="000000"/>
            </a:solidFill>
            <a:miter lim="800000"/>
            <a:headEnd/>
            <a:tailEnd/>
          </a:ln>
        </p:spPr>
        <p:txBody>
          <a:bodyPr/>
          <a:lstStyle/>
          <a:p>
            <a:pPr algn="ctr"/>
            <a:r>
              <a:rPr lang="en-US" u="none">
                <a:latin typeface="Calibri" pitchFamily="34" charset="0"/>
                <a:ea typeface="Times New Roman" pitchFamily="18" charset="0"/>
                <a:cs typeface="Calibri" pitchFamily="34" charset="0"/>
              </a:rPr>
              <a:t>Analysts</a:t>
            </a:r>
            <a:endParaRPr lang="en-US" u="none">
              <a:ea typeface="Times New Roman" pitchFamily="18" charset="0"/>
              <a:cs typeface="Calibri" pitchFamily="34" charset="0"/>
            </a:endParaRPr>
          </a:p>
        </p:txBody>
      </p:sp>
      <p:sp>
        <p:nvSpPr>
          <p:cNvPr id="46094" name="Text Box 2"/>
          <p:cNvSpPr txBox="1">
            <a:spLocks noChangeArrowheads="1"/>
          </p:cNvSpPr>
          <p:nvPr/>
        </p:nvSpPr>
        <p:spPr bwMode="auto">
          <a:xfrm>
            <a:off x="5473700" y="5635625"/>
            <a:ext cx="1028700" cy="571500"/>
          </a:xfrm>
          <a:prstGeom prst="rect">
            <a:avLst/>
          </a:prstGeom>
          <a:solidFill>
            <a:srgbClr val="FFFFFF"/>
          </a:solidFill>
          <a:ln w="9525">
            <a:solidFill>
              <a:srgbClr val="000000"/>
            </a:solidFill>
            <a:miter lim="800000"/>
            <a:headEnd/>
            <a:tailEnd/>
          </a:ln>
        </p:spPr>
        <p:txBody>
          <a:bodyPr/>
          <a:lstStyle/>
          <a:p>
            <a:pPr algn="ctr"/>
            <a:r>
              <a:rPr lang="en-US" u="none">
                <a:latin typeface="Calibri" pitchFamily="34" charset="0"/>
                <a:ea typeface="Times New Roman" pitchFamily="18" charset="0"/>
                <a:cs typeface="Calibri" pitchFamily="34" charset="0"/>
              </a:rPr>
              <a:t>Support Staff</a:t>
            </a:r>
            <a:endParaRPr lang="en-US" u="none">
              <a:ea typeface="Times New Roman" pitchFamily="18" charset="0"/>
              <a:cs typeface="Calibri" pitchFamily="34" charset="0"/>
            </a:endParaRPr>
          </a:p>
        </p:txBody>
      </p:sp>
      <p:sp>
        <p:nvSpPr>
          <p:cNvPr id="46095" name="Rectangle 26"/>
          <p:cNvSpPr>
            <a:spLocks noChangeArrowheads="1"/>
          </p:cNvSpPr>
          <p:nvPr/>
        </p:nvSpPr>
        <p:spPr bwMode="auto">
          <a:xfrm>
            <a:off x="0" y="457200"/>
            <a:ext cx="9144000" cy="457200"/>
          </a:xfrm>
          <a:prstGeom prst="rect">
            <a:avLst/>
          </a:prstGeom>
          <a:noFill/>
          <a:ln w="9525">
            <a:noFill/>
            <a:miter lim="800000"/>
            <a:headEnd/>
            <a:tailEnd/>
          </a:ln>
        </p:spPr>
        <p:txBody>
          <a:bodyPr wrap="none" anchor="ctr">
            <a:spAutoFit/>
          </a:bodyPr>
          <a:lstStyle/>
          <a:p>
            <a:pPr>
              <a:tabLst>
                <a:tab pos="1562100" algn="l"/>
              </a:tabLst>
            </a:pPr>
            <a:endParaRPr lang="es-AR" sz="1800" u="none"/>
          </a:p>
        </p:txBody>
      </p:sp>
      <p:cxnSp>
        <p:nvCxnSpPr>
          <p:cNvPr id="46096" name="AutoShape 22"/>
          <p:cNvCxnSpPr>
            <a:cxnSpLocks noChangeShapeType="1"/>
            <a:stCxn id="46091" idx="2"/>
            <a:endCxn id="46092" idx="0"/>
          </p:cNvCxnSpPr>
          <p:nvPr/>
        </p:nvCxnSpPr>
        <p:spPr bwMode="auto">
          <a:xfrm rot="5400000">
            <a:off x="3105944" y="4398169"/>
            <a:ext cx="906462" cy="1543050"/>
          </a:xfrm>
          <a:prstGeom prst="bentConnector3">
            <a:avLst>
              <a:gd name="adj1" fmla="val 49912"/>
            </a:avLst>
          </a:prstGeom>
          <a:noFill/>
          <a:ln w="9525">
            <a:solidFill>
              <a:schemeClr val="tx1"/>
            </a:solidFill>
            <a:miter lim="800000"/>
            <a:headEnd/>
            <a:tailEnd/>
          </a:ln>
        </p:spPr>
      </p:cxnSp>
      <p:cxnSp>
        <p:nvCxnSpPr>
          <p:cNvPr id="46097" name="AutoShape 23"/>
          <p:cNvCxnSpPr>
            <a:cxnSpLocks noChangeShapeType="1"/>
            <a:stCxn id="46091" idx="2"/>
            <a:endCxn id="46094" idx="0"/>
          </p:cNvCxnSpPr>
          <p:nvPr/>
        </p:nvCxnSpPr>
        <p:spPr bwMode="auto">
          <a:xfrm rot="16200000" flipH="1">
            <a:off x="4699794" y="4347369"/>
            <a:ext cx="919162" cy="1657350"/>
          </a:xfrm>
          <a:prstGeom prst="bentConnector3">
            <a:avLst>
              <a:gd name="adj1" fmla="val 49912"/>
            </a:avLst>
          </a:prstGeom>
          <a:noFill/>
          <a:ln w="9525">
            <a:solidFill>
              <a:schemeClr val="tx1"/>
            </a:solidFill>
            <a:miter lim="800000"/>
            <a:headEnd/>
            <a:tailEnd/>
          </a:ln>
        </p:spPr>
      </p:cxnSp>
      <p:cxnSp>
        <p:nvCxnSpPr>
          <p:cNvPr id="46098" name="AutoShape 24"/>
          <p:cNvCxnSpPr>
            <a:cxnSpLocks noChangeShapeType="1"/>
            <a:stCxn id="46091" idx="2"/>
            <a:endCxn id="46093" idx="0"/>
          </p:cNvCxnSpPr>
          <p:nvPr/>
        </p:nvCxnSpPr>
        <p:spPr bwMode="auto">
          <a:xfrm rot="5400000">
            <a:off x="3892550" y="5143501"/>
            <a:ext cx="865187" cy="11112"/>
          </a:xfrm>
          <a:prstGeom prst="bentConnector3">
            <a:avLst>
              <a:gd name="adj1" fmla="val 49907"/>
            </a:avLst>
          </a:prstGeom>
          <a:noFill/>
          <a:ln w="9525">
            <a:solidFill>
              <a:schemeClr val="tx1"/>
            </a:solidFill>
            <a:miter lim="800000"/>
            <a:headEnd/>
            <a:tailEnd/>
          </a:ln>
        </p:spPr>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9"/>
          <p:cNvSpPr>
            <a:spLocks noChangeArrowheads="1"/>
          </p:cNvSpPr>
          <p:nvPr/>
        </p:nvSpPr>
        <p:spPr bwMode="auto">
          <a:xfrm>
            <a:off x="3213100" y="1127125"/>
            <a:ext cx="2519363" cy="401638"/>
          </a:xfrm>
          <a:prstGeom prst="rect">
            <a:avLst/>
          </a:prstGeom>
          <a:noFill/>
          <a:ln w="3175" algn="ctr">
            <a:noFill/>
            <a:miter lim="800000"/>
            <a:headEnd/>
            <a:tailEnd/>
          </a:ln>
        </p:spPr>
        <p:txBody>
          <a:bodyPr wrap="none" lIns="90488" tIns="44450" bIns="44450">
            <a:spAutoFit/>
          </a:bodyPr>
          <a:lstStyle/>
          <a:p>
            <a:pPr algn="ctr" eaLnBrk="0" hangingPunct="0">
              <a:lnSpc>
                <a:spcPct val="110000"/>
              </a:lnSpc>
              <a:spcBef>
                <a:spcPct val="150000"/>
              </a:spcBef>
              <a:spcAft>
                <a:spcPct val="25000"/>
              </a:spcAft>
              <a:buClr>
                <a:schemeClr val="tx1"/>
              </a:buClr>
            </a:pPr>
            <a:r>
              <a:rPr lang="es-ES" sz="2000" u="none"/>
              <a:t>QMS documentation</a:t>
            </a:r>
            <a:endParaRPr lang="es-ES" sz="2000" u="none">
              <a:latin typeface="Verdana" pitchFamily="34" charset="0"/>
            </a:endParaRPr>
          </a:p>
        </p:txBody>
      </p:sp>
      <p:sp>
        <p:nvSpPr>
          <p:cNvPr id="47106" name="Rectangle 6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AR" sz="1400"/>
          </a:p>
        </p:txBody>
      </p:sp>
      <p:sp>
        <p:nvSpPr>
          <p:cNvPr id="47107" name="4 Rectángulo"/>
          <p:cNvSpPr>
            <a:spLocks noChangeArrowheads="1"/>
          </p:cNvSpPr>
          <p:nvPr/>
        </p:nvSpPr>
        <p:spPr bwMode="auto">
          <a:xfrm>
            <a:off x="477838" y="2033588"/>
            <a:ext cx="8243887" cy="3140075"/>
          </a:xfrm>
          <a:prstGeom prst="rect">
            <a:avLst/>
          </a:prstGeom>
          <a:noFill/>
          <a:ln w="9525">
            <a:noFill/>
            <a:miter lim="800000"/>
            <a:headEnd/>
            <a:tailEnd/>
          </a:ln>
        </p:spPr>
        <p:txBody>
          <a:bodyPr>
            <a:spAutoFit/>
          </a:bodyPr>
          <a:lstStyle/>
          <a:p>
            <a:r>
              <a:rPr lang="en-US" sz="2000" u="none"/>
              <a:t>The file </a:t>
            </a:r>
          </a:p>
          <a:p>
            <a:endParaRPr lang="es-AR" sz="2000" i="1" u="none"/>
          </a:p>
          <a:p>
            <a:r>
              <a:rPr lang="es-AR" sz="2000" i="1" u="none"/>
              <a:t>	I</a:t>
            </a:r>
            <a:r>
              <a:rPr lang="es-AR" sz="2000" i="1" u="none">
                <a:latin typeface="Times New Roman" pitchFamily="18" charset="0"/>
                <a:cs typeface="Times New Roman" pitchFamily="18" charset="0"/>
              </a:rPr>
              <a:t>NTI-Ambiente QMS documentation.pdf</a:t>
            </a:r>
            <a:r>
              <a:rPr lang="es-AR" sz="2000" i="1" u="none"/>
              <a:t> </a:t>
            </a:r>
          </a:p>
          <a:p>
            <a:endParaRPr lang="en-US" sz="2000" u="none"/>
          </a:p>
          <a:p>
            <a:r>
              <a:rPr lang="en-US" sz="2000" u="none"/>
              <a:t>contains objectives, scope, responsibilities, organizational charts, contents of the respective Quality Manuals as well as the lists of administrative and technical procedures</a:t>
            </a:r>
          </a:p>
          <a:p>
            <a:endParaRPr lang="en-US" sz="2000" u="none"/>
          </a:p>
          <a:p>
            <a:endParaRPr lang="en-US" sz="2000" u="none"/>
          </a:p>
          <a:p>
            <a:r>
              <a:rPr lang="en-US" sz="2000" u="none"/>
              <a:t>The Quality Manual is available in </a:t>
            </a:r>
            <a:endParaRPr lang="es-AR" sz="2000" u="none"/>
          </a:p>
        </p:txBody>
      </p:sp>
      <p:sp>
        <p:nvSpPr>
          <p:cNvPr id="47108" name="5 Rectángulo"/>
          <p:cNvSpPr>
            <a:spLocks noChangeArrowheads="1"/>
          </p:cNvSpPr>
          <p:nvPr/>
        </p:nvSpPr>
        <p:spPr bwMode="auto">
          <a:xfrm>
            <a:off x="1443038" y="5329238"/>
            <a:ext cx="2374900" cy="366712"/>
          </a:xfrm>
          <a:prstGeom prst="rect">
            <a:avLst/>
          </a:prstGeom>
          <a:noFill/>
          <a:ln w="9525">
            <a:noFill/>
            <a:miter lim="800000"/>
            <a:headEnd/>
            <a:tailEnd/>
          </a:ln>
        </p:spPr>
        <p:txBody>
          <a:bodyPr wrap="none">
            <a:spAutoFit/>
          </a:bodyPr>
          <a:lstStyle/>
          <a:p>
            <a:r>
              <a:rPr lang="es-AR" sz="1800" i="1" u="none">
                <a:latin typeface="Times New Roman" pitchFamily="18" charset="0"/>
                <a:cs typeface="Times New Roman" pitchFamily="18" charset="0"/>
              </a:rPr>
              <a:t>INTI-Ambiente QM.pdf </a:t>
            </a:r>
            <a:endParaRPr lang="es-AR" sz="1800" u="none">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ChangeArrowheads="1"/>
          </p:cNvSpPr>
          <p:nvPr/>
        </p:nvSpPr>
        <p:spPr bwMode="auto">
          <a:xfrm>
            <a:off x="1449388" y="1152525"/>
            <a:ext cx="5622925" cy="398463"/>
          </a:xfrm>
          <a:prstGeom prst="rect">
            <a:avLst/>
          </a:prstGeom>
          <a:noFill/>
          <a:ln w="3175">
            <a:noFill/>
            <a:miter lim="800000"/>
            <a:headEnd/>
            <a:tailEnd/>
          </a:ln>
          <a:effectLst/>
        </p:spPr>
        <p:txBody>
          <a:bodyPr wrap="none" lIns="90488" tIns="44450" bIns="44450">
            <a:spAutoFit/>
          </a:bodyPr>
          <a:lstStyle/>
          <a:p>
            <a:pPr eaLnBrk="0" hangingPunct="0">
              <a:spcAft>
                <a:spcPct val="25000"/>
              </a:spcAft>
              <a:buClr>
                <a:schemeClr val="tx1"/>
              </a:buClr>
              <a:defRPr/>
            </a:pPr>
            <a:r>
              <a:rPr lang="es-AR" sz="2000" u="none" dirty="0">
                <a:effectLst>
                  <a:outerShdw blurRad="38100" dist="38100" dir="2700000" algn="tl">
                    <a:srgbClr val="C0C0C0"/>
                  </a:outerShdw>
                </a:effectLst>
                <a:latin typeface="Verdana" pitchFamily="34" charset="0"/>
              </a:rPr>
              <a:t>INTI-Ambiente </a:t>
            </a:r>
            <a:r>
              <a:rPr lang="es-AR" sz="2000" u="none" dirty="0" err="1">
                <a:effectLst>
                  <a:outerShdw blurRad="38100" dist="38100" dir="2700000" algn="tl">
                    <a:srgbClr val="C0C0C0"/>
                  </a:outerShdw>
                </a:effectLst>
                <a:latin typeface="Verdana" pitchFamily="34" charset="0"/>
              </a:rPr>
              <a:t>customer</a:t>
            </a:r>
            <a:r>
              <a:rPr lang="es-AR" sz="2000" u="none" dirty="0">
                <a:effectLst>
                  <a:outerShdw blurRad="38100" dist="38100" dir="2700000" algn="tl">
                    <a:srgbClr val="C0C0C0"/>
                  </a:outerShdw>
                </a:effectLst>
                <a:latin typeface="Verdana" pitchFamily="34" charset="0"/>
              </a:rPr>
              <a:t> </a:t>
            </a:r>
            <a:r>
              <a:rPr lang="es-AR" sz="2000" u="none" dirty="0" err="1">
                <a:effectLst>
                  <a:outerShdw blurRad="38100" dist="38100" dir="2700000" algn="tl">
                    <a:srgbClr val="C0C0C0"/>
                  </a:outerShdw>
                </a:effectLst>
                <a:latin typeface="Verdana" pitchFamily="34" charset="0"/>
              </a:rPr>
              <a:t>feedback</a:t>
            </a:r>
            <a:r>
              <a:rPr lang="es-AR" sz="2000" u="none" dirty="0">
                <a:effectLst>
                  <a:outerShdw blurRad="38100" dist="38100" dir="2700000" algn="tl">
                    <a:srgbClr val="C0C0C0"/>
                  </a:outerShdw>
                </a:effectLst>
                <a:latin typeface="Verdana" pitchFamily="34" charset="0"/>
              </a:rPr>
              <a:t> 2012 </a:t>
            </a:r>
            <a:endParaRPr lang="es-ES" sz="2000" u="none" dirty="0">
              <a:effectLst>
                <a:outerShdw blurRad="38100" dist="38100" dir="2700000" algn="tl">
                  <a:srgbClr val="C0C0C0"/>
                </a:outerShdw>
              </a:effectLst>
              <a:latin typeface="Verdana" pitchFamily="34" charset="0"/>
            </a:endParaRPr>
          </a:p>
        </p:txBody>
      </p:sp>
      <p:graphicFrame>
        <p:nvGraphicFramePr>
          <p:cNvPr id="64514" name="Rectangle 2"/>
          <p:cNvGraphicFramePr>
            <a:graphicFrameLocks noGrp="1"/>
          </p:cNvGraphicFramePr>
          <p:nvPr/>
        </p:nvGraphicFramePr>
        <p:xfrm>
          <a:off x="1130300" y="2379663"/>
          <a:ext cx="6726238" cy="3803650"/>
        </p:xfrm>
        <a:graphic>
          <a:graphicData uri="http://schemas.openxmlformats.org/presentationml/2006/ole">
            <p:oleObj spid="_x0000_s64514" name="Gráfico" r:id="rId4" imgW="5743643" imgH="3248115" progId="Excel.Sheet.8">
              <p:embed/>
            </p:oleObj>
          </a:graphicData>
        </a:graphic>
      </p:graphicFrame>
      <p:sp>
        <p:nvSpPr>
          <p:cNvPr id="64516" name="Rectangle 6"/>
          <p:cNvSpPr>
            <a:spLocks noChangeArrowheads="1"/>
          </p:cNvSpPr>
          <p:nvPr/>
        </p:nvSpPr>
        <p:spPr bwMode="auto">
          <a:xfrm>
            <a:off x="284163" y="1576388"/>
            <a:ext cx="8202612" cy="641350"/>
          </a:xfrm>
          <a:prstGeom prst="rect">
            <a:avLst/>
          </a:prstGeom>
          <a:noFill/>
          <a:ln w="9525">
            <a:noFill/>
            <a:miter lim="800000"/>
            <a:headEnd/>
            <a:tailEnd/>
          </a:ln>
        </p:spPr>
        <p:txBody>
          <a:bodyPr anchor="ctr">
            <a:spAutoFit/>
          </a:bodyPr>
          <a:lstStyle/>
          <a:p>
            <a:pPr algn="just"/>
            <a:r>
              <a:rPr lang="en-US" sz="1800" u="none">
                <a:cs typeface="Times New Roman" pitchFamily="18" charset="0"/>
              </a:rPr>
              <a:t>A random sample of 15 users was extracted. The survey results were presented and discussed in the management review</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9"/>
          <p:cNvSpPr>
            <a:spLocks noChangeArrowheads="1"/>
          </p:cNvSpPr>
          <p:nvPr/>
        </p:nvSpPr>
        <p:spPr bwMode="auto">
          <a:xfrm>
            <a:off x="2955925" y="1096963"/>
            <a:ext cx="3686175" cy="428625"/>
          </a:xfrm>
          <a:prstGeom prst="rect">
            <a:avLst/>
          </a:prstGeom>
          <a:noFill/>
          <a:ln w="3175" algn="ctr">
            <a:noFill/>
            <a:miter lim="800000"/>
            <a:headEnd/>
            <a:tailEnd/>
          </a:ln>
        </p:spPr>
        <p:txBody>
          <a:bodyPr wrap="none" lIns="90488" tIns="44450" bIns="44450">
            <a:spAutoFit/>
          </a:bodyPr>
          <a:lstStyle/>
          <a:p>
            <a:pPr algn="ctr" eaLnBrk="0" hangingPunct="0">
              <a:lnSpc>
                <a:spcPct val="110000"/>
              </a:lnSpc>
              <a:spcBef>
                <a:spcPct val="150000"/>
              </a:spcBef>
              <a:spcAft>
                <a:spcPct val="25000"/>
              </a:spcAft>
              <a:buClr>
                <a:schemeClr val="tx1"/>
              </a:buClr>
            </a:pPr>
            <a:r>
              <a:rPr lang="es-AR" sz="2000" u="none">
                <a:latin typeface="Verdana" pitchFamily="34" charset="0"/>
              </a:rPr>
              <a:t>Scope of this presentation</a:t>
            </a:r>
            <a:endParaRPr lang="es-ES" sz="2000" u="none">
              <a:latin typeface="Verdana" pitchFamily="34" charset="0"/>
            </a:endParaRPr>
          </a:p>
        </p:txBody>
      </p:sp>
      <p:sp>
        <p:nvSpPr>
          <p:cNvPr id="12290" name="Rectangle 26"/>
          <p:cNvSpPr>
            <a:spLocks noChangeArrowheads="1"/>
          </p:cNvSpPr>
          <p:nvPr/>
        </p:nvSpPr>
        <p:spPr bwMode="auto">
          <a:xfrm>
            <a:off x="0" y="457200"/>
            <a:ext cx="9144000" cy="457200"/>
          </a:xfrm>
          <a:prstGeom prst="rect">
            <a:avLst/>
          </a:prstGeom>
          <a:noFill/>
          <a:ln w="9525">
            <a:noFill/>
            <a:miter lim="800000"/>
            <a:headEnd/>
            <a:tailEnd/>
          </a:ln>
        </p:spPr>
        <p:txBody>
          <a:bodyPr wrap="none" anchor="ctr">
            <a:spAutoFit/>
          </a:bodyPr>
          <a:lstStyle/>
          <a:p>
            <a:pPr>
              <a:tabLst>
                <a:tab pos="1562100" algn="l"/>
              </a:tabLst>
            </a:pPr>
            <a:endParaRPr lang="es-AR" sz="1800" u="none"/>
          </a:p>
        </p:txBody>
      </p:sp>
      <p:sp>
        <p:nvSpPr>
          <p:cNvPr id="12291" name="19 CuadroTexto"/>
          <p:cNvSpPr txBox="1">
            <a:spLocks noChangeArrowheads="1"/>
          </p:cNvSpPr>
          <p:nvPr/>
        </p:nvSpPr>
        <p:spPr bwMode="auto">
          <a:xfrm>
            <a:off x="668338" y="1960563"/>
            <a:ext cx="7691437" cy="4064000"/>
          </a:xfrm>
          <a:prstGeom prst="rect">
            <a:avLst/>
          </a:prstGeom>
          <a:noFill/>
          <a:ln w="9525">
            <a:noFill/>
            <a:miter lim="800000"/>
            <a:headEnd/>
            <a:tailEnd/>
          </a:ln>
        </p:spPr>
        <p:txBody>
          <a:bodyPr lIns="0" tIns="0" rIns="0" bIns="0" anchor="ctr">
            <a:spAutoFit/>
          </a:bodyPr>
          <a:lstStyle/>
          <a:p>
            <a:pPr eaLnBrk="0" hangingPunct="0">
              <a:buFont typeface="Arial" charset="0"/>
              <a:buChar char="•"/>
            </a:pPr>
            <a:r>
              <a:rPr lang="es-AR" sz="2400" u="none"/>
              <a:t>QMS supporting CMCs in Inorganic Chemistry (Traces, Metals in Soil, Water) Laboratories in </a:t>
            </a:r>
            <a:r>
              <a:rPr lang="es-AR" sz="2400" b="1" u="none"/>
              <a:t>INTI-Quimica</a:t>
            </a:r>
          </a:p>
          <a:p>
            <a:pPr eaLnBrk="0" hangingPunct="0">
              <a:buFont typeface="Arial" charset="0"/>
              <a:buChar char="•"/>
            </a:pPr>
            <a:endParaRPr lang="es-AR" sz="2400" u="none"/>
          </a:p>
          <a:p>
            <a:pPr eaLnBrk="0" hangingPunct="0">
              <a:buFont typeface="Arial" charset="0"/>
              <a:buChar char="•"/>
            </a:pPr>
            <a:endParaRPr lang="es-AR" sz="2400" u="none"/>
          </a:p>
          <a:p>
            <a:pPr eaLnBrk="0" hangingPunct="0">
              <a:buFont typeface="Arial" charset="0"/>
              <a:buChar char="•"/>
            </a:pPr>
            <a:r>
              <a:rPr lang="es-AR" sz="2400" u="none"/>
              <a:t>QMS supporting CMCs in Organic Contaminants Laboratories in </a:t>
            </a:r>
            <a:r>
              <a:rPr lang="es-AR" sz="2400" b="1" u="none"/>
              <a:t>INTI-Ambiente</a:t>
            </a:r>
          </a:p>
          <a:p>
            <a:pPr eaLnBrk="0" hangingPunct="0">
              <a:buFont typeface="Arial" charset="0"/>
              <a:buChar char="•"/>
            </a:pPr>
            <a:endParaRPr lang="es-AR" sz="2400" b="1" u="none"/>
          </a:p>
          <a:p>
            <a:pPr eaLnBrk="0" hangingPunct="0">
              <a:buFont typeface="Arial" charset="0"/>
              <a:buChar char="•"/>
            </a:pPr>
            <a:endParaRPr lang="es-AR" sz="2400" b="1" u="none"/>
          </a:p>
          <a:p>
            <a:pPr eaLnBrk="0" hangingPunct="0"/>
            <a:r>
              <a:rPr lang="es-AR" sz="2400" u="none"/>
              <a:t>Both systems were approved in Santiago, Chile, in March 2008. </a:t>
            </a:r>
          </a:p>
          <a:p>
            <a:pPr eaLnBrk="0" hangingPunct="0"/>
            <a:r>
              <a:rPr lang="es-AR" sz="2400" u="none"/>
              <a:t>So, a 5-years reapproval is needed.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ChangeArrowheads="1"/>
          </p:cNvSpPr>
          <p:nvPr/>
        </p:nvSpPr>
        <p:spPr bwMode="auto">
          <a:xfrm>
            <a:off x="0" y="6505575"/>
            <a:ext cx="9144000" cy="0"/>
          </a:xfrm>
          <a:prstGeom prst="rect">
            <a:avLst/>
          </a:prstGeom>
          <a:noFill/>
          <a:ln w="3175">
            <a:noFill/>
            <a:miter lim="800000"/>
            <a:headEnd/>
            <a:tailEnd/>
          </a:ln>
        </p:spPr>
        <p:txBody>
          <a:bodyPr wrap="none" lIns="90488" tIns="44450" bIns="44450" anchor="ctr">
            <a:spAutoFit/>
          </a:bodyPr>
          <a:lstStyle/>
          <a:p>
            <a:pPr eaLnBrk="0" hangingPunct="0">
              <a:tabLst>
                <a:tab pos="228600" algn="l"/>
              </a:tabLst>
            </a:pPr>
            <a:endParaRPr lang="es-AR" sz="2400" u="none">
              <a:latin typeface="Times" pitchFamily="18" charset="0"/>
            </a:endParaRPr>
          </a:p>
        </p:txBody>
      </p:sp>
      <p:sp>
        <p:nvSpPr>
          <p:cNvPr id="163843" name="Rectangle 3"/>
          <p:cNvSpPr>
            <a:spLocks noChangeArrowheads="1"/>
          </p:cNvSpPr>
          <p:nvPr/>
        </p:nvSpPr>
        <p:spPr bwMode="auto">
          <a:xfrm>
            <a:off x="2557463" y="1076325"/>
            <a:ext cx="3375025" cy="396875"/>
          </a:xfrm>
          <a:prstGeom prst="rect">
            <a:avLst/>
          </a:prstGeom>
          <a:noFill/>
          <a:ln w="3175">
            <a:noFill/>
            <a:miter lim="800000"/>
            <a:headEnd/>
            <a:tailEnd/>
          </a:ln>
          <a:effectLst/>
        </p:spPr>
        <p:txBody>
          <a:bodyPr lIns="90488" tIns="44450" bIns="44450">
            <a:spAutoFit/>
          </a:bodyPr>
          <a:lstStyle/>
          <a:p>
            <a:pPr eaLnBrk="0" hangingPunct="0">
              <a:spcAft>
                <a:spcPct val="25000"/>
              </a:spcAft>
              <a:buClr>
                <a:schemeClr val="tx1"/>
              </a:buClr>
              <a:defRPr/>
            </a:pPr>
            <a:r>
              <a:rPr lang="es-AR" sz="2000" u="none" dirty="0">
                <a:effectLst>
                  <a:outerShdw blurRad="38100" dist="38100" dir="2700000" algn="tl">
                    <a:srgbClr val="C0C0C0"/>
                  </a:outerShdw>
                </a:effectLst>
                <a:latin typeface="Verdana" pitchFamily="34" charset="0"/>
              </a:rPr>
              <a:t>INTI-Ambiente NC 2012</a:t>
            </a:r>
            <a:endParaRPr lang="es-ES" sz="2000" u="none" dirty="0">
              <a:effectLst>
                <a:outerShdw blurRad="38100" dist="38100" dir="2700000" algn="tl">
                  <a:srgbClr val="C0C0C0"/>
                </a:outerShdw>
              </a:effectLst>
              <a:latin typeface="Verdana" pitchFamily="34" charset="0"/>
            </a:endParaRPr>
          </a:p>
        </p:txBody>
      </p:sp>
      <p:graphicFrame>
        <p:nvGraphicFramePr>
          <p:cNvPr id="97336" name="Group 56"/>
          <p:cNvGraphicFramePr>
            <a:graphicFrameLocks noGrp="1"/>
          </p:cNvGraphicFramePr>
          <p:nvPr/>
        </p:nvGraphicFramePr>
        <p:xfrm>
          <a:off x="1455738" y="3214688"/>
          <a:ext cx="5221287" cy="3240087"/>
        </p:xfrm>
        <a:graphic>
          <a:graphicData uri="http://schemas.openxmlformats.org/drawingml/2006/table">
            <a:tbl>
              <a:tblPr/>
              <a:tblGrid>
                <a:gridCol w="803275"/>
                <a:gridCol w="3373437"/>
                <a:gridCol w="1044575"/>
              </a:tblGrid>
              <a:tr h="269875">
                <a:tc>
                  <a:txBody>
                    <a:bodyPr/>
                    <a:lstStyle/>
                    <a:p>
                      <a:pPr marL="0" marR="0" lvl="0" indent="0" algn="l" defTabSz="914400" rtl="0" eaLnBrk="1" fontAlgn="base" latinLnBrk="0" hangingPunct="1">
                        <a:lnSpc>
                          <a:spcPct val="115000"/>
                        </a:lnSpc>
                        <a:spcBef>
                          <a:spcPct val="0"/>
                        </a:spcBef>
                        <a:spcAft>
                          <a:spcPct val="0"/>
                        </a:spcAft>
                        <a:buClrTx/>
                        <a:buSzTx/>
                        <a:buFontTx/>
                        <a:buNone/>
                        <a:tabLst>
                          <a:tab pos="457200" algn="l"/>
                        </a:tabLst>
                      </a:pPr>
                      <a:r>
                        <a:rPr kumimoji="0" lang="es-AR" sz="1100" b="0" i="0" u="none" strike="noStrike" cap="none" normalizeH="0" baseline="0" smtClean="0">
                          <a:ln>
                            <a:noFill/>
                          </a:ln>
                          <a:solidFill>
                            <a:schemeClr val="bg1"/>
                          </a:solidFill>
                          <a:effectLst/>
                          <a:latin typeface="Calibri" pitchFamily="34" charset="0"/>
                          <a:ea typeface="MS PGothic"/>
                          <a:cs typeface="MS PGothic"/>
                        </a:rPr>
                        <a:t>4.2/4.3</a:t>
                      </a:r>
                      <a:endParaRPr kumimoji="0" lang="es-AR" sz="11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Documentation / QMS</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8</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a:noFill/>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69875">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r>
                        <a:rPr kumimoji="0" lang="es-AR" sz="1100" b="0" i="0" u="none" strike="noStrike" cap="none" normalizeH="0" baseline="0" smtClean="0">
                          <a:ln>
                            <a:noFill/>
                          </a:ln>
                          <a:solidFill>
                            <a:schemeClr val="bg1"/>
                          </a:solidFill>
                          <a:effectLst/>
                          <a:latin typeface="Calibri" pitchFamily="34" charset="0"/>
                          <a:ea typeface="MS PGothic"/>
                          <a:cs typeface="MS PGothic"/>
                        </a:rPr>
                        <a:t>4.4</a:t>
                      </a:r>
                      <a:endParaRPr kumimoji="0" lang="es-AR" sz="11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Contract review</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2</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a:noFill/>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69875">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r>
                        <a:rPr kumimoji="0" lang="es-AR" sz="1100" b="0" i="0" u="none" strike="noStrike" cap="none" normalizeH="0" baseline="0" smtClean="0">
                          <a:ln>
                            <a:noFill/>
                          </a:ln>
                          <a:solidFill>
                            <a:schemeClr val="bg1"/>
                          </a:solidFill>
                          <a:effectLst/>
                          <a:latin typeface="Calibri" pitchFamily="34" charset="0"/>
                          <a:ea typeface="MS PGothic"/>
                          <a:cs typeface="MS PGothic"/>
                        </a:rPr>
                        <a:t>4.14</a:t>
                      </a:r>
                      <a:endParaRPr kumimoji="0" lang="es-AR" sz="11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Audits</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1</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a:noFill/>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69875">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r>
                        <a:rPr kumimoji="0" lang="es-AR" sz="1100" b="0" i="0" u="none" strike="noStrike" cap="none" normalizeH="0" baseline="0" smtClean="0">
                          <a:ln>
                            <a:noFill/>
                          </a:ln>
                          <a:solidFill>
                            <a:schemeClr val="bg1"/>
                          </a:solidFill>
                          <a:effectLst/>
                          <a:latin typeface="Calibri" pitchFamily="34" charset="0"/>
                          <a:ea typeface="MS PGothic"/>
                          <a:cs typeface="MS PGothic"/>
                        </a:rPr>
                        <a:t>5.2</a:t>
                      </a:r>
                      <a:endParaRPr kumimoji="0" lang="es-AR" sz="11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Lack of training</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1</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a:noFill/>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69875">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r>
                        <a:rPr kumimoji="0" lang="es-AR" sz="1100" b="0" i="0" u="none" strike="noStrike" cap="none" normalizeH="0" baseline="0" smtClean="0">
                          <a:ln>
                            <a:noFill/>
                          </a:ln>
                          <a:solidFill>
                            <a:schemeClr val="bg1"/>
                          </a:solidFill>
                          <a:effectLst/>
                          <a:latin typeface="Calibri" pitchFamily="34" charset="0"/>
                          <a:ea typeface="MS PGothic"/>
                          <a:cs typeface="MS PGothic"/>
                        </a:rPr>
                        <a:t>5.3</a:t>
                      </a:r>
                      <a:endParaRPr kumimoji="0" lang="es-AR" sz="11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Facilities</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1</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a:noFill/>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71463">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r>
                        <a:rPr kumimoji="0" lang="es-AR" sz="1100" b="0" i="0" u="none" strike="noStrike" cap="none" normalizeH="0" baseline="0" smtClean="0">
                          <a:ln>
                            <a:noFill/>
                          </a:ln>
                          <a:solidFill>
                            <a:schemeClr val="bg1"/>
                          </a:solidFill>
                          <a:effectLst/>
                          <a:latin typeface="Calibri" pitchFamily="34" charset="0"/>
                          <a:ea typeface="MS PGothic"/>
                          <a:cs typeface="MS PGothic"/>
                        </a:rPr>
                        <a:t>5.4.5.</a:t>
                      </a:r>
                      <a:endParaRPr kumimoji="0" lang="es-AR" sz="11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Method validation </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1</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a:noFill/>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69875">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r>
                        <a:rPr kumimoji="0" lang="es-AR" sz="1100" b="0" i="0" u="none" strike="noStrike" cap="none" normalizeH="0" baseline="0" smtClean="0">
                          <a:ln>
                            <a:noFill/>
                          </a:ln>
                          <a:solidFill>
                            <a:schemeClr val="bg1"/>
                          </a:solidFill>
                          <a:effectLst/>
                          <a:latin typeface="Calibri" pitchFamily="34" charset="0"/>
                          <a:ea typeface="MS PGothic"/>
                          <a:cs typeface="MS PGothic"/>
                        </a:rPr>
                        <a:t>5.4.6.</a:t>
                      </a:r>
                      <a:endParaRPr kumimoji="0" lang="es-AR" sz="11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Uncertainty</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1</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a:noFill/>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69875">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r>
                        <a:rPr kumimoji="0" lang="es-AR" sz="1100" b="0" i="0" u="none" strike="noStrike" cap="none" normalizeH="0" baseline="0" smtClean="0">
                          <a:ln>
                            <a:noFill/>
                          </a:ln>
                          <a:solidFill>
                            <a:schemeClr val="bg1"/>
                          </a:solidFill>
                          <a:effectLst/>
                          <a:latin typeface="Calibri" pitchFamily="34" charset="0"/>
                          <a:ea typeface="MS PGothic"/>
                          <a:cs typeface="MS PGothic"/>
                        </a:rPr>
                        <a:t>5.6.</a:t>
                      </a:r>
                      <a:endParaRPr kumimoji="0" lang="es-AR" sz="11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Traceability</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1</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a:noFill/>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69875">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r>
                        <a:rPr kumimoji="0" lang="es-AR" sz="1100" b="0" i="0" u="none" strike="noStrike" cap="none" normalizeH="0" baseline="0" smtClean="0">
                          <a:ln>
                            <a:noFill/>
                          </a:ln>
                          <a:solidFill>
                            <a:schemeClr val="bg1"/>
                          </a:solidFill>
                          <a:effectLst/>
                          <a:latin typeface="Calibri" pitchFamily="34" charset="0"/>
                          <a:ea typeface="MS PGothic"/>
                          <a:cs typeface="MS PGothic"/>
                        </a:rPr>
                        <a:t>5.4.7.</a:t>
                      </a:r>
                      <a:endParaRPr kumimoji="0" lang="es-AR" sz="11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Data Control</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1</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a:noFill/>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69875">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r>
                        <a:rPr kumimoji="0" lang="es-AR" sz="1100" b="0" i="0" u="none" strike="noStrike" cap="none" normalizeH="0" baseline="0" smtClean="0">
                          <a:ln>
                            <a:noFill/>
                          </a:ln>
                          <a:solidFill>
                            <a:schemeClr val="bg1"/>
                          </a:solidFill>
                          <a:effectLst/>
                          <a:latin typeface="Calibri" pitchFamily="34" charset="0"/>
                          <a:ea typeface="MS PGothic"/>
                          <a:cs typeface="MS PGothic"/>
                        </a:rPr>
                        <a:t>5.9.</a:t>
                      </a:r>
                      <a:endParaRPr kumimoji="0" lang="es-AR" sz="11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Quality Control</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1</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a:noFill/>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69875">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r>
                        <a:rPr kumimoji="0" lang="es-AR" sz="1100" b="0" i="0" u="none" strike="noStrike" cap="none" normalizeH="0" baseline="0" smtClean="0">
                          <a:ln>
                            <a:noFill/>
                          </a:ln>
                          <a:solidFill>
                            <a:schemeClr val="bg1"/>
                          </a:solidFill>
                          <a:effectLst/>
                          <a:latin typeface="Calibri" pitchFamily="34" charset="0"/>
                          <a:ea typeface="MS PGothic"/>
                          <a:cs typeface="MS PGothic"/>
                        </a:rPr>
                        <a:t>5.10</a:t>
                      </a:r>
                      <a:endParaRPr kumimoji="0" lang="es-AR" sz="11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Report of results</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AR" sz="1100" b="0" i="0" u="none" strike="noStrike" cap="none" normalizeH="0" baseline="0" smtClean="0">
                          <a:ln>
                            <a:noFill/>
                          </a:ln>
                          <a:solidFill>
                            <a:schemeClr val="tx1"/>
                          </a:solidFill>
                          <a:effectLst/>
                          <a:latin typeface="Calibri" pitchFamily="34" charset="0"/>
                          <a:ea typeface="MS PGothic"/>
                          <a:cs typeface="MS PGothic"/>
                        </a:rPr>
                        <a:t>4</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a:noFill/>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solidFill>
                      <a:srgbClr val="8585E0"/>
                    </a:solidFill>
                  </a:tcPr>
                </a:tc>
              </a:tr>
              <a:tr h="269875">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28575" algn="l"/>
                          <a:tab pos="457200" algn="l"/>
                        </a:tabLst>
                      </a:pPr>
                      <a:endParaRPr kumimoji="0" lang="es-AR" sz="1100" b="0" i="0" u="none" strike="noStrike" cap="none" normalizeH="0" baseline="0" smtClean="0">
                        <a:ln>
                          <a:noFill/>
                        </a:ln>
                        <a:solidFill>
                          <a:schemeClr val="bg1"/>
                        </a:solidFill>
                        <a:effectLst/>
                        <a:latin typeface="Calibri" pitchFamily="34" charset="0"/>
                        <a:ea typeface="Calibri" pitchFamily="34" charset="0"/>
                        <a:cs typeface="Times New Roman" pitchFamily="18" charset="0"/>
                      </a:endParaRPr>
                    </a:p>
                  </a:txBody>
                  <a:tcPr marL="68580" marR="68580" marT="0" marB="0" horzOverflow="overflow">
                    <a:lnL>
                      <a:noFill/>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a:noFill/>
                    </a:lnB>
                    <a:lnTlToBr>
                      <a:noFill/>
                    </a:lnTlToBr>
                    <a:lnBlToTr>
                      <a:noFill/>
                    </a:lnBlToTr>
                    <a:solidFill>
                      <a:srgbClr val="26269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AR" sz="1100" b="1" i="0" u="none" strike="noStrike" cap="none" normalizeH="0" baseline="0" smtClean="0">
                          <a:ln>
                            <a:noFill/>
                          </a:ln>
                          <a:solidFill>
                            <a:schemeClr val="tx1"/>
                          </a:solidFill>
                          <a:effectLst/>
                          <a:latin typeface="Calibri" pitchFamily="34" charset="0"/>
                          <a:ea typeface="MS PGothic"/>
                          <a:cs typeface="MS PGothic"/>
                        </a:rPr>
                        <a:t>Total</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a:noFill/>
                    </a:lnB>
                    <a:lnTlToBr>
                      <a:noFill/>
                    </a:lnTlToBr>
                    <a:lnBlToTr>
                      <a:noFill/>
                    </a:lnBlToTr>
                    <a:solidFill>
                      <a:srgbClr val="8585E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69850" algn="l"/>
                        </a:tabLst>
                      </a:pPr>
                      <a:r>
                        <a:rPr kumimoji="0" lang="es-AR" sz="1100" b="1" i="0" u="none" strike="noStrike" cap="none" normalizeH="0" baseline="0" smtClean="0">
                          <a:ln>
                            <a:noFill/>
                          </a:ln>
                          <a:solidFill>
                            <a:schemeClr val="tx1"/>
                          </a:solidFill>
                          <a:effectLst/>
                          <a:latin typeface="Calibri" pitchFamily="34" charset="0"/>
                          <a:ea typeface="MS PGothic"/>
                          <a:cs typeface="MS PGothic"/>
                        </a:rPr>
                        <a:t>22</a:t>
                      </a:r>
                      <a:endParaRPr kumimoji="0" lang="es-AR"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28575" cap="flat" cmpd="sng" algn="ctr">
                      <a:solidFill>
                        <a:srgbClr val="FFFFFF"/>
                      </a:solidFill>
                      <a:prstDash val="solid"/>
                      <a:round/>
                      <a:headEnd type="none" w="med" len="med"/>
                      <a:tailEnd type="none" w="med" len="med"/>
                    </a:lnL>
                    <a:lnR>
                      <a:noFill/>
                    </a:lnR>
                    <a:lnT w="28575" cap="flat" cmpd="sng" algn="ctr">
                      <a:solidFill>
                        <a:srgbClr val="FFFFFF"/>
                      </a:solidFill>
                      <a:prstDash val="solid"/>
                      <a:round/>
                      <a:headEnd type="none" w="med" len="med"/>
                      <a:tailEnd type="none" w="med" len="med"/>
                    </a:lnT>
                    <a:lnB>
                      <a:noFill/>
                    </a:lnB>
                    <a:lnTlToBr>
                      <a:noFill/>
                    </a:lnTlToBr>
                    <a:lnBlToTr>
                      <a:noFill/>
                    </a:lnBlToTr>
                    <a:solidFill>
                      <a:srgbClr val="8585E0"/>
                    </a:solidFill>
                  </a:tcPr>
                </a:tc>
              </a:tr>
            </a:tbl>
          </a:graphicData>
        </a:graphic>
      </p:graphicFrame>
      <p:sp>
        <p:nvSpPr>
          <p:cNvPr id="66614" name="Rectangle 55"/>
          <p:cNvSpPr>
            <a:spLocks noChangeArrowheads="1"/>
          </p:cNvSpPr>
          <p:nvPr/>
        </p:nvSpPr>
        <p:spPr bwMode="auto">
          <a:xfrm>
            <a:off x="0" y="1530350"/>
            <a:ext cx="8629650" cy="1739900"/>
          </a:xfrm>
          <a:prstGeom prst="rect">
            <a:avLst/>
          </a:prstGeom>
          <a:noFill/>
          <a:ln w="9525">
            <a:noFill/>
            <a:miter lim="800000"/>
            <a:headEnd/>
            <a:tailEnd/>
          </a:ln>
        </p:spPr>
        <p:txBody>
          <a:bodyPr anchor="ctr">
            <a:spAutoFit/>
          </a:bodyPr>
          <a:lstStyle/>
          <a:p>
            <a:pPr algn="just"/>
            <a:r>
              <a:rPr lang="en-US" sz="1800" u="none"/>
              <a:t>3 customer complaints were received in INTI Ambiente in the last period. All of them are related to mistakes in the report of results. Corrective actions were implemented and verified</a:t>
            </a:r>
          </a:p>
          <a:p>
            <a:pPr algn="just"/>
            <a:endParaRPr lang="en-US" sz="1800" u="none"/>
          </a:p>
          <a:p>
            <a:pPr algn="just"/>
            <a:r>
              <a:rPr lang="en-US" sz="1800" u="none"/>
              <a:t>22 NC were received. All of them were managed according the procedures and closed. In the following tabke, a classification by matters can be shown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ChangeArrowheads="1"/>
          </p:cNvSpPr>
          <p:nvPr/>
        </p:nvSpPr>
        <p:spPr bwMode="auto">
          <a:xfrm>
            <a:off x="0" y="6505575"/>
            <a:ext cx="9144000" cy="0"/>
          </a:xfrm>
          <a:prstGeom prst="rect">
            <a:avLst/>
          </a:prstGeom>
          <a:noFill/>
          <a:ln w="3175">
            <a:noFill/>
            <a:miter lim="800000"/>
            <a:headEnd/>
            <a:tailEnd/>
          </a:ln>
        </p:spPr>
        <p:txBody>
          <a:bodyPr wrap="none" lIns="90488" tIns="44450" bIns="44450" anchor="ctr">
            <a:spAutoFit/>
          </a:bodyPr>
          <a:lstStyle/>
          <a:p>
            <a:pPr eaLnBrk="0" hangingPunct="0">
              <a:tabLst>
                <a:tab pos="228600" algn="l"/>
              </a:tabLst>
            </a:pPr>
            <a:endParaRPr lang="es-AR" sz="2400" u="none">
              <a:latin typeface="Times" pitchFamily="18" charset="0"/>
            </a:endParaRPr>
          </a:p>
        </p:txBody>
      </p:sp>
      <p:sp>
        <p:nvSpPr>
          <p:cNvPr id="163843" name="Rectangle 3"/>
          <p:cNvSpPr>
            <a:spLocks noChangeArrowheads="1"/>
          </p:cNvSpPr>
          <p:nvPr/>
        </p:nvSpPr>
        <p:spPr bwMode="auto">
          <a:xfrm>
            <a:off x="1674813" y="1076325"/>
            <a:ext cx="6610350" cy="393700"/>
          </a:xfrm>
          <a:prstGeom prst="rect">
            <a:avLst/>
          </a:prstGeom>
          <a:noFill/>
          <a:ln w="3175">
            <a:noFill/>
            <a:miter lim="800000"/>
            <a:headEnd/>
            <a:tailEnd/>
          </a:ln>
          <a:effectLst/>
        </p:spPr>
        <p:txBody>
          <a:bodyPr lIns="90488" tIns="44450" bIns="44450">
            <a:spAutoFit/>
          </a:bodyPr>
          <a:lstStyle/>
          <a:p>
            <a:pPr eaLnBrk="0" hangingPunct="0">
              <a:spcAft>
                <a:spcPct val="25000"/>
              </a:spcAft>
              <a:buClr>
                <a:schemeClr val="tx1"/>
              </a:buClr>
              <a:defRPr/>
            </a:pPr>
            <a:r>
              <a:rPr lang="es-AR" sz="2000" u="none">
                <a:effectLst>
                  <a:outerShdw blurRad="38100" dist="38100" dir="2700000" algn="tl">
                    <a:srgbClr val="FFFFFF"/>
                  </a:outerShdw>
                </a:effectLst>
                <a:latin typeface="Verdana" pitchFamily="34" charset="0"/>
                <a:ea typeface="MS PGothic"/>
                <a:cs typeface="MS PGothic"/>
              </a:rPr>
              <a:t>INTI-Ambiente crossed audits 2012</a:t>
            </a:r>
            <a:endParaRPr lang="es-ES" sz="2000" u="none">
              <a:effectLst>
                <a:outerShdw blurRad="38100" dist="38100" dir="2700000" algn="tl">
                  <a:srgbClr val="FFFFFF"/>
                </a:outerShdw>
              </a:effectLst>
              <a:latin typeface="Verdana" pitchFamily="34" charset="0"/>
              <a:ea typeface="MS PGothic"/>
              <a:cs typeface="MS PGothic"/>
            </a:endParaRPr>
          </a:p>
        </p:txBody>
      </p:sp>
      <p:sp>
        <p:nvSpPr>
          <p:cNvPr id="68611" name="Rectangle 1"/>
          <p:cNvSpPr>
            <a:spLocks noChangeArrowheads="1"/>
          </p:cNvSpPr>
          <p:nvPr/>
        </p:nvSpPr>
        <p:spPr bwMode="auto">
          <a:xfrm>
            <a:off x="0" y="1628775"/>
            <a:ext cx="9144000" cy="4791075"/>
          </a:xfrm>
          <a:prstGeom prst="rect">
            <a:avLst/>
          </a:prstGeom>
          <a:noFill/>
          <a:ln w="9525">
            <a:noFill/>
            <a:miter lim="800000"/>
            <a:headEnd/>
            <a:tailEnd/>
          </a:ln>
        </p:spPr>
        <p:txBody>
          <a:bodyPr anchor="ctr">
            <a:spAutoFit/>
          </a:bodyPr>
          <a:lstStyle/>
          <a:p>
            <a:pPr>
              <a:tabLst>
                <a:tab pos="2806700" algn="ctr"/>
                <a:tab pos="5611813" algn="r"/>
              </a:tabLst>
            </a:pPr>
            <a:r>
              <a:rPr lang="en-GB" sz="1800" b="1" u="none">
                <a:cs typeface="Times New Roman" pitchFamily="18" charset="0"/>
              </a:rPr>
              <a:t>Management Audit</a:t>
            </a:r>
            <a:r>
              <a:rPr lang="en-GB" sz="1800" b="1" u="none">
                <a:solidFill>
                  <a:srgbClr val="000000"/>
                </a:solidFill>
              </a:rPr>
              <a:t> </a:t>
            </a:r>
          </a:p>
          <a:p>
            <a:pPr>
              <a:tabLst>
                <a:tab pos="2806700" algn="ctr"/>
                <a:tab pos="5611813" algn="r"/>
              </a:tabLst>
            </a:pPr>
            <a:r>
              <a:rPr lang="en-GB" sz="1800" b="1" u="none">
                <a:solidFill>
                  <a:srgbClr val="000000"/>
                </a:solidFill>
              </a:rPr>
              <a:t>Audit Criteria: </a:t>
            </a:r>
            <a:r>
              <a:rPr lang="en-GB" sz="1800" u="none">
                <a:solidFill>
                  <a:srgbClr val="000000"/>
                </a:solidFill>
              </a:rPr>
              <a:t>QMS requirements in ISO/IEC 17025: 2005 </a:t>
            </a:r>
          </a:p>
          <a:p>
            <a:pPr>
              <a:tabLst>
                <a:tab pos="2806700" algn="ctr"/>
                <a:tab pos="5611813" algn="r"/>
              </a:tabLst>
            </a:pPr>
            <a:r>
              <a:rPr lang="en-GB" sz="1800" b="1" u="none">
                <a:solidFill>
                  <a:srgbClr val="000000"/>
                </a:solidFill>
              </a:rPr>
              <a:t>Leader Auditor: </a:t>
            </a:r>
            <a:r>
              <a:rPr lang="en-GB" sz="1800" u="none">
                <a:solidFill>
                  <a:srgbClr val="000000"/>
                </a:solidFill>
              </a:rPr>
              <a:t>Bioq Gladys Mastromónaco </a:t>
            </a:r>
          </a:p>
          <a:p>
            <a:pPr>
              <a:tabLst>
                <a:tab pos="2806700" algn="ctr"/>
                <a:tab pos="5611813" algn="r"/>
              </a:tabLst>
            </a:pPr>
            <a:r>
              <a:rPr lang="en-GB" sz="1800" b="1" u="none">
                <a:solidFill>
                  <a:srgbClr val="000000"/>
                </a:solidFill>
              </a:rPr>
              <a:t>Date: </a:t>
            </a:r>
            <a:r>
              <a:rPr lang="en-GB" sz="1800" u="none">
                <a:solidFill>
                  <a:srgbClr val="000000"/>
                </a:solidFill>
              </a:rPr>
              <a:t>Sep 30/31 - 2012</a:t>
            </a:r>
            <a:endParaRPr lang="es-AR" sz="1800" u="none"/>
          </a:p>
          <a:p>
            <a:pPr eaLnBrk="0" hangingPunct="0">
              <a:tabLst>
                <a:tab pos="2806700" algn="ctr"/>
                <a:tab pos="5611813" algn="r"/>
              </a:tabLst>
            </a:pPr>
            <a:r>
              <a:rPr lang="en-GB" sz="1800" u="none">
                <a:cs typeface="Times New Roman" pitchFamily="18" charset="0"/>
              </a:rPr>
              <a:t>Auditor: Gladys Mastromónaco (INTI-SAI)</a:t>
            </a:r>
            <a:endParaRPr lang="es-AR" sz="1800" u="none"/>
          </a:p>
          <a:p>
            <a:pPr eaLnBrk="0" hangingPunct="0">
              <a:tabLst>
                <a:tab pos="2806700" algn="ctr"/>
                <a:tab pos="5611813" algn="r"/>
              </a:tabLst>
            </a:pPr>
            <a:r>
              <a:rPr lang="en-GB" sz="1800" u="none">
                <a:cs typeface="Times New Roman" pitchFamily="18" charset="0"/>
              </a:rPr>
              <a:t>Date: Sep 28-2012</a:t>
            </a:r>
            <a:endParaRPr lang="es-AR" sz="1800" u="none"/>
          </a:p>
          <a:p>
            <a:pPr eaLnBrk="0" hangingPunct="0">
              <a:tabLst>
                <a:tab pos="2806700" algn="ctr"/>
                <a:tab pos="5611813" algn="r"/>
              </a:tabLst>
            </a:pPr>
            <a:r>
              <a:rPr lang="en-GB" sz="1800" u="none">
                <a:cs typeface="Times New Roman" pitchFamily="18" charset="0"/>
              </a:rPr>
              <a:t>This audit revealed 1 non-conformity,  resolved to date.</a:t>
            </a:r>
            <a:endParaRPr lang="es-AR" sz="1800" u="none"/>
          </a:p>
          <a:p>
            <a:pPr eaLnBrk="0" hangingPunct="0">
              <a:tabLst>
                <a:tab pos="2806700" algn="ctr"/>
                <a:tab pos="5611813" algn="r"/>
              </a:tabLst>
            </a:pPr>
            <a:endParaRPr lang="es-AR" sz="1800" u="none"/>
          </a:p>
          <a:p>
            <a:pPr eaLnBrk="0" hangingPunct="0">
              <a:tabLst>
                <a:tab pos="2806700" algn="ctr"/>
                <a:tab pos="5611813" algn="r"/>
              </a:tabLst>
            </a:pPr>
            <a:r>
              <a:rPr lang="es-AR" sz="2000" b="1" u="none"/>
              <a:t>Technical audit</a:t>
            </a:r>
          </a:p>
          <a:p>
            <a:pPr eaLnBrk="0" hangingPunct="0">
              <a:tabLst>
                <a:tab pos="2806700" algn="ctr"/>
                <a:tab pos="5611813" algn="r"/>
              </a:tabLst>
            </a:pPr>
            <a:r>
              <a:rPr lang="es-AR" sz="1800" b="1" u="none">
                <a:solidFill>
                  <a:srgbClr val="000000"/>
                </a:solidFill>
              </a:rPr>
              <a:t>Scope: </a:t>
            </a:r>
            <a:r>
              <a:rPr lang="es-AR" sz="1800" u="none">
                <a:solidFill>
                  <a:srgbClr val="000000"/>
                </a:solidFill>
              </a:rPr>
              <a:t>Aromatic hydrocarbons in metanol (PE 10.39 V2.) </a:t>
            </a:r>
          </a:p>
          <a:p>
            <a:pPr eaLnBrk="0" hangingPunct="0">
              <a:tabLst>
                <a:tab pos="2806700" algn="ctr"/>
                <a:tab pos="5611813" algn="r"/>
              </a:tabLst>
            </a:pPr>
            <a:r>
              <a:rPr lang="es-AR" sz="1800" b="1" u="none">
                <a:solidFill>
                  <a:srgbClr val="000000"/>
                </a:solidFill>
              </a:rPr>
              <a:t>Leader Auditor: </a:t>
            </a:r>
            <a:r>
              <a:rPr lang="es-AR" sz="1800" u="none">
                <a:solidFill>
                  <a:srgbClr val="000000"/>
                </a:solidFill>
              </a:rPr>
              <a:t>Bioq Gladys Mastromónaco </a:t>
            </a:r>
          </a:p>
          <a:p>
            <a:pPr eaLnBrk="0" hangingPunct="0">
              <a:tabLst>
                <a:tab pos="2806700" algn="ctr"/>
                <a:tab pos="5611813" algn="r"/>
              </a:tabLst>
            </a:pPr>
            <a:r>
              <a:rPr lang="es-AR" sz="1800" b="1" u="none">
                <a:solidFill>
                  <a:srgbClr val="000000"/>
                </a:solidFill>
              </a:rPr>
              <a:t>Auditor Team: </a:t>
            </a:r>
            <a:r>
              <a:rPr lang="es-AR" sz="1800" u="none">
                <a:solidFill>
                  <a:srgbClr val="000000"/>
                </a:solidFill>
              </a:rPr>
              <a:t>Lic. M. Alejandra Rodríguez (technical expert) - Lic. Pablo Sánchez (Observer) </a:t>
            </a:r>
          </a:p>
          <a:p>
            <a:pPr eaLnBrk="0" hangingPunct="0">
              <a:tabLst>
                <a:tab pos="2806700" algn="ctr"/>
                <a:tab pos="5611813" algn="r"/>
              </a:tabLst>
            </a:pPr>
            <a:r>
              <a:rPr lang="es-AR" sz="1800" b="1" u="none">
                <a:solidFill>
                  <a:srgbClr val="000000"/>
                </a:solidFill>
              </a:rPr>
              <a:t>Date: </a:t>
            </a:r>
            <a:r>
              <a:rPr lang="es-AR" sz="1800" u="none">
                <a:solidFill>
                  <a:srgbClr val="000000"/>
                </a:solidFill>
              </a:rPr>
              <a:t>Dec 11 2012</a:t>
            </a:r>
            <a:r>
              <a:rPr lang="es-AR" sz="1800" b="1" u="none"/>
              <a:t> </a:t>
            </a:r>
          </a:p>
          <a:p>
            <a:pPr eaLnBrk="0" hangingPunct="0">
              <a:tabLst>
                <a:tab pos="2806700" algn="ctr"/>
                <a:tab pos="5611813" algn="r"/>
              </a:tabLst>
            </a:pPr>
            <a:r>
              <a:rPr lang="en-GB" sz="1800" u="none">
                <a:cs typeface="Times New Roman" pitchFamily="18" charset="0"/>
              </a:rPr>
              <a:t>This audit revealed 4 non-conformities, all resolved to date.</a:t>
            </a:r>
            <a:endParaRPr lang="es-AR" sz="1800" u="none"/>
          </a:p>
          <a:p>
            <a:pPr eaLnBrk="0" hangingPunct="0">
              <a:tabLst>
                <a:tab pos="2806700" algn="ctr"/>
                <a:tab pos="5611813" algn="r"/>
              </a:tabLst>
            </a:pPr>
            <a:endParaRPr lang="es-AR" sz="1800" u="none">
              <a:solidFill>
                <a:srgbClr val="000000"/>
              </a:solidFill>
              <a:cs typeface="Times New Roman" pitchFamily="18" charset="0"/>
            </a:endParaRPr>
          </a:p>
          <a:p>
            <a:pPr eaLnBrk="0" hangingPunct="0">
              <a:tabLst>
                <a:tab pos="2806700" algn="ctr"/>
                <a:tab pos="5611813" algn="r"/>
              </a:tabLst>
            </a:pPr>
            <a:r>
              <a:rPr lang="es-AR" sz="1800" b="1" u="none"/>
              <a:t>Reports and corrective actions in: </a:t>
            </a:r>
            <a:r>
              <a:rPr lang="en-US" sz="1800" i="1" u="none">
                <a:latin typeface="Times New Roman" pitchFamily="18" charset="0"/>
              </a:rPr>
              <a:t>INTI Ambiente crossed audits.pdf</a:t>
            </a:r>
            <a:endParaRPr lang="es-AR" sz="1800" u="none">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ChangeArrowheads="1"/>
          </p:cNvSpPr>
          <p:nvPr/>
        </p:nvSpPr>
        <p:spPr bwMode="auto">
          <a:xfrm>
            <a:off x="0" y="6505575"/>
            <a:ext cx="9144000" cy="0"/>
          </a:xfrm>
          <a:prstGeom prst="rect">
            <a:avLst/>
          </a:prstGeom>
          <a:noFill/>
          <a:ln w="3175">
            <a:noFill/>
            <a:miter lim="800000"/>
            <a:headEnd/>
            <a:tailEnd/>
          </a:ln>
        </p:spPr>
        <p:txBody>
          <a:bodyPr wrap="none" lIns="90488" tIns="44450" bIns="44450" anchor="ctr">
            <a:spAutoFit/>
          </a:bodyPr>
          <a:lstStyle/>
          <a:p>
            <a:pPr eaLnBrk="0" hangingPunct="0">
              <a:tabLst>
                <a:tab pos="228600" algn="l"/>
              </a:tabLst>
            </a:pPr>
            <a:endParaRPr lang="es-AR" sz="2400" u="none">
              <a:latin typeface="Times" pitchFamily="18" charset="0"/>
            </a:endParaRPr>
          </a:p>
        </p:txBody>
      </p:sp>
      <p:sp>
        <p:nvSpPr>
          <p:cNvPr id="163843" name="Rectangle 3"/>
          <p:cNvSpPr>
            <a:spLocks noChangeArrowheads="1"/>
          </p:cNvSpPr>
          <p:nvPr/>
        </p:nvSpPr>
        <p:spPr bwMode="auto">
          <a:xfrm>
            <a:off x="1674813" y="1076325"/>
            <a:ext cx="6610350" cy="393700"/>
          </a:xfrm>
          <a:prstGeom prst="rect">
            <a:avLst/>
          </a:prstGeom>
          <a:noFill/>
          <a:ln w="3175">
            <a:noFill/>
            <a:miter lim="800000"/>
            <a:headEnd/>
            <a:tailEnd/>
          </a:ln>
          <a:effectLst/>
        </p:spPr>
        <p:txBody>
          <a:bodyPr lIns="90488" tIns="44450" bIns="44450">
            <a:spAutoFit/>
          </a:bodyPr>
          <a:lstStyle/>
          <a:p>
            <a:pPr eaLnBrk="0" hangingPunct="0">
              <a:spcAft>
                <a:spcPct val="25000"/>
              </a:spcAft>
              <a:buClr>
                <a:schemeClr val="tx1"/>
              </a:buClr>
              <a:defRPr/>
            </a:pPr>
            <a:r>
              <a:rPr lang="es-AR" sz="2000" u="none">
                <a:effectLst>
                  <a:outerShdw blurRad="38100" dist="38100" dir="2700000" algn="tl">
                    <a:srgbClr val="FFFFFF"/>
                  </a:outerShdw>
                </a:effectLst>
                <a:latin typeface="Verdana" pitchFamily="34" charset="0"/>
                <a:ea typeface="MS PGothic"/>
                <a:cs typeface="MS PGothic"/>
              </a:rPr>
              <a:t>INTI-Ambiente Management Review</a:t>
            </a:r>
            <a:endParaRPr lang="es-ES" sz="2000" u="none">
              <a:effectLst>
                <a:outerShdw blurRad="38100" dist="38100" dir="2700000" algn="tl">
                  <a:srgbClr val="FFFFFF"/>
                </a:outerShdw>
              </a:effectLst>
              <a:latin typeface="Verdana" pitchFamily="34" charset="0"/>
              <a:ea typeface="MS PGothic"/>
              <a:cs typeface="MS PGothic"/>
            </a:endParaRPr>
          </a:p>
        </p:txBody>
      </p:sp>
      <p:sp>
        <p:nvSpPr>
          <p:cNvPr id="70659" name="4 Rectángulo"/>
          <p:cNvSpPr>
            <a:spLocks noChangeArrowheads="1"/>
          </p:cNvSpPr>
          <p:nvPr/>
        </p:nvSpPr>
        <p:spPr bwMode="auto">
          <a:xfrm>
            <a:off x="0" y="1350963"/>
            <a:ext cx="9144000" cy="5241925"/>
          </a:xfrm>
          <a:prstGeom prst="rect">
            <a:avLst/>
          </a:prstGeom>
          <a:noFill/>
          <a:ln w="9525">
            <a:noFill/>
            <a:miter lim="800000"/>
            <a:headEnd/>
            <a:tailEnd/>
          </a:ln>
        </p:spPr>
        <p:txBody>
          <a:bodyPr>
            <a:spAutoFit/>
          </a:bodyPr>
          <a:lstStyle/>
          <a:p>
            <a:pPr marL="90488" indent="-90488">
              <a:lnSpc>
                <a:spcPct val="150000"/>
              </a:lnSpc>
            </a:pPr>
            <a:r>
              <a:rPr lang="es-AR" sz="1800" b="1" u="none"/>
              <a:t>Date</a:t>
            </a:r>
            <a:r>
              <a:rPr lang="es-AR" sz="1800" u="none"/>
              <a:t>: September 2012</a:t>
            </a:r>
          </a:p>
          <a:p>
            <a:pPr marL="90488" indent="-90488">
              <a:lnSpc>
                <a:spcPct val="150000"/>
              </a:lnSpc>
            </a:pPr>
            <a:r>
              <a:rPr lang="es-AR" sz="1800" b="1" u="none"/>
              <a:t>Summary in: </a:t>
            </a:r>
            <a:r>
              <a:rPr lang="es-AR" sz="1800" i="1" u="none">
                <a:latin typeface="Times New Roman" pitchFamily="18" charset="0"/>
                <a:cs typeface="Times New Roman" pitchFamily="18" charset="0"/>
              </a:rPr>
              <a:t>INTI-Ambiente MR.pdf</a:t>
            </a:r>
            <a:r>
              <a:rPr lang="es-AR" sz="1800" i="1" u="none"/>
              <a:t> </a:t>
            </a:r>
          </a:p>
          <a:p>
            <a:pPr marL="90488" indent="-90488">
              <a:lnSpc>
                <a:spcPct val="150000"/>
              </a:lnSpc>
            </a:pPr>
            <a:r>
              <a:rPr lang="en-US" sz="1800" b="1" u="none"/>
              <a:t>Improvements proposed for 2013:</a:t>
            </a:r>
          </a:p>
          <a:p>
            <a:pPr marL="90488" indent="-90488">
              <a:spcAft>
                <a:spcPct val="25000"/>
              </a:spcAft>
              <a:buFontTx/>
              <a:buChar char="•"/>
            </a:pPr>
            <a:r>
              <a:rPr lang="en-US" sz="1800" i="1" u="none"/>
              <a:t>Improve the supplier evaluation procedure</a:t>
            </a:r>
          </a:p>
          <a:p>
            <a:pPr marL="90488" indent="-90488">
              <a:spcAft>
                <a:spcPct val="25000"/>
              </a:spcAft>
              <a:buFontTx/>
              <a:buChar char="•"/>
            </a:pPr>
            <a:r>
              <a:rPr lang="en-US" sz="1800" i="1" u="none"/>
              <a:t>Improve or implement an effective procedure for the treatment of queries directed to the Centre so that they can become a source of information and feedback to Laboratories.</a:t>
            </a:r>
          </a:p>
          <a:p>
            <a:pPr marL="90488" indent="-90488">
              <a:spcAft>
                <a:spcPct val="25000"/>
              </a:spcAft>
              <a:buFontTx/>
              <a:buChar char="•"/>
            </a:pPr>
            <a:r>
              <a:rPr lang="en-US" sz="1800" i="1" u="none"/>
              <a:t>Train all the employees in complaint reception and management.</a:t>
            </a:r>
          </a:p>
          <a:p>
            <a:pPr marL="90488" indent="-90488">
              <a:spcAft>
                <a:spcPct val="25000"/>
              </a:spcAft>
              <a:buFontTx/>
              <a:buChar char="•"/>
            </a:pPr>
            <a:r>
              <a:rPr lang="en-US" sz="1800" i="1" u="none"/>
              <a:t>Establish procedures to make reagent and equipment purchases for Analytical Service Coordination Laboratories easier and faster.</a:t>
            </a:r>
          </a:p>
          <a:p>
            <a:pPr marL="90488" indent="-90488">
              <a:lnSpc>
                <a:spcPct val="150000"/>
              </a:lnSpc>
            </a:pPr>
            <a:r>
              <a:rPr lang="en-US" sz="1800" b="1" i="1" u="none"/>
              <a:t>General Objectives 2013</a:t>
            </a:r>
          </a:p>
          <a:p>
            <a:pPr marL="90488" indent="-90488">
              <a:spcAft>
                <a:spcPct val="25000"/>
              </a:spcAft>
              <a:buFontTx/>
              <a:buChar char="•"/>
            </a:pPr>
            <a:r>
              <a:rPr lang="en-US" sz="1800" i="1" u="none"/>
              <a:t>Strengthen and expand current metrology capacities based on the start  up of the National Metrology Plan.</a:t>
            </a:r>
          </a:p>
          <a:p>
            <a:pPr marL="90488" indent="-90488">
              <a:spcAft>
                <a:spcPct val="25000"/>
              </a:spcAft>
              <a:buFontTx/>
              <a:buChar char="•"/>
            </a:pPr>
            <a:r>
              <a:rPr lang="en-US" sz="1800" i="1" u="none"/>
              <a:t>Reinforce Quality Management notions in the Centre's Technical Assistance areas.</a:t>
            </a:r>
          </a:p>
          <a:p>
            <a:pPr marL="90488" indent="-90488">
              <a:spcAft>
                <a:spcPct val="25000"/>
              </a:spcAft>
              <a:buFontTx/>
              <a:buChar char="•"/>
            </a:pPr>
            <a:r>
              <a:rPr lang="en-US" sz="1800" i="1" u="none"/>
              <a:t>Produce at least two new Standard Materials.</a:t>
            </a:r>
          </a:p>
          <a:p>
            <a:pPr marL="90488" indent="-90488">
              <a:spcAft>
                <a:spcPct val="25000"/>
              </a:spcAft>
              <a:buFontTx/>
              <a:buChar char="•"/>
            </a:pPr>
            <a:r>
              <a:rPr lang="en-US" sz="1800" i="1" u="none"/>
              <a:t>Expand the scope of the QMS with, at least, 5 new tests.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title" idx="4294967295"/>
          </p:nvPr>
        </p:nvSpPr>
        <p:spPr bwMode="auto">
          <a:xfrm>
            <a:off x="2882900" y="1008063"/>
            <a:ext cx="6261100" cy="584200"/>
          </a:xfrm>
          <a:prstGeom prst="rect">
            <a:avLst/>
          </a:prstGeom>
          <a:noFill/>
          <a:ln>
            <a:miter lim="800000"/>
            <a:headEnd/>
            <a:tailEnd/>
          </a:ln>
        </p:spPr>
        <p:txBody>
          <a:bodyPr/>
          <a:lstStyle/>
          <a:p>
            <a:pPr>
              <a:lnSpc>
                <a:spcPct val="130000"/>
              </a:lnSpc>
            </a:pPr>
            <a:r>
              <a:rPr lang="en-US" b="0" smtClean="0">
                <a:solidFill>
                  <a:schemeClr val="tx1"/>
                </a:solidFill>
              </a:rPr>
              <a:t>Peer review in Ambiente</a:t>
            </a:r>
            <a:endParaRPr lang="es-ES" b="0" smtClean="0">
              <a:solidFill>
                <a:schemeClr val="tx1"/>
              </a:solidFill>
            </a:endParaRPr>
          </a:p>
        </p:txBody>
      </p:sp>
      <p:sp>
        <p:nvSpPr>
          <p:cNvPr id="72706" name="Rectangle 3"/>
          <p:cNvSpPr>
            <a:spLocks noChangeArrowheads="1"/>
          </p:cNvSpPr>
          <p:nvPr/>
        </p:nvSpPr>
        <p:spPr bwMode="auto">
          <a:xfrm>
            <a:off x="714375" y="2114550"/>
            <a:ext cx="7705725" cy="3581400"/>
          </a:xfrm>
          <a:prstGeom prst="rect">
            <a:avLst/>
          </a:prstGeom>
          <a:solidFill>
            <a:srgbClr val="0070C0"/>
          </a:solidFill>
          <a:ln w="3175" algn="ctr">
            <a:noFill/>
            <a:miter lim="800000"/>
            <a:headEnd/>
            <a:tailEnd/>
          </a:ln>
        </p:spPr>
        <p:txBody>
          <a:bodyPr lIns="90488" tIns="44450" bIns="44450" anchor="ctr">
            <a:spAutoFit/>
          </a:bodyPr>
          <a:lstStyle/>
          <a:p>
            <a:pPr algn="just" eaLnBrk="0" hangingPunct="0">
              <a:spcAft>
                <a:spcPct val="65000"/>
              </a:spcAft>
              <a:buClr>
                <a:schemeClr val="tx1"/>
              </a:buClr>
              <a:tabLst>
                <a:tab pos="228600" algn="l"/>
              </a:tabLst>
            </a:pPr>
            <a:r>
              <a:rPr lang="en-US" sz="1800" b="1" u="none">
                <a:latin typeface="Verdana" pitchFamily="34" charset="0"/>
              </a:rPr>
              <a:t>Date</a:t>
            </a:r>
            <a:r>
              <a:rPr lang="en-US" sz="1800" u="none">
                <a:latin typeface="Verdana" pitchFamily="34" charset="0"/>
              </a:rPr>
              <a:t>: July 2012</a:t>
            </a:r>
            <a:endParaRPr lang="en-US" sz="1800" b="1" u="none">
              <a:latin typeface="Verdana" pitchFamily="34" charset="0"/>
            </a:endParaRPr>
          </a:p>
          <a:p>
            <a:pPr algn="just" eaLnBrk="0" hangingPunct="0">
              <a:spcAft>
                <a:spcPct val="65000"/>
              </a:spcAft>
              <a:buClr>
                <a:schemeClr val="tx1"/>
              </a:buClr>
              <a:tabLst>
                <a:tab pos="228600" algn="l"/>
              </a:tabLst>
            </a:pPr>
            <a:r>
              <a:rPr lang="en-US" sz="1800" b="1" u="none">
                <a:latin typeface="Verdana" pitchFamily="34" charset="0"/>
              </a:rPr>
              <a:t>Reviewer</a:t>
            </a:r>
            <a:r>
              <a:rPr lang="en-US" sz="1800" u="none">
                <a:latin typeface="Verdana" pitchFamily="34" charset="0"/>
              </a:rPr>
              <a:t>: Mariana Arce Osuna, CENAM</a:t>
            </a:r>
            <a:endParaRPr lang="en-US" sz="1800" b="1" u="none">
              <a:latin typeface="Verdana" pitchFamily="34" charset="0"/>
            </a:endParaRPr>
          </a:p>
          <a:p>
            <a:pPr algn="just" eaLnBrk="0" hangingPunct="0">
              <a:spcAft>
                <a:spcPct val="65000"/>
              </a:spcAft>
              <a:buClr>
                <a:schemeClr val="tx1"/>
              </a:buClr>
              <a:tabLst>
                <a:tab pos="228600" algn="l"/>
              </a:tabLst>
            </a:pPr>
            <a:r>
              <a:rPr lang="en-US" sz="1800" b="1" u="none">
                <a:latin typeface="Verdana" pitchFamily="34" charset="0"/>
              </a:rPr>
              <a:t>Report in: </a:t>
            </a:r>
            <a:r>
              <a:rPr lang="en-US" sz="1800" i="1" u="none">
                <a:latin typeface="Times New Roman" pitchFamily="18" charset="0"/>
              </a:rPr>
              <a:t>INTI Ambiente PR report.pdf</a:t>
            </a:r>
          </a:p>
          <a:p>
            <a:pPr algn="just" eaLnBrk="0" hangingPunct="0">
              <a:spcAft>
                <a:spcPct val="65000"/>
              </a:spcAft>
              <a:buClr>
                <a:schemeClr val="tx1"/>
              </a:buClr>
              <a:tabLst>
                <a:tab pos="228600" algn="l"/>
              </a:tabLst>
            </a:pPr>
            <a:r>
              <a:rPr lang="en-US" sz="1800" b="1" u="none">
                <a:latin typeface="Verdana" pitchFamily="34" charset="0"/>
              </a:rPr>
              <a:t>Scope:</a:t>
            </a:r>
            <a:r>
              <a:rPr lang="en-US" sz="1800" u="none">
                <a:latin typeface="Verdana" pitchFamily="34" charset="0"/>
              </a:rPr>
              <a:t> stated CMCs in Ap A </a:t>
            </a:r>
          </a:p>
          <a:p>
            <a:pPr algn="just" eaLnBrk="0" hangingPunct="0">
              <a:spcAft>
                <a:spcPct val="65000"/>
              </a:spcAft>
              <a:buClr>
                <a:schemeClr val="tx1"/>
              </a:buClr>
              <a:tabLst>
                <a:tab pos="228600" algn="l"/>
              </a:tabLst>
            </a:pPr>
            <a:r>
              <a:rPr lang="en-US" sz="1800" b="1" u="none">
                <a:latin typeface="Verdana" pitchFamily="34" charset="0"/>
              </a:rPr>
              <a:t>Results:</a:t>
            </a:r>
            <a:r>
              <a:rPr lang="en-US" sz="1800" u="none">
                <a:latin typeface="Verdana" pitchFamily="34" charset="0"/>
              </a:rPr>
              <a:t> The reviewer has mentioned 2 non conformities and 21 recommendations. </a:t>
            </a:r>
          </a:p>
          <a:p>
            <a:pPr algn="just" eaLnBrk="0" hangingPunct="0">
              <a:spcAft>
                <a:spcPct val="65000"/>
              </a:spcAft>
              <a:buClr>
                <a:schemeClr val="tx1"/>
              </a:buClr>
              <a:tabLst>
                <a:tab pos="228600" algn="l"/>
              </a:tabLst>
            </a:pPr>
            <a:r>
              <a:rPr lang="en-US" sz="1800" b="1" u="none">
                <a:latin typeface="Verdana" pitchFamily="34" charset="0"/>
              </a:rPr>
              <a:t>Actions taken in</a:t>
            </a:r>
            <a:r>
              <a:rPr lang="en-US" sz="1800" u="none">
                <a:latin typeface="Verdana" pitchFamily="34" charset="0"/>
              </a:rPr>
              <a:t>: </a:t>
            </a:r>
            <a:r>
              <a:rPr lang="en-US" sz="2400" b="1" i="1" u="none">
                <a:latin typeface="Times New Roman" pitchFamily="18" charset="0"/>
                <a:hlinkClick r:id="rId3" action="ppaction://hlinkfile"/>
              </a:rPr>
              <a:t>INTI-Ambiente Action Plan.pdf </a:t>
            </a:r>
            <a:endParaRPr lang="en-US" sz="1800" b="1" i="1" u="none">
              <a:latin typeface="Times New Roman" pitchFamily="18" charset="0"/>
            </a:endParaRPr>
          </a:p>
          <a:p>
            <a:pPr algn="just" eaLnBrk="0" hangingPunct="0">
              <a:spcAft>
                <a:spcPct val="65000"/>
              </a:spcAft>
              <a:buClr>
                <a:schemeClr val="tx1"/>
              </a:buClr>
              <a:tabLst>
                <a:tab pos="228600" algn="l"/>
              </a:tabLst>
            </a:pPr>
            <a:endParaRPr lang="en-US" sz="1800" u="none">
              <a:latin typeface="Verdan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3"/>
          <p:cNvSpPr>
            <a:spLocks noChangeArrowheads="1"/>
          </p:cNvSpPr>
          <p:nvPr/>
        </p:nvSpPr>
        <p:spPr bwMode="auto">
          <a:xfrm>
            <a:off x="0" y="1117600"/>
            <a:ext cx="9221788" cy="390525"/>
          </a:xfrm>
          <a:prstGeom prst="rect">
            <a:avLst/>
          </a:prstGeom>
          <a:noFill/>
          <a:ln w="3175" algn="ctr">
            <a:noFill/>
            <a:miter lim="800000"/>
            <a:headEnd/>
            <a:tailEnd/>
          </a:ln>
        </p:spPr>
        <p:txBody>
          <a:bodyPr lIns="90488" tIns="44450" bIns="44450" anchor="ctr">
            <a:spAutoFit/>
          </a:bodyPr>
          <a:lstStyle/>
          <a:p>
            <a:pPr algn="just" eaLnBrk="0" hangingPunct="0">
              <a:lnSpc>
                <a:spcPct val="110000"/>
              </a:lnSpc>
              <a:spcAft>
                <a:spcPct val="30000"/>
              </a:spcAft>
              <a:buClr>
                <a:schemeClr val="tx1"/>
              </a:buClr>
              <a:tabLst>
                <a:tab pos="228600" algn="l"/>
              </a:tabLst>
            </a:pPr>
            <a:r>
              <a:rPr lang="en-US" sz="1800" b="1" u="none">
                <a:latin typeface="Verdana" pitchFamily="34" charset="0"/>
              </a:rPr>
              <a:t>Extracted form the Executive summary of the peer review report):</a:t>
            </a:r>
            <a:endParaRPr lang="en-US" sz="1800" b="1" i="1" u="none">
              <a:latin typeface="Verdana" pitchFamily="34" charset="0"/>
            </a:endParaRPr>
          </a:p>
        </p:txBody>
      </p:sp>
      <p:sp>
        <p:nvSpPr>
          <p:cNvPr id="74754" name="Rectangle 3"/>
          <p:cNvSpPr>
            <a:spLocks noChangeArrowheads="1"/>
          </p:cNvSpPr>
          <p:nvPr/>
        </p:nvSpPr>
        <p:spPr bwMode="auto">
          <a:xfrm>
            <a:off x="0" y="1601788"/>
            <a:ext cx="9144000" cy="5303837"/>
          </a:xfrm>
          <a:prstGeom prst="rect">
            <a:avLst/>
          </a:prstGeom>
          <a:noFill/>
          <a:ln w="9525">
            <a:noFill/>
            <a:miter lim="800000"/>
            <a:headEnd/>
            <a:tailEnd/>
          </a:ln>
        </p:spPr>
        <p:txBody>
          <a:bodyPr>
            <a:spAutoFit/>
          </a:bodyPr>
          <a:lstStyle/>
          <a:p>
            <a:pPr algn="just"/>
            <a:r>
              <a:rPr lang="en-US" sz="2000" i="1" u="none"/>
              <a:t>The results generated by INTI in key comparisons and pilot studies are in general satisfactory, although there are examples in which it became clear that more experience is still needed. However, since the activities in chemistry in INTI still in development and moreover the metrology concepts in measurements in chemistry are not well understood for all staffs, still necessary to include within INTI training program all base chemical metrology concepts. It is observed that Research and Development of Special Organic Contaminants of INTI is making very good progress in the right direction. </a:t>
            </a:r>
          </a:p>
          <a:p>
            <a:pPr algn="just"/>
            <a:endParaRPr lang="en-US" i="1" u="none"/>
          </a:p>
          <a:p>
            <a:pPr algn="just"/>
            <a:r>
              <a:rPr lang="en-US" sz="2000" i="1" u="none"/>
              <a:t>The Research and Development of Special Organic Contaminants have a large amount of chemical analysis equipment available. The facilities are similar to those in other national metrology institutes. They are suitable for the current activities. </a:t>
            </a:r>
          </a:p>
          <a:p>
            <a:pPr algn="just"/>
            <a:endParaRPr lang="en-US" sz="1000" i="1" u="none"/>
          </a:p>
          <a:p>
            <a:pPr algn="just"/>
            <a:r>
              <a:rPr lang="en-US" sz="2000" i="1" u="none"/>
              <a:t>In general, the measurement methods applied are adequate. Measurement uncertainty evaluation is based on the GUM and related EURACHEM documents.</a:t>
            </a:r>
          </a:p>
          <a:p>
            <a:pPr algn="just"/>
            <a:r>
              <a:rPr lang="es-ES_tradnl" sz="2000" i="1" u="none"/>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3"/>
          <p:cNvSpPr>
            <a:spLocks noChangeArrowheads="1"/>
          </p:cNvSpPr>
          <p:nvPr/>
        </p:nvSpPr>
        <p:spPr bwMode="auto">
          <a:xfrm>
            <a:off x="0" y="1117600"/>
            <a:ext cx="9221788" cy="390525"/>
          </a:xfrm>
          <a:prstGeom prst="rect">
            <a:avLst/>
          </a:prstGeom>
          <a:noFill/>
          <a:ln w="3175" algn="ctr">
            <a:noFill/>
            <a:miter lim="800000"/>
            <a:headEnd/>
            <a:tailEnd/>
          </a:ln>
        </p:spPr>
        <p:txBody>
          <a:bodyPr lIns="90488" tIns="44450" bIns="44450" anchor="ctr">
            <a:spAutoFit/>
          </a:bodyPr>
          <a:lstStyle/>
          <a:p>
            <a:pPr algn="just" eaLnBrk="0" hangingPunct="0">
              <a:lnSpc>
                <a:spcPct val="110000"/>
              </a:lnSpc>
              <a:spcAft>
                <a:spcPct val="30000"/>
              </a:spcAft>
              <a:buClr>
                <a:schemeClr val="tx1"/>
              </a:buClr>
              <a:tabLst>
                <a:tab pos="228600" algn="l"/>
              </a:tabLst>
            </a:pPr>
            <a:r>
              <a:rPr lang="en-US" sz="1800" b="1" u="none">
                <a:latin typeface="Verdana" pitchFamily="34" charset="0"/>
              </a:rPr>
              <a:t>Extracted form the Executive summary of the peer review report (II)</a:t>
            </a:r>
            <a:endParaRPr lang="en-US" sz="1800" b="1" i="1" u="none">
              <a:latin typeface="Verdana" pitchFamily="34" charset="0"/>
            </a:endParaRPr>
          </a:p>
        </p:txBody>
      </p:sp>
      <p:sp>
        <p:nvSpPr>
          <p:cNvPr id="76802" name="Rectangle 4"/>
          <p:cNvSpPr>
            <a:spLocks noChangeArrowheads="1"/>
          </p:cNvSpPr>
          <p:nvPr/>
        </p:nvSpPr>
        <p:spPr bwMode="auto">
          <a:xfrm>
            <a:off x="0" y="2322513"/>
            <a:ext cx="9144000" cy="2835275"/>
          </a:xfrm>
          <a:prstGeom prst="rect">
            <a:avLst/>
          </a:prstGeom>
          <a:noFill/>
          <a:ln w="9525">
            <a:noFill/>
            <a:miter lim="800000"/>
            <a:headEnd/>
            <a:tailEnd/>
          </a:ln>
        </p:spPr>
        <p:txBody>
          <a:bodyPr>
            <a:spAutoFit/>
          </a:bodyPr>
          <a:lstStyle/>
          <a:p>
            <a:pPr algn="just"/>
            <a:r>
              <a:rPr lang="en-US" sz="2000" i="1" u="none"/>
              <a:t>In some cases the claimed uncertainty seems to be on the optimistic side and should be reconsidered, of course taking into account the results of pilot studies and other bilateral comparisons and in particular of key comparisons. Thorough method validation is still necessary addressing all potential uncertainty components. </a:t>
            </a:r>
          </a:p>
          <a:p>
            <a:pPr algn="just"/>
            <a:endParaRPr lang="en-US" sz="2000" i="1" u="none"/>
          </a:p>
          <a:p>
            <a:pPr algn="just"/>
            <a:r>
              <a:rPr lang="en-US" sz="2000" i="1" u="none"/>
              <a:t>Taking into account some reconsideration as mentioned above, the claimed calibration and measurement capabilities as proposed to become published in the Appendix C of the CIPM MRA are acceptable and seem to be reliable.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3" name="Rectangle 3"/>
          <p:cNvSpPr>
            <a:spLocks noChangeArrowheads="1"/>
          </p:cNvSpPr>
          <p:nvPr/>
        </p:nvSpPr>
        <p:spPr bwMode="auto">
          <a:xfrm>
            <a:off x="1727200" y="1155700"/>
            <a:ext cx="6610350" cy="393700"/>
          </a:xfrm>
          <a:prstGeom prst="rect">
            <a:avLst/>
          </a:prstGeom>
          <a:noFill/>
          <a:ln w="3175">
            <a:noFill/>
            <a:miter lim="800000"/>
            <a:headEnd/>
            <a:tailEnd/>
          </a:ln>
          <a:effectLst/>
        </p:spPr>
        <p:txBody>
          <a:bodyPr lIns="90488" tIns="44450" bIns="44450">
            <a:spAutoFit/>
          </a:bodyPr>
          <a:lstStyle/>
          <a:p>
            <a:pPr eaLnBrk="0" hangingPunct="0">
              <a:spcAft>
                <a:spcPct val="25000"/>
              </a:spcAft>
              <a:buClr>
                <a:schemeClr val="tx1"/>
              </a:buClr>
              <a:defRPr/>
            </a:pPr>
            <a:r>
              <a:rPr lang="es-AR" sz="2000" u="none">
                <a:effectLst>
                  <a:outerShdw blurRad="38100" dist="38100" dir="2700000" algn="tl">
                    <a:srgbClr val="C0C0C0"/>
                  </a:outerShdw>
                </a:effectLst>
                <a:latin typeface="Verdana" pitchFamily="34" charset="0"/>
                <a:ea typeface="MS PGothic"/>
                <a:cs typeface="MS PGothic"/>
              </a:rPr>
              <a:t>                 CMCs vitality</a:t>
            </a:r>
            <a:endParaRPr lang="es-ES" sz="2000" u="none">
              <a:effectLst>
                <a:outerShdw blurRad="38100" dist="38100" dir="2700000" algn="tl">
                  <a:srgbClr val="C0C0C0"/>
                </a:outerShdw>
              </a:effectLst>
              <a:latin typeface="Verdana" pitchFamily="34" charset="0"/>
              <a:ea typeface="MS PGothic"/>
              <a:cs typeface="MS PGothic"/>
            </a:endParaRPr>
          </a:p>
        </p:txBody>
      </p:sp>
      <p:sp>
        <p:nvSpPr>
          <p:cNvPr id="78850" name="4 Rectángulo"/>
          <p:cNvSpPr>
            <a:spLocks noChangeArrowheads="1"/>
          </p:cNvSpPr>
          <p:nvPr/>
        </p:nvSpPr>
        <p:spPr bwMode="auto">
          <a:xfrm>
            <a:off x="2262188" y="2317750"/>
            <a:ext cx="3971925" cy="396875"/>
          </a:xfrm>
          <a:prstGeom prst="rect">
            <a:avLst/>
          </a:prstGeom>
          <a:noFill/>
          <a:ln w="9525">
            <a:noFill/>
            <a:miter lim="800000"/>
            <a:headEnd/>
            <a:tailEnd/>
          </a:ln>
        </p:spPr>
        <p:txBody>
          <a:bodyPr wrap="none">
            <a:spAutoFit/>
          </a:bodyPr>
          <a:lstStyle/>
          <a:p>
            <a:r>
              <a:rPr lang="en-US" sz="2000" i="1" u="none">
                <a:latin typeface="Times New Roman" pitchFamily="18" charset="0"/>
                <a:cs typeface="Times New Roman" pitchFamily="18" charset="0"/>
              </a:rPr>
              <a:t>INTI-Ambiente vitality evidences.pdf </a:t>
            </a:r>
            <a:endParaRPr lang="en-US" sz="2000" u="none">
              <a:latin typeface="Times New Roman" pitchFamily="18" charset="0"/>
              <a:cs typeface="Times New Roman" pitchFamily="18" charset="0"/>
            </a:endParaRPr>
          </a:p>
        </p:txBody>
      </p:sp>
      <p:sp>
        <p:nvSpPr>
          <p:cNvPr id="78851" name="6 Rectángulo"/>
          <p:cNvSpPr>
            <a:spLocks noChangeArrowheads="1"/>
          </p:cNvSpPr>
          <p:nvPr/>
        </p:nvSpPr>
        <p:spPr bwMode="auto">
          <a:xfrm>
            <a:off x="196850" y="1774825"/>
            <a:ext cx="3108325" cy="396875"/>
          </a:xfrm>
          <a:prstGeom prst="rect">
            <a:avLst/>
          </a:prstGeom>
          <a:noFill/>
          <a:ln w="9525">
            <a:noFill/>
            <a:miter lim="800000"/>
            <a:headEnd/>
            <a:tailEnd/>
          </a:ln>
        </p:spPr>
        <p:txBody>
          <a:bodyPr wrap="none">
            <a:spAutoFit/>
          </a:bodyPr>
          <a:lstStyle/>
          <a:p>
            <a:r>
              <a:rPr lang="en-US" sz="2000" i="1" u="none">
                <a:solidFill>
                  <a:srgbClr val="000000"/>
                </a:solidFill>
              </a:rPr>
              <a:t>Evidences included in file:</a:t>
            </a:r>
          </a:p>
        </p:txBody>
      </p:sp>
      <p:sp>
        <p:nvSpPr>
          <p:cNvPr id="78852" name="7 Rectángulo"/>
          <p:cNvSpPr>
            <a:spLocks noChangeArrowheads="1"/>
          </p:cNvSpPr>
          <p:nvPr/>
        </p:nvSpPr>
        <p:spPr bwMode="auto">
          <a:xfrm>
            <a:off x="773113" y="3089275"/>
            <a:ext cx="7513637" cy="2759075"/>
          </a:xfrm>
          <a:prstGeom prst="rect">
            <a:avLst/>
          </a:prstGeom>
          <a:noFill/>
          <a:ln w="9525">
            <a:noFill/>
            <a:miter lim="800000"/>
            <a:headEnd/>
            <a:tailEnd/>
          </a:ln>
        </p:spPr>
        <p:txBody>
          <a:bodyPr>
            <a:spAutoFit/>
          </a:bodyPr>
          <a:lstStyle/>
          <a:p>
            <a:pPr marL="269875" indent="-269875">
              <a:buFont typeface="Wingdings" pitchFamily="2" charset="2"/>
              <a:buNone/>
            </a:pPr>
            <a:r>
              <a:rPr lang="en-US" sz="2000" b="1" i="1" u="none">
                <a:solidFill>
                  <a:srgbClr val="000000"/>
                </a:solidFill>
              </a:rPr>
              <a:t>Summary:</a:t>
            </a:r>
          </a:p>
          <a:p>
            <a:pPr marL="269875" indent="-269875">
              <a:buFont typeface="Wingdings" pitchFamily="2" charset="2"/>
              <a:buChar char="Ø"/>
            </a:pPr>
            <a:endParaRPr lang="en-US" sz="2000" b="1" i="1" u="none">
              <a:solidFill>
                <a:srgbClr val="000000"/>
              </a:solidFill>
            </a:endParaRPr>
          </a:p>
          <a:p>
            <a:pPr marL="269875" indent="-269875">
              <a:lnSpc>
                <a:spcPct val="140000"/>
              </a:lnSpc>
              <a:buFont typeface="Wingdings" pitchFamily="2" charset="2"/>
              <a:buChar char="Ø"/>
            </a:pPr>
            <a:r>
              <a:rPr lang="en-US" sz="1600" u="none">
                <a:solidFill>
                  <a:srgbClr val="000000"/>
                </a:solidFill>
              </a:rPr>
              <a:t>Participation in working groups at CCQM, SIM</a:t>
            </a:r>
          </a:p>
          <a:p>
            <a:pPr marL="269875" indent="-269875">
              <a:lnSpc>
                <a:spcPct val="140000"/>
              </a:lnSpc>
              <a:buFont typeface="Wingdings" pitchFamily="2" charset="2"/>
              <a:buChar char="Ø"/>
            </a:pPr>
            <a:r>
              <a:rPr lang="en-US" sz="1600" u="none">
                <a:solidFill>
                  <a:srgbClr val="000000"/>
                </a:solidFill>
              </a:rPr>
              <a:t>Participations in CCQMK79, CCQM P129, CCQMK55, CCQMK95, AFRIMET QM-K27</a:t>
            </a:r>
          </a:p>
          <a:p>
            <a:pPr marL="269875" indent="-269875">
              <a:lnSpc>
                <a:spcPct val="140000"/>
              </a:lnSpc>
              <a:buFont typeface="Wingdings" pitchFamily="2" charset="2"/>
              <a:buChar char="Ø"/>
            </a:pPr>
            <a:r>
              <a:rPr lang="en-US" sz="1600" u="none"/>
              <a:t>Stays at other NMIS</a:t>
            </a:r>
          </a:p>
          <a:p>
            <a:pPr marL="269875" indent="-269875">
              <a:lnSpc>
                <a:spcPct val="140000"/>
              </a:lnSpc>
              <a:buFont typeface="Wingdings" pitchFamily="2" charset="2"/>
              <a:buChar char="Ø"/>
            </a:pPr>
            <a:r>
              <a:rPr lang="en-US" sz="1600" u="none"/>
              <a:t>Participation in international technical seminars or congresses</a:t>
            </a:r>
          </a:p>
          <a:p>
            <a:pPr marL="269875" indent="-269875">
              <a:lnSpc>
                <a:spcPct val="140000"/>
              </a:lnSpc>
              <a:buFont typeface="Wingdings" pitchFamily="2" charset="2"/>
              <a:buChar char="Ø"/>
            </a:pPr>
            <a:r>
              <a:rPr lang="en-US" sz="1600" u="none">
                <a:solidFill>
                  <a:srgbClr val="000000"/>
                </a:solidFill>
              </a:rPr>
              <a:t>Organization of national proficiency tests</a:t>
            </a:r>
            <a:endParaRPr lang="en-US" sz="16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3"/>
          <p:cNvSpPr>
            <a:spLocks noGrp="1" noChangeArrowheads="1"/>
          </p:cNvSpPr>
          <p:nvPr>
            <p:ph type="body" idx="4294967295"/>
          </p:nvPr>
        </p:nvSpPr>
        <p:spPr bwMode="auto">
          <a:xfrm>
            <a:off x="0" y="1589088"/>
            <a:ext cx="9144000" cy="4868862"/>
          </a:xfrm>
          <a:prstGeom prst="rect">
            <a:avLst/>
          </a:prstGeom>
          <a:noFill/>
          <a:ln>
            <a:miter lim="800000"/>
            <a:headEnd/>
            <a:tailEnd/>
          </a:ln>
        </p:spPr>
        <p:txBody>
          <a:bodyPr/>
          <a:lstStyle/>
          <a:p>
            <a:pPr marL="0" indent="0">
              <a:lnSpc>
                <a:spcPct val="90000"/>
              </a:lnSpc>
              <a:buFontTx/>
              <a:buNone/>
            </a:pPr>
            <a:r>
              <a:rPr lang="en-US" sz="2000" smtClean="0"/>
              <a:t>Up to now, the metrological traceability in services related to INTI CMCs is mainly disseminated by means of</a:t>
            </a:r>
          </a:p>
          <a:p>
            <a:pPr marL="0" indent="0">
              <a:lnSpc>
                <a:spcPct val="90000"/>
              </a:lnSpc>
              <a:buFontTx/>
              <a:buNone/>
            </a:pPr>
            <a:endParaRPr lang="en-US" sz="2000" smtClean="0"/>
          </a:p>
          <a:p>
            <a:pPr marL="844550" lvl="1">
              <a:lnSpc>
                <a:spcPct val="90000"/>
              </a:lnSpc>
              <a:spcBef>
                <a:spcPct val="0"/>
              </a:spcBef>
              <a:buFont typeface="Courier New" pitchFamily="49" charset="0"/>
              <a:buChar char="o"/>
            </a:pPr>
            <a:r>
              <a:rPr lang="en-US" sz="2000" smtClean="0"/>
              <a:t>analytical services to samples supplied by customers, or </a:t>
            </a:r>
          </a:p>
          <a:p>
            <a:pPr marL="844550" lvl="1">
              <a:lnSpc>
                <a:spcPct val="90000"/>
              </a:lnSpc>
              <a:spcBef>
                <a:spcPct val="0"/>
              </a:spcBef>
              <a:buFont typeface="Courier New" pitchFamily="49" charset="0"/>
              <a:buChar char="o"/>
            </a:pPr>
            <a:r>
              <a:rPr lang="en-US" sz="2000" smtClean="0"/>
              <a:t>assignation of reference values in proficiency tests</a:t>
            </a:r>
          </a:p>
          <a:p>
            <a:pPr marL="0" indent="0">
              <a:lnSpc>
                <a:spcPct val="90000"/>
              </a:lnSpc>
              <a:buFontTx/>
              <a:buNone/>
            </a:pPr>
            <a:endParaRPr lang="en-US" sz="3200" smtClean="0"/>
          </a:p>
          <a:p>
            <a:pPr marL="0" indent="0">
              <a:lnSpc>
                <a:spcPct val="90000"/>
              </a:lnSpc>
              <a:buFontTx/>
              <a:buNone/>
            </a:pPr>
            <a:r>
              <a:rPr lang="en-US" sz="2000" smtClean="0"/>
              <a:t>Additionally, INTI is beginning to produce, certify and offer </a:t>
            </a:r>
            <a:r>
              <a:rPr lang="en-US" sz="2000" b="1" smtClean="0"/>
              <a:t>reference materials</a:t>
            </a:r>
            <a:r>
              <a:rPr lang="en-US" sz="2000" smtClean="0"/>
              <a:t>. Up to know, they are mainly related to measurements in which no CMCs can be stated (for instance, quality of milk parameters)  </a:t>
            </a:r>
          </a:p>
          <a:p>
            <a:pPr marL="0" indent="0">
              <a:lnSpc>
                <a:spcPct val="90000"/>
              </a:lnSpc>
              <a:buFontTx/>
              <a:buNone/>
            </a:pPr>
            <a:r>
              <a:rPr lang="en-US" sz="2000" smtClean="0"/>
              <a:t> </a:t>
            </a:r>
          </a:p>
          <a:p>
            <a:pPr marL="0" indent="0">
              <a:lnSpc>
                <a:spcPct val="90000"/>
              </a:lnSpc>
              <a:buFontTx/>
              <a:buNone/>
            </a:pPr>
            <a:r>
              <a:rPr lang="en-US" sz="2000" smtClean="0"/>
              <a:t>The reviewers have strongly encouraged us to increase this option for CMCs services</a:t>
            </a:r>
          </a:p>
          <a:p>
            <a:pPr marL="0" indent="0">
              <a:lnSpc>
                <a:spcPct val="90000"/>
              </a:lnSpc>
              <a:buFontTx/>
              <a:buNone/>
            </a:pPr>
            <a:endParaRPr lang="en-US" sz="2000" smtClean="0"/>
          </a:p>
          <a:p>
            <a:pPr marL="0" indent="0">
              <a:lnSpc>
                <a:spcPct val="90000"/>
              </a:lnSpc>
              <a:buFontTx/>
              <a:buNone/>
            </a:pPr>
            <a:r>
              <a:rPr lang="en-US" sz="2000" smtClean="0"/>
              <a:t>In that way, ISO Guide 34 is being implemented. Our intention is to have a peer review in the following months and to present the results in the next QSTF meeting</a:t>
            </a:r>
          </a:p>
        </p:txBody>
      </p:sp>
      <p:sp>
        <p:nvSpPr>
          <p:cNvPr id="80898" name="Rectangle 4"/>
          <p:cNvSpPr>
            <a:spLocks noChangeArrowheads="1"/>
          </p:cNvSpPr>
          <p:nvPr/>
        </p:nvSpPr>
        <p:spPr bwMode="auto">
          <a:xfrm>
            <a:off x="49213" y="1082675"/>
            <a:ext cx="7935912" cy="396875"/>
          </a:xfrm>
          <a:prstGeom prst="rect">
            <a:avLst/>
          </a:prstGeom>
          <a:noFill/>
          <a:ln w="9525">
            <a:noFill/>
            <a:miter lim="800000"/>
            <a:headEnd/>
            <a:tailEnd/>
          </a:ln>
        </p:spPr>
        <p:txBody>
          <a:bodyPr wrap="none">
            <a:spAutoFit/>
          </a:bodyPr>
          <a:lstStyle/>
          <a:p>
            <a:r>
              <a:rPr lang="en-US" sz="2000" b="1" u="none"/>
              <a:t>Note on the dissemination of traceability in Chemical Metrology:</a:t>
            </a:r>
            <a:endParaRPr lang="es-ES_tradnl" sz="2000" b="1" u="none"/>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2 CuadroTexto"/>
          <p:cNvSpPr txBox="1">
            <a:spLocks noChangeArrowheads="1"/>
          </p:cNvSpPr>
          <p:nvPr/>
        </p:nvSpPr>
        <p:spPr bwMode="auto">
          <a:xfrm>
            <a:off x="3665538" y="3687763"/>
            <a:ext cx="1624012" cy="365125"/>
          </a:xfrm>
          <a:prstGeom prst="rect">
            <a:avLst/>
          </a:prstGeom>
          <a:noFill/>
          <a:ln w="9525">
            <a:noFill/>
            <a:miter lim="800000"/>
            <a:headEnd/>
            <a:tailEnd/>
          </a:ln>
        </p:spPr>
        <p:txBody>
          <a:bodyPr wrap="none" lIns="0" tIns="0" rIns="0" bIns="0" anchor="ctr">
            <a:spAutoFit/>
          </a:bodyPr>
          <a:lstStyle/>
          <a:p>
            <a:pPr eaLnBrk="0" hangingPunct="0"/>
            <a:r>
              <a:rPr lang="es-AR" sz="2400" b="1" u="none">
                <a:solidFill>
                  <a:srgbClr val="FF6600"/>
                </a:solidFill>
              </a:rPr>
              <a:t>Thank you!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3" name="Text Box 2"/>
          <p:cNvSpPr txBox="1">
            <a:spLocks noChangeArrowheads="1"/>
          </p:cNvSpPr>
          <p:nvPr/>
        </p:nvSpPr>
        <p:spPr bwMode="auto">
          <a:xfrm>
            <a:off x="536575" y="571500"/>
            <a:ext cx="2584450" cy="1308100"/>
          </a:xfrm>
          <a:prstGeom prst="rect">
            <a:avLst/>
          </a:prstGeom>
          <a:solidFill>
            <a:schemeClr val="tx1"/>
          </a:solidFill>
          <a:ln w="3175">
            <a:noFill/>
            <a:miter lim="800000"/>
            <a:headEnd/>
            <a:tailEnd/>
          </a:ln>
        </p:spPr>
        <p:txBody>
          <a:bodyPr lIns="90488" tIns="44450" bIns="44450">
            <a:spAutoFit/>
          </a:bodyPr>
          <a:lstStyle/>
          <a:p>
            <a:pPr algn="ctr" eaLnBrk="0" hangingPunct="0">
              <a:lnSpc>
                <a:spcPct val="110000"/>
              </a:lnSpc>
              <a:spcBef>
                <a:spcPct val="50000"/>
              </a:spcBef>
              <a:spcAft>
                <a:spcPct val="25000"/>
              </a:spcAft>
              <a:buClr>
                <a:schemeClr val="tx1"/>
              </a:buClr>
            </a:pPr>
            <a:r>
              <a:rPr lang="es-AR" sz="2400" u="none">
                <a:solidFill>
                  <a:schemeClr val="bg1"/>
                </a:solidFill>
                <a:latin typeface="Verdana" pitchFamily="34" charset="0"/>
              </a:rPr>
              <a:t>INTI Organizational Structure</a:t>
            </a:r>
          </a:p>
        </p:txBody>
      </p:sp>
      <p:grpSp>
        <p:nvGrpSpPr>
          <p:cNvPr id="13314" name="Group 3"/>
          <p:cNvGrpSpPr>
            <a:grpSpLocks/>
          </p:cNvGrpSpPr>
          <p:nvPr/>
        </p:nvGrpSpPr>
        <p:grpSpPr bwMode="auto">
          <a:xfrm>
            <a:off x="0" y="277813"/>
            <a:ext cx="8624888" cy="6332537"/>
            <a:chOff x="32" y="175"/>
            <a:chExt cx="5433" cy="3989"/>
          </a:xfrm>
        </p:grpSpPr>
        <p:sp>
          <p:nvSpPr>
            <p:cNvPr id="13315" name="AutoShape 4"/>
            <p:cNvSpPr>
              <a:spLocks noChangeArrowheads="1"/>
            </p:cNvSpPr>
            <p:nvPr/>
          </p:nvSpPr>
          <p:spPr bwMode="auto">
            <a:xfrm>
              <a:off x="3087" y="175"/>
              <a:ext cx="1059" cy="128"/>
            </a:xfrm>
            <a:prstGeom prst="flowChartProcess">
              <a:avLst/>
            </a:prstGeom>
            <a:solidFill>
              <a:schemeClr val="bg1"/>
            </a:solidFill>
            <a:ln w="9525">
              <a:solidFill>
                <a:schemeClr val="tx1"/>
              </a:solidFill>
              <a:miter lim="800000"/>
              <a:headEnd/>
              <a:tailEnd/>
            </a:ln>
          </p:spPr>
          <p:txBody>
            <a:bodyPr wrap="none" anchor="ctr"/>
            <a:lstStyle/>
            <a:p>
              <a:pPr algn="ctr"/>
              <a:r>
                <a:rPr lang="en-US" sz="1000" b="1" u="none"/>
                <a:t>Ministery of Industry</a:t>
              </a:r>
            </a:p>
          </p:txBody>
        </p:sp>
        <p:sp>
          <p:nvSpPr>
            <p:cNvPr id="13316" name="AutoShape 5"/>
            <p:cNvSpPr>
              <a:spLocks noChangeArrowheads="1"/>
            </p:cNvSpPr>
            <p:nvPr/>
          </p:nvSpPr>
          <p:spPr bwMode="auto">
            <a:xfrm>
              <a:off x="3231" y="439"/>
              <a:ext cx="771" cy="136"/>
            </a:xfrm>
            <a:prstGeom prst="flowChartProcess">
              <a:avLst/>
            </a:prstGeom>
            <a:solidFill>
              <a:srgbClr val="FFFFCC"/>
            </a:solidFill>
            <a:ln w="9525">
              <a:solidFill>
                <a:schemeClr val="tx1"/>
              </a:solidFill>
              <a:miter lim="800000"/>
              <a:headEnd/>
              <a:tailEnd/>
            </a:ln>
          </p:spPr>
          <p:txBody>
            <a:bodyPr wrap="none" anchor="ctr"/>
            <a:lstStyle/>
            <a:p>
              <a:pPr algn="ctr"/>
              <a:r>
                <a:rPr lang="en-US" sz="1400" b="1" u="none"/>
                <a:t>INTI</a:t>
              </a:r>
            </a:p>
          </p:txBody>
        </p:sp>
        <p:sp>
          <p:nvSpPr>
            <p:cNvPr id="13317" name="AutoShape 6"/>
            <p:cNvSpPr>
              <a:spLocks noChangeArrowheads="1"/>
            </p:cNvSpPr>
            <p:nvPr/>
          </p:nvSpPr>
          <p:spPr bwMode="auto">
            <a:xfrm>
              <a:off x="3231" y="665"/>
              <a:ext cx="771" cy="136"/>
            </a:xfrm>
            <a:prstGeom prst="flowChartProcess">
              <a:avLst/>
            </a:prstGeom>
            <a:solidFill>
              <a:srgbClr val="FFFFCC"/>
            </a:solidFill>
            <a:ln w="9525">
              <a:solidFill>
                <a:schemeClr val="tx1"/>
              </a:solidFill>
              <a:miter lim="800000"/>
              <a:headEnd/>
              <a:tailEnd/>
            </a:ln>
          </p:spPr>
          <p:txBody>
            <a:bodyPr wrap="none" anchor="ctr"/>
            <a:lstStyle/>
            <a:p>
              <a:pPr algn="ctr"/>
              <a:r>
                <a:rPr lang="en-US" sz="1000" b="1" u="none"/>
                <a:t>Board of Directors</a:t>
              </a:r>
            </a:p>
          </p:txBody>
        </p:sp>
        <p:sp>
          <p:nvSpPr>
            <p:cNvPr id="13318" name="AutoShape 7"/>
            <p:cNvSpPr>
              <a:spLocks noChangeArrowheads="1"/>
            </p:cNvSpPr>
            <p:nvPr/>
          </p:nvSpPr>
          <p:spPr bwMode="auto">
            <a:xfrm>
              <a:off x="3231" y="892"/>
              <a:ext cx="771" cy="136"/>
            </a:xfrm>
            <a:prstGeom prst="flowChartProcess">
              <a:avLst/>
            </a:prstGeom>
            <a:solidFill>
              <a:srgbClr val="FFFFCC"/>
            </a:solidFill>
            <a:ln w="9525">
              <a:solidFill>
                <a:schemeClr val="tx1"/>
              </a:solidFill>
              <a:miter lim="800000"/>
              <a:headEnd/>
              <a:tailEnd/>
            </a:ln>
          </p:spPr>
          <p:txBody>
            <a:bodyPr wrap="none" anchor="ctr"/>
            <a:lstStyle/>
            <a:p>
              <a:pPr algn="ctr"/>
              <a:r>
                <a:rPr lang="en-US" sz="1000" b="1" u="none"/>
                <a:t>Presidency</a:t>
              </a:r>
            </a:p>
          </p:txBody>
        </p:sp>
        <p:sp>
          <p:nvSpPr>
            <p:cNvPr id="13319" name="AutoShape 8"/>
            <p:cNvSpPr>
              <a:spLocks noChangeArrowheads="1"/>
            </p:cNvSpPr>
            <p:nvPr/>
          </p:nvSpPr>
          <p:spPr bwMode="auto">
            <a:xfrm>
              <a:off x="4479" y="666"/>
              <a:ext cx="771" cy="13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Advisor Council</a:t>
              </a:r>
            </a:p>
          </p:txBody>
        </p:sp>
        <p:sp>
          <p:nvSpPr>
            <p:cNvPr id="13320" name="AutoShape 9"/>
            <p:cNvSpPr>
              <a:spLocks noChangeArrowheads="1"/>
            </p:cNvSpPr>
            <p:nvPr/>
          </p:nvSpPr>
          <p:spPr bwMode="auto">
            <a:xfrm>
              <a:off x="3231" y="1119"/>
              <a:ext cx="771" cy="136"/>
            </a:xfrm>
            <a:prstGeom prst="flowChartProcess">
              <a:avLst/>
            </a:prstGeom>
            <a:solidFill>
              <a:srgbClr val="FFFFCC"/>
            </a:solidFill>
            <a:ln w="9525">
              <a:solidFill>
                <a:schemeClr val="tx1"/>
              </a:solidFill>
              <a:miter lim="800000"/>
              <a:headEnd/>
              <a:tailEnd/>
            </a:ln>
          </p:spPr>
          <p:txBody>
            <a:bodyPr wrap="none" anchor="ctr"/>
            <a:lstStyle/>
            <a:p>
              <a:pPr algn="ctr"/>
              <a:r>
                <a:rPr lang="en-US" sz="1000" b="1" u="none"/>
                <a:t>General Manager</a:t>
              </a:r>
            </a:p>
          </p:txBody>
        </p:sp>
        <p:sp>
          <p:nvSpPr>
            <p:cNvPr id="13321" name="AutoShape 10"/>
            <p:cNvSpPr>
              <a:spLocks noChangeArrowheads="1"/>
            </p:cNvSpPr>
            <p:nvPr/>
          </p:nvSpPr>
          <p:spPr bwMode="auto">
            <a:xfrm>
              <a:off x="1224" y="1594"/>
              <a:ext cx="688" cy="314"/>
            </a:xfrm>
            <a:prstGeom prst="flowChartProcess">
              <a:avLst/>
            </a:prstGeom>
            <a:solidFill>
              <a:srgbClr val="FFFFCC"/>
            </a:solidFill>
            <a:ln w="9525">
              <a:solidFill>
                <a:schemeClr val="tx1"/>
              </a:solidFill>
              <a:miter lim="800000"/>
              <a:headEnd/>
              <a:tailEnd/>
            </a:ln>
          </p:spPr>
          <p:txBody>
            <a:bodyPr wrap="none" anchor="ctr"/>
            <a:lstStyle/>
            <a:p>
              <a:pPr algn="ctr"/>
              <a:r>
                <a:rPr lang="en-US" sz="1000" u="none"/>
                <a:t>Metrology, Quality </a:t>
              </a:r>
            </a:p>
            <a:p>
              <a:pPr algn="ctr"/>
              <a:r>
                <a:rPr lang="en-US" sz="1000" u="none"/>
                <a:t>And Environment</a:t>
              </a:r>
            </a:p>
          </p:txBody>
        </p:sp>
        <p:cxnSp>
          <p:nvCxnSpPr>
            <p:cNvPr id="13322" name="AutoShape 11"/>
            <p:cNvCxnSpPr>
              <a:cxnSpLocks noChangeShapeType="1"/>
              <a:stCxn id="13315" idx="2"/>
              <a:endCxn id="13316" idx="0"/>
            </p:cNvCxnSpPr>
            <p:nvPr/>
          </p:nvCxnSpPr>
          <p:spPr bwMode="auto">
            <a:xfrm>
              <a:off x="3617" y="303"/>
              <a:ext cx="0" cy="136"/>
            </a:xfrm>
            <a:prstGeom prst="straightConnector1">
              <a:avLst/>
            </a:prstGeom>
            <a:noFill/>
            <a:ln w="9525">
              <a:solidFill>
                <a:schemeClr val="tx1"/>
              </a:solidFill>
              <a:round/>
              <a:headEnd/>
              <a:tailEnd/>
            </a:ln>
          </p:spPr>
        </p:cxnSp>
        <p:cxnSp>
          <p:nvCxnSpPr>
            <p:cNvPr id="13323" name="AutoShape 12"/>
            <p:cNvCxnSpPr>
              <a:cxnSpLocks noChangeShapeType="1"/>
              <a:stCxn id="13316" idx="2"/>
              <a:endCxn id="13317" idx="0"/>
            </p:cNvCxnSpPr>
            <p:nvPr/>
          </p:nvCxnSpPr>
          <p:spPr bwMode="auto">
            <a:xfrm>
              <a:off x="3617" y="575"/>
              <a:ext cx="0" cy="90"/>
            </a:xfrm>
            <a:prstGeom prst="straightConnector1">
              <a:avLst/>
            </a:prstGeom>
            <a:noFill/>
            <a:ln w="9525">
              <a:solidFill>
                <a:schemeClr val="tx1"/>
              </a:solidFill>
              <a:round/>
              <a:headEnd/>
              <a:tailEnd/>
            </a:ln>
          </p:spPr>
        </p:cxnSp>
        <p:cxnSp>
          <p:nvCxnSpPr>
            <p:cNvPr id="13324" name="AutoShape 13"/>
            <p:cNvCxnSpPr>
              <a:cxnSpLocks noChangeShapeType="1"/>
              <a:stCxn id="13317" idx="2"/>
              <a:endCxn id="13318" idx="0"/>
            </p:cNvCxnSpPr>
            <p:nvPr/>
          </p:nvCxnSpPr>
          <p:spPr bwMode="auto">
            <a:xfrm>
              <a:off x="3617" y="801"/>
              <a:ext cx="0" cy="91"/>
            </a:xfrm>
            <a:prstGeom prst="straightConnector1">
              <a:avLst/>
            </a:prstGeom>
            <a:noFill/>
            <a:ln w="9525">
              <a:solidFill>
                <a:schemeClr val="tx1"/>
              </a:solidFill>
              <a:round/>
              <a:headEnd/>
              <a:tailEnd/>
            </a:ln>
          </p:spPr>
        </p:cxnSp>
        <p:cxnSp>
          <p:nvCxnSpPr>
            <p:cNvPr id="13325" name="AutoShape 14"/>
            <p:cNvCxnSpPr>
              <a:cxnSpLocks noChangeShapeType="1"/>
              <a:stCxn id="13318" idx="2"/>
            </p:cNvCxnSpPr>
            <p:nvPr/>
          </p:nvCxnSpPr>
          <p:spPr bwMode="auto">
            <a:xfrm>
              <a:off x="3617" y="1028"/>
              <a:ext cx="1" cy="91"/>
            </a:xfrm>
            <a:prstGeom prst="straightConnector1">
              <a:avLst/>
            </a:prstGeom>
            <a:noFill/>
            <a:ln w="9525">
              <a:solidFill>
                <a:schemeClr val="tx1"/>
              </a:solidFill>
              <a:round/>
              <a:headEnd/>
              <a:tailEnd/>
            </a:ln>
          </p:spPr>
        </p:cxnSp>
        <p:cxnSp>
          <p:nvCxnSpPr>
            <p:cNvPr id="13326" name="AutoShape 15"/>
            <p:cNvCxnSpPr>
              <a:cxnSpLocks noChangeShapeType="1"/>
              <a:stCxn id="13320" idx="2"/>
              <a:endCxn id="13348" idx="0"/>
            </p:cNvCxnSpPr>
            <p:nvPr/>
          </p:nvCxnSpPr>
          <p:spPr bwMode="auto">
            <a:xfrm rot="16200000" flipH="1">
              <a:off x="4151" y="721"/>
              <a:ext cx="311" cy="1380"/>
            </a:xfrm>
            <a:prstGeom prst="bentConnector3">
              <a:avLst>
                <a:gd name="adj1" fmla="val 54019"/>
              </a:avLst>
            </a:prstGeom>
            <a:noFill/>
            <a:ln w="9525">
              <a:solidFill>
                <a:schemeClr val="tx1"/>
              </a:solidFill>
              <a:miter lim="800000"/>
              <a:headEnd/>
              <a:tailEnd/>
            </a:ln>
          </p:spPr>
        </p:cxnSp>
        <p:cxnSp>
          <p:nvCxnSpPr>
            <p:cNvPr id="13327" name="AutoShape 16"/>
            <p:cNvCxnSpPr>
              <a:cxnSpLocks noChangeShapeType="1"/>
              <a:stCxn id="13320" idx="2"/>
              <a:endCxn id="13321" idx="0"/>
            </p:cNvCxnSpPr>
            <p:nvPr/>
          </p:nvCxnSpPr>
          <p:spPr bwMode="auto">
            <a:xfrm rot="5400000">
              <a:off x="2423" y="400"/>
              <a:ext cx="339" cy="2049"/>
            </a:xfrm>
            <a:prstGeom prst="bentConnector3">
              <a:avLst>
                <a:gd name="adj1" fmla="val 49852"/>
              </a:avLst>
            </a:prstGeom>
            <a:noFill/>
            <a:ln w="9525">
              <a:solidFill>
                <a:schemeClr val="tx1"/>
              </a:solidFill>
              <a:miter lim="800000"/>
              <a:headEnd/>
              <a:tailEnd/>
            </a:ln>
          </p:spPr>
        </p:cxnSp>
        <p:cxnSp>
          <p:nvCxnSpPr>
            <p:cNvPr id="13328" name="AutoShape 17"/>
            <p:cNvCxnSpPr>
              <a:cxnSpLocks noChangeShapeType="1"/>
            </p:cNvCxnSpPr>
            <p:nvPr/>
          </p:nvCxnSpPr>
          <p:spPr bwMode="auto">
            <a:xfrm rot="5400000">
              <a:off x="3285" y="1248"/>
              <a:ext cx="311" cy="353"/>
            </a:xfrm>
            <a:prstGeom prst="bentConnector3">
              <a:avLst>
                <a:gd name="adj1" fmla="val 49838"/>
              </a:avLst>
            </a:prstGeom>
            <a:noFill/>
            <a:ln w="9525">
              <a:solidFill>
                <a:schemeClr val="tx1"/>
              </a:solidFill>
              <a:miter lim="800000"/>
              <a:headEnd/>
              <a:tailEnd/>
            </a:ln>
          </p:spPr>
        </p:cxnSp>
        <p:cxnSp>
          <p:nvCxnSpPr>
            <p:cNvPr id="13329" name="AutoShape 18"/>
            <p:cNvCxnSpPr>
              <a:cxnSpLocks noChangeShapeType="1"/>
              <a:stCxn id="13320" idx="2"/>
              <a:endCxn id="13353" idx="0"/>
            </p:cNvCxnSpPr>
            <p:nvPr/>
          </p:nvCxnSpPr>
          <p:spPr bwMode="auto">
            <a:xfrm rot="16200000" flipH="1">
              <a:off x="3862" y="1010"/>
              <a:ext cx="311" cy="802"/>
            </a:xfrm>
            <a:prstGeom prst="bentConnector3">
              <a:avLst>
                <a:gd name="adj1" fmla="val 54338"/>
              </a:avLst>
            </a:prstGeom>
            <a:noFill/>
            <a:ln w="9525">
              <a:solidFill>
                <a:schemeClr val="tx1"/>
              </a:solidFill>
              <a:miter lim="800000"/>
              <a:headEnd/>
              <a:tailEnd/>
            </a:ln>
          </p:spPr>
        </p:cxnSp>
        <p:sp>
          <p:nvSpPr>
            <p:cNvPr id="13330" name="AutoShape 19"/>
            <p:cNvSpPr>
              <a:spLocks noChangeArrowheads="1"/>
            </p:cNvSpPr>
            <p:nvPr/>
          </p:nvSpPr>
          <p:spPr bwMode="auto">
            <a:xfrm>
              <a:off x="534" y="2529"/>
              <a:ext cx="544" cy="227"/>
            </a:xfrm>
            <a:prstGeom prst="flowChartProcess">
              <a:avLst/>
            </a:prstGeom>
            <a:solidFill>
              <a:srgbClr val="FFFFCC"/>
            </a:solidFill>
            <a:ln w="9525">
              <a:solidFill>
                <a:schemeClr val="tx1"/>
              </a:solidFill>
              <a:miter lim="800000"/>
              <a:headEnd/>
              <a:tailEnd/>
            </a:ln>
          </p:spPr>
          <p:txBody>
            <a:bodyPr wrap="none" anchor="ctr"/>
            <a:lstStyle/>
            <a:p>
              <a:pPr algn="ctr"/>
              <a:r>
                <a:rPr lang="en-US" sz="1000" u="none"/>
                <a:t>Metrology</a:t>
              </a:r>
            </a:p>
          </p:txBody>
        </p:sp>
        <p:sp>
          <p:nvSpPr>
            <p:cNvPr id="13331" name="AutoShape 20"/>
            <p:cNvSpPr>
              <a:spLocks noChangeArrowheads="1"/>
            </p:cNvSpPr>
            <p:nvPr/>
          </p:nvSpPr>
          <p:spPr bwMode="auto">
            <a:xfrm>
              <a:off x="2081" y="2529"/>
              <a:ext cx="544" cy="227"/>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Environment</a:t>
              </a:r>
            </a:p>
          </p:txBody>
        </p:sp>
        <p:sp>
          <p:nvSpPr>
            <p:cNvPr id="13332" name="AutoShape 21"/>
            <p:cNvSpPr>
              <a:spLocks noChangeArrowheads="1"/>
            </p:cNvSpPr>
            <p:nvPr/>
          </p:nvSpPr>
          <p:spPr bwMode="auto">
            <a:xfrm>
              <a:off x="32" y="3040"/>
              <a:ext cx="837" cy="317"/>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Dep. Legal</a:t>
              </a:r>
            </a:p>
            <a:p>
              <a:pPr algn="ctr"/>
              <a:r>
                <a:rPr lang="en-US" sz="1000" u="none"/>
                <a:t> Metrology</a:t>
              </a:r>
            </a:p>
          </p:txBody>
        </p:sp>
        <p:sp>
          <p:nvSpPr>
            <p:cNvPr id="13333" name="AutoShape 22"/>
            <p:cNvSpPr>
              <a:spLocks noChangeArrowheads="1"/>
            </p:cNvSpPr>
            <p:nvPr/>
          </p:nvSpPr>
          <p:spPr bwMode="auto">
            <a:xfrm>
              <a:off x="976" y="3040"/>
              <a:ext cx="891" cy="317"/>
            </a:xfrm>
            <a:prstGeom prst="flowChartProcess">
              <a:avLst/>
            </a:prstGeom>
            <a:solidFill>
              <a:srgbClr val="FFFFCC"/>
            </a:solidFill>
            <a:ln w="9525">
              <a:solidFill>
                <a:schemeClr val="tx1"/>
              </a:solidFill>
              <a:miter lim="800000"/>
              <a:headEnd/>
              <a:tailEnd/>
            </a:ln>
          </p:spPr>
          <p:txBody>
            <a:bodyPr wrap="none" anchor="ctr"/>
            <a:lstStyle/>
            <a:p>
              <a:pPr algn="ctr"/>
              <a:r>
                <a:rPr lang="en-US" sz="1000" u="none"/>
                <a:t>Dep. Scientific &amp; </a:t>
              </a:r>
            </a:p>
            <a:p>
              <a:pPr algn="ctr"/>
              <a:r>
                <a:rPr lang="en-US" sz="1000" u="none"/>
                <a:t>Industrial Metrology</a:t>
              </a:r>
            </a:p>
          </p:txBody>
        </p:sp>
        <p:sp>
          <p:nvSpPr>
            <p:cNvPr id="13334" name="Text Box 23"/>
            <p:cNvSpPr txBox="1">
              <a:spLocks noChangeArrowheads="1"/>
            </p:cNvSpPr>
            <p:nvPr/>
          </p:nvSpPr>
          <p:spPr bwMode="auto">
            <a:xfrm>
              <a:off x="1474" y="1253"/>
              <a:ext cx="1270" cy="173"/>
            </a:xfrm>
            <a:prstGeom prst="rect">
              <a:avLst/>
            </a:prstGeom>
            <a:noFill/>
            <a:ln w="9525">
              <a:noFill/>
              <a:miter lim="800000"/>
              <a:headEnd/>
              <a:tailEnd/>
            </a:ln>
          </p:spPr>
          <p:txBody>
            <a:bodyPr>
              <a:spAutoFit/>
            </a:bodyPr>
            <a:lstStyle/>
            <a:p>
              <a:pPr>
                <a:spcBef>
                  <a:spcPct val="50000"/>
                </a:spcBef>
              </a:pPr>
              <a:r>
                <a:rPr lang="es-AR" b="1" u="none"/>
                <a:t>Managers level</a:t>
              </a:r>
              <a:endParaRPr lang="es-ES" b="1" u="none"/>
            </a:p>
          </p:txBody>
        </p:sp>
        <p:sp>
          <p:nvSpPr>
            <p:cNvPr id="13335" name="Text Box 24"/>
            <p:cNvSpPr txBox="1">
              <a:spLocks noChangeArrowheads="1"/>
            </p:cNvSpPr>
            <p:nvPr/>
          </p:nvSpPr>
          <p:spPr bwMode="auto">
            <a:xfrm>
              <a:off x="328" y="2240"/>
              <a:ext cx="1250" cy="173"/>
            </a:xfrm>
            <a:prstGeom prst="rect">
              <a:avLst/>
            </a:prstGeom>
            <a:noFill/>
            <a:ln w="9525">
              <a:noFill/>
              <a:miter lim="800000"/>
              <a:headEnd/>
              <a:tailEnd/>
            </a:ln>
          </p:spPr>
          <p:txBody>
            <a:bodyPr>
              <a:spAutoFit/>
            </a:bodyPr>
            <a:lstStyle/>
            <a:p>
              <a:pPr algn="r">
                <a:spcBef>
                  <a:spcPct val="50000"/>
                </a:spcBef>
              </a:pPr>
              <a:r>
                <a:rPr lang="es-AR" b="1" u="none"/>
                <a:t>Deputy managers level</a:t>
              </a:r>
              <a:endParaRPr lang="es-ES" b="1" u="none"/>
            </a:p>
          </p:txBody>
        </p:sp>
        <p:sp>
          <p:nvSpPr>
            <p:cNvPr id="13336" name="Text Box 25"/>
            <p:cNvSpPr txBox="1">
              <a:spLocks noChangeArrowheads="1"/>
            </p:cNvSpPr>
            <p:nvPr/>
          </p:nvSpPr>
          <p:spPr bwMode="auto">
            <a:xfrm>
              <a:off x="567" y="3665"/>
              <a:ext cx="1550" cy="173"/>
            </a:xfrm>
            <a:prstGeom prst="rect">
              <a:avLst/>
            </a:prstGeom>
            <a:noFill/>
            <a:ln w="9525">
              <a:noFill/>
              <a:miter lim="800000"/>
              <a:headEnd/>
              <a:tailEnd/>
            </a:ln>
          </p:spPr>
          <p:txBody>
            <a:bodyPr>
              <a:spAutoFit/>
            </a:bodyPr>
            <a:lstStyle/>
            <a:p>
              <a:pPr>
                <a:spcBef>
                  <a:spcPct val="50000"/>
                </a:spcBef>
              </a:pPr>
              <a:r>
                <a:rPr lang="es-AR" b="1" u="none"/>
                <a:t>42 R&amp;D centers </a:t>
              </a:r>
              <a:endParaRPr lang="es-ES" b="1" u="none"/>
            </a:p>
          </p:txBody>
        </p:sp>
        <p:sp>
          <p:nvSpPr>
            <p:cNvPr id="13337" name="AutoShape 26"/>
            <p:cNvSpPr>
              <a:spLocks noChangeArrowheads="1"/>
            </p:cNvSpPr>
            <p:nvPr/>
          </p:nvSpPr>
          <p:spPr bwMode="auto">
            <a:xfrm>
              <a:off x="613" y="3850"/>
              <a:ext cx="499" cy="227"/>
            </a:xfrm>
            <a:prstGeom prst="flowChartProcess">
              <a:avLst/>
            </a:prstGeom>
            <a:solidFill>
              <a:srgbClr val="FFFFCC"/>
            </a:solidFill>
            <a:ln w="9525">
              <a:solidFill>
                <a:schemeClr val="tx1"/>
              </a:solidFill>
              <a:miter lim="800000"/>
              <a:headEnd/>
              <a:tailEnd/>
            </a:ln>
          </p:spPr>
          <p:txBody>
            <a:bodyPr wrap="none" anchor="ctr"/>
            <a:lstStyle/>
            <a:p>
              <a:pPr algn="ctr"/>
              <a:r>
                <a:rPr lang="en-US" sz="1000" b="1" u="none"/>
                <a:t>Química</a:t>
              </a:r>
            </a:p>
          </p:txBody>
        </p:sp>
        <p:sp>
          <p:nvSpPr>
            <p:cNvPr id="13338" name="AutoShape 27"/>
            <p:cNvSpPr>
              <a:spLocks noChangeArrowheads="1"/>
            </p:cNvSpPr>
            <p:nvPr/>
          </p:nvSpPr>
          <p:spPr bwMode="auto">
            <a:xfrm>
              <a:off x="1157" y="3850"/>
              <a:ext cx="499" cy="227"/>
            </a:xfrm>
            <a:prstGeom prst="flowChartProcess">
              <a:avLst/>
            </a:prstGeom>
            <a:solidFill>
              <a:srgbClr val="FFFFCC"/>
            </a:solidFill>
            <a:ln w="9525">
              <a:solidFill>
                <a:schemeClr val="tx1"/>
              </a:solidFill>
              <a:miter lim="800000"/>
              <a:headEnd/>
              <a:tailEnd/>
            </a:ln>
          </p:spPr>
          <p:txBody>
            <a:bodyPr wrap="none" anchor="ctr"/>
            <a:lstStyle/>
            <a:p>
              <a:pPr algn="ctr"/>
              <a:r>
                <a:rPr lang="en-US" sz="1000" b="1" u="none"/>
                <a:t>Ambiente</a:t>
              </a:r>
            </a:p>
          </p:txBody>
        </p:sp>
        <p:sp>
          <p:nvSpPr>
            <p:cNvPr id="13339" name="AutoShape 28"/>
            <p:cNvSpPr>
              <a:spLocks noChangeArrowheads="1"/>
            </p:cNvSpPr>
            <p:nvPr/>
          </p:nvSpPr>
          <p:spPr bwMode="auto">
            <a:xfrm>
              <a:off x="2609" y="3850"/>
              <a:ext cx="499" cy="227"/>
            </a:xfrm>
            <a:prstGeom prst="flowChartProcess">
              <a:avLst/>
            </a:prstGeom>
            <a:solidFill>
              <a:schemeClr val="bg1"/>
            </a:solidFill>
            <a:ln w="9525">
              <a:solidFill>
                <a:schemeClr val="tx1"/>
              </a:solidFill>
              <a:miter lim="800000"/>
              <a:headEnd/>
              <a:tailEnd/>
            </a:ln>
          </p:spPr>
          <p:txBody>
            <a:bodyPr wrap="none" anchor="ctr"/>
            <a:lstStyle/>
            <a:p>
              <a:pPr algn="ctr"/>
              <a:endParaRPr lang="es-AR" sz="1000" u="none"/>
            </a:p>
          </p:txBody>
        </p:sp>
        <p:sp>
          <p:nvSpPr>
            <p:cNvPr id="13340" name="AutoShape 29"/>
            <p:cNvSpPr>
              <a:spLocks noChangeArrowheads="1"/>
            </p:cNvSpPr>
            <p:nvPr/>
          </p:nvSpPr>
          <p:spPr bwMode="auto">
            <a:xfrm>
              <a:off x="3288" y="3846"/>
              <a:ext cx="590" cy="227"/>
            </a:xfrm>
            <a:prstGeom prst="flowChartProcess">
              <a:avLst/>
            </a:prstGeom>
            <a:solidFill>
              <a:schemeClr val="bg1"/>
            </a:solidFill>
            <a:ln w="9525">
              <a:solidFill>
                <a:schemeClr val="tx1"/>
              </a:solidFill>
              <a:miter lim="800000"/>
              <a:headEnd/>
              <a:tailEnd/>
            </a:ln>
          </p:spPr>
          <p:txBody>
            <a:bodyPr wrap="none" anchor="ctr"/>
            <a:lstStyle/>
            <a:p>
              <a:pPr algn="ctr"/>
              <a:endParaRPr lang="es-AR" sz="1000" u="none"/>
            </a:p>
          </p:txBody>
        </p:sp>
        <p:sp>
          <p:nvSpPr>
            <p:cNvPr id="13341" name="AutoShape 30"/>
            <p:cNvSpPr>
              <a:spLocks noChangeArrowheads="1"/>
            </p:cNvSpPr>
            <p:nvPr/>
          </p:nvSpPr>
          <p:spPr bwMode="auto">
            <a:xfrm>
              <a:off x="4786" y="3828"/>
              <a:ext cx="635" cy="272"/>
            </a:xfrm>
            <a:prstGeom prst="flowChartMultidocument">
              <a:avLst/>
            </a:prstGeom>
            <a:solidFill>
              <a:schemeClr val="bg1"/>
            </a:solidFill>
            <a:ln w="9525">
              <a:solidFill>
                <a:schemeClr val="tx1"/>
              </a:solidFill>
              <a:miter lim="800000"/>
              <a:headEnd/>
              <a:tailEnd/>
            </a:ln>
          </p:spPr>
          <p:txBody>
            <a:bodyPr wrap="none" anchor="ctr"/>
            <a:lstStyle/>
            <a:p>
              <a:endParaRPr lang="es-AR" sz="1400"/>
            </a:p>
          </p:txBody>
        </p:sp>
        <p:sp>
          <p:nvSpPr>
            <p:cNvPr id="13342" name="Text Box 31"/>
            <p:cNvSpPr txBox="1">
              <a:spLocks noChangeArrowheads="1"/>
            </p:cNvSpPr>
            <p:nvPr/>
          </p:nvSpPr>
          <p:spPr bwMode="auto">
            <a:xfrm>
              <a:off x="1837" y="3746"/>
              <a:ext cx="681" cy="327"/>
            </a:xfrm>
            <a:prstGeom prst="rect">
              <a:avLst/>
            </a:prstGeom>
            <a:noFill/>
            <a:ln w="9525">
              <a:noFill/>
              <a:miter lim="800000"/>
              <a:headEnd/>
              <a:tailEnd/>
            </a:ln>
          </p:spPr>
          <p:txBody>
            <a:bodyPr>
              <a:spAutoFit/>
            </a:bodyPr>
            <a:lstStyle/>
            <a:p>
              <a:pPr>
                <a:spcBef>
                  <a:spcPct val="50000"/>
                </a:spcBef>
              </a:pPr>
              <a:r>
                <a:rPr lang="es-AR" sz="2800" u="none"/>
                <a:t>…….</a:t>
              </a:r>
              <a:endParaRPr lang="es-ES" sz="2800" u="none"/>
            </a:p>
          </p:txBody>
        </p:sp>
        <p:sp>
          <p:nvSpPr>
            <p:cNvPr id="13343" name="Text Box 32"/>
            <p:cNvSpPr txBox="1">
              <a:spLocks noChangeArrowheads="1"/>
            </p:cNvSpPr>
            <p:nvPr/>
          </p:nvSpPr>
          <p:spPr bwMode="auto">
            <a:xfrm>
              <a:off x="3879" y="3755"/>
              <a:ext cx="681" cy="327"/>
            </a:xfrm>
            <a:prstGeom prst="rect">
              <a:avLst/>
            </a:prstGeom>
            <a:noFill/>
            <a:ln w="9525">
              <a:noFill/>
              <a:miter lim="800000"/>
              <a:headEnd/>
              <a:tailEnd/>
            </a:ln>
          </p:spPr>
          <p:txBody>
            <a:bodyPr>
              <a:spAutoFit/>
            </a:bodyPr>
            <a:lstStyle/>
            <a:p>
              <a:pPr>
                <a:spcBef>
                  <a:spcPct val="50000"/>
                </a:spcBef>
              </a:pPr>
              <a:r>
                <a:rPr lang="es-AR" sz="2800" u="none"/>
                <a:t>…….</a:t>
              </a:r>
              <a:endParaRPr lang="es-ES" sz="2800" u="none"/>
            </a:p>
          </p:txBody>
        </p:sp>
        <p:sp>
          <p:nvSpPr>
            <p:cNvPr id="13344" name="Rectangle 33"/>
            <p:cNvSpPr>
              <a:spLocks noChangeArrowheads="1"/>
            </p:cNvSpPr>
            <p:nvPr/>
          </p:nvSpPr>
          <p:spPr bwMode="auto">
            <a:xfrm>
              <a:off x="567" y="3665"/>
              <a:ext cx="4898" cy="499"/>
            </a:xfrm>
            <a:prstGeom prst="rect">
              <a:avLst/>
            </a:prstGeom>
            <a:noFill/>
            <a:ln w="3175">
              <a:solidFill>
                <a:schemeClr val="tx1"/>
              </a:solidFill>
              <a:prstDash val="dash"/>
              <a:miter lim="800000"/>
              <a:headEnd/>
              <a:tailEnd/>
            </a:ln>
          </p:spPr>
          <p:txBody>
            <a:bodyPr wrap="none" anchor="ctr"/>
            <a:lstStyle/>
            <a:p>
              <a:endParaRPr lang="es-AR" sz="1400"/>
            </a:p>
          </p:txBody>
        </p:sp>
        <p:cxnSp>
          <p:nvCxnSpPr>
            <p:cNvPr id="13345" name="AutoShape 34"/>
            <p:cNvCxnSpPr>
              <a:cxnSpLocks noChangeShapeType="1"/>
              <a:stCxn id="13320" idx="3"/>
              <a:endCxn id="13344" idx="3"/>
            </p:cNvCxnSpPr>
            <p:nvPr/>
          </p:nvCxnSpPr>
          <p:spPr bwMode="auto">
            <a:xfrm>
              <a:off x="4002" y="1187"/>
              <a:ext cx="1463" cy="2728"/>
            </a:xfrm>
            <a:prstGeom prst="bentConnector3">
              <a:avLst>
                <a:gd name="adj1" fmla="val 109843"/>
              </a:avLst>
            </a:prstGeom>
            <a:noFill/>
            <a:ln w="19050">
              <a:solidFill>
                <a:schemeClr val="tx1"/>
              </a:solidFill>
              <a:miter lim="800000"/>
              <a:headEnd/>
              <a:tailEnd/>
            </a:ln>
          </p:spPr>
        </p:cxnSp>
        <p:cxnSp>
          <p:nvCxnSpPr>
            <p:cNvPr id="13346" name="AutoShape 35"/>
            <p:cNvCxnSpPr>
              <a:cxnSpLocks noChangeShapeType="1"/>
              <a:stCxn id="13317" idx="3"/>
              <a:endCxn id="13319" idx="1"/>
            </p:cNvCxnSpPr>
            <p:nvPr/>
          </p:nvCxnSpPr>
          <p:spPr bwMode="auto">
            <a:xfrm>
              <a:off x="4002" y="733"/>
              <a:ext cx="477" cy="1"/>
            </a:xfrm>
            <a:prstGeom prst="straightConnector1">
              <a:avLst/>
            </a:prstGeom>
            <a:noFill/>
            <a:ln w="9525">
              <a:solidFill>
                <a:schemeClr val="tx1"/>
              </a:solidFill>
              <a:round/>
              <a:headEnd/>
              <a:tailEnd/>
            </a:ln>
          </p:spPr>
        </p:cxnSp>
        <p:sp>
          <p:nvSpPr>
            <p:cNvPr id="13347" name="AutoShape 36"/>
            <p:cNvSpPr>
              <a:spLocks noChangeArrowheads="1"/>
            </p:cNvSpPr>
            <p:nvPr/>
          </p:nvSpPr>
          <p:spPr bwMode="auto">
            <a:xfrm>
              <a:off x="3936" y="1902"/>
              <a:ext cx="544" cy="30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Special</a:t>
              </a:r>
            </a:p>
            <a:p>
              <a:pPr algn="ctr"/>
              <a:r>
                <a:rPr lang="en-US" sz="1000" u="none"/>
                <a:t> projects</a:t>
              </a:r>
            </a:p>
          </p:txBody>
        </p:sp>
        <p:sp>
          <p:nvSpPr>
            <p:cNvPr id="13348" name="AutoShape 37"/>
            <p:cNvSpPr>
              <a:spLocks noChangeArrowheads="1"/>
            </p:cNvSpPr>
            <p:nvPr/>
          </p:nvSpPr>
          <p:spPr bwMode="auto">
            <a:xfrm>
              <a:off x="4725" y="1566"/>
              <a:ext cx="544" cy="30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Legal</a:t>
              </a:r>
            </a:p>
          </p:txBody>
        </p:sp>
        <p:sp>
          <p:nvSpPr>
            <p:cNvPr id="13349" name="AutoShape 38"/>
            <p:cNvSpPr>
              <a:spLocks noChangeArrowheads="1"/>
            </p:cNvSpPr>
            <p:nvPr/>
          </p:nvSpPr>
          <p:spPr bwMode="auto">
            <a:xfrm>
              <a:off x="4523" y="1902"/>
              <a:ext cx="544" cy="30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Development</a:t>
              </a:r>
            </a:p>
          </p:txBody>
        </p:sp>
        <p:sp>
          <p:nvSpPr>
            <p:cNvPr id="13350" name="AutoShape 39"/>
            <p:cNvSpPr>
              <a:spLocks noChangeArrowheads="1"/>
            </p:cNvSpPr>
            <p:nvPr/>
          </p:nvSpPr>
          <p:spPr bwMode="auto">
            <a:xfrm>
              <a:off x="2415" y="1566"/>
              <a:ext cx="544" cy="30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Regional </a:t>
              </a:r>
            </a:p>
            <a:p>
              <a:pPr algn="ctr"/>
              <a:r>
                <a:rPr lang="en-US" sz="1000" u="none"/>
                <a:t>Assistance</a:t>
              </a:r>
            </a:p>
          </p:txBody>
        </p:sp>
        <p:sp>
          <p:nvSpPr>
            <p:cNvPr id="13351" name="AutoShape 40"/>
            <p:cNvSpPr>
              <a:spLocks noChangeArrowheads="1"/>
            </p:cNvSpPr>
            <p:nvPr/>
          </p:nvSpPr>
          <p:spPr bwMode="auto">
            <a:xfrm>
              <a:off x="3570" y="1566"/>
              <a:ext cx="544" cy="30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Human </a:t>
              </a:r>
            </a:p>
            <a:p>
              <a:pPr algn="ctr"/>
              <a:r>
                <a:rPr lang="en-US" sz="1000" u="none"/>
                <a:t>Resources</a:t>
              </a:r>
            </a:p>
          </p:txBody>
        </p:sp>
        <p:sp>
          <p:nvSpPr>
            <p:cNvPr id="13352" name="AutoShape 41"/>
            <p:cNvSpPr>
              <a:spLocks noChangeArrowheads="1"/>
            </p:cNvSpPr>
            <p:nvPr/>
          </p:nvSpPr>
          <p:spPr bwMode="auto">
            <a:xfrm>
              <a:off x="2762" y="1902"/>
              <a:ext cx="544" cy="30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Administration </a:t>
              </a:r>
            </a:p>
            <a:p>
              <a:pPr algn="ctr"/>
              <a:r>
                <a:rPr lang="en-US" sz="1000" u="none"/>
                <a:t>&amp; Finances</a:t>
              </a:r>
            </a:p>
          </p:txBody>
        </p:sp>
        <p:sp>
          <p:nvSpPr>
            <p:cNvPr id="13353" name="AutoShape 42"/>
            <p:cNvSpPr>
              <a:spLocks noChangeArrowheads="1"/>
            </p:cNvSpPr>
            <p:nvPr/>
          </p:nvSpPr>
          <p:spPr bwMode="auto">
            <a:xfrm>
              <a:off x="4147" y="1566"/>
              <a:ext cx="544" cy="30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International </a:t>
              </a:r>
            </a:p>
            <a:p>
              <a:pPr algn="ctr"/>
              <a:r>
                <a:rPr lang="en-US" sz="1000" u="none"/>
                <a:t>Cooperation</a:t>
              </a:r>
            </a:p>
          </p:txBody>
        </p:sp>
        <p:sp>
          <p:nvSpPr>
            <p:cNvPr id="13354" name="AutoShape 43"/>
            <p:cNvSpPr>
              <a:spLocks noChangeArrowheads="1"/>
            </p:cNvSpPr>
            <p:nvPr/>
          </p:nvSpPr>
          <p:spPr bwMode="auto">
            <a:xfrm>
              <a:off x="3349" y="1902"/>
              <a:ext cx="544" cy="30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Assistance to</a:t>
              </a:r>
            </a:p>
            <a:p>
              <a:pPr algn="ctr"/>
              <a:r>
                <a:rPr lang="en-US" sz="1000" u="none"/>
                <a:t> social industry</a:t>
              </a:r>
            </a:p>
          </p:txBody>
        </p:sp>
        <p:sp>
          <p:nvSpPr>
            <p:cNvPr id="13355" name="AutoShape 44"/>
            <p:cNvSpPr>
              <a:spLocks noChangeArrowheads="1"/>
            </p:cNvSpPr>
            <p:nvPr/>
          </p:nvSpPr>
          <p:spPr bwMode="auto">
            <a:xfrm>
              <a:off x="2992" y="1566"/>
              <a:ext cx="544" cy="30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Commercial</a:t>
              </a:r>
            </a:p>
          </p:txBody>
        </p:sp>
        <p:cxnSp>
          <p:nvCxnSpPr>
            <p:cNvPr id="13356" name="AutoShape 45"/>
            <p:cNvCxnSpPr>
              <a:cxnSpLocks noChangeShapeType="1"/>
              <a:stCxn id="13320" idx="2"/>
              <a:endCxn id="13351" idx="0"/>
            </p:cNvCxnSpPr>
            <p:nvPr/>
          </p:nvCxnSpPr>
          <p:spPr bwMode="auto">
            <a:xfrm rot="16200000" flipH="1">
              <a:off x="3574" y="1298"/>
              <a:ext cx="311" cy="225"/>
            </a:xfrm>
            <a:prstGeom prst="bentConnector3">
              <a:avLst>
                <a:gd name="adj1" fmla="val 54338"/>
              </a:avLst>
            </a:prstGeom>
            <a:noFill/>
            <a:ln w="9525">
              <a:solidFill>
                <a:schemeClr val="tx1"/>
              </a:solidFill>
              <a:miter lim="800000"/>
              <a:headEnd/>
              <a:tailEnd/>
            </a:ln>
          </p:spPr>
        </p:cxnSp>
        <p:cxnSp>
          <p:nvCxnSpPr>
            <p:cNvPr id="13357" name="AutoShape 46"/>
            <p:cNvCxnSpPr>
              <a:cxnSpLocks noChangeShapeType="1"/>
              <a:stCxn id="13321" idx="2"/>
              <a:endCxn id="13330" idx="0"/>
            </p:cNvCxnSpPr>
            <p:nvPr/>
          </p:nvCxnSpPr>
          <p:spPr bwMode="auto">
            <a:xfrm rot="5400000">
              <a:off x="876" y="1838"/>
              <a:ext cx="621" cy="762"/>
            </a:xfrm>
            <a:prstGeom prst="bentConnector3">
              <a:avLst>
                <a:gd name="adj1" fmla="val 78259"/>
              </a:avLst>
            </a:prstGeom>
            <a:noFill/>
            <a:ln w="3175">
              <a:solidFill>
                <a:schemeClr val="tx1"/>
              </a:solidFill>
              <a:miter lim="800000"/>
              <a:headEnd/>
              <a:tailEnd/>
            </a:ln>
          </p:spPr>
        </p:cxnSp>
        <p:cxnSp>
          <p:nvCxnSpPr>
            <p:cNvPr id="13358" name="AutoShape 47"/>
            <p:cNvCxnSpPr>
              <a:cxnSpLocks noChangeShapeType="1"/>
              <a:stCxn id="13330" idx="2"/>
              <a:endCxn id="13332" idx="0"/>
            </p:cNvCxnSpPr>
            <p:nvPr/>
          </p:nvCxnSpPr>
          <p:spPr bwMode="auto">
            <a:xfrm rot="5400000">
              <a:off x="487" y="2720"/>
              <a:ext cx="284" cy="355"/>
            </a:xfrm>
            <a:prstGeom prst="bentConnector3">
              <a:avLst>
                <a:gd name="adj1" fmla="val 83801"/>
              </a:avLst>
            </a:prstGeom>
            <a:noFill/>
            <a:ln w="3175">
              <a:solidFill>
                <a:schemeClr val="tx1"/>
              </a:solidFill>
              <a:miter lim="800000"/>
              <a:headEnd/>
              <a:tailEnd/>
            </a:ln>
          </p:spPr>
        </p:cxnSp>
        <p:cxnSp>
          <p:nvCxnSpPr>
            <p:cNvPr id="13359" name="AutoShape 48"/>
            <p:cNvCxnSpPr>
              <a:cxnSpLocks noChangeShapeType="1"/>
              <a:stCxn id="13333" idx="0"/>
              <a:endCxn id="13330" idx="2"/>
            </p:cNvCxnSpPr>
            <p:nvPr/>
          </p:nvCxnSpPr>
          <p:spPr bwMode="auto">
            <a:xfrm rot="5400000" flipH="1">
              <a:off x="972" y="2590"/>
              <a:ext cx="284" cy="616"/>
            </a:xfrm>
            <a:prstGeom prst="bentConnector3">
              <a:avLst>
                <a:gd name="adj1" fmla="val 16194"/>
              </a:avLst>
            </a:prstGeom>
            <a:noFill/>
            <a:ln w="3175">
              <a:solidFill>
                <a:schemeClr val="tx1"/>
              </a:solidFill>
              <a:miter lim="800000"/>
              <a:headEnd/>
              <a:tailEnd/>
            </a:ln>
          </p:spPr>
        </p:cxnSp>
        <p:cxnSp>
          <p:nvCxnSpPr>
            <p:cNvPr id="13360" name="AutoShape 49"/>
            <p:cNvCxnSpPr>
              <a:cxnSpLocks noChangeShapeType="1"/>
              <a:stCxn id="13333" idx="2"/>
              <a:endCxn id="13344" idx="1"/>
            </p:cNvCxnSpPr>
            <p:nvPr/>
          </p:nvCxnSpPr>
          <p:spPr bwMode="auto">
            <a:xfrm rot="5400000">
              <a:off x="716" y="3208"/>
              <a:ext cx="558" cy="855"/>
            </a:xfrm>
            <a:prstGeom prst="bentConnector4">
              <a:avLst>
                <a:gd name="adj1" fmla="val 27421"/>
                <a:gd name="adj2" fmla="val 116843"/>
              </a:avLst>
            </a:prstGeom>
            <a:noFill/>
            <a:ln w="12700">
              <a:solidFill>
                <a:srgbClr val="FF6600"/>
              </a:solidFill>
              <a:prstDash val="sysDot"/>
              <a:miter lim="800000"/>
              <a:headEnd/>
              <a:tailEnd type="triangle" w="med" len="med"/>
            </a:ln>
          </p:spPr>
        </p:cxnSp>
        <p:cxnSp>
          <p:nvCxnSpPr>
            <p:cNvPr id="13361" name="AutoShape 50"/>
            <p:cNvCxnSpPr>
              <a:cxnSpLocks noChangeShapeType="1"/>
              <a:stCxn id="13363" idx="2"/>
              <a:endCxn id="13344" idx="0"/>
            </p:cNvCxnSpPr>
            <p:nvPr/>
          </p:nvCxnSpPr>
          <p:spPr bwMode="auto">
            <a:xfrm rot="16200000" flipH="1">
              <a:off x="1838" y="2488"/>
              <a:ext cx="903" cy="1452"/>
            </a:xfrm>
            <a:prstGeom prst="bentConnector3">
              <a:avLst>
                <a:gd name="adj1" fmla="val 19708"/>
              </a:avLst>
            </a:prstGeom>
            <a:noFill/>
            <a:ln w="12700">
              <a:solidFill>
                <a:srgbClr val="FF6600"/>
              </a:solidFill>
              <a:prstDash val="sysDot"/>
              <a:miter lim="800000"/>
              <a:headEnd/>
              <a:tailEnd type="triangle" w="med" len="med"/>
            </a:ln>
          </p:spPr>
        </p:cxnSp>
        <p:cxnSp>
          <p:nvCxnSpPr>
            <p:cNvPr id="13362" name="AutoShape 51"/>
            <p:cNvCxnSpPr>
              <a:cxnSpLocks noChangeShapeType="1"/>
            </p:cNvCxnSpPr>
            <p:nvPr/>
          </p:nvCxnSpPr>
          <p:spPr bwMode="auto">
            <a:xfrm flipH="1">
              <a:off x="1496" y="2648"/>
              <a:ext cx="8" cy="400"/>
            </a:xfrm>
            <a:prstGeom prst="straightConnector1">
              <a:avLst/>
            </a:prstGeom>
            <a:noFill/>
            <a:ln w="9525">
              <a:solidFill>
                <a:srgbClr val="FF6600"/>
              </a:solidFill>
              <a:prstDash val="sysDot"/>
              <a:round/>
              <a:headEnd/>
              <a:tailEnd type="triangle" w="med" len="med"/>
            </a:ln>
          </p:spPr>
        </p:cxnSp>
        <p:sp>
          <p:nvSpPr>
            <p:cNvPr id="13363" name="AutoShape 52"/>
            <p:cNvSpPr>
              <a:spLocks noChangeArrowheads="1"/>
            </p:cNvSpPr>
            <p:nvPr/>
          </p:nvSpPr>
          <p:spPr bwMode="auto">
            <a:xfrm>
              <a:off x="1292" y="2535"/>
              <a:ext cx="544" cy="227"/>
            </a:xfrm>
            <a:prstGeom prst="flowChartProcess">
              <a:avLst/>
            </a:prstGeom>
            <a:solidFill>
              <a:srgbClr val="FFFFCC"/>
            </a:solidFill>
            <a:ln w="9525">
              <a:solidFill>
                <a:schemeClr val="tx1"/>
              </a:solidFill>
              <a:miter lim="800000"/>
              <a:headEnd/>
              <a:tailEnd/>
            </a:ln>
          </p:spPr>
          <p:txBody>
            <a:bodyPr wrap="none" anchor="ctr"/>
            <a:lstStyle/>
            <a:p>
              <a:pPr algn="ctr"/>
              <a:r>
                <a:rPr lang="en-US" sz="1000" u="none"/>
                <a:t>Quality</a:t>
              </a:r>
            </a:p>
          </p:txBody>
        </p:sp>
        <p:cxnSp>
          <p:nvCxnSpPr>
            <p:cNvPr id="13364" name="AutoShape 53"/>
            <p:cNvCxnSpPr>
              <a:cxnSpLocks noChangeShapeType="1"/>
              <a:stCxn id="13321" idx="2"/>
              <a:endCxn id="13363" idx="0"/>
            </p:cNvCxnSpPr>
            <p:nvPr/>
          </p:nvCxnSpPr>
          <p:spPr bwMode="auto">
            <a:xfrm flipH="1">
              <a:off x="1564" y="1908"/>
              <a:ext cx="4" cy="627"/>
            </a:xfrm>
            <a:prstGeom prst="straightConnector1">
              <a:avLst/>
            </a:prstGeom>
            <a:noFill/>
            <a:ln w="3175">
              <a:solidFill>
                <a:schemeClr val="tx1"/>
              </a:solidFill>
              <a:round/>
              <a:headEnd/>
              <a:tailEnd/>
            </a:ln>
          </p:spPr>
        </p:cxnSp>
        <p:cxnSp>
          <p:nvCxnSpPr>
            <p:cNvPr id="13365" name="AutoShape 54"/>
            <p:cNvCxnSpPr>
              <a:cxnSpLocks noChangeShapeType="1"/>
              <a:stCxn id="13321" idx="2"/>
              <a:endCxn id="13331" idx="0"/>
            </p:cNvCxnSpPr>
            <p:nvPr/>
          </p:nvCxnSpPr>
          <p:spPr bwMode="auto">
            <a:xfrm rot="16200000" flipH="1">
              <a:off x="1650" y="1826"/>
              <a:ext cx="621" cy="785"/>
            </a:xfrm>
            <a:prstGeom prst="bentConnector3">
              <a:avLst>
                <a:gd name="adj1" fmla="val 78097"/>
              </a:avLst>
            </a:prstGeom>
            <a:noFill/>
            <a:ln w="3175">
              <a:solidFill>
                <a:schemeClr val="tx1"/>
              </a:solidFill>
              <a:miter lim="800000"/>
              <a:headEnd/>
              <a:tailEnd/>
            </a:ln>
          </p:spPr>
        </p:cxn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0530" name="AutoShape 2"/>
          <p:cNvSpPr>
            <a:spLocks noChangeArrowheads="1"/>
          </p:cNvSpPr>
          <p:nvPr/>
        </p:nvSpPr>
        <p:spPr bwMode="auto">
          <a:xfrm>
            <a:off x="6448425" y="3055938"/>
            <a:ext cx="2695575" cy="704850"/>
          </a:xfrm>
          <a:prstGeom prst="leftArrowCallout">
            <a:avLst>
              <a:gd name="adj1" fmla="val 25000"/>
              <a:gd name="adj2" fmla="val 25000"/>
              <a:gd name="adj3" fmla="val 82329"/>
              <a:gd name="adj4" fmla="val 79977"/>
            </a:avLst>
          </a:prstGeom>
          <a:solidFill>
            <a:schemeClr val="bg1"/>
          </a:solidFill>
          <a:ln w="3175" algn="ctr">
            <a:noFill/>
            <a:miter lim="800000"/>
            <a:headEnd/>
            <a:tailEnd/>
          </a:ln>
        </p:spPr>
        <p:txBody>
          <a:bodyPr lIns="90488" tIns="44450" bIns="44450" anchor="ctr">
            <a:spAutoFit/>
          </a:bodyPr>
          <a:lstStyle/>
          <a:p>
            <a:pPr eaLnBrk="0" hangingPunct="0">
              <a:buClr>
                <a:schemeClr val="tx1"/>
              </a:buClr>
            </a:pPr>
            <a:r>
              <a:rPr lang="en-US" sz="1000" u="none">
                <a:latin typeface="Verdana" pitchFamily="34" charset="0"/>
              </a:rPr>
              <a:t>Maintenance of the Integrated Management System</a:t>
            </a:r>
          </a:p>
          <a:p>
            <a:pPr eaLnBrk="0" hangingPunct="0">
              <a:buClr>
                <a:schemeClr val="tx1"/>
              </a:buClr>
            </a:pPr>
            <a:r>
              <a:rPr lang="en-US" sz="1000" u="none">
                <a:latin typeface="Verdana" pitchFamily="34" charset="0"/>
              </a:rPr>
              <a:t>Auditors training</a:t>
            </a:r>
          </a:p>
        </p:txBody>
      </p:sp>
      <p:sp>
        <p:nvSpPr>
          <p:cNvPr id="150531" name="AutoShape 3"/>
          <p:cNvSpPr>
            <a:spLocks noChangeArrowheads="1"/>
          </p:cNvSpPr>
          <p:nvPr/>
        </p:nvSpPr>
        <p:spPr bwMode="auto">
          <a:xfrm flipH="1">
            <a:off x="344488" y="3443288"/>
            <a:ext cx="2881312" cy="850900"/>
          </a:xfrm>
          <a:prstGeom prst="leftArrowCallout">
            <a:avLst>
              <a:gd name="adj1" fmla="val 25000"/>
              <a:gd name="adj2" fmla="val 25000"/>
              <a:gd name="adj3" fmla="val 56437"/>
              <a:gd name="adj4" fmla="val 76931"/>
            </a:avLst>
          </a:prstGeom>
          <a:solidFill>
            <a:schemeClr val="bg1"/>
          </a:solidFill>
          <a:ln w="3175" algn="ctr">
            <a:noFill/>
            <a:miter lim="800000"/>
            <a:headEnd/>
            <a:tailEnd/>
          </a:ln>
        </p:spPr>
        <p:txBody>
          <a:bodyPr lIns="90488" tIns="44450" bIns="44450" anchor="ctr">
            <a:spAutoFit/>
          </a:bodyPr>
          <a:lstStyle/>
          <a:p>
            <a:pPr eaLnBrk="0" hangingPunct="0">
              <a:buClr>
                <a:schemeClr val="tx1"/>
              </a:buClr>
            </a:pPr>
            <a:r>
              <a:rPr lang="en-US" sz="1000" u="none">
                <a:latin typeface="Verdana" pitchFamily="34" charset="0"/>
              </a:rPr>
              <a:t>Harmonization of procedures, equivalence of results</a:t>
            </a:r>
          </a:p>
          <a:p>
            <a:pPr eaLnBrk="0" hangingPunct="0">
              <a:buClr>
                <a:schemeClr val="tx1"/>
              </a:buClr>
            </a:pPr>
            <a:r>
              <a:rPr lang="en-US" sz="1000" u="none">
                <a:latin typeface="Verdana" pitchFamily="34" charset="0"/>
              </a:rPr>
              <a:t>Crossed audits planning</a:t>
            </a:r>
          </a:p>
          <a:p>
            <a:pPr eaLnBrk="0" hangingPunct="0">
              <a:buClr>
                <a:schemeClr val="tx1"/>
              </a:buClr>
            </a:pPr>
            <a:r>
              <a:rPr lang="en-US" sz="1000" u="none">
                <a:latin typeface="Verdana" pitchFamily="34" charset="0"/>
              </a:rPr>
              <a:t>Inter-comparisons</a:t>
            </a:r>
          </a:p>
          <a:p>
            <a:pPr eaLnBrk="0" hangingPunct="0">
              <a:buClr>
                <a:schemeClr val="tx1"/>
              </a:buClr>
            </a:pPr>
            <a:r>
              <a:rPr lang="en-US" sz="1000" u="none">
                <a:latin typeface="Verdana" pitchFamily="34" charset="0"/>
              </a:rPr>
              <a:t>Technical training planning</a:t>
            </a:r>
          </a:p>
        </p:txBody>
      </p:sp>
      <p:sp>
        <p:nvSpPr>
          <p:cNvPr id="150532" name="AutoShape 4"/>
          <p:cNvSpPr>
            <a:spLocks noChangeArrowheads="1"/>
          </p:cNvSpPr>
          <p:nvPr/>
        </p:nvSpPr>
        <p:spPr bwMode="auto">
          <a:xfrm flipH="1">
            <a:off x="981075" y="1890713"/>
            <a:ext cx="3019425" cy="393700"/>
          </a:xfrm>
          <a:prstGeom prst="leftArrowCallout">
            <a:avLst>
              <a:gd name="adj1" fmla="val 25000"/>
              <a:gd name="adj2" fmla="val 25000"/>
              <a:gd name="adj3" fmla="val 127823"/>
              <a:gd name="adj4" fmla="val 76931"/>
            </a:avLst>
          </a:prstGeom>
          <a:solidFill>
            <a:schemeClr val="bg1"/>
          </a:solidFill>
          <a:ln w="3175" algn="ctr">
            <a:noFill/>
            <a:miter lim="800000"/>
            <a:headEnd/>
            <a:tailEnd/>
          </a:ln>
        </p:spPr>
        <p:txBody>
          <a:bodyPr lIns="90488" tIns="44450" bIns="44450" anchor="ctr">
            <a:spAutoFit/>
          </a:bodyPr>
          <a:lstStyle/>
          <a:p>
            <a:pPr eaLnBrk="0" hangingPunct="0">
              <a:buClr>
                <a:schemeClr val="tx1"/>
              </a:buClr>
            </a:pPr>
            <a:r>
              <a:rPr lang="en-US" sz="1000" u="none">
                <a:latin typeface="Verdana" pitchFamily="34" charset="0"/>
              </a:rPr>
              <a:t>Strategic planning and projects</a:t>
            </a:r>
          </a:p>
          <a:p>
            <a:pPr eaLnBrk="0" hangingPunct="0">
              <a:buClr>
                <a:schemeClr val="tx1"/>
              </a:buClr>
            </a:pPr>
            <a:r>
              <a:rPr lang="en-US" sz="1000" u="none">
                <a:latin typeface="Verdana" pitchFamily="34" charset="0"/>
              </a:rPr>
              <a:t>Management reviews</a:t>
            </a:r>
          </a:p>
        </p:txBody>
      </p:sp>
      <p:grpSp>
        <p:nvGrpSpPr>
          <p:cNvPr id="150533" name="Group 5"/>
          <p:cNvGrpSpPr>
            <a:grpSpLocks/>
          </p:cNvGrpSpPr>
          <p:nvPr/>
        </p:nvGrpSpPr>
        <p:grpSpPr bwMode="auto">
          <a:xfrm>
            <a:off x="3149600" y="927100"/>
            <a:ext cx="5397500" cy="4984750"/>
            <a:chOff x="1984" y="584"/>
            <a:chExt cx="3400" cy="3140"/>
          </a:xfrm>
        </p:grpSpPr>
        <p:sp>
          <p:nvSpPr>
            <p:cNvPr id="15420" name="AutoShape 6"/>
            <p:cNvSpPr>
              <a:spLocks noChangeArrowheads="1"/>
            </p:cNvSpPr>
            <p:nvPr/>
          </p:nvSpPr>
          <p:spPr bwMode="auto">
            <a:xfrm>
              <a:off x="2648" y="1154"/>
              <a:ext cx="1080" cy="314"/>
            </a:xfrm>
            <a:prstGeom prst="flowChartProcess">
              <a:avLst/>
            </a:prstGeom>
            <a:solidFill>
              <a:srgbClr val="FFFFCC"/>
            </a:solidFill>
            <a:ln w="9525">
              <a:solidFill>
                <a:schemeClr val="tx1"/>
              </a:solidFill>
              <a:miter lim="800000"/>
              <a:headEnd/>
              <a:tailEnd/>
            </a:ln>
          </p:spPr>
          <p:txBody>
            <a:bodyPr wrap="none" anchor="ctr"/>
            <a:lstStyle/>
            <a:p>
              <a:pPr algn="ctr"/>
              <a:r>
                <a:rPr lang="en-US" u="none"/>
                <a:t>Metrology, Quality </a:t>
              </a:r>
            </a:p>
            <a:p>
              <a:pPr algn="ctr"/>
              <a:r>
                <a:rPr lang="en-US" u="none"/>
                <a:t>And Environment</a:t>
              </a:r>
            </a:p>
          </p:txBody>
        </p:sp>
        <p:sp>
          <p:nvSpPr>
            <p:cNvPr id="15421" name="AutoShape 7"/>
            <p:cNvSpPr>
              <a:spLocks noChangeArrowheads="1"/>
            </p:cNvSpPr>
            <p:nvPr/>
          </p:nvSpPr>
          <p:spPr bwMode="auto">
            <a:xfrm>
              <a:off x="2158" y="2089"/>
              <a:ext cx="544" cy="227"/>
            </a:xfrm>
            <a:prstGeom prst="flowChartProcess">
              <a:avLst/>
            </a:prstGeom>
            <a:solidFill>
              <a:srgbClr val="FFFFCC"/>
            </a:solidFill>
            <a:ln w="9525">
              <a:solidFill>
                <a:schemeClr val="tx1"/>
              </a:solidFill>
              <a:miter lim="800000"/>
              <a:headEnd/>
              <a:tailEnd/>
            </a:ln>
          </p:spPr>
          <p:txBody>
            <a:bodyPr wrap="none" anchor="ctr"/>
            <a:lstStyle/>
            <a:p>
              <a:pPr algn="ctr"/>
              <a:r>
                <a:rPr lang="en-US" u="none"/>
                <a:t>Metrology</a:t>
              </a:r>
            </a:p>
          </p:txBody>
        </p:sp>
        <p:sp>
          <p:nvSpPr>
            <p:cNvPr id="15422" name="AutoShape 8"/>
            <p:cNvSpPr>
              <a:spLocks noChangeArrowheads="1"/>
            </p:cNvSpPr>
            <p:nvPr/>
          </p:nvSpPr>
          <p:spPr bwMode="auto">
            <a:xfrm>
              <a:off x="1984" y="2600"/>
              <a:ext cx="891" cy="317"/>
            </a:xfrm>
            <a:prstGeom prst="flowChartProcess">
              <a:avLst/>
            </a:prstGeom>
            <a:solidFill>
              <a:srgbClr val="FFFFCC"/>
            </a:solidFill>
            <a:ln w="9525">
              <a:solidFill>
                <a:schemeClr val="tx1"/>
              </a:solidFill>
              <a:miter lim="800000"/>
              <a:headEnd/>
              <a:tailEnd/>
            </a:ln>
          </p:spPr>
          <p:txBody>
            <a:bodyPr wrap="none" anchor="ctr"/>
            <a:lstStyle/>
            <a:p>
              <a:pPr algn="ctr"/>
              <a:r>
                <a:rPr lang="en-US" u="none"/>
                <a:t>Dep. Scientific &amp; </a:t>
              </a:r>
            </a:p>
            <a:p>
              <a:pPr algn="ctr"/>
              <a:r>
                <a:rPr lang="en-US" u="none"/>
                <a:t>Industrial Metrology</a:t>
              </a:r>
            </a:p>
          </p:txBody>
        </p:sp>
        <p:sp>
          <p:nvSpPr>
            <p:cNvPr id="15423" name="Text Box 9"/>
            <p:cNvSpPr txBox="1">
              <a:spLocks noChangeArrowheads="1"/>
            </p:cNvSpPr>
            <p:nvPr/>
          </p:nvSpPr>
          <p:spPr bwMode="auto">
            <a:xfrm>
              <a:off x="3399" y="3225"/>
              <a:ext cx="1550" cy="192"/>
            </a:xfrm>
            <a:prstGeom prst="rect">
              <a:avLst/>
            </a:prstGeom>
            <a:noFill/>
            <a:ln w="9525">
              <a:noFill/>
              <a:miter lim="800000"/>
              <a:headEnd/>
              <a:tailEnd/>
            </a:ln>
          </p:spPr>
          <p:txBody>
            <a:bodyPr>
              <a:spAutoFit/>
            </a:bodyPr>
            <a:lstStyle/>
            <a:p>
              <a:pPr>
                <a:spcBef>
                  <a:spcPct val="50000"/>
                </a:spcBef>
              </a:pPr>
              <a:r>
                <a:rPr lang="es-AR" sz="1400" b="1" u="none"/>
                <a:t>centers </a:t>
              </a:r>
              <a:endParaRPr lang="es-ES" sz="1400" b="1" u="none"/>
            </a:p>
          </p:txBody>
        </p:sp>
        <p:sp>
          <p:nvSpPr>
            <p:cNvPr id="15424" name="AutoShape 10"/>
            <p:cNvSpPr>
              <a:spLocks noChangeArrowheads="1"/>
            </p:cNvSpPr>
            <p:nvPr/>
          </p:nvSpPr>
          <p:spPr bwMode="auto">
            <a:xfrm>
              <a:off x="3445" y="3458"/>
              <a:ext cx="499" cy="227"/>
            </a:xfrm>
            <a:prstGeom prst="flowChartProcess">
              <a:avLst/>
            </a:prstGeom>
            <a:solidFill>
              <a:srgbClr val="FFFFCC"/>
            </a:solidFill>
            <a:ln w="9525">
              <a:solidFill>
                <a:schemeClr val="tx1"/>
              </a:solidFill>
              <a:miter lim="800000"/>
              <a:headEnd/>
              <a:tailEnd/>
            </a:ln>
          </p:spPr>
          <p:txBody>
            <a:bodyPr wrap="none" anchor="ctr"/>
            <a:lstStyle/>
            <a:p>
              <a:pPr algn="ctr"/>
              <a:r>
                <a:rPr lang="en-US" b="1" u="none"/>
                <a:t>Química</a:t>
              </a:r>
            </a:p>
          </p:txBody>
        </p:sp>
        <p:sp>
          <p:nvSpPr>
            <p:cNvPr id="15425" name="AutoShape 11"/>
            <p:cNvSpPr>
              <a:spLocks noChangeArrowheads="1"/>
            </p:cNvSpPr>
            <p:nvPr/>
          </p:nvSpPr>
          <p:spPr bwMode="auto">
            <a:xfrm>
              <a:off x="3989" y="3458"/>
              <a:ext cx="499" cy="227"/>
            </a:xfrm>
            <a:prstGeom prst="flowChartProcess">
              <a:avLst/>
            </a:prstGeom>
            <a:solidFill>
              <a:srgbClr val="FFFFCC"/>
            </a:solidFill>
            <a:ln w="9525">
              <a:solidFill>
                <a:schemeClr val="tx1"/>
              </a:solidFill>
              <a:miter lim="800000"/>
              <a:headEnd/>
              <a:tailEnd/>
            </a:ln>
          </p:spPr>
          <p:txBody>
            <a:bodyPr wrap="none" anchor="ctr"/>
            <a:lstStyle/>
            <a:p>
              <a:pPr algn="ctr"/>
              <a:r>
                <a:rPr lang="en-US" b="1" u="none"/>
                <a:t>Ambiente</a:t>
              </a:r>
            </a:p>
          </p:txBody>
        </p:sp>
        <p:sp>
          <p:nvSpPr>
            <p:cNvPr id="15426" name="Text Box 12"/>
            <p:cNvSpPr txBox="1">
              <a:spLocks noChangeArrowheads="1"/>
            </p:cNvSpPr>
            <p:nvPr/>
          </p:nvSpPr>
          <p:spPr bwMode="auto">
            <a:xfrm>
              <a:off x="4629" y="3330"/>
              <a:ext cx="681" cy="365"/>
            </a:xfrm>
            <a:prstGeom prst="rect">
              <a:avLst/>
            </a:prstGeom>
            <a:noFill/>
            <a:ln w="9525">
              <a:noFill/>
              <a:miter lim="800000"/>
              <a:headEnd/>
              <a:tailEnd/>
            </a:ln>
          </p:spPr>
          <p:txBody>
            <a:bodyPr>
              <a:spAutoFit/>
            </a:bodyPr>
            <a:lstStyle/>
            <a:p>
              <a:pPr>
                <a:spcBef>
                  <a:spcPct val="50000"/>
                </a:spcBef>
              </a:pPr>
              <a:r>
                <a:rPr lang="es-AR" sz="3200" u="none"/>
                <a:t>….</a:t>
              </a:r>
              <a:endParaRPr lang="es-ES" sz="3200" u="none"/>
            </a:p>
          </p:txBody>
        </p:sp>
        <p:sp>
          <p:nvSpPr>
            <p:cNvPr id="15427" name="Rectangle 13"/>
            <p:cNvSpPr>
              <a:spLocks noChangeArrowheads="1"/>
            </p:cNvSpPr>
            <p:nvPr/>
          </p:nvSpPr>
          <p:spPr bwMode="auto">
            <a:xfrm>
              <a:off x="3422" y="3225"/>
              <a:ext cx="1962" cy="499"/>
            </a:xfrm>
            <a:prstGeom prst="rect">
              <a:avLst/>
            </a:prstGeom>
            <a:noFill/>
            <a:ln w="3175">
              <a:solidFill>
                <a:schemeClr val="tx1"/>
              </a:solidFill>
              <a:prstDash val="dash"/>
              <a:miter lim="800000"/>
              <a:headEnd/>
              <a:tailEnd/>
            </a:ln>
          </p:spPr>
          <p:txBody>
            <a:bodyPr wrap="none" anchor="ctr"/>
            <a:lstStyle/>
            <a:p>
              <a:endParaRPr lang="es-AR" sz="1400"/>
            </a:p>
          </p:txBody>
        </p:sp>
        <p:cxnSp>
          <p:nvCxnSpPr>
            <p:cNvPr id="15428" name="AutoShape 14"/>
            <p:cNvCxnSpPr>
              <a:cxnSpLocks noChangeShapeType="1"/>
              <a:stCxn id="15420" idx="2"/>
              <a:endCxn id="15421" idx="0"/>
            </p:cNvCxnSpPr>
            <p:nvPr/>
          </p:nvCxnSpPr>
          <p:spPr bwMode="auto">
            <a:xfrm rot="5400000">
              <a:off x="2498" y="1400"/>
              <a:ext cx="621" cy="758"/>
            </a:xfrm>
            <a:prstGeom prst="bentConnector3">
              <a:avLst>
                <a:gd name="adj1" fmla="val 49921"/>
              </a:avLst>
            </a:prstGeom>
            <a:noFill/>
            <a:ln w="3175">
              <a:solidFill>
                <a:schemeClr val="tx1"/>
              </a:solidFill>
              <a:miter lim="800000"/>
              <a:headEnd/>
              <a:tailEnd/>
            </a:ln>
          </p:spPr>
        </p:cxnSp>
        <p:cxnSp>
          <p:nvCxnSpPr>
            <p:cNvPr id="15429" name="AutoShape 15"/>
            <p:cNvCxnSpPr>
              <a:cxnSpLocks noChangeShapeType="1"/>
              <a:stCxn id="15422" idx="0"/>
              <a:endCxn id="15421" idx="2"/>
            </p:cNvCxnSpPr>
            <p:nvPr/>
          </p:nvCxnSpPr>
          <p:spPr bwMode="auto">
            <a:xfrm rot="-5400000">
              <a:off x="2288" y="2458"/>
              <a:ext cx="284" cy="0"/>
            </a:xfrm>
            <a:prstGeom prst="straightConnector1">
              <a:avLst/>
            </a:prstGeom>
            <a:noFill/>
            <a:ln w="3175">
              <a:solidFill>
                <a:schemeClr val="tx1"/>
              </a:solidFill>
              <a:round/>
              <a:headEnd/>
              <a:tailEnd/>
            </a:ln>
          </p:spPr>
        </p:cxnSp>
        <p:cxnSp>
          <p:nvCxnSpPr>
            <p:cNvPr id="15430" name="AutoShape 16"/>
            <p:cNvCxnSpPr>
              <a:cxnSpLocks noChangeShapeType="1"/>
              <a:stCxn id="15422" idx="2"/>
              <a:endCxn id="15427" idx="1"/>
            </p:cNvCxnSpPr>
            <p:nvPr/>
          </p:nvCxnSpPr>
          <p:spPr bwMode="auto">
            <a:xfrm rot="16200000" flipH="1">
              <a:off x="2647" y="2700"/>
              <a:ext cx="558" cy="992"/>
            </a:xfrm>
            <a:prstGeom prst="bentConnector2">
              <a:avLst/>
            </a:prstGeom>
            <a:noFill/>
            <a:ln w="28575">
              <a:solidFill>
                <a:srgbClr val="FF6600"/>
              </a:solidFill>
              <a:prstDash val="sysDot"/>
              <a:miter lim="800000"/>
              <a:headEnd/>
              <a:tailEnd type="triangle" w="med" len="med"/>
            </a:ln>
          </p:spPr>
        </p:cxnSp>
        <p:cxnSp>
          <p:nvCxnSpPr>
            <p:cNvPr id="15431" name="AutoShape 17"/>
            <p:cNvCxnSpPr>
              <a:cxnSpLocks noChangeShapeType="1"/>
              <a:stCxn id="15432" idx="2"/>
              <a:endCxn id="15427" idx="0"/>
            </p:cNvCxnSpPr>
            <p:nvPr/>
          </p:nvCxnSpPr>
          <p:spPr bwMode="auto">
            <a:xfrm rot="16200000" flipH="1">
              <a:off x="3636" y="2458"/>
              <a:ext cx="903" cy="631"/>
            </a:xfrm>
            <a:prstGeom prst="bentConnector3">
              <a:avLst>
                <a:gd name="adj1" fmla="val 49944"/>
              </a:avLst>
            </a:prstGeom>
            <a:noFill/>
            <a:ln w="28575">
              <a:solidFill>
                <a:srgbClr val="FF6600"/>
              </a:solidFill>
              <a:prstDash val="sysDot"/>
              <a:miter lim="800000"/>
              <a:headEnd/>
              <a:tailEnd type="triangle" w="med" len="med"/>
            </a:ln>
          </p:spPr>
        </p:cxnSp>
        <p:sp>
          <p:nvSpPr>
            <p:cNvPr id="15432" name="AutoShape 18"/>
            <p:cNvSpPr>
              <a:spLocks noChangeArrowheads="1"/>
            </p:cNvSpPr>
            <p:nvPr/>
          </p:nvSpPr>
          <p:spPr bwMode="auto">
            <a:xfrm>
              <a:off x="3500" y="2095"/>
              <a:ext cx="544" cy="227"/>
            </a:xfrm>
            <a:prstGeom prst="flowChartProcess">
              <a:avLst/>
            </a:prstGeom>
            <a:solidFill>
              <a:srgbClr val="FFFFCC"/>
            </a:solidFill>
            <a:ln w="9525">
              <a:solidFill>
                <a:schemeClr val="tx1"/>
              </a:solidFill>
              <a:miter lim="800000"/>
              <a:headEnd/>
              <a:tailEnd/>
            </a:ln>
          </p:spPr>
          <p:txBody>
            <a:bodyPr wrap="none" anchor="ctr"/>
            <a:lstStyle/>
            <a:p>
              <a:pPr algn="ctr"/>
              <a:r>
                <a:rPr lang="en-US" u="none"/>
                <a:t>Quality</a:t>
              </a:r>
            </a:p>
          </p:txBody>
        </p:sp>
        <p:cxnSp>
          <p:nvCxnSpPr>
            <p:cNvPr id="15433" name="AutoShape 19"/>
            <p:cNvCxnSpPr>
              <a:cxnSpLocks noChangeShapeType="1"/>
              <a:stCxn id="15420" idx="2"/>
              <a:endCxn id="15432" idx="0"/>
            </p:cNvCxnSpPr>
            <p:nvPr/>
          </p:nvCxnSpPr>
          <p:spPr bwMode="auto">
            <a:xfrm rot="16200000" flipH="1">
              <a:off x="3166" y="1490"/>
              <a:ext cx="627" cy="584"/>
            </a:xfrm>
            <a:prstGeom prst="bentConnector3">
              <a:avLst>
                <a:gd name="adj1" fmla="val 49921"/>
              </a:avLst>
            </a:prstGeom>
            <a:noFill/>
            <a:ln w="3175">
              <a:solidFill>
                <a:schemeClr val="tx1"/>
              </a:solidFill>
              <a:miter lim="800000"/>
              <a:headEnd/>
              <a:tailEnd/>
            </a:ln>
          </p:spPr>
        </p:cxnSp>
        <p:sp>
          <p:nvSpPr>
            <p:cNvPr id="15434" name="Line 20"/>
            <p:cNvSpPr>
              <a:spLocks noChangeShapeType="1"/>
            </p:cNvSpPr>
            <p:nvPr/>
          </p:nvSpPr>
          <p:spPr bwMode="auto">
            <a:xfrm>
              <a:off x="3176" y="584"/>
              <a:ext cx="0" cy="584"/>
            </a:xfrm>
            <a:prstGeom prst="line">
              <a:avLst/>
            </a:prstGeom>
            <a:noFill/>
            <a:ln w="3175">
              <a:solidFill>
                <a:schemeClr val="tx1"/>
              </a:solidFill>
              <a:round/>
              <a:headEnd/>
              <a:tailEnd/>
            </a:ln>
          </p:spPr>
          <p:txBody>
            <a:bodyPr lIns="90488" tIns="44450" bIns="44450">
              <a:spAutoFit/>
            </a:bodyPr>
            <a:lstStyle/>
            <a:p>
              <a:endParaRPr lang="es-AR"/>
            </a:p>
          </p:txBody>
        </p:sp>
      </p:grpSp>
      <p:sp>
        <p:nvSpPr>
          <p:cNvPr id="150549" name="AutoShape 21"/>
          <p:cNvSpPr>
            <a:spLocks noChangeArrowheads="1"/>
          </p:cNvSpPr>
          <p:nvPr/>
        </p:nvSpPr>
        <p:spPr bwMode="auto">
          <a:xfrm>
            <a:off x="4643438" y="5983288"/>
            <a:ext cx="3567112" cy="341312"/>
          </a:xfrm>
          <a:prstGeom prst="upArrowCallout">
            <a:avLst>
              <a:gd name="adj1" fmla="val 144671"/>
              <a:gd name="adj2" fmla="val 140075"/>
              <a:gd name="adj3" fmla="val 14884"/>
              <a:gd name="adj4" fmla="val 66667"/>
            </a:avLst>
          </a:prstGeom>
          <a:solidFill>
            <a:schemeClr val="bg1"/>
          </a:solidFill>
          <a:ln w="3175" algn="ctr">
            <a:noFill/>
            <a:miter lim="800000"/>
            <a:headEnd/>
            <a:tailEnd/>
          </a:ln>
        </p:spPr>
        <p:txBody>
          <a:bodyPr lIns="90488" tIns="44450" bIns="44450" anchor="ctr">
            <a:spAutoFit/>
          </a:bodyPr>
          <a:lstStyle/>
          <a:p>
            <a:pPr algn="ctr" eaLnBrk="0" hangingPunct="0">
              <a:lnSpc>
                <a:spcPct val="110000"/>
              </a:lnSpc>
              <a:spcBef>
                <a:spcPct val="150000"/>
              </a:spcBef>
              <a:spcAft>
                <a:spcPct val="25000"/>
              </a:spcAft>
              <a:buClr>
                <a:schemeClr val="tx1"/>
              </a:buClr>
            </a:pPr>
            <a:r>
              <a:rPr lang="en-US" sz="1000" u="none">
                <a:latin typeface="Verdana" pitchFamily="34" charset="0"/>
              </a:rPr>
              <a:t>Maintenance of independent QMSs in each center</a:t>
            </a:r>
            <a:endParaRPr lang="es-ES" sz="1000" u="none">
              <a:latin typeface="Verdana" pitchFamily="34" charset="0"/>
            </a:endParaRPr>
          </a:p>
        </p:txBody>
      </p:sp>
      <p:grpSp>
        <p:nvGrpSpPr>
          <p:cNvPr id="150550" name="Group 22"/>
          <p:cNvGrpSpPr>
            <a:grpSpLocks/>
          </p:cNvGrpSpPr>
          <p:nvPr/>
        </p:nvGrpSpPr>
        <p:grpSpPr bwMode="auto">
          <a:xfrm>
            <a:off x="0" y="277813"/>
            <a:ext cx="8675688" cy="6580187"/>
            <a:chOff x="0" y="175"/>
            <a:chExt cx="5465" cy="4145"/>
          </a:xfrm>
        </p:grpSpPr>
        <p:sp>
          <p:nvSpPr>
            <p:cNvPr id="15367" name="Rectangle 23"/>
            <p:cNvSpPr>
              <a:spLocks noChangeArrowheads="1"/>
            </p:cNvSpPr>
            <p:nvPr/>
          </p:nvSpPr>
          <p:spPr bwMode="auto">
            <a:xfrm>
              <a:off x="0" y="1552"/>
              <a:ext cx="1984" cy="2768"/>
            </a:xfrm>
            <a:prstGeom prst="rect">
              <a:avLst/>
            </a:prstGeom>
            <a:solidFill>
              <a:srgbClr val="FFCC99"/>
            </a:solidFill>
            <a:ln w="3175" algn="ctr">
              <a:solidFill>
                <a:schemeClr val="tx1"/>
              </a:solidFill>
              <a:miter lim="800000"/>
              <a:headEnd/>
              <a:tailEnd/>
            </a:ln>
          </p:spPr>
          <p:txBody>
            <a:bodyPr lIns="90488" tIns="44450" bIns="44450" anchor="ctr">
              <a:spAutoFit/>
            </a:bodyPr>
            <a:lstStyle/>
            <a:p>
              <a:endParaRPr lang="es-AR" sz="1400"/>
            </a:p>
          </p:txBody>
        </p:sp>
        <p:grpSp>
          <p:nvGrpSpPr>
            <p:cNvPr id="15368" name="Group 24"/>
            <p:cNvGrpSpPr>
              <a:grpSpLocks/>
            </p:cNvGrpSpPr>
            <p:nvPr/>
          </p:nvGrpSpPr>
          <p:grpSpPr bwMode="auto">
            <a:xfrm>
              <a:off x="32" y="175"/>
              <a:ext cx="5433" cy="3989"/>
              <a:chOff x="32" y="175"/>
              <a:chExt cx="5433" cy="3989"/>
            </a:xfrm>
          </p:grpSpPr>
          <p:sp>
            <p:nvSpPr>
              <p:cNvPr id="15369" name="AutoShape 25"/>
              <p:cNvSpPr>
                <a:spLocks noChangeArrowheads="1"/>
              </p:cNvSpPr>
              <p:nvPr/>
            </p:nvSpPr>
            <p:spPr bwMode="auto">
              <a:xfrm>
                <a:off x="3087" y="175"/>
                <a:ext cx="1059" cy="128"/>
              </a:xfrm>
              <a:prstGeom prst="flowChartProcess">
                <a:avLst/>
              </a:prstGeom>
              <a:solidFill>
                <a:schemeClr val="bg1"/>
              </a:solidFill>
              <a:ln w="9525">
                <a:solidFill>
                  <a:schemeClr val="tx1"/>
                </a:solidFill>
                <a:miter lim="800000"/>
                <a:headEnd/>
                <a:tailEnd/>
              </a:ln>
            </p:spPr>
            <p:txBody>
              <a:bodyPr wrap="none" anchor="ctr"/>
              <a:lstStyle/>
              <a:p>
                <a:pPr algn="ctr"/>
                <a:r>
                  <a:rPr lang="en-US" sz="1000" b="1" u="none"/>
                  <a:t>Ministery of Industry</a:t>
                </a:r>
              </a:p>
            </p:txBody>
          </p:sp>
          <p:sp>
            <p:nvSpPr>
              <p:cNvPr id="15370" name="AutoShape 26"/>
              <p:cNvSpPr>
                <a:spLocks noChangeArrowheads="1"/>
              </p:cNvSpPr>
              <p:nvPr/>
            </p:nvSpPr>
            <p:spPr bwMode="auto">
              <a:xfrm>
                <a:off x="3231" y="439"/>
                <a:ext cx="771" cy="136"/>
              </a:xfrm>
              <a:prstGeom prst="flowChartProcess">
                <a:avLst/>
              </a:prstGeom>
              <a:solidFill>
                <a:srgbClr val="FFFFCC"/>
              </a:solidFill>
              <a:ln w="9525">
                <a:solidFill>
                  <a:schemeClr val="tx1"/>
                </a:solidFill>
                <a:miter lim="800000"/>
                <a:headEnd/>
                <a:tailEnd/>
              </a:ln>
            </p:spPr>
            <p:txBody>
              <a:bodyPr wrap="none" anchor="ctr"/>
              <a:lstStyle/>
              <a:p>
                <a:pPr algn="ctr"/>
                <a:r>
                  <a:rPr lang="en-US" sz="1400" b="1" u="none"/>
                  <a:t>INTI</a:t>
                </a:r>
              </a:p>
            </p:txBody>
          </p:sp>
          <p:sp>
            <p:nvSpPr>
              <p:cNvPr id="15371" name="AutoShape 27"/>
              <p:cNvSpPr>
                <a:spLocks noChangeArrowheads="1"/>
              </p:cNvSpPr>
              <p:nvPr/>
            </p:nvSpPr>
            <p:spPr bwMode="auto">
              <a:xfrm>
                <a:off x="3231" y="665"/>
                <a:ext cx="771" cy="136"/>
              </a:xfrm>
              <a:prstGeom prst="flowChartProcess">
                <a:avLst/>
              </a:prstGeom>
              <a:solidFill>
                <a:srgbClr val="FFFFCC"/>
              </a:solidFill>
              <a:ln w="9525">
                <a:solidFill>
                  <a:schemeClr val="tx1"/>
                </a:solidFill>
                <a:miter lim="800000"/>
                <a:headEnd/>
                <a:tailEnd/>
              </a:ln>
            </p:spPr>
            <p:txBody>
              <a:bodyPr wrap="none" anchor="ctr"/>
              <a:lstStyle/>
              <a:p>
                <a:pPr algn="ctr"/>
                <a:r>
                  <a:rPr lang="en-US" sz="1000" b="1" u="none"/>
                  <a:t>Board of Directors</a:t>
                </a:r>
              </a:p>
            </p:txBody>
          </p:sp>
          <p:sp>
            <p:nvSpPr>
              <p:cNvPr id="15372" name="AutoShape 28"/>
              <p:cNvSpPr>
                <a:spLocks noChangeArrowheads="1"/>
              </p:cNvSpPr>
              <p:nvPr/>
            </p:nvSpPr>
            <p:spPr bwMode="auto">
              <a:xfrm>
                <a:off x="3231" y="892"/>
                <a:ext cx="771" cy="136"/>
              </a:xfrm>
              <a:prstGeom prst="flowChartProcess">
                <a:avLst/>
              </a:prstGeom>
              <a:solidFill>
                <a:srgbClr val="FFFFCC"/>
              </a:solidFill>
              <a:ln w="9525">
                <a:solidFill>
                  <a:schemeClr val="tx1"/>
                </a:solidFill>
                <a:miter lim="800000"/>
                <a:headEnd/>
                <a:tailEnd/>
              </a:ln>
            </p:spPr>
            <p:txBody>
              <a:bodyPr wrap="none" anchor="ctr"/>
              <a:lstStyle/>
              <a:p>
                <a:pPr algn="ctr"/>
                <a:r>
                  <a:rPr lang="en-US" sz="1000" b="1" u="none"/>
                  <a:t>Presidency</a:t>
                </a:r>
              </a:p>
            </p:txBody>
          </p:sp>
          <p:sp>
            <p:nvSpPr>
              <p:cNvPr id="15373" name="AutoShape 29"/>
              <p:cNvSpPr>
                <a:spLocks noChangeArrowheads="1"/>
              </p:cNvSpPr>
              <p:nvPr/>
            </p:nvSpPr>
            <p:spPr bwMode="auto">
              <a:xfrm>
                <a:off x="4479" y="666"/>
                <a:ext cx="771" cy="13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Advisor Council</a:t>
                </a:r>
              </a:p>
            </p:txBody>
          </p:sp>
          <p:sp>
            <p:nvSpPr>
              <p:cNvPr id="15374" name="AutoShape 30"/>
              <p:cNvSpPr>
                <a:spLocks noChangeArrowheads="1"/>
              </p:cNvSpPr>
              <p:nvPr/>
            </p:nvSpPr>
            <p:spPr bwMode="auto">
              <a:xfrm>
                <a:off x="3231" y="1119"/>
                <a:ext cx="771" cy="136"/>
              </a:xfrm>
              <a:prstGeom prst="flowChartProcess">
                <a:avLst/>
              </a:prstGeom>
              <a:solidFill>
                <a:srgbClr val="FFFFCC"/>
              </a:solidFill>
              <a:ln w="9525">
                <a:solidFill>
                  <a:schemeClr val="tx1"/>
                </a:solidFill>
                <a:miter lim="800000"/>
                <a:headEnd/>
                <a:tailEnd/>
              </a:ln>
            </p:spPr>
            <p:txBody>
              <a:bodyPr wrap="none" anchor="ctr"/>
              <a:lstStyle/>
              <a:p>
                <a:pPr algn="ctr"/>
                <a:r>
                  <a:rPr lang="en-US" sz="1000" b="1" u="none"/>
                  <a:t>General Manager</a:t>
                </a:r>
              </a:p>
            </p:txBody>
          </p:sp>
          <p:sp>
            <p:nvSpPr>
              <p:cNvPr id="15375" name="AutoShape 31"/>
              <p:cNvSpPr>
                <a:spLocks noChangeArrowheads="1"/>
              </p:cNvSpPr>
              <p:nvPr/>
            </p:nvSpPr>
            <p:spPr bwMode="auto">
              <a:xfrm>
                <a:off x="1224" y="1594"/>
                <a:ext cx="688" cy="314"/>
              </a:xfrm>
              <a:prstGeom prst="flowChartProcess">
                <a:avLst/>
              </a:prstGeom>
              <a:solidFill>
                <a:srgbClr val="FFFFCC"/>
              </a:solidFill>
              <a:ln w="9525">
                <a:solidFill>
                  <a:schemeClr val="tx1"/>
                </a:solidFill>
                <a:miter lim="800000"/>
                <a:headEnd/>
                <a:tailEnd/>
              </a:ln>
            </p:spPr>
            <p:txBody>
              <a:bodyPr wrap="none" anchor="ctr"/>
              <a:lstStyle/>
              <a:p>
                <a:pPr algn="ctr"/>
                <a:r>
                  <a:rPr lang="en-US" sz="1000" u="none"/>
                  <a:t>Metrology, Quality </a:t>
                </a:r>
              </a:p>
              <a:p>
                <a:pPr algn="ctr"/>
                <a:r>
                  <a:rPr lang="en-US" sz="1000" u="none"/>
                  <a:t>And Environment</a:t>
                </a:r>
              </a:p>
            </p:txBody>
          </p:sp>
          <p:cxnSp>
            <p:nvCxnSpPr>
              <p:cNvPr id="15376" name="AutoShape 32"/>
              <p:cNvCxnSpPr>
                <a:cxnSpLocks noChangeShapeType="1"/>
                <a:stCxn id="15369" idx="2"/>
                <a:endCxn id="15370" idx="0"/>
              </p:cNvCxnSpPr>
              <p:nvPr/>
            </p:nvCxnSpPr>
            <p:spPr bwMode="auto">
              <a:xfrm>
                <a:off x="3617" y="303"/>
                <a:ext cx="0" cy="136"/>
              </a:xfrm>
              <a:prstGeom prst="straightConnector1">
                <a:avLst/>
              </a:prstGeom>
              <a:noFill/>
              <a:ln w="9525">
                <a:solidFill>
                  <a:schemeClr val="tx1"/>
                </a:solidFill>
                <a:round/>
                <a:headEnd/>
                <a:tailEnd/>
              </a:ln>
            </p:spPr>
          </p:cxnSp>
          <p:cxnSp>
            <p:nvCxnSpPr>
              <p:cNvPr id="15377" name="AutoShape 33"/>
              <p:cNvCxnSpPr>
                <a:cxnSpLocks noChangeShapeType="1"/>
                <a:stCxn id="15370" idx="2"/>
                <a:endCxn id="15371" idx="0"/>
              </p:cNvCxnSpPr>
              <p:nvPr/>
            </p:nvCxnSpPr>
            <p:spPr bwMode="auto">
              <a:xfrm>
                <a:off x="3617" y="575"/>
                <a:ext cx="0" cy="90"/>
              </a:xfrm>
              <a:prstGeom prst="straightConnector1">
                <a:avLst/>
              </a:prstGeom>
              <a:noFill/>
              <a:ln w="9525">
                <a:solidFill>
                  <a:schemeClr val="tx1"/>
                </a:solidFill>
                <a:round/>
                <a:headEnd/>
                <a:tailEnd/>
              </a:ln>
            </p:spPr>
          </p:cxnSp>
          <p:cxnSp>
            <p:nvCxnSpPr>
              <p:cNvPr id="15378" name="AutoShape 34"/>
              <p:cNvCxnSpPr>
                <a:cxnSpLocks noChangeShapeType="1"/>
                <a:stCxn id="15371" idx="2"/>
                <a:endCxn id="15372" idx="0"/>
              </p:cNvCxnSpPr>
              <p:nvPr/>
            </p:nvCxnSpPr>
            <p:spPr bwMode="auto">
              <a:xfrm>
                <a:off x="3617" y="801"/>
                <a:ext cx="0" cy="91"/>
              </a:xfrm>
              <a:prstGeom prst="straightConnector1">
                <a:avLst/>
              </a:prstGeom>
              <a:noFill/>
              <a:ln w="9525">
                <a:solidFill>
                  <a:schemeClr val="tx1"/>
                </a:solidFill>
                <a:round/>
                <a:headEnd/>
                <a:tailEnd/>
              </a:ln>
            </p:spPr>
          </p:cxnSp>
          <p:cxnSp>
            <p:nvCxnSpPr>
              <p:cNvPr id="15379" name="AutoShape 35"/>
              <p:cNvCxnSpPr>
                <a:cxnSpLocks noChangeShapeType="1"/>
                <a:stCxn id="15372" idx="2"/>
              </p:cNvCxnSpPr>
              <p:nvPr/>
            </p:nvCxnSpPr>
            <p:spPr bwMode="auto">
              <a:xfrm>
                <a:off x="3617" y="1028"/>
                <a:ext cx="1" cy="91"/>
              </a:xfrm>
              <a:prstGeom prst="straightConnector1">
                <a:avLst/>
              </a:prstGeom>
              <a:noFill/>
              <a:ln w="9525">
                <a:solidFill>
                  <a:schemeClr val="tx1"/>
                </a:solidFill>
                <a:round/>
                <a:headEnd/>
                <a:tailEnd/>
              </a:ln>
            </p:spPr>
          </p:cxnSp>
          <p:cxnSp>
            <p:nvCxnSpPr>
              <p:cNvPr id="15380" name="AutoShape 36"/>
              <p:cNvCxnSpPr>
                <a:cxnSpLocks noChangeShapeType="1"/>
                <a:stCxn id="15374" idx="2"/>
                <a:endCxn id="15402" idx="0"/>
              </p:cNvCxnSpPr>
              <p:nvPr/>
            </p:nvCxnSpPr>
            <p:spPr bwMode="auto">
              <a:xfrm rot="16200000" flipH="1">
                <a:off x="4151" y="721"/>
                <a:ext cx="311" cy="1380"/>
              </a:xfrm>
              <a:prstGeom prst="bentConnector3">
                <a:avLst>
                  <a:gd name="adj1" fmla="val 54019"/>
                </a:avLst>
              </a:prstGeom>
              <a:noFill/>
              <a:ln w="9525">
                <a:solidFill>
                  <a:schemeClr val="tx1"/>
                </a:solidFill>
                <a:miter lim="800000"/>
                <a:headEnd/>
                <a:tailEnd/>
              </a:ln>
            </p:spPr>
          </p:cxnSp>
          <p:cxnSp>
            <p:nvCxnSpPr>
              <p:cNvPr id="15381" name="AutoShape 37"/>
              <p:cNvCxnSpPr>
                <a:cxnSpLocks noChangeShapeType="1"/>
                <a:stCxn id="15374" idx="2"/>
                <a:endCxn id="15375" idx="0"/>
              </p:cNvCxnSpPr>
              <p:nvPr/>
            </p:nvCxnSpPr>
            <p:spPr bwMode="auto">
              <a:xfrm rot="5400000">
                <a:off x="2423" y="400"/>
                <a:ext cx="339" cy="2049"/>
              </a:xfrm>
              <a:prstGeom prst="bentConnector3">
                <a:avLst>
                  <a:gd name="adj1" fmla="val 49852"/>
                </a:avLst>
              </a:prstGeom>
              <a:noFill/>
              <a:ln w="9525">
                <a:solidFill>
                  <a:schemeClr val="tx1"/>
                </a:solidFill>
                <a:miter lim="800000"/>
                <a:headEnd/>
                <a:tailEnd/>
              </a:ln>
            </p:spPr>
          </p:cxnSp>
          <p:cxnSp>
            <p:nvCxnSpPr>
              <p:cNvPr id="15382" name="AutoShape 38"/>
              <p:cNvCxnSpPr>
                <a:cxnSpLocks noChangeShapeType="1"/>
              </p:cNvCxnSpPr>
              <p:nvPr/>
            </p:nvCxnSpPr>
            <p:spPr bwMode="auto">
              <a:xfrm rot="5400000">
                <a:off x="3285" y="1248"/>
                <a:ext cx="311" cy="353"/>
              </a:xfrm>
              <a:prstGeom prst="bentConnector3">
                <a:avLst>
                  <a:gd name="adj1" fmla="val 49838"/>
                </a:avLst>
              </a:prstGeom>
              <a:noFill/>
              <a:ln w="9525">
                <a:solidFill>
                  <a:schemeClr val="tx1"/>
                </a:solidFill>
                <a:miter lim="800000"/>
                <a:headEnd/>
                <a:tailEnd/>
              </a:ln>
            </p:spPr>
          </p:cxnSp>
          <p:cxnSp>
            <p:nvCxnSpPr>
              <p:cNvPr id="15383" name="AutoShape 39"/>
              <p:cNvCxnSpPr>
                <a:cxnSpLocks noChangeShapeType="1"/>
                <a:stCxn id="15374" idx="2"/>
                <a:endCxn id="15407" idx="0"/>
              </p:cNvCxnSpPr>
              <p:nvPr/>
            </p:nvCxnSpPr>
            <p:spPr bwMode="auto">
              <a:xfrm rot="16200000" flipH="1">
                <a:off x="3862" y="1010"/>
                <a:ext cx="311" cy="802"/>
              </a:xfrm>
              <a:prstGeom prst="bentConnector3">
                <a:avLst>
                  <a:gd name="adj1" fmla="val 54338"/>
                </a:avLst>
              </a:prstGeom>
              <a:noFill/>
              <a:ln w="9525">
                <a:solidFill>
                  <a:schemeClr val="tx1"/>
                </a:solidFill>
                <a:miter lim="800000"/>
                <a:headEnd/>
                <a:tailEnd/>
              </a:ln>
            </p:spPr>
          </p:cxnSp>
          <p:sp>
            <p:nvSpPr>
              <p:cNvPr id="15384" name="AutoShape 40"/>
              <p:cNvSpPr>
                <a:spLocks noChangeArrowheads="1"/>
              </p:cNvSpPr>
              <p:nvPr/>
            </p:nvSpPr>
            <p:spPr bwMode="auto">
              <a:xfrm>
                <a:off x="534" y="2529"/>
                <a:ext cx="544" cy="227"/>
              </a:xfrm>
              <a:prstGeom prst="flowChartProcess">
                <a:avLst/>
              </a:prstGeom>
              <a:solidFill>
                <a:srgbClr val="FFFFCC"/>
              </a:solidFill>
              <a:ln w="9525">
                <a:solidFill>
                  <a:schemeClr val="tx1"/>
                </a:solidFill>
                <a:miter lim="800000"/>
                <a:headEnd/>
                <a:tailEnd/>
              </a:ln>
            </p:spPr>
            <p:txBody>
              <a:bodyPr wrap="none" anchor="ctr"/>
              <a:lstStyle/>
              <a:p>
                <a:pPr algn="ctr"/>
                <a:r>
                  <a:rPr lang="en-US" sz="1000" u="none"/>
                  <a:t>Metrology</a:t>
                </a:r>
              </a:p>
            </p:txBody>
          </p:sp>
          <p:sp>
            <p:nvSpPr>
              <p:cNvPr id="15385" name="AutoShape 41"/>
              <p:cNvSpPr>
                <a:spLocks noChangeArrowheads="1"/>
              </p:cNvSpPr>
              <p:nvPr/>
            </p:nvSpPr>
            <p:spPr bwMode="auto">
              <a:xfrm>
                <a:off x="2081" y="2529"/>
                <a:ext cx="544" cy="227"/>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Environment</a:t>
                </a:r>
              </a:p>
            </p:txBody>
          </p:sp>
          <p:sp>
            <p:nvSpPr>
              <p:cNvPr id="15386" name="AutoShape 42"/>
              <p:cNvSpPr>
                <a:spLocks noChangeArrowheads="1"/>
              </p:cNvSpPr>
              <p:nvPr/>
            </p:nvSpPr>
            <p:spPr bwMode="auto">
              <a:xfrm>
                <a:off x="32" y="3040"/>
                <a:ext cx="837" cy="317"/>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Dep. Legal</a:t>
                </a:r>
              </a:p>
              <a:p>
                <a:pPr algn="ctr"/>
                <a:r>
                  <a:rPr lang="en-US" sz="1000" u="none"/>
                  <a:t> Metrology</a:t>
                </a:r>
              </a:p>
            </p:txBody>
          </p:sp>
          <p:sp>
            <p:nvSpPr>
              <p:cNvPr id="15387" name="AutoShape 43"/>
              <p:cNvSpPr>
                <a:spLocks noChangeArrowheads="1"/>
              </p:cNvSpPr>
              <p:nvPr/>
            </p:nvSpPr>
            <p:spPr bwMode="auto">
              <a:xfrm>
                <a:off x="976" y="3040"/>
                <a:ext cx="891" cy="317"/>
              </a:xfrm>
              <a:prstGeom prst="flowChartProcess">
                <a:avLst/>
              </a:prstGeom>
              <a:solidFill>
                <a:srgbClr val="FFFFCC"/>
              </a:solidFill>
              <a:ln w="9525">
                <a:solidFill>
                  <a:schemeClr val="tx1"/>
                </a:solidFill>
                <a:miter lim="800000"/>
                <a:headEnd/>
                <a:tailEnd/>
              </a:ln>
            </p:spPr>
            <p:txBody>
              <a:bodyPr wrap="none" anchor="ctr"/>
              <a:lstStyle/>
              <a:p>
                <a:pPr algn="ctr"/>
                <a:r>
                  <a:rPr lang="en-US" sz="1000" u="none"/>
                  <a:t>Dep. Scientific &amp; </a:t>
                </a:r>
              </a:p>
              <a:p>
                <a:pPr algn="ctr"/>
                <a:r>
                  <a:rPr lang="en-US" sz="1000" u="none"/>
                  <a:t>Industrial Metrology</a:t>
                </a:r>
              </a:p>
            </p:txBody>
          </p:sp>
          <p:sp>
            <p:nvSpPr>
              <p:cNvPr id="15388" name="Text Box 44"/>
              <p:cNvSpPr txBox="1">
                <a:spLocks noChangeArrowheads="1"/>
              </p:cNvSpPr>
              <p:nvPr/>
            </p:nvSpPr>
            <p:spPr bwMode="auto">
              <a:xfrm>
                <a:off x="1474" y="1253"/>
                <a:ext cx="1270" cy="173"/>
              </a:xfrm>
              <a:prstGeom prst="rect">
                <a:avLst/>
              </a:prstGeom>
              <a:noFill/>
              <a:ln w="9525">
                <a:noFill/>
                <a:miter lim="800000"/>
                <a:headEnd/>
                <a:tailEnd/>
              </a:ln>
            </p:spPr>
            <p:txBody>
              <a:bodyPr>
                <a:spAutoFit/>
              </a:bodyPr>
              <a:lstStyle/>
              <a:p>
                <a:pPr>
                  <a:spcBef>
                    <a:spcPct val="50000"/>
                  </a:spcBef>
                </a:pPr>
                <a:r>
                  <a:rPr lang="es-AR" b="1" u="none"/>
                  <a:t>Managers level</a:t>
                </a:r>
                <a:endParaRPr lang="es-ES" b="1" u="none"/>
              </a:p>
            </p:txBody>
          </p:sp>
          <p:sp>
            <p:nvSpPr>
              <p:cNvPr id="15389" name="Text Box 45"/>
              <p:cNvSpPr txBox="1">
                <a:spLocks noChangeArrowheads="1"/>
              </p:cNvSpPr>
              <p:nvPr/>
            </p:nvSpPr>
            <p:spPr bwMode="auto">
              <a:xfrm>
                <a:off x="328" y="2240"/>
                <a:ext cx="1250" cy="173"/>
              </a:xfrm>
              <a:prstGeom prst="rect">
                <a:avLst/>
              </a:prstGeom>
              <a:noFill/>
              <a:ln w="9525">
                <a:noFill/>
                <a:miter lim="800000"/>
                <a:headEnd/>
                <a:tailEnd/>
              </a:ln>
            </p:spPr>
            <p:txBody>
              <a:bodyPr>
                <a:spAutoFit/>
              </a:bodyPr>
              <a:lstStyle/>
              <a:p>
                <a:pPr algn="r">
                  <a:spcBef>
                    <a:spcPct val="50000"/>
                  </a:spcBef>
                </a:pPr>
                <a:r>
                  <a:rPr lang="es-AR" b="1" u="none"/>
                  <a:t>Deputy managers level</a:t>
                </a:r>
                <a:endParaRPr lang="es-ES" b="1" u="none"/>
              </a:p>
            </p:txBody>
          </p:sp>
          <p:sp>
            <p:nvSpPr>
              <p:cNvPr id="15390" name="Text Box 46"/>
              <p:cNvSpPr txBox="1">
                <a:spLocks noChangeArrowheads="1"/>
              </p:cNvSpPr>
              <p:nvPr/>
            </p:nvSpPr>
            <p:spPr bwMode="auto">
              <a:xfrm>
                <a:off x="567" y="3665"/>
                <a:ext cx="1550" cy="173"/>
              </a:xfrm>
              <a:prstGeom prst="rect">
                <a:avLst/>
              </a:prstGeom>
              <a:noFill/>
              <a:ln w="9525">
                <a:noFill/>
                <a:miter lim="800000"/>
                <a:headEnd/>
                <a:tailEnd/>
              </a:ln>
            </p:spPr>
            <p:txBody>
              <a:bodyPr>
                <a:spAutoFit/>
              </a:bodyPr>
              <a:lstStyle/>
              <a:p>
                <a:pPr>
                  <a:spcBef>
                    <a:spcPct val="50000"/>
                  </a:spcBef>
                </a:pPr>
                <a:r>
                  <a:rPr lang="es-AR" b="1" u="none"/>
                  <a:t>42 R&amp;D centers </a:t>
                </a:r>
                <a:endParaRPr lang="es-ES" b="1" u="none"/>
              </a:p>
            </p:txBody>
          </p:sp>
          <p:sp>
            <p:nvSpPr>
              <p:cNvPr id="15391" name="AutoShape 47"/>
              <p:cNvSpPr>
                <a:spLocks noChangeArrowheads="1"/>
              </p:cNvSpPr>
              <p:nvPr/>
            </p:nvSpPr>
            <p:spPr bwMode="auto">
              <a:xfrm>
                <a:off x="613" y="3850"/>
                <a:ext cx="499" cy="227"/>
              </a:xfrm>
              <a:prstGeom prst="flowChartProcess">
                <a:avLst/>
              </a:prstGeom>
              <a:solidFill>
                <a:srgbClr val="FFFFCC"/>
              </a:solidFill>
              <a:ln w="9525">
                <a:solidFill>
                  <a:schemeClr val="tx1"/>
                </a:solidFill>
                <a:miter lim="800000"/>
                <a:headEnd/>
                <a:tailEnd/>
              </a:ln>
            </p:spPr>
            <p:txBody>
              <a:bodyPr wrap="none" anchor="ctr"/>
              <a:lstStyle/>
              <a:p>
                <a:pPr algn="ctr"/>
                <a:r>
                  <a:rPr lang="en-US" sz="1000" b="1" u="none"/>
                  <a:t>Química</a:t>
                </a:r>
              </a:p>
            </p:txBody>
          </p:sp>
          <p:sp>
            <p:nvSpPr>
              <p:cNvPr id="15392" name="AutoShape 48"/>
              <p:cNvSpPr>
                <a:spLocks noChangeArrowheads="1"/>
              </p:cNvSpPr>
              <p:nvPr/>
            </p:nvSpPr>
            <p:spPr bwMode="auto">
              <a:xfrm>
                <a:off x="1157" y="3850"/>
                <a:ext cx="499" cy="227"/>
              </a:xfrm>
              <a:prstGeom prst="flowChartProcess">
                <a:avLst/>
              </a:prstGeom>
              <a:solidFill>
                <a:srgbClr val="FFFFCC"/>
              </a:solidFill>
              <a:ln w="9525">
                <a:solidFill>
                  <a:schemeClr val="tx1"/>
                </a:solidFill>
                <a:miter lim="800000"/>
                <a:headEnd/>
                <a:tailEnd/>
              </a:ln>
            </p:spPr>
            <p:txBody>
              <a:bodyPr wrap="none" anchor="ctr"/>
              <a:lstStyle/>
              <a:p>
                <a:pPr algn="ctr"/>
                <a:r>
                  <a:rPr lang="en-US" sz="1000" b="1" u="none"/>
                  <a:t>Ambiente</a:t>
                </a:r>
              </a:p>
            </p:txBody>
          </p:sp>
          <p:sp>
            <p:nvSpPr>
              <p:cNvPr id="15393" name="AutoShape 49"/>
              <p:cNvSpPr>
                <a:spLocks noChangeArrowheads="1"/>
              </p:cNvSpPr>
              <p:nvPr/>
            </p:nvSpPr>
            <p:spPr bwMode="auto">
              <a:xfrm>
                <a:off x="2609" y="3850"/>
                <a:ext cx="499" cy="227"/>
              </a:xfrm>
              <a:prstGeom prst="flowChartProcess">
                <a:avLst/>
              </a:prstGeom>
              <a:solidFill>
                <a:schemeClr val="bg1"/>
              </a:solidFill>
              <a:ln w="9525">
                <a:solidFill>
                  <a:schemeClr val="tx1"/>
                </a:solidFill>
                <a:miter lim="800000"/>
                <a:headEnd/>
                <a:tailEnd/>
              </a:ln>
            </p:spPr>
            <p:txBody>
              <a:bodyPr wrap="none" anchor="ctr"/>
              <a:lstStyle/>
              <a:p>
                <a:pPr algn="ctr"/>
                <a:endParaRPr lang="es-AR" sz="1000" u="none"/>
              </a:p>
            </p:txBody>
          </p:sp>
          <p:sp>
            <p:nvSpPr>
              <p:cNvPr id="15394" name="AutoShape 50"/>
              <p:cNvSpPr>
                <a:spLocks noChangeArrowheads="1"/>
              </p:cNvSpPr>
              <p:nvPr/>
            </p:nvSpPr>
            <p:spPr bwMode="auto">
              <a:xfrm>
                <a:off x="3288" y="3846"/>
                <a:ext cx="590" cy="227"/>
              </a:xfrm>
              <a:prstGeom prst="flowChartProcess">
                <a:avLst/>
              </a:prstGeom>
              <a:solidFill>
                <a:schemeClr val="bg1"/>
              </a:solidFill>
              <a:ln w="9525">
                <a:solidFill>
                  <a:schemeClr val="tx1"/>
                </a:solidFill>
                <a:miter lim="800000"/>
                <a:headEnd/>
                <a:tailEnd/>
              </a:ln>
            </p:spPr>
            <p:txBody>
              <a:bodyPr wrap="none" anchor="ctr"/>
              <a:lstStyle/>
              <a:p>
                <a:pPr algn="ctr"/>
                <a:endParaRPr lang="es-AR" sz="1000" u="none"/>
              </a:p>
            </p:txBody>
          </p:sp>
          <p:sp>
            <p:nvSpPr>
              <p:cNvPr id="15395" name="AutoShape 51"/>
              <p:cNvSpPr>
                <a:spLocks noChangeArrowheads="1"/>
              </p:cNvSpPr>
              <p:nvPr/>
            </p:nvSpPr>
            <p:spPr bwMode="auto">
              <a:xfrm>
                <a:off x="4786" y="3828"/>
                <a:ext cx="635" cy="272"/>
              </a:xfrm>
              <a:prstGeom prst="flowChartMultidocument">
                <a:avLst/>
              </a:prstGeom>
              <a:solidFill>
                <a:schemeClr val="bg1"/>
              </a:solidFill>
              <a:ln w="9525">
                <a:solidFill>
                  <a:schemeClr val="tx1"/>
                </a:solidFill>
                <a:miter lim="800000"/>
                <a:headEnd/>
                <a:tailEnd/>
              </a:ln>
            </p:spPr>
            <p:txBody>
              <a:bodyPr wrap="none" anchor="ctr"/>
              <a:lstStyle/>
              <a:p>
                <a:endParaRPr lang="es-AR" sz="1400"/>
              </a:p>
            </p:txBody>
          </p:sp>
          <p:sp>
            <p:nvSpPr>
              <p:cNvPr id="15396" name="Text Box 52"/>
              <p:cNvSpPr txBox="1">
                <a:spLocks noChangeArrowheads="1"/>
              </p:cNvSpPr>
              <p:nvPr/>
            </p:nvSpPr>
            <p:spPr bwMode="auto">
              <a:xfrm>
                <a:off x="1837" y="3746"/>
                <a:ext cx="681" cy="327"/>
              </a:xfrm>
              <a:prstGeom prst="rect">
                <a:avLst/>
              </a:prstGeom>
              <a:noFill/>
              <a:ln w="9525">
                <a:noFill/>
                <a:miter lim="800000"/>
                <a:headEnd/>
                <a:tailEnd/>
              </a:ln>
            </p:spPr>
            <p:txBody>
              <a:bodyPr>
                <a:spAutoFit/>
              </a:bodyPr>
              <a:lstStyle/>
              <a:p>
                <a:pPr>
                  <a:spcBef>
                    <a:spcPct val="50000"/>
                  </a:spcBef>
                </a:pPr>
                <a:r>
                  <a:rPr lang="es-AR" sz="2800" u="none"/>
                  <a:t>…….</a:t>
                </a:r>
                <a:endParaRPr lang="es-ES" sz="2800" u="none"/>
              </a:p>
            </p:txBody>
          </p:sp>
          <p:sp>
            <p:nvSpPr>
              <p:cNvPr id="15397" name="Text Box 53"/>
              <p:cNvSpPr txBox="1">
                <a:spLocks noChangeArrowheads="1"/>
              </p:cNvSpPr>
              <p:nvPr/>
            </p:nvSpPr>
            <p:spPr bwMode="auto">
              <a:xfrm>
                <a:off x="3879" y="3755"/>
                <a:ext cx="681" cy="327"/>
              </a:xfrm>
              <a:prstGeom prst="rect">
                <a:avLst/>
              </a:prstGeom>
              <a:noFill/>
              <a:ln w="9525">
                <a:noFill/>
                <a:miter lim="800000"/>
                <a:headEnd/>
                <a:tailEnd/>
              </a:ln>
            </p:spPr>
            <p:txBody>
              <a:bodyPr>
                <a:spAutoFit/>
              </a:bodyPr>
              <a:lstStyle/>
              <a:p>
                <a:pPr>
                  <a:spcBef>
                    <a:spcPct val="50000"/>
                  </a:spcBef>
                </a:pPr>
                <a:r>
                  <a:rPr lang="es-AR" sz="2800" u="none"/>
                  <a:t>…….</a:t>
                </a:r>
                <a:endParaRPr lang="es-ES" sz="2800" u="none"/>
              </a:p>
            </p:txBody>
          </p:sp>
          <p:sp>
            <p:nvSpPr>
              <p:cNvPr id="15398" name="Rectangle 54"/>
              <p:cNvSpPr>
                <a:spLocks noChangeArrowheads="1"/>
              </p:cNvSpPr>
              <p:nvPr/>
            </p:nvSpPr>
            <p:spPr bwMode="auto">
              <a:xfrm>
                <a:off x="567" y="3665"/>
                <a:ext cx="4898" cy="499"/>
              </a:xfrm>
              <a:prstGeom prst="rect">
                <a:avLst/>
              </a:prstGeom>
              <a:noFill/>
              <a:ln w="3175">
                <a:solidFill>
                  <a:schemeClr val="tx1"/>
                </a:solidFill>
                <a:prstDash val="dash"/>
                <a:miter lim="800000"/>
                <a:headEnd/>
                <a:tailEnd/>
              </a:ln>
            </p:spPr>
            <p:txBody>
              <a:bodyPr wrap="none" anchor="ctr"/>
              <a:lstStyle/>
              <a:p>
                <a:endParaRPr lang="es-AR" sz="1400"/>
              </a:p>
            </p:txBody>
          </p:sp>
          <p:cxnSp>
            <p:nvCxnSpPr>
              <p:cNvPr id="15399" name="AutoShape 55"/>
              <p:cNvCxnSpPr>
                <a:cxnSpLocks noChangeShapeType="1"/>
                <a:stCxn id="15374" idx="3"/>
                <a:endCxn id="15398" idx="3"/>
              </p:cNvCxnSpPr>
              <p:nvPr/>
            </p:nvCxnSpPr>
            <p:spPr bwMode="auto">
              <a:xfrm>
                <a:off x="4002" y="1187"/>
                <a:ext cx="1463" cy="2728"/>
              </a:xfrm>
              <a:prstGeom prst="bentConnector3">
                <a:avLst>
                  <a:gd name="adj1" fmla="val 109843"/>
                </a:avLst>
              </a:prstGeom>
              <a:noFill/>
              <a:ln w="19050">
                <a:solidFill>
                  <a:schemeClr val="tx1"/>
                </a:solidFill>
                <a:miter lim="800000"/>
                <a:headEnd/>
                <a:tailEnd/>
              </a:ln>
            </p:spPr>
          </p:cxnSp>
          <p:cxnSp>
            <p:nvCxnSpPr>
              <p:cNvPr id="15400" name="AutoShape 56"/>
              <p:cNvCxnSpPr>
                <a:cxnSpLocks noChangeShapeType="1"/>
                <a:stCxn id="15371" idx="3"/>
                <a:endCxn id="15373" idx="1"/>
              </p:cNvCxnSpPr>
              <p:nvPr/>
            </p:nvCxnSpPr>
            <p:spPr bwMode="auto">
              <a:xfrm>
                <a:off x="4002" y="733"/>
                <a:ext cx="477" cy="1"/>
              </a:xfrm>
              <a:prstGeom prst="straightConnector1">
                <a:avLst/>
              </a:prstGeom>
              <a:noFill/>
              <a:ln w="9525">
                <a:solidFill>
                  <a:schemeClr val="tx1"/>
                </a:solidFill>
                <a:round/>
                <a:headEnd/>
                <a:tailEnd/>
              </a:ln>
            </p:spPr>
          </p:cxnSp>
          <p:sp>
            <p:nvSpPr>
              <p:cNvPr id="15401" name="AutoShape 57"/>
              <p:cNvSpPr>
                <a:spLocks noChangeArrowheads="1"/>
              </p:cNvSpPr>
              <p:nvPr/>
            </p:nvSpPr>
            <p:spPr bwMode="auto">
              <a:xfrm>
                <a:off x="3936" y="1902"/>
                <a:ext cx="544" cy="30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Special</a:t>
                </a:r>
              </a:p>
              <a:p>
                <a:pPr algn="ctr"/>
                <a:r>
                  <a:rPr lang="en-US" sz="1000" u="none"/>
                  <a:t> projects</a:t>
                </a:r>
              </a:p>
            </p:txBody>
          </p:sp>
          <p:sp>
            <p:nvSpPr>
              <p:cNvPr id="15402" name="AutoShape 58"/>
              <p:cNvSpPr>
                <a:spLocks noChangeArrowheads="1"/>
              </p:cNvSpPr>
              <p:nvPr/>
            </p:nvSpPr>
            <p:spPr bwMode="auto">
              <a:xfrm>
                <a:off x="4725" y="1566"/>
                <a:ext cx="544" cy="30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Legal</a:t>
                </a:r>
              </a:p>
            </p:txBody>
          </p:sp>
          <p:sp>
            <p:nvSpPr>
              <p:cNvPr id="15403" name="AutoShape 59"/>
              <p:cNvSpPr>
                <a:spLocks noChangeArrowheads="1"/>
              </p:cNvSpPr>
              <p:nvPr/>
            </p:nvSpPr>
            <p:spPr bwMode="auto">
              <a:xfrm>
                <a:off x="4523" y="1902"/>
                <a:ext cx="544" cy="30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Development</a:t>
                </a:r>
              </a:p>
            </p:txBody>
          </p:sp>
          <p:sp>
            <p:nvSpPr>
              <p:cNvPr id="15404" name="AutoShape 60"/>
              <p:cNvSpPr>
                <a:spLocks noChangeArrowheads="1"/>
              </p:cNvSpPr>
              <p:nvPr/>
            </p:nvSpPr>
            <p:spPr bwMode="auto">
              <a:xfrm>
                <a:off x="2415" y="1566"/>
                <a:ext cx="544" cy="30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Regional </a:t>
                </a:r>
              </a:p>
              <a:p>
                <a:pPr algn="ctr"/>
                <a:r>
                  <a:rPr lang="en-US" sz="1000" u="none"/>
                  <a:t>Assistance</a:t>
                </a:r>
              </a:p>
            </p:txBody>
          </p:sp>
          <p:sp>
            <p:nvSpPr>
              <p:cNvPr id="15405" name="AutoShape 61"/>
              <p:cNvSpPr>
                <a:spLocks noChangeArrowheads="1"/>
              </p:cNvSpPr>
              <p:nvPr/>
            </p:nvSpPr>
            <p:spPr bwMode="auto">
              <a:xfrm>
                <a:off x="3570" y="1566"/>
                <a:ext cx="544" cy="30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Human </a:t>
                </a:r>
              </a:p>
              <a:p>
                <a:pPr algn="ctr"/>
                <a:r>
                  <a:rPr lang="en-US" sz="1000" u="none"/>
                  <a:t>Resources</a:t>
                </a:r>
              </a:p>
            </p:txBody>
          </p:sp>
          <p:sp>
            <p:nvSpPr>
              <p:cNvPr id="15406" name="AutoShape 62"/>
              <p:cNvSpPr>
                <a:spLocks noChangeArrowheads="1"/>
              </p:cNvSpPr>
              <p:nvPr/>
            </p:nvSpPr>
            <p:spPr bwMode="auto">
              <a:xfrm>
                <a:off x="2762" y="1902"/>
                <a:ext cx="544" cy="30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Administration </a:t>
                </a:r>
              </a:p>
              <a:p>
                <a:pPr algn="ctr"/>
                <a:r>
                  <a:rPr lang="en-US" sz="1000" u="none"/>
                  <a:t>&amp; Finances</a:t>
                </a:r>
              </a:p>
            </p:txBody>
          </p:sp>
          <p:sp>
            <p:nvSpPr>
              <p:cNvPr id="15407" name="AutoShape 63"/>
              <p:cNvSpPr>
                <a:spLocks noChangeArrowheads="1"/>
              </p:cNvSpPr>
              <p:nvPr/>
            </p:nvSpPr>
            <p:spPr bwMode="auto">
              <a:xfrm>
                <a:off x="4147" y="1566"/>
                <a:ext cx="544" cy="30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International </a:t>
                </a:r>
              </a:p>
              <a:p>
                <a:pPr algn="ctr"/>
                <a:r>
                  <a:rPr lang="en-US" sz="1000" u="none"/>
                  <a:t>Cooperation</a:t>
                </a:r>
              </a:p>
            </p:txBody>
          </p:sp>
          <p:sp>
            <p:nvSpPr>
              <p:cNvPr id="15408" name="AutoShape 64"/>
              <p:cNvSpPr>
                <a:spLocks noChangeArrowheads="1"/>
              </p:cNvSpPr>
              <p:nvPr/>
            </p:nvSpPr>
            <p:spPr bwMode="auto">
              <a:xfrm>
                <a:off x="3349" y="1902"/>
                <a:ext cx="544" cy="30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Assistance to</a:t>
                </a:r>
              </a:p>
              <a:p>
                <a:pPr algn="ctr"/>
                <a:r>
                  <a:rPr lang="en-US" sz="1000" u="none"/>
                  <a:t> social industry</a:t>
                </a:r>
              </a:p>
            </p:txBody>
          </p:sp>
          <p:sp>
            <p:nvSpPr>
              <p:cNvPr id="15409" name="AutoShape 65"/>
              <p:cNvSpPr>
                <a:spLocks noChangeArrowheads="1"/>
              </p:cNvSpPr>
              <p:nvPr/>
            </p:nvSpPr>
            <p:spPr bwMode="auto">
              <a:xfrm>
                <a:off x="2992" y="1566"/>
                <a:ext cx="544" cy="306"/>
              </a:xfrm>
              <a:prstGeom prst="flowChartProcess">
                <a:avLst/>
              </a:prstGeom>
              <a:solidFill>
                <a:schemeClr val="bg1"/>
              </a:solidFill>
              <a:ln w="9525">
                <a:solidFill>
                  <a:schemeClr val="tx1"/>
                </a:solidFill>
                <a:miter lim="800000"/>
                <a:headEnd/>
                <a:tailEnd/>
              </a:ln>
            </p:spPr>
            <p:txBody>
              <a:bodyPr wrap="none" anchor="ctr"/>
              <a:lstStyle/>
              <a:p>
                <a:pPr algn="ctr"/>
                <a:r>
                  <a:rPr lang="en-US" sz="1000" u="none"/>
                  <a:t>Commercial</a:t>
                </a:r>
              </a:p>
            </p:txBody>
          </p:sp>
          <p:cxnSp>
            <p:nvCxnSpPr>
              <p:cNvPr id="15410" name="AutoShape 66"/>
              <p:cNvCxnSpPr>
                <a:cxnSpLocks noChangeShapeType="1"/>
                <a:stCxn id="15374" idx="2"/>
                <a:endCxn id="15405" idx="0"/>
              </p:cNvCxnSpPr>
              <p:nvPr/>
            </p:nvCxnSpPr>
            <p:spPr bwMode="auto">
              <a:xfrm rot="16200000" flipH="1">
                <a:off x="3574" y="1298"/>
                <a:ext cx="311" cy="225"/>
              </a:xfrm>
              <a:prstGeom prst="bentConnector3">
                <a:avLst>
                  <a:gd name="adj1" fmla="val 54338"/>
                </a:avLst>
              </a:prstGeom>
              <a:noFill/>
              <a:ln w="9525">
                <a:solidFill>
                  <a:schemeClr val="tx1"/>
                </a:solidFill>
                <a:miter lim="800000"/>
                <a:headEnd/>
                <a:tailEnd/>
              </a:ln>
            </p:spPr>
          </p:cxnSp>
          <p:cxnSp>
            <p:nvCxnSpPr>
              <p:cNvPr id="15411" name="AutoShape 67"/>
              <p:cNvCxnSpPr>
                <a:cxnSpLocks noChangeShapeType="1"/>
                <a:stCxn id="15375" idx="2"/>
                <a:endCxn id="15384" idx="0"/>
              </p:cNvCxnSpPr>
              <p:nvPr/>
            </p:nvCxnSpPr>
            <p:spPr bwMode="auto">
              <a:xfrm rot="5400000">
                <a:off x="876" y="1838"/>
                <a:ext cx="621" cy="762"/>
              </a:xfrm>
              <a:prstGeom prst="bentConnector3">
                <a:avLst>
                  <a:gd name="adj1" fmla="val 78259"/>
                </a:avLst>
              </a:prstGeom>
              <a:noFill/>
              <a:ln w="3175">
                <a:solidFill>
                  <a:schemeClr val="tx1"/>
                </a:solidFill>
                <a:miter lim="800000"/>
                <a:headEnd/>
                <a:tailEnd/>
              </a:ln>
            </p:spPr>
          </p:cxnSp>
          <p:cxnSp>
            <p:nvCxnSpPr>
              <p:cNvPr id="15412" name="AutoShape 68"/>
              <p:cNvCxnSpPr>
                <a:cxnSpLocks noChangeShapeType="1"/>
                <a:stCxn id="15384" idx="2"/>
                <a:endCxn id="15386" idx="0"/>
              </p:cNvCxnSpPr>
              <p:nvPr/>
            </p:nvCxnSpPr>
            <p:spPr bwMode="auto">
              <a:xfrm rot="5400000">
                <a:off x="487" y="2720"/>
                <a:ext cx="284" cy="355"/>
              </a:xfrm>
              <a:prstGeom prst="bentConnector3">
                <a:avLst>
                  <a:gd name="adj1" fmla="val 83801"/>
                </a:avLst>
              </a:prstGeom>
              <a:noFill/>
              <a:ln w="3175">
                <a:solidFill>
                  <a:schemeClr val="tx1"/>
                </a:solidFill>
                <a:miter lim="800000"/>
                <a:headEnd/>
                <a:tailEnd/>
              </a:ln>
            </p:spPr>
          </p:cxnSp>
          <p:cxnSp>
            <p:nvCxnSpPr>
              <p:cNvPr id="15413" name="AutoShape 69"/>
              <p:cNvCxnSpPr>
                <a:cxnSpLocks noChangeShapeType="1"/>
                <a:stCxn id="15387" idx="0"/>
                <a:endCxn id="15384" idx="2"/>
              </p:cNvCxnSpPr>
              <p:nvPr/>
            </p:nvCxnSpPr>
            <p:spPr bwMode="auto">
              <a:xfrm rot="5400000" flipH="1">
                <a:off x="972" y="2590"/>
                <a:ext cx="284" cy="616"/>
              </a:xfrm>
              <a:prstGeom prst="bentConnector3">
                <a:avLst>
                  <a:gd name="adj1" fmla="val 16194"/>
                </a:avLst>
              </a:prstGeom>
              <a:noFill/>
              <a:ln w="3175">
                <a:solidFill>
                  <a:schemeClr val="tx1"/>
                </a:solidFill>
                <a:miter lim="800000"/>
                <a:headEnd/>
                <a:tailEnd/>
              </a:ln>
            </p:spPr>
          </p:cxnSp>
          <p:cxnSp>
            <p:nvCxnSpPr>
              <p:cNvPr id="15414" name="AutoShape 70"/>
              <p:cNvCxnSpPr>
                <a:cxnSpLocks noChangeShapeType="1"/>
                <a:stCxn id="15387" idx="2"/>
                <a:endCxn id="15398" idx="1"/>
              </p:cNvCxnSpPr>
              <p:nvPr/>
            </p:nvCxnSpPr>
            <p:spPr bwMode="auto">
              <a:xfrm rot="5400000">
                <a:off x="716" y="3208"/>
                <a:ext cx="558" cy="855"/>
              </a:xfrm>
              <a:prstGeom prst="bentConnector4">
                <a:avLst>
                  <a:gd name="adj1" fmla="val 27421"/>
                  <a:gd name="adj2" fmla="val 116843"/>
                </a:avLst>
              </a:prstGeom>
              <a:noFill/>
              <a:ln w="12700">
                <a:solidFill>
                  <a:srgbClr val="FF9900"/>
                </a:solidFill>
                <a:prstDash val="sysDot"/>
                <a:miter lim="800000"/>
                <a:headEnd/>
                <a:tailEnd type="triangle" w="med" len="med"/>
              </a:ln>
            </p:spPr>
          </p:cxnSp>
          <p:cxnSp>
            <p:nvCxnSpPr>
              <p:cNvPr id="15415" name="AutoShape 71"/>
              <p:cNvCxnSpPr>
                <a:cxnSpLocks noChangeShapeType="1"/>
                <a:stCxn id="15417" idx="2"/>
                <a:endCxn id="15398" idx="0"/>
              </p:cNvCxnSpPr>
              <p:nvPr/>
            </p:nvCxnSpPr>
            <p:spPr bwMode="auto">
              <a:xfrm rot="16200000" flipH="1">
                <a:off x="1838" y="2488"/>
                <a:ext cx="903" cy="1452"/>
              </a:xfrm>
              <a:prstGeom prst="bentConnector3">
                <a:avLst>
                  <a:gd name="adj1" fmla="val 19708"/>
                </a:avLst>
              </a:prstGeom>
              <a:noFill/>
              <a:ln w="12700">
                <a:solidFill>
                  <a:srgbClr val="FF9900"/>
                </a:solidFill>
                <a:prstDash val="sysDot"/>
                <a:miter lim="800000"/>
                <a:headEnd/>
                <a:tailEnd type="triangle" w="med" len="med"/>
              </a:ln>
            </p:spPr>
          </p:cxnSp>
          <p:cxnSp>
            <p:nvCxnSpPr>
              <p:cNvPr id="15416" name="AutoShape 72"/>
              <p:cNvCxnSpPr>
                <a:cxnSpLocks noChangeShapeType="1"/>
              </p:cNvCxnSpPr>
              <p:nvPr/>
            </p:nvCxnSpPr>
            <p:spPr bwMode="auto">
              <a:xfrm flipH="1">
                <a:off x="1496" y="2648"/>
                <a:ext cx="8" cy="400"/>
              </a:xfrm>
              <a:prstGeom prst="straightConnector1">
                <a:avLst/>
              </a:prstGeom>
              <a:noFill/>
              <a:ln w="9525">
                <a:solidFill>
                  <a:srgbClr val="FF9900"/>
                </a:solidFill>
                <a:prstDash val="sysDot"/>
                <a:round/>
                <a:headEnd/>
                <a:tailEnd type="triangle" w="med" len="med"/>
              </a:ln>
            </p:spPr>
          </p:cxnSp>
          <p:sp>
            <p:nvSpPr>
              <p:cNvPr id="15417" name="AutoShape 73"/>
              <p:cNvSpPr>
                <a:spLocks noChangeArrowheads="1"/>
              </p:cNvSpPr>
              <p:nvPr/>
            </p:nvSpPr>
            <p:spPr bwMode="auto">
              <a:xfrm>
                <a:off x="1292" y="2535"/>
                <a:ext cx="544" cy="227"/>
              </a:xfrm>
              <a:prstGeom prst="flowChartProcess">
                <a:avLst/>
              </a:prstGeom>
              <a:solidFill>
                <a:srgbClr val="FFFFCC"/>
              </a:solidFill>
              <a:ln w="9525">
                <a:solidFill>
                  <a:schemeClr val="tx1"/>
                </a:solidFill>
                <a:miter lim="800000"/>
                <a:headEnd/>
                <a:tailEnd/>
              </a:ln>
            </p:spPr>
            <p:txBody>
              <a:bodyPr wrap="none" anchor="ctr"/>
              <a:lstStyle/>
              <a:p>
                <a:pPr algn="ctr"/>
                <a:r>
                  <a:rPr lang="en-US" sz="1000" u="none"/>
                  <a:t>Quality</a:t>
                </a:r>
              </a:p>
            </p:txBody>
          </p:sp>
          <p:cxnSp>
            <p:nvCxnSpPr>
              <p:cNvPr id="15418" name="AutoShape 74"/>
              <p:cNvCxnSpPr>
                <a:cxnSpLocks noChangeShapeType="1"/>
                <a:stCxn id="15375" idx="2"/>
                <a:endCxn id="15417" idx="0"/>
              </p:cNvCxnSpPr>
              <p:nvPr/>
            </p:nvCxnSpPr>
            <p:spPr bwMode="auto">
              <a:xfrm flipH="1">
                <a:off x="1564" y="1908"/>
                <a:ext cx="4" cy="627"/>
              </a:xfrm>
              <a:prstGeom prst="straightConnector1">
                <a:avLst/>
              </a:prstGeom>
              <a:noFill/>
              <a:ln w="3175">
                <a:solidFill>
                  <a:schemeClr val="tx1"/>
                </a:solidFill>
                <a:round/>
                <a:headEnd/>
                <a:tailEnd/>
              </a:ln>
            </p:spPr>
          </p:cxnSp>
          <p:cxnSp>
            <p:nvCxnSpPr>
              <p:cNvPr id="15419" name="AutoShape 75"/>
              <p:cNvCxnSpPr>
                <a:cxnSpLocks noChangeShapeType="1"/>
                <a:stCxn id="15375" idx="2"/>
                <a:endCxn id="15385" idx="0"/>
              </p:cNvCxnSpPr>
              <p:nvPr/>
            </p:nvCxnSpPr>
            <p:spPr bwMode="auto">
              <a:xfrm rot="16200000" flipH="1">
                <a:off x="1650" y="1826"/>
                <a:ext cx="621" cy="785"/>
              </a:xfrm>
              <a:prstGeom prst="bentConnector3">
                <a:avLst>
                  <a:gd name="adj1" fmla="val 78097"/>
                </a:avLst>
              </a:prstGeom>
              <a:noFill/>
              <a:ln w="3175">
                <a:solidFill>
                  <a:schemeClr val="tx1"/>
                </a:solidFill>
                <a:miter lim="800000"/>
                <a:headEnd/>
                <a:tailEnd/>
              </a:ln>
            </p:spPr>
          </p:cxn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150550"/>
                                        </p:tgtEl>
                                      </p:cBhvr>
                                    </p:animEffect>
                                    <p:set>
                                      <p:cBhvr>
                                        <p:cTn id="7" dur="1" fill="hold">
                                          <p:stCondLst>
                                            <p:cond delay="999"/>
                                          </p:stCondLst>
                                        </p:cTn>
                                        <p:tgtEl>
                                          <p:spTgt spid="150550"/>
                                        </p:tgtEl>
                                        <p:attrNameLst>
                                          <p:attrName>style.visibility</p:attrName>
                                        </p:attrNameLst>
                                      </p:cBhvr>
                                      <p:to>
                                        <p:strVal val="hidden"/>
                                      </p:to>
                                    </p:set>
                                  </p:childTnLst>
                                </p:cTn>
                              </p:par>
                            </p:childTnLst>
                          </p:cTn>
                        </p:par>
                        <p:par>
                          <p:cTn id="8" fill="hold">
                            <p:stCondLst>
                              <p:cond delay="1000"/>
                            </p:stCondLst>
                            <p:childTnLst>
                              <p:par>
                                <p:cTn id="9" presetID="9" presetClass="entr" presetSubtype="0" fill="hold" nodeType="afterEffect">
                                  <p:stCondLst>
                                    <p:cond delay="0"/>
                                  </p:stCondLst>
                                  <p:childTnLst>
                                    <p:set>
                                      <p:cBhvr>
                                        <p:cTn id="10" dur="1" fill="hold">
                                          <p:stCondLst>
                                            <p:cond delay="0"/>
                                          </p:stCondLst>
                                        </p:cTn>
                                        <p:tgtEl>
                                          <p:spTgt spid="150533"/>
                                        </p:tgtEl>
                                        <p:attrNameLst>
                                          <p:attrName>style.visibility</p:attrName>
                                        </p:attrNameLst>
                                      </p:cBhvr>
                                      <p:to>
                                        <p:strVal val="visible"/>
                                      </p:to>
                                    </p:set>
                                    <p:animEffect transition="in" filter="dissolve">
                                      <p:cBhvr>
                                        <p:cTn id="11" dur="500"/>
                                        <p:tgtEl>
                                          <p:spTgt spid="150533"/>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grpId="0" nodeType="clickEffect">
                                  <p:stCondLst>
                                    <p:cond delay="0"/>
                                  </p:stCondLst>
                                  <p:childTnLst>
                                    <p:set>
                                      <p:cBhvr>
                                        <p:cTn id="15" dur="1" fill="hold">
                                          <p:stCondLst>
                                            <p:cond delay="0"/>
                                          </p:stCondLst>
                                        </p:cTn>
                                        <p:tgtEl>
                                          <p:spTgt spid="150549"/>
                                        </p:tgtEl>
                                        <p:attrNameLst>
                                          <p:attrName>style.visibility</p:attrName>
                                        </p:attrNameLst>
                                      </p:cBhvr>
                                      <p:to>
                                        <p:strVal val="visible"/>
                                      </p:to>
                                    </p:set>
                                    <p:anim calcmode="lin" valueType="num">
                                      <p:cBhvr>
                                        <p:cTn id="16" dur="1000" fill="hold"/>
                                        <p:tgtEl>
                                          <p:spTgt spid="150549"/>
                                        </p:tgtEl>
                                        <p:attrNameLst>
                                          <p:attrName>ppt_w</p:attrName>
                                        </p:attrNameLst>
                                      </p:cBhvr>
                                      <p:tavLst>
                                        <p:tav tm="0">
                                          <p:val>
                                            <p:strVal val="#ppt_w*0.70"/>
                                          </p:val>
                                        </p:tav>
                                        <p:tav tm="100000">
                                          <p:val>
                                            <p:strVal val="#ppt_w"/>
                                          </p:val>
                                        </p:tav>
                                      </p:tavLst>
                                    </p:anim>
                                    <p:anim calcmode="lin" valueType="num">
                                      <p:cBhvr>
                                        <p:cTn id="17" dur="1000" fill="hold"/>
                                        <p:tgtEl>
                                          <p:spTgt spid="150549"/>
                                        </p:tgtEl>
                                        <p:attrNameLst>
                                          <p:attrName>ppt_h</p:attrName>
                                        </p:attrNameLst>
                                      </p:cBhvr>
                                      <p:tavLst>
                                        <p:tav tm="0">
                                          <p:val>
                                            <p:strVal val="#ppt_h"/>
                                          </p:val>
                                        </p:tav>
                                        <p:tav tm="100000">
                                          <p:val>
                                            <p:strVal val="#ppt_h"/>
                                          </p:val>
                                        </p:tav>
                                      </p:tavLst>
                                    </p:anim>
                                    <p:animEffect transition="in" filter="fade">
                                      <p:cBhvr>
                                        <p:cTn id="18" dur="1000"/>
                                        <p:tgtEl>
                                          <p:spTgt spid="150549"/>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grpId="0" nodeType="clickEffect">
                                  <p:stCondLst>
                                    <p:cond delay="0"/>
                                  </p:stCondLst>
                                  <p:childTnLst>
                                    <p:set>
                                      <p:cBhvr>
                                        <p:cTn id="22" dur="1" fill="hold">
                                          <p:stCondLst>
                                            <p:cond delay="0"/>
                                          </p:stCondLst>
                                        </p:cTn>
                                        <p:tgtEl>
                                          <p:spTgt spid="150530"/>
                                        </p:tgtEl>
                                        <p:attrNameLst>
                                          <p:attrName>style.visibility</p:attrName>
                                        </p:attrNameLst>
                                      </p:cBhvr>
                                      <p:to>
                                        <p:strVal val="visible"/>
                                      </p:to>
                                    </p:set>
                                    <p:anim calcmode="lin" valueType="num">
                                      <p:cBhvr>
                                        <p:cTn id="23" dur="1000" fill="hold"/>
                                        <p:tgtEl>
                                          <p:spTgt spid="150530"/>
                                        </p:tgtEl>
                                        <p:attrNameLst>
                                          <p:attrName>ppt_w</p:attrName>
                                        </p:attrNameLst>
                                      </p:cBhvr>
                                      <p:tavLst>
                                        <p:tav tm="0">
                                          <p:val>
                                            <p:strVal val="#ppt_w*0.70"/>
                                          </p:val>
                                        </p:tav>
                                        <p:tav tm="100000">
                                          <p:val>
                                            <p:strVal val="#ppt_w"/>
                                          </p:val>
                                        </p:tav>
                                      </p:tavLst>
                                    </p:anim>
                                    <p:anim calcmode="lin" valueType="num">
                                      <p:cBhvr>
                                        <p:cTn id="24" dur="1000" fill="hold"/>
                                        <p:tgtEl>
                                          <p:spTgt spid="150530"/>
                                        </p:tgtEl>
                                        <p:attrNameLst>
                                          <p:attrName>ppt_h</p:attrName>
                                        </p:attrNameLst>
                                      </p:cBhvr>
                                      <p:tavLst>
                                        <p:tav tm="0">
                                          <p:val>
                                            <p:strVal val="#ppt_h"/>
                                          </p:val>
                                        </p:tav>
                                        <p:tav tm="100000">
                                          <p:val>
                                            <p:strVal val="#ppt_h"/>
                                          </p:val>
                                        </p:tav>
                                      </p:tavLst>
                                    </p:anim>
                                    <p:animEffect transition="in" filter="fade">
                                      <p:cBhvr>
                                        <p:cTn id="25" dur="1000"/>
                                        <p:tgtEl>
                                          <p:spTgt spid="150530"/>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grpId="0" nodeType="clickEffect">
                                  <p:stCondLst>
                                    <p:cond delay="0"/>
                                  </p:stCondLst>
                                  <p:childTnLst>
                                    <p:set>
                                      <p:cBhvr>
                                        <p:cTn id="29" dur="1" fill="hold">
                                          <p:stCondLst>
                                            <p:cond delay="0"/>
                                          </p:stCondLst>
                                        </p:cTn>
                                        <p:tgtEl>
                                          <p:spTgt spid="150531"/>
                                        </p:tgtEl>
                                        <p:attrNameLst>
                                          <p:attrName>style.visibility</p:attrName>
                                        </p:attrNameLst>
                                      </p:cBhvr>
                                      <p:to>
                                        <p:strVal val="visible"/>
                                      </p:to>
                                    </p:set>
                                    <p:anim calcmode="lin" valueType="num">
                                      <p:cBhvr>
                                        <p:cTn id="30" dur="1000" fill="hold"/>
                                        <p:tgtEl>
                                          <p:spTgt spid="150531"/>
                                        </p:tgtEl>
                                        <p:attrNameLst>
                                          <p:attrName>ppt_w</p:attrName>
                                        </p:attrNameLst>
                                      </p:cBhvr>
                                      <p:tavLst>
                                        <p:tav tm="0">
                                          <p:val>
                                            <p:strVal val="#ppt_w*0.70"/>
                                          </p:val>
                                        </p:tav>
                                        <p:tav tm="100000">
                                          <p:val>
                                            <p:strVal val="#ppt_w"/>
                                          </p:val>
                                        </p:tav>
                                      </p:tavLst>
                                    </p:anim>
                                    <p:anim calcmode="lin" valueType="num">
                                      <p:cBhvr>
                                        <p:cTn id="31" dur="1000" fill="hold"/>
                                        <p:tgtEl>
                                          <p:spTgt spid="150531"/>
                                        </p:tgtEl>
                                        <p:attrNameLst>
                                          <p:attrName>ppt_h</p:attrName>
                                        </p:attrNameLst>
                                      </p:cBhvr>
                                      <p:tavLst>
                                        <p:tav tm="0">
                                          <p:val>
                                            <p:strVal val="#ppt_h"/>
                                          </p:val>
                                        </p:tav>
                                        <p:tav tm="100000">
                                          <p:val>
                                            <p:strVal val="#ppt_h"/>
                                          </p:val>
                                        </p:tav>
                                      </p:tavLst>
                                    </p:anim>
                                    <p:animEffect transition="in" filter="fade">
                                      <p:cBhvr>
                                        <p:cTn id="32" dur="1000"/>
                                        <p:tgtEl>
                                          <p:spTgt spid="150531"/>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grpId="0" nodeType="clickEffect">
                                  <p:stCondLst>
                                    <p:cond delay="0"/>
                                  </p:stCondLst>
                                  <p:childTnLst>
                                    <p:set>
                                      <p:cBhvr>
                                        <p:cTn id="36" dur="1" fill="hold">
                                          <p:stCondLst>
                                            <p:cond delay="0"/>
                                          </p:stCondLst>
                                        </p:cTn>
                                        <p:tgtEl>
                                          <p:spTgt spid="150532"/>
                                        </p:tgtEl>
                                        <p:attrNameLst>
                                          <p:attrName>style.visibility</p:attrName>
                                        </p:attrNameLst>
                                      </p:cBhvr>
                                      <p:to>
                                        <p:strVal val="visible"/>
                                      </p:to>
                                    </p:set>
                                    <p:anim calcmode="lin" valueType="num">
                                      <p:cBhvr>
                                        <p:cTn id="37" dur="1000" fill="hold"/>
                                        <p:tgtEl>
                                          <p:spTgt spid="150532"/>
                                        </p:tgtEl>
                                        <p:attrNameLst>
                                          <p:attrName>ppt_w</p:attrName>
                                        </p:attrNameLst>
                                      </p:cBhvr>
                                      <p:tavLst>
                                        <p:tav tm="0">
                                          <p:val>
                                            <p:strVal val="#ppt_w*0.70"/>
                                          </p:val>
                                        </p:tav>
                                        <p:tav tm="100000">
                                          <p:val>
                                            <p:strVal val="#ppt_w"/>
                                          </p:val>
                                        </p:tav>
                                      </p:tavLst>
                                    </p:anim>
                                    <p:anim calcmode="lin" valueType="num">
                                      <p:cBhvr>
                                        <p:cTn id="38" dur="1000" fill="hold"/>
                                        <p:tgtEl>
                                          <p:spTgt spid="150532"/>
                                        </p:tgtEl>
                                        <p:attrNameLst>
                                          <p:attrName>ppt_h</p:attrName>
                                        </p:attrNameLst>
                                      </p:cBhvr>
                                      <p:tavLst>
                                        <p:tav tm="0">
                                          <p:val>
                                            <p:strVal val="#ppt_h"/>
                                          </p:val>
                                        </p:tav>
                                        <p:tav tm="100000">
                                          <p:val>
                                            <p:strVal val="#ppt_h"/>
                                          </p:val>
                                        </p:tav>
                                      </p:tavLst>
                                    </p:anim>
                                    <p:animEffect transition="in" filter="fade">
                                      <p:cBhvr>
                                        <p:cTn id="39" dur="1000"/>
                                        <p:tgtEl>
                                          <p:spTgt spid="1505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0" grpId="0" animBg="1"/>
      <p:bldP spid="150531" grpId="0" animBg="1"/>
      <p:bldP spid="150532" grpId="0" animBg="1"/>
      <p:bldP spid="15054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6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AR" sz="1400"/>
          </a:p>
        </p:txBody>
      </p:sp>
      <p:sp>
        <p:nvSpPr>
          <p:cNvPr id="17410" name="Rectangle 6"/>
          <p:cNvSpPr>
            <a:spLocks noChangeArrowheads="1"/>
          </p:cNvSpPr>
          <p:nvPr/>
        </p:nvSpPr>
        <p:spPr bwMode="auto">
          <a:xfrm>
            <a:off x="2160588" y="3187700"/>
            <a:ext cx="4770437" cy="822325"/>
          </a:xfrm>
          <a:prstGeom prst="rect">
            <a:avLst/>
          </a:prstGeom>
          <a:noFill/>
          <a:ln w="9525">
            <a:noFill/>
            <a:miter lim="800000"/>
            <a:headEnd/>
            <a:tailEnd/>
          </a:ln>
        </p:spPr>
        <p:txBody>
          <a:bodyPr>
            <a:spAutoFit/>
          </a:bodyPr>
          <a:lstStyle/>
          <a:p>
            <a:pPr algn="ctr" eaLnBrk="0" hangingPunct="0">
              <a:buFont typeface="Arial" charset="0"/>
              <a:buNone/>
            </a:pPr>
            <a:r>
              <a:rPr lang="es-AR" sz="2400" b="1" u="none"/>
              <a:t>I. QMS supporting CMCs in Inorganic Chemistry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9"/>
          <p:cNvSpPr>
            <a:spLocks noChangeArrowheads="1"/>
          </p:cNvSpPr>
          <p:nvPr/>
        </p:nvSpPr>
        <p:spPr bwMode="auto">
          <a:xfrm>
            <a:off x="1925638" y="1127125"/>
            <a:ext cx="5095875" cy="428625"/>
          </a:xfrm>
          <a:prstGeom prst="rect">
            <a:avLst/>
          </a:prstGeom>
          <a:noFill/>
          <a:ln w="3175" algn="ctr">
            <a:noFill/>
            <a:miter lim="800000"/>
            <a:headEnd/>
            <a:tailEnd/>
          </a:ln>
        </p:spPr>
        <p:txBody>
          <a:bodyPr wrap="none" lIns="90488" tIns="44450" bIns="44450">
            <a:spAutoFit/>
          </a:bodyPr>
          <a:lstStyle/>
          <a:p>
            <a:pPr algn="ctr" eaLnBrk="0" hangingPunct="0">
              <a:lnSpc>
                <a:spcPct val="110000"/>
              </a:lnSpc>
              <a:spcBef>
                <a:spcPct val="150000"/>
              </a:spcBef>
              <a:spcAft>
                <a:spcPct val="25000"/>
              </a:spcAft>
              <a:buClr>
                <a:schemeClr val="tx1"/>
              </a:buClr>
            </a:pPr>
            <a:r>
              <a:rPr lang="es-ES" sz="2000" u="none"/>
              <a:t>INTI-QUIMICA ORGANIZATIONAL CHART</a:t>
            </a:r>
            <a:endParaRPr lang="es-ES" sz="2000" u="none">
              <a:latin typeface="Verdana" pitchFamily="34" charset="0"/>
            </a:endParaRPr>
          </a:p>
        </p:txBody>
      </p:sp>
      <p:sp>
        <p:nvSpPr>
          <p:cNvPr id="18434" name="Rectangle 6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AR" sz="1400"/>
          </a:p>
        </p:txBody>
      </p:sp>
      <p:pic>
        <p:nvPicPr>
          <p:cNvPr id="18435" name="Picture 93"/>
          <p:cNvPicPr>
            <a:picLocks noChangeAspect="1" noChangeArrowheads="1"/>
          </p:cNvPicPr>
          <p:nvPr/>
        </p:nvPicPr>
        <p:blipFill>
          <a:blip r:embed="rId2"/>
          <a:srcRect/>
          <a:stretch>
            <a:fillRect/>
          </a:stretch>
        </p:blipFill>
        <p:spPr bwMode="auto">
          <a:xfrm>
            <a:off x="815975" y="1552575"/>
            <a:ext cx="7842250" cy="48879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9"/>
          <p:cNvSpPr>
            <a:spLocks noChangeArrowheads="1"/>
          </p:cNvSpPr>
          <p:nvPr/>
        </p:nvSpPr>
        <p:spPr bwMode="auto">
          <a:xfrm>
            <a:off x="3213100" y="1127125"/>
            <a:ext cx="2519363" cy="401638"/>
          </a:xfrm>
          <a:prstGeom prst="rect">
            <a:avLst/>
          </a:prstGeom>
          <a:noFill/>
          <a:ln w="3175" algn="ctr">
            <a:noFill/>
            <a:miter lim="800000"/>
            <a:headEnd/>
            <a:tailEnd/>
          </a:ln>
        </p:spPr>
        <p:txBody>
          <a:bodyPr wrap="none" lIns="90488" tIns="44450" bIns="44450">
            <a:spAutoFit/>
          </a:bodyPr>
          <a:lstStyle/>
          <a:p>
            <a:pPr algn="ctr" eaLnBrk="0" hangingPunct="0">
              <a:lnSpc>
                <a:spcPct val="110000"/>
              </a:lnSpc>
              <a:spcBef>
                <a:spcPct val="150000"/>
              </a:spcBef>
              <a:spcAft>
                <a:spcPct val="25000"/>
              </a:spcAft>
              <a:buClr>
                <a:schemeClr val="tx1"/>
              </a:buClr>
            </a:pPr>
            <a:r>
              <a:rPr lang="es-ES" sz="2000" u="none"/>
              <a:t>QMS documentation</a:t>
            </a:r>
            <a:endParaRPr lang="es-ES" sz="2000" u="none">
              <a:latin typeface="Verdana" pitchFamily="34" charset="0"/>
            </a:endParaRPr>
          </a:p>
        </p:txBody>
      </p:sp>
      <p:sp>
        <p:nvSpPr>
          <p:cNvPr id="19458" name="Rectangle 6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AR" sz="1400"/>
          </a:p>
        </p:txBody>
      </p:sp>
      <p:sp>
        <p:nvSpPr>
          <p:cNvPr id="19459" name="4 Rectángulo"/>
          <p:cNvSpPr>
            <a:spLocks noChangeArrowheads="1"/>
          </p:cNvSpPr>
          <p:nvPr/>
        </p:nvSpPr>
        <p:spPr bwMode="auto">
          <a:xfrm>
            <a:off x="477838" y="2033588"/>
            <a:ext cx="8243887" cy="3140075"/>
          </a:xfrm>
          <a:prstGeom prst="rect">
            <a:avLst/>
          </a:prstGeom>
          <a:noFill/>
          <a:ln w="9525">
            <a:noFill/>
            <a:miter lim="800000"/>
            <a:headEnd/>
            <a:tailEnd/>
          </a:ln>
        </p:spPr>
        <p:txBody>
          <a:bodyPr>
            <a:spAutoFit/>
          </a:bodyPr>
          <a:lstStyle/>
          <a:p>
            <a:r>
              <a:rPr lang="en-US" sz="2000" u="none"/>
              <a:t>The file </a:t>
            </a:r>
          </a:p>
          <a:p>
            <a:endParaRPr lang="es-AR" sz="2000" i="1" u="none"/>
          </a:p>
          <a:p>
            <a:r>
              <a:rPr lang="es-AR" sz="2000" i="1" u="none"/>
              <a:t>	I</a:t>
            </a:r>
            <a:r>
              <a:rPr lang="es-AR" sz="2000" i="1" u="none">
                <a:latin typeface="Times New Roman" pitchFamily="18" charset="0"/>
                <a:cs typeface="Times New Roman" pitchFamily="18" charset="0"/>
              </a:rPr>
              <a:t>NTI-Quimica QMS documentation.pdf</a:t>
            </a:r>
            <a:r>
              <a:rPr lang="es-AR" sz="2000" i="1" u="none"/>
              <a:t> </a:t>
            </a:r>
          </a:p>
          <a:p>
            <a:endParaRPr lang="en-US" sz="2000" u="none"/>
          </a:p>
          <a:p>
            <a:r>
              <a:rPr lang="en-US" sz="2000" u="none"/>
              <a:t>contains objectives, scope, responsibilities, organizational charts, contents of the respective Quality Manuals as well as the lists of administrative and technical procedures</a:t>
            </a:r>
          </a:p>
          <a:p>
            <a:endParaRPr lang="en-US" sz="2000" u="none"/>
          </a:p>
          <a:p>
            <a:endParaRPr lang="en-US" sz="2000" u="none"/>
          </a:p>
          <a:p>
            <a:r>
              <a:rPr lang="en-US" sz="2000" u="none"/>
              <a:t>The Quality Manual is available in </a:t>
            </a:r>
            <a:endParaRPr lang="es-AR" sz="2000" u="none"/>
          </a:p>
        </p:txBody>
      </p:sp>
      <p:sp>
        <p:nvSpPr>
          <p:cNvPr id="19460" name="5 Rectángulo"/>
          <p:cNvSpPr>
            <a:spLocks noChangeArrowheads="1"/>
          </p:cNvSpPr>
          <p:nvPr/>
        </p:nvSpPr>
        <p:spPr bwMode="auto">
          <a:xfrm>
            <a:off x="1443038" y="5329238"/>
            <a:ext cx="2319337" cy="368300"/>
          </a:xfrm>
          <a:prstGeom prst="rect">
            <a:avLst/>
          </a:prstGeom>
          <a:noFill/>
          <a:ln w="9525">
            <a:noFill/>
            <a:miter lim="800000"/>
            <a:headEnd/>
            <a:tailEnd/>
          </a:ln>
        </p:spPr>
        <p:txBody>
          <a:bodyPr wrap="none">
            <a:spAutoFit/>
          </a:bodyPr>
          <a:lstStyle/>
          <a:p>
            <a:r>
              <a:rPr lang="es-AR" sz="1800" i="1" u="none">
                <a:latin typeface="Times New Roman" pitchFamily="18" charset="0"/>
                <a:cs typeface="Times New Roman" pitchFamily="18" charset="0"/>
              </a:rPr>
              <a:t>INTI-Quimica QM.pdf </a:t>
            </a:r>
            <a:endParaRPr lang="es-AR" sz="1800" u="none">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bwMode="auto">
          <a:xfrm>
            <a:off x="3967163" y="1160463"/>
            <a:ext cx="1843087" cy="307975"/>
          </a:xfrm>
          <a:prstGeom prst="rect">
            <a:avLst/>
          </a:prstGeom>
          <a:noFill/>
          <a:ln w="9525">
            <a:noFill/>
            <a:miter lim="800000"/>
            <a:headEnd/>
            <a:tailEnd/>
          </a:ln>
          <a:effectLst/>
        </p:spPr>
        <p:txBody>
          <a:bodyPr lIns="0" tIns="0" rIns="0" bIns="0" anchor="ctr">
            <a:spAutoFit/>
          </a:bodyPr>
          <a:lstStyle/>
          <a:p>
            <a:pPr eaLnBrk="0" hangingPunct="0">
              <a:defRPr/>
            </a:pPr>
            <a:r>
              <a:rPr lang="es-AR" sz="2000" b="1" u="none" kern="0" dirty="0" err="1">
                <a:latin typeface="+mj-lt"/>
                <a:ea typeface="+mj-ea"/>
                <a:cs typeface="+mj-cs"/>
              </a:rPr>
              <a:t>CMCs</a:t>
            </a:r>
            <a:endParaRPr lang="es-AR" sz="2000" b="1" u="none" kern="0" dirty="0">
              <a:latin typeface="+mj-lt"/>
              <a:ea typeface="+mj-ea"/>
              <a:cs typeface="+mj-cs"/>
            </a:endParaRPr>
          </a:p>
        </p:txBody>
      </p:sp>
      <p:sp>
        <p:nvSpPr>
          <p:cNvPr id="20482" name="2 CuadroTexto"/>
          <p:cNvSpPr txBox="1">
            <a:spLocks noChangeArrowheads="1"/>
          </p:cNvSpPr>
          <p:nvPr/>
        </p:nvSpPr>
        <p:spPr bwMode="auto">
          <a:xfrm>
            <a:off x="225425" y="1916113"/>
            <a:ext cx="8510588" cy="4073525"/>
          </a:xfrm>
          <a:prstGeom prst="rect">
            <a:avLst/>
          </a:prstGeom>
          <a:noFill/>
          <a:ln w="9525">
            <a:noFill/>
            <a:miter lim="800000"/>
            <a:headEnd/>
            <a:tailEnd/>
          </a:ln>
        </p:spPr>
        <p:txBody>
          <a:bodyPr lIns="0" tIns="0" rIns="0" bIns="0" anchor="ctr">
            <a:spAutoFit/>
          </a:bodyPr>
          <a:lstStyle/>
          <a:p>
            <a:pPr eaLnBrk="0" hangingPunct="0">
              <a:lnSpc>
                <a:spcPct val="150000"/>
              </a:lnSpc>
            </a:pPr>
            <a:r>
              <a:rPr lang="es-AR" sz="2400" b="1" u="none"/>
              <a:t>Published:</a:t>
            </a:r>
          </a:p>
          <a:p>
            <a:pPr eaLnBrk="0" hangingPunct="0"/>
            <a:r>
              <a:rPr lang="it-IT" sz="2400" i="1" u="none">
                <a:latin typeface="Times New Roman" pitchFamily="18" charset="0"/>
                <a:cs typeface="Times New Roman" pitchFamily="18" charset="0"/>
              </a:rPr>
              <a:t>	Ap A - INTI Quimica CMCs (approved).pdf</a:t>
            </a:r>
          </a:p>
          <a:p>
            <a:pPr eaLnBrk="0" hangingPunct="0"/>
            <a:r>
              <a:rPr lang="es-AR" sz="2400" i="1" u="none"/>
              <a:t>	Metal traces in sediments, soils, ores, and particulates</a:t>
            </a:r>
            <a:endParaRPr lang="it-IT" sz="2400" i="1" u="none"/>
          </a:p>
          <a:p>
            <a:pPr eaLnBrk="0" hangingPunct="0">
              <a:lnSpc>
                <a:spcPct val="150000"/>
              </a:lnSpc>
            </a:pPr>
            <a:endParaRPr lang="it-IT" sz="2400" b="1" u="none"/>
          </a:p>
          <a:p>
            <a:pPr eaLnBrk="0" hangingPunct="0">
              <a:lnSpc>
                <a:spcPct val="150000"/>
              </a:lnSpc>
            </a:pPr>
            <a:r>
              <a:rPr lang="it-IT" sz="2400" b="1" u="none"/>
              <a:t>New (under technical review) </a:t>
            </a:r>
            <a:endParaRPr lang="it-IT" sz="2400" i="1" u="none">
              <a:latin typeface="Times New Roman" pitchFamily="18" charset="0"/>
              <a:cs typeface="Times New Roman" pitchFamily="18" charset="0"/>
            </a:endParaRPr>
          </a:p>
          <a:p>
            <a:pPr eaLnBrk="0" hangingPunct="0">
              <a:lnSpc>
                <a:spcPct val="105000"/>
              </a:lnSpc>
            </a:pPr>
            <a:r>
              <a:rPr lang="it-IT" sz="2400" i="1" u="none">
                <a:latin typeface="Times New Roman" pitchFamily="18" charset="0"/>
                <a:cs typeface="Times New Roman" pitchFamily="18" charset="0"/>
              </a:rPr>
              <a:t>	Ap A - INTI Quimica CMCs (new).xls </a:t>
            </a:r>
          </a:p>
          <a:p>
            <a:pPr eaLnBrk="0" hangingPunct="0">
              <a:lnSpc>
                <a:spcPct val="105000"/>
              </a:lnSpc>
            </a:pPr>
            <a:r>
              <a:rPr lang="it-IT" sz="2400" u="none"/>
              <a:t>	Metals in different matrices</a:t>
            </a:r>
          </a:p>
          <a:p>
            <a:pPr eaLnBrk="0" hangingPunct="0">
              <a:lnSpc>
                <a:spcPct val="105000"/>
              </a:lnSpc>
            </a:pPr>
            <a:r>
              <a:rPr lang="it-IT" sz="2400" u="none"/>
              <a:t>	Agreed with the peer reviewer</a:t>
            </a:r>
          </a:p>
          <a:p>
            <a:pPr eaLnBrk="0" hangingPunct="0">
              <a:lnSpc>
                <a:spcPct val="150000"/>
              </a:lnSpc>
            </a:pPr>
            <a:endParaRPr lang="es-AR" sz="2400" b="1" u="none"/>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ChangeArrowheads="1"/>
          </p:cNvSpPr>
          <p:nvPr/>
        </p:nvSpPr>
        <p:spPr bwMode="auto">
          <a:xfrm>
            <a:off x="573088" y="1165225"/>
            <a:ext cx="7921625" cy="393700"/>
          </a:xfrm>
          <a:prstGeom prst="rect">
            <a:avLst/>
          </a:prstGeom>
          <a:noFill/>
          <a:ln w="3175">
            <a:noFill/>
            <a:miter lim="800000"/>
            <a:headEnd/>
            <a:tailEnd/>
          </a:ln>
          <a:effectLst/>
        </p:spPr>
        <p:txBody>
          <a:bodyPr wrap="none" lIns="90488" tIns="44450" bIns="44450">
            <a:spAutoFit/>
          </a:bodyPr>
          <a:lstStyle/>
          <a:p>
            <a:pPr eaLnBrk="0" hangingPunct="0">
              <a:spcAft>
                <a:spcPct val="25000"/>
              </a:spcAft>
              <a:buClr>
                <a:schemeClr val="tx1"/>
              </a:buClr>
              <a:defRPr/>
            </a:pPr>
            <a:r>
              <a:rPr lang="es-AR" sz="2000" u="none" dirty="0">
                <a:effectLst>
                  <a:outerShdw blurRad="38100" dist="38100" dir="2700000" algn="tl">
                    <a:srgbClr val="C0C0C0"/>
                  </a:outerShdw>
                </a:effectLst>
                <a:latin typeface="Verdana" pitchFamily="34" charset="0"/>
              </a:rPr>
              <a:t>INTI-Química </a:t>
            </a:r>
            <a:r>
              <a:rPr lang="es-AR" sz="2000" u="none" dirty="0" err="1">
                <a:effectLst>
                  <a:outerShdw blurRad="38100" dist="38100" dir="2700000" algn="tl">
                    <a:srgbClr val="C0C0C0"/>
                  </a:outerShdw>
                </a:effectLst>
                <a:latin typeface="Verdana" pitchFamily="34" charset="0"/>
              </a:rPr>
              <a:t>customer</a:t>
            </a:r>
            <a:r>
              <a:rPr lang="es-AR" sz="2000" u="none" dirty="0">
                <a:effectLst>
                  <a:outerShdw blurRad="38100" dist="38100" dir="2700000" algn="tl">
                    <a:srgbClr val="C0C0C0"/>
                  </a:outerShdw>
                </a:effectLst>
                <a:latin typeface="Verdana" pitchFamily="34" charset="0"/>
              </a:rPr>
              <a:t> </a:t>
            </a:r>
            <a:r>
              <a:rPr lang="es-AR" sz="2000" u="none" dirty="0" err="1">
                <a:effectLst>
                  <a:outerShdw blurRad="38100" dist="38100" dir="2700000" algn="tl">
                    <a:srgbClr val="C0C0C0"/>
                  </a:outerShdw>
                </a:effectLst>
                <a:latin typeface="Verdana" pitchFamily="34" charset="0"/>
              </a:rPr>
              <a:t>feedback</a:t>
            </a:r>
            <a:r>
              <a:rPr lang="es-AR" sz="2000" u="none" dirty="0">
                <a:effectLst>
                  <a:outerShdw blurRad="38100" dist="38100" dir="2700000" algn="tl">
                    <a:srgbClr val="C0C0C0"/>
                  </a:outerShdw>
                </a:effectLst>
                <a:latin typeface="Verdana" pitchFamily="34" charset="0"/>
              </a:rPr>
              <a:t> 2012 (</a:t>
            </a:r>
            <a:r>
              <a:rPr lang="es-AR" sz="2000" u="none" dirty="0" err="1">
                <a:effectLst>
                  <a:outerShdw blurRad="38100" dist="38100" dir="2700000" algn="tl">
                    <a:srgbClr val="C0C0C0"/>
                  </a:outerShdw>
                </a:effectLst>
                <a:latin typeface="Verdana" pitchFamily="34" charset="0"/>
              </a:rPr>
              <a:t>survey</a:t>
            </a:r>
            <a:r>
              <a:rPr lang="es-AR" sz="2000" u="none" dirty="0">
                <a:effectLst>
                  <a:outerShdw blurRad="38100" dist="38100" dir="2700000" algn="tl">
                    <a:srgbClr val="C0C0C0"/>
                  </a:outerShdw>
                </a:effectLst>
                <a:latin typeface="Verdana" pitchFamily="34" charset="0"/>
              </a:rPr>
              <a:t> </a:t>
            </a:r>
            <a:r>
              <a:rPr lang="es-AR" sz="2000" u="none" dirty="0" err="1">
                <a:effectLst>
                  <a:outerShdw blurRad="38100" dist="38100" dir="2700000" algn="tl">
                    <a:srgbClr val="C0C0C0"/>
                  </a:outerShdw>
                </a:effectLst>
                <a:latin typeface="Verdana" pitchFamily="34" charset="0"/>
              </a:rPr>
              <a:t>to</a:t>
            </a:r>
            <a:r>
              <a:rPr lang="es-AR" sz="2000" u="none" dirty="0">
                <a:effectLst>
                  <a:outerShdw blurRad="38100" dist="38100" dir="2700000" algn="tl">
                    <a:srgbClr val="C0C0C0"/>
                  </a:outerShdw>
                </a:effectLst>
                <a:latin typeface="Verdana" pitchFamily="34" charset="0"/>
              </a:rPr>
              <a:t> 52 </a:t>
            </a:r>
            <a:r>
              <a:rPr lang="es-AR" sz="2000" u="none" dirty="0" err="1">
                <a:effectLst>
                  <a:outerShdw blurRad="38100" dist="38100" dir="2700000" algn="tl">
                    <a:srgbClr val="C0C0C0"/>
                  </a:outerShdw>
                </a:effectLst>
                <a:latin typeface="Verdana" pitchFamily="34" charset="0"/>
              </a:rPr>
              <a:t>users</a:t>
            </a:r>
            <a:r>
              <a:rPr lang="es-AR" sz="2000" u="none" dirty="0">
                <a:effectLst>
                  <a:outerShdw blurRad="38100" dist="38100" dir="2700000" algn="tl">
                    <a:srgbClr val="C0C0C0"/>
                  </a:outerShdw>
                </a:effectLst>
                <a:latin typeface="Verdana" pitchFamily="34" charset="0"/>
              </a:rPr>
              <a:t>) </a:t>
            </a:r>
            <a:endParaRPr lang="es-ES" sz="2000" u="none" dirty="0">
              <a:effectLst>
                <a:outerShdw blurRad="38100" dist="38100" dir="2700000" algn="tl">
                  <a:srgbClr val="C0C0C0"/>
                </a:outerShdw>
              </a:effectLst>
              <a:latin typeface="Verdana" pitchFamily="34" charset="0"/>
            </a:endParaRPr>
          </a:p>
        </p:txBody>
      </p:sp>
      <p:graphicFrame>
        <p:nvGraphicFramePr>
          <p:cNvPr id="30722" name="Object 2"/>
          <p:cNvGraphicFramePr>
            <a:graphicFrameLocks noChangeAspect="1"/>
          </p:cNvGraphicFramePr>
          <p:nvPr/>
        </p:nvGraphicFramePr>
        <p:xfrm>
          <a:off x="858838" y="1625600"/>
          <a:ext cx="7091362" cy="4821238"/>
        </p:xfrm>
        <a:graphic>
          <a:graphicData uri="http://schemas.openxmlformats.org/presentationml/2006/ole">
            <p:oleObj spid="_x0000_s30722" name="Gráfico" r:id="rId4" imgW="7629457" imgH="5514975" progId="Excel.Sheet.8">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INTI 2 a">
  <a:themeElements>
    <a:clrScheme name="INTI 2 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INTI 2 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17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342900" marR="0" indent="-342900" algn="l" defTabSz="914400" rtl="0" eaLnBrk="0" fontAlgn="base" latinLnBrk="0" hangingPunct="0">
          <a:lnSpc>
            <a:spcPct val="100000"/>
          </a:lnSpc>
          <a:spcBef>
            <a:spcPct val="100000"/>
          </a:spcBef>
          <a:spcAft>
            <a:spcPct val="0"/>
          </a:spcAft>
          <a:buClrTx/>
          <a:buSzTx/>
          <a:buFontTx/>
          <a:buNone/>
          <a:tabLst/>
          <a:defRPr kumimoji="0" lang="en-US" sz="1400" b="0" i="0" u="none" strike="noStrike" cap="none" normalizeH="0" baseline="0">
            <a:ln>
              <a:noFill/>
            </a:ln>
            <a:solidFill>
              <a:schemeClr val="tx1"/>
            </a:solidFill>
            <a:effectLst/>
            <a:latin typeface="Arial" pitchFamily="101" charset="0"/>
          </a:defRPr>
        </a:defPPr>
      </a:lstStyle>
    </a:spDef>
    <a:lnDef>
      <a:spPr bwMode="auto">
        <a:xfrm>
          <a:off x="0" y="0"/>
          <a:ext cx="1" cy="1"/>
        </a:xfrm>
        <a:custGeom>
          <a:avLst/>
          <a:gdLst/>
          <a:ahLst/>
          <a:cxnLst/>
          <a:rect l="0" t="0" r="0" b="0"/>
          <a:pathLst/>
        </a:custGeom>
        <a:noFill/>
        <a:ln w="317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342900" marR="0" indent="-342900" algn="l" defTabSz="914400" rtl="0" eaLnBrk="0" fontAlgn="base" latinLnBrk="0" hangingPunct="0">
          <a:lnSpc>
            <a:spcPct val="100000"/>
          </a:lnSpc>
          <a:spcBef>
            <a:spcPct val="100000"/>
          </a:spcBef>
          <a:spcAft>
            <a:spcPct val="0"/>
          </a:spcAft>
          <a:buClrTx/>
          <a:buSzTx/>
          <a:buFontTx/>
          <a:buNone/>
          <a:tabLst/>
          <a:defRPr kumimoji="0" lang="en-US" sz="1400" b="0" i="0" u="none" strike="noStrike" cap="none" normalizeH="0" baseline="0">
            <a:ln>
              <a:noFill/>
            </a:ln>
            <a:solidFill>
              <a:schemeClr val="tx1"/>
            </a:solidFill>
            <a:effectLst/>
            <a:latin typeface="Arial" pitchFamily="101" charset="0"/>
          </a:defRPr>
        </a:defPPr>
      </a:lstStyle>
    </a:lnDef>
    <a:txDef>
      <a:spPr bwMode="auto">
        <a:noFill/>
        <a:ln w="9525">
          <a:noFill/>
          <a:miter lim="800000"/>
          <a:headEnd/>
          <a:tailEnd/>
        </a:ln>
        <a:effectLst/>
      </a:spPr>
      <a:bodyPr vert="horz" wrap="square" lIns="0" tIns="0" rIns="0" bIns="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600" b="1" i="0" u="none" strike="noStrike" kern="0" cap="none" spc="0" normalizeH="0" baseline="0" noProof="0" dirty="0" smtClean="0">
            <a:ln>
              <a:noFill/>
            </a:ln>
            <a:solidFill>
              <a:schemeClr val="tx1"/>
            </a:solidFill>
            <a:effectLst/>
            <a:uLnTx/>
            <a:uFillTx/>
            <a:latin typeface="+mj-lt"/>
            <a:ea typeface="+mj-ea"/>
            <a:cs typeface="+mj-cs"/>
          </a:defRPr>
        </a:defPPr>
      </a:lstStyle>
    </a:txDef>
  </a:objectDefaults>
  <a:extraClrSchemeLst>
    <a:extraClrScheme>
      <a:clrScheme name="INTI 2 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NTI 2 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NTI 2 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NTI 2 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NTI 2 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NTI 2 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NTI 2 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3994</TotalTime>
  <Words>1604</Words>
  <Application>Microsoft Office PowerPoint</Application>
  <PresentationFormat>On-screen Show (4:3)</PresentationFormat>
  <Paragraphs>349</Paragraphs>
  <Slides>28</Slides>
  <Notes>18</Notes>
  <HiddenSlides>0</HiddenSlides>
  <MMClips>0</MMClips>
  <ScaleCrop>false</ScaleCrop>
  <HeadingPairs>
    <vt:vector size="8" baseType="variant">
      <vt:variant>
        <vt:lpstr>Fuentes usadas</vt:lpstr>
      </vt:variant>
      <vt:variant>
        <vt:i4>8</vt:i4>
      </vt:variant>
      <vt:variant>
        <vt:lpstr>Plantilla de diseño</vt:lpstr>
      </vt:variant>
      <vt:variant>
        <vt:i4>5</vt:i4>
      </vt:variant>
      <vt:variant>
        <vt:lpstr>Servidores OLE incrustados</vt:lpstr>
      </vt:variant>
      <vt:variant>
        <vt:i4>1</vt:i4>
      </vt:variant>
      <vt:variant>
        <vt:lpstr>Títulos de diapositiva</vt:lpstr>
      </vt:variant>
      <vt:variant>
        <vt:i4>28</vt:i4>
      </vt:variant>
    </vt:vector>
  </HeadingPairs>
  <TitlesOfParts>
    <vt:vector size="42" baseType="lpstr">
      <vt:lpstr>Arial</vt:lpstr>
      <vt:lpstr>MS PGothic</vt:lpstr>
      <vt:lpstr>Times</vt:lpstr>
      <vt:lpstr>Verdana</vt:lpstr>
      <vt:lpstr>Times New Roman</vt:lpstr>
      <vt:lpstr>Calibri</vt:lpstr>
      <vt:lpstr>Wingdings</vt:lpstr>
      <vt:lpstr>Courier New</vt:lpstr>
      <vt:lpstr>INTI 2 a</vt:lpstr>
      <vt:lpstr>INTI 2 a</vt:lpstr>
      <vt:lpstr>INTI 2 a</vt:lpstr>
      <vt:lpstr>INTI 2 a</vt:lpstr>
      <vt:lpstr>INTI 2 a</vt:lpstr>
      <vt:lpstr>Gráfico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Peer review in Ambiente</vt:lpstr>
      <vt:lpstr>Diapositiva 24</vt:lpstr>
      <vt:lpstr>Diapositiva 25</vt:lpstr>
      <vt:lpstr>Diapositiva 26</vt:lpstr>
      <vt:lpstr>Diapositiva 27</vt:lpstr>
      <vt:lpstr>Diapositiva 28</vt:lpstr>
    </vt:vector>
  </TitlesOfParts>
  <Company>Fontana Diseño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 título de diapositiva</dc:title>
  <dc:creator>Soledad</dc:creator>
  <cp:lastModifiedBy>INTI</cp:lastModifiedBy>
  <cp:revision>264</cp:revision>
  <dcterms:created xsi:type="dcterms:W3CDTF">2010-01-18T14:02:05Z</dcterms:created>
  <dcterms:modified xsi:type="dcterms:W3CDTF">2013-08-29T21:01:11Z</dcterms:modified>
</cp:coreProperties>
</file>