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media/image57.jpg" ContentType="image/jpg"/>
  <Override PartName="/ppt/media/image58.jpg" ContentType="image/jpg"/>
  <Override PartName="/ppt/media/image69.jpg" ContentType="image/jpg"/>
  <Override PartName="/ppt/media/image73.jpg" ContentType="image/jpg"/>
  <Override PartName="/ppt/media/image74.jpg" ContentType="image/jp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57" r:id="rId5"/>
    <p:sldMasterId id="2147483665" r:id="rId6"/>
    <p:sldMasterId id="2147483671" r:id="rId7"/>
    <p:sldMasterId id="2147483694" r:id="rId8"/>
    <p:sldMasterId id="2147483733" r:id="rId9"/>
    <p:sldMasterId id="2147483755" r:id="rId10"/>
    <p:sldMasterId id="2147483768" r:id="rId11"/>
    <p:sldMasterId id="2147483795" r:id="rId12"/>
  </p:sldMasterIdLst>
  <p:notesMasterIdLst>
    <p:notesMasterId r:id="rId72"/>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4124" r:id="rId27"/>
    <p:sldId id="4125" r:id="rId28"/>
    <p:sldId id="4126" r:id="rId29"/>
    <p:sldId id="550" r:id="rId30"/>
    <p:sldId id="4127" r:id="rId31"/>
    <p:sldId id="4128" r:id="rId32"/>
    <p:sldId id="272" r:id="rId33"/>
    <p:sldId id="274" r:id="rId34"/>
    <p:sldId id="551" r:id="rId35"/>
    <p:sldId id="552" r:id="rId36"/>
    <p:sldId id="2147347354" r:id="rId37"/>
    <p:sldId id="4129" r:id="rId38"/>
    <p:sldId id="2147347351" r:id="rId39"/>
    <p:sldId id="387" r:id="rId40"/>
    <p:sldId id="409" r:id="rId41"/>
    <p:sldId id="411" r:id="rId42"/>
    <p:sldId id="403" r:id="rId43"/>
    <p:sldId id="283" r:id="rId44"/>
    <p:sldId id="410" r:id="rId45"/>
    <p:sldId id="2147347353" r:id="rId46"/>
    <p:sldId id="407" r:id="rId47"/>
    <p:sldId id="405" r:id="rId48"/>
    <p:sldId id="406" r:id="rId49"/>
    <p:sldId id="372" r:id="rId50"/>
    <p:sldId id="2147347517" r:id="rId51"/>
    <p:sldId id="2147482213" r:id="rId52"/>
    <p:sldId id="2147482214" r:id="rId53"/>
    <p:sldId id="2147482215" r:id="rId54"/>
    <p:sldId id="2147347574" r:id="rId55"/>
    <p:sldId id="2147482221" r:id="rId56"/>
    <p:sldId id="2147347698" r:id="rId57"/>
    <p:sldId id="2147482218" r:id="rId58"/>
    <p:sldId id="2147347423" r:id="rId59"/>
    <p:sldId id="2147482224" r:id="rId60"/>
    <p:sldId id="2147347569" r:id="rId61"/>
    <p:sldId id="2147482212" r:id="rId62"/>
    <p:sldId id="2147347542" r:id="rId63"/>
    <p:sldId id="2147482208" r:id="rId64"/>
    <p:sldId id="2147347455" r:id="rId65"/>
    <p:sldId id="2147347352" r:id="rId66"/>
    <p:sldId id="404" r:id="rId67"/>
    <p:sldId id="592" r:id="rId68"/>
    <p:sldId id="611" r:id="rId69"/>
    <p:sldId id="578" r:id="rId70"/>
    <p:sldId id="314"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1A1A1A"/>
    <a:srgbClr val="2A2A2A"/>
    <a:srgbClr val="2020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08E910-10BA-4594-A832-A2008CB548E7}" v="132" dt="2026-09-11T19:26:44.7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369" autoAdjust="0"/>
  </p:normalViewPr>
  <p:slideViewPr>
    <p:cSldViewPr snapToGrid="0">
      <p:cViewPr varScale="1">
        <p:scale>
          <a:sx n="78" d="100"/>
          <a:sy n="78" d="100"/>
        </p:scale>
        <p:origin x="120" y="972"/>
      </p:cViewPr>
      <p:guideLst/>
    </p:cSldViewPr>
  </p:slideViewPr>
  <p:outlineViewPr>
    <p:cViewPr>
      <p:scale>
        <a:sx n="33" d="100"/>
        <a:sy n="33" d="100"/>
      </p:scale>
      <p:origin x="0" y="-9888"/>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slide" Target="slides/slide56.xml"/><Relationship Id="rId76"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slide" Target="slides/slide59.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61" Type="http://schemas.openxmlformats.org/officeDocument/2006/relationships/slide" Target="slides/slide49.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1E1996-CF9C-44EB-83BD-BFFC5C99F52C}" type="doc">
      <dgm:prSet loTypeId="urn:microsoft.com/office/officeart/2024/layout/HorizontalActionList" loCatId="list" qsTypeId="urn:microsoft.com/office/officeart/2005/8/quickstyle/simple1#3" qsCatId="simple" csTypeId="urn:microsoft.com/office/officeart/2005/8/colors/accent0_3#2" csCatId="mainScheme" phldr="1"/>
      <dgm:spPr/>
      <dgm:t>
        <a:bodyPr/>
        <a:lstStyle/>
        <a:p>
          <a:endParaRPr lang="en-US"/>
        </a:p>
      </dgm:t>
    </dgm:pt>
    <dgm:pt modelId="{C7BBB502-6447-4BB5-941F-BE385A9CC6B3}">
      <dgm:prSet phldrT="[Text]" phldr="0" custT="1"/>
      <dgm:spPr>
        <a:solidFill>
          <a:schemeClr val="accent1">
            <a:lumMod val="50000"/>
          </a:schemeClr>
        </a:solidFill>
      </dgm:spPr>
      <dgm:t>
        <a:bodyPr/>
        <a:lstStyle/>
        <a:p>
          <a:pPr algn="ctr"/>
          <a:r>
            <a:rPr lang="en-US" sz="3600" dirty="0"/>
            <a:t>What are we developing?</a:t>
          </a:r>
        </a:p>
      </dgm:t>
    </dgm:pt>
    <dgm:pt modelId="{1F0346F4-492B-466F-8B5F-9CA511504E78}" type="parTrans" cxnId="{2FF503BE-E6C7-47E6-8AFF-19D5FACFCB59}">
      <dgm:prSet/>
      <dgm:spPr/>
      <dgm:t>
        <a:bodyPr/>
        <a:lstStyle/>
        <a:p>
          <a:endParaRPr lang="en-US" sz="2800"/>
        </a:p>
      </dgm:t>
    </dgm:pt>
    <dgm:pt modelId="{B1CEDB7D-22B4-4919-8435-318F23869BE0}" type="sibTrans" cxnId="{2FF503BE-E6C7-47E6-8AFF-19D5FACFCB59}">
      <dgm:prSet/>
      <dgm:spPr/>
      <dgm:t>
        <a:bodyPr/>
        <a:lstStyle/>
        <a:p>
          <a:endParaRPr lang="en-US" sz="2800"/>
        </a:p>
      </dgm:t>
    </dgm:pt>
    <dgm:pt modelId="{3B1CC3D7-394A-4C71-B384-3BBE1A72F2AF}">
      <dgm:prSet phldrT="[Text]" phldr="0" custT="1"/>
      <dgm:spPr>
        <a:ln>
          <a:solidFill>
            <a:schemeClr val="accent1">
              <a:lumMod val="50000"/>
            </a:schemeClr>
          </a:solidFill>
        </a:ln>
      </dgm:spPr>
      <dgm:t>
        <a:bodyPr/>
        <a:lstStyle/>
        <a:p>
          <a:pPr algn="ctr"/>
          <a:r>
            <a:rPr lang="en-US" sz="2000" dirty="0"/>
            <a:t>The Cyber AI Profile is a voluntary resource that extends CSF 2.0 to provide AI-specific guidelines for systematically identifying, prioritizing, and implementing cybersecurity outcomes that support the secure deployment and use of AI technologies.</a:t>
          </a:r>
        </a:p>
        <a:p>
          <a:pPr algn="l"/>
          <a:r>
            <a:rPr lang="en-US" sz="2000" dirty="0"/>
            <a:t> </a:t>
          </a:r>
        </a:p>
      </dgm:t>
    </dgm:pt>
    <dgm:pt modelId="{A90FDF71-A124-42D5-999B-FF387B43F49C}" type="parTrans" cxnId="{DC5D8895-5991-4DB6-9BCC-9D7321FDA13F}">
      <dgm:prSet/>
      <dgm:spPr/>
      <dgm:t>
        <a:bodyPr/>
        <a:lstStyle/>
        <a:p>
          <a:endParaRPr lang="en-US" sz="2800"/>
        </a:p>
      </dgm:t>
    </dgm:pt>
    <dgm:pt modelId="{E4C40176-F02B-4ADC-B84C-7F3AC380AFAE}" type="sibTrans" cxnId="{DC5D8895-5991-4DB6-9BCC-9D7321FDA13F}">
      <dgm:prSet/>
      <dgm:spPr/>
      <dgm:t>
        <a:bodyPr/>
        <a:lstStyle/>
        <a:p>
          <a:endParaRPr lang="en-US" sz="2800"/>
        </a:p>
      </dgm:t>
    </dgm:pt>
    <dgm:pt modelId="{9D6D7882-7596-4724-BA50-1738A240E8AD}">
      <dgm:prSet phldrT="[Text]" phldr="0" custT="1"/>
      <dgm:spPr>
        <a:solidFill>
          <a:schemeClr val="accent1">
            <a:lumMod val="50000"/>
          </a:schemeClr>
        </a:solidFill>
        <a:ln>
          <a:solidFill>
            <a:schemeClr val="accent1">
              <a:lumMod val="50000"/>
            </a:schemeClr>
          </a:solidFill>
        </a:ln>
      </dgm:spPr>
      <dgm:t>
        <a:bodyPr/>
        <a:lstStyle/>
        <a:p>
          <a:pPr algn="ctr"/>
          <a:r>
            <a:rPr lang="en-US" sz="3600" dirty="0"/>
            <a:t>Why base this on CSF 2.0?</a:t>
          </a:r>
        </a:p>
      </dgm:t>
    </dgm:pt>
    <dgm:pt modelId="{34701C6F-AAB8-497C-A6F3-D736FD1E79A4}" type="parTrans" cxnId="{CAE783F9-0791-4C9B-954C-E2A1B117E2AC}">
      <dgm:prSet/>
      <dgm:spPr/>
      <dgm:t>
        <a:bodyPr/>
        <a:lstStyle/>
        <a:p>
          <a:endParaRPr lang="en-US" sz="2800"/>
        </a:p>
      </dgm:t>
    </dgm:pt>
    <dgm:pt modelId="{75EF508C-BF6E-48DF-AC99-FAFBB8143249}" type="sibTrans" cxnId="{CAE783F9-0791-4C9B-954C-E2A1B117E2AC}">
      <dgm:prSet/>
      <dgm:spPr/>
      <dgm:t>
        <a:bodyPr/>
        <a:lstStyle/>
        <a:p>
          <a:endParaRPr lang="en-US" sz="2800"/>
        </a:p>
      </dgm:t>
    </dgm:pt>
    <dgm:pt modelId="{DA1FD041-E119-4904-951C-5714699084EA}">
      <dgm:prSet phldrT="[Text]" phldr="0" custT="1"/>
      <dgm:spPr>
        <a:ln>
          <a:solidFill>
            <a:schemeClr val="tx2">
              <a:lumMod val="50000"/>
            </a:schemeClr>
          </a:solidFill>
        </a:ln>
      </dgm:spPr>
      <dgm:t>
        <a:bodyPr/>
        <a:lstStyle/>
        <a:p>
          <a:pPr algn="ctr">
            <a:buFont typeface="Arial" panose="020B0604020202020204" pitchFamily="34" charset="0"/>
            <a:buChar char="•"/>
          </a:pPr>
          <a:r>
            <a:rPr lang="en-US" sz="2000" dirty="0"/>
            <a:t>The CSF is well established and provides a strong foundation for cybersecurity programs to understand and address risk and enable their programs to make decisions under uncertainty.</a:t>
          </a:r>
        </a:p>
      </dgm:t>
    </dgm:pt>
    <dgm:pt modelId="{6C25F314-EECB-4E9D-A427-3358F58C70A4}" type="parTrans" cxnId="{41C148CB-91AF-4C76-A7BB-CF27958B213C}">
      <dgm:prSet/>
      <dgm:spPr/>
      <dgm:t>
        <a:bodyPr/>
        <a:lstStyle/>
        <a:p>
          <a:endParaRPr lang="en-US" sz="2800"/>
        </a:p>
      </dgm:t>
    </dgm:pt>
    <dgm:pt modelId="{4EF30B2B-D91A-4D0D-BAFE-1F60836AA413}" type="sibTrans" cxnId="{41C148CB-91AF-4C76-A7BB-CF27958B213C}">
      <dgm:prSet/>
      <dgm:spPr/>
      <dgm:t>
        <a:bodyPr/>
        <a:lstStyle/>
        <a:p>
          <a:endParaRPr lang="en-US" sz="2800"/>
        </a:p>
      </dgm:t>
    </dgm:pt>
    <dgm:pt modelId="{E8538CF0-45C2-47F3-88E7-2E20BC0EF2CA}">
      <dgm:prSet phldrT="[Text]" phldr="0" custT="1"/>
      <dgm:spPr>
        <a:solidFill>
          <a:schemeClr val="accent1">
            <a:lumMod val="50000"/>
          </a:schemeClr>
        </a:solidFill>
        <a:ln>
          <a:solidFill>
            <a:schemeClr val="accent1">
              <a:lumMod val="50000"/>
            </a:schemeClr>
          </a:solidFill>
        </a:ln>
      </dgm:spPr>
      <dgm:t>
        <a:bodyPr/>
        <a:lstStyle/>
        <a:p>
          <a:pPr algn="ctr"/>
          <a:r>
            <a:rPr lang="en-US" sz="3600" dirty="0"/>
            <a:t>Who is it for?</a:t>
          </a:r>
        </a:p>
      </dgm:t>
    </dgm:pt>
    <dgm:pt modelId="{3C3D12EC-5D4B-4926-B90A-0199DE70B1DE}" type="parTrans" cxnId="{A424CF65-6A3D-4BB4-8909-C2A3B13771C0}">
      <dgm:prSet/>
      <dgm:spPr/>
      <dgm:t>
        <a:bodyPr/>
        <a:lstStyle/>
        <a:p>
          <a:endParaRPr lang="en-US" sz="2800"/>
        </a:p>
      </dgm:t>
    </dgm:pt>
    <dgm:pt modelId="{71000832-065D-43C0-8708-E395A9C47993}" type="sibTrans" cxnId="{A424CF65-6A3D-4BB4-8909-C2A3B13771C0}">
      <dgm:prSet/>
      <dgm:spPr/>
      <dgm:t>
        <a:bodyPr/>
        <a:lstStyle/>
        <a:p>
          <a:endParaRPr lang="en-US" sz="2800"/>
        </a:p>
      </dgm:t>
    </dgm:pt>
    <dgm:pt modelId="{2CE2F332-AB9B-4DAF-810D-070E27C4EA9D}">
      <dgm:prSet phldrT="[Text]" custT="1"/>
      <dgm:spPr/>
      <dgm:t>
        <a:bodyPr/>
        <a:lstStyle/>
        <a:p>
          <a:pPr algn="ctr"/>
          <a:r>
            <a:rPr lang="en-US" sz="2000" dirty="0"/>
            <a:t>Any organization, wherever it is on its AI journey, that would like to understand the opportunities and risks associated with developing, buying, building, or deploying AI capabilities. </a:t>
          </a:r>
        </a:p>
      </dgm:t>
    </dgm:pt>
    <dgm:pt modelId="{4512279D-80F5-4D7D-A105-B1C54767F860}" type="parTrans" cxnId="{91922874-A8BC-4CBD-AB34-4FF1322F453E}">
      <dgm:prSet/>
      <dgm:spPr/>
      <dgm:t>
        <a:bodyPr/>
        <a:lstStyle/>
        <a:p>
          <a:endParaRPr lang="en-US" sz="2800"/>
        </a:p>
      </dgm:t>
    </dgm:pt>
    <dgm:pt modelId="{9195AF91-50B3-4CAA-8A19-5AA8F15678EA}" type="sibTrans" cxnId="{91922874-A8BC-4CBD-AB34-4FF1322F453E}">
      <dgm:prSet/>
      <dgm:spPr/>
      <dgm:t>
        <a:bodyPr/>
        <a:lstStyle/>
        <a:p>
          <a:endParaRPr lang="en-US" sz="2800"/>
        </a:p>
      </dgm:t>
    </dgm:pt>
    <dgm:pt modelId="{4E2506FF-FCF0-4E73-BEDC-F8F30273C77A}" type="pres">
      <dgm:prSet presAssocID="{8C1E1996-CF9C-44EB-83BD-BFFC5C99F52C}" presName="Name0" presStyleCnt="0">
        <dgm:presLayoutVars>
          <dgm:dir/>
          <dgm:animLvl val="lvl"/>
          <dgm:resizeHandles val="exact"/>
        </dgm:presLayoutVars>
      </dgm:prSet>
      <dgm:spPr/>
    </dgm:pt>
    <dgm:pt modelId="{3703CF5E-A551-432B-B34D-E04201094F37}" type="pres">
      <dgm:prSet presAssocID="{C7BBB502-6447-4BB5-941F-BE385A9CC6B3}" presName="composite" presStyleCnt="0"/>
      <dgm:spPr/>
    </dgm:pt>
    <dgm:pt modelId="{986122C6-1733-4AB9-9CDA-EBFE02CF837F}" type="pres">
      <dgm:prSet presAssocID="{C7BBB502-6447-4BB5-941F-BE385A9CC6B3}" presName="parTx" presStyleLbl="alignNode1" presStyleIdx="0" presStyleCnt="3">
        <dgm:presLayoutVars>
          <dgm:chMax val="0"/>
          <dgm:chPref val="0"/>
        </dgm:presLayoutVars>
      </dgm:prSet>
      <dgm:spPr/>
    </dgm:pt>
    <dgm:pt modelId="{06D5B466-4A7A-42A0-B5C2-B0EFA5359573}" type="pres">
      <dgm:prSet presAssocID="{C7BBB502-6447-4BB5-941F-BE385A9CC6B3}" presName="bgOutline" presStyleLbl="fgAcc1" presStyleIdx="0" presStyleCnt="3">
        <dgm:presLayoutVars>
          <dgm:bulletEnabled/>
        </dgm:presLayoutVars>
      </dgm:prSet>
      <dgm:spPr/>
    </dgm:pt>
    <dgm:pt modelId="{0C698B06-3376-45BA-8AA2-15D07AEE0BBB}" type="pres">
      <dgm:prSet presAssocID="{B1CEDB7D-22B4-4919-8435-318F23869BE0}" presName="space" presStyleCnt="0"/>
      <dgm:spPr/>
    </dgm:pt>
    <dgm:pt modelId="{634D8369-29EB-4402-B56E-0C34403A5535}" type="pres">
      <dgm:prSet presAssocID="{9D6D7882-7596-4724-BA50-1738A240E8AD}" presName="composite" presStyleCnt="0"/>
      <dgm:spPr/>
    </dgm:pt>
    <dgm:pt modelId="{31BA5CE5-799E-44D3-BC2A-D21F9A9968BC}" type="pres">
      <dgm:prSet presAssocID="{9D6D7882-7596-4724-BA50-1738A240E8AD}" presName="parTx" presStyleLbl="alignNode1" presStyleIdx="1" presStyleCnt="3">
        <dgm:presLayoutVars>
          <dgm:chMax val="0"/>
          <dgm:chPref val="0"/>
        </dgm:presLayoutVars>
      </dgm:prSet>
      <dgm:spPr/>
    </dgm:pt>
    <dgm:pt modelId="{287480BD-74F1-4FD1-B1E7-3DF16DACA57B}" type="pres">
      <dgm:prSet presAssocID="{9D6D7882-7596-4724-BA50-1738A240E8AD}" presName="bgOutline" presStyleLbl="fgAcc1" presStyleIdx="1" presStyleCnt="3">
        <dgm:presLayoutVars>
          <dgm:bulletEnabled/>
        </dgm:presLayoutVars>
      </dgm:prSet>
      <dgm:spPr/>
    </dgm:pt>
    <dgm:pt modelId="{57E0F65B-10FB-48F5-B236-271FBD2072DE}" type="pres">
      <dgm:prSet presAssocID="{75EF508C-BF6E-48DF-AC99-FAFBB8143249}" presName="space" presStyleCnt="0"/>
      <dgm:spPr/>
    </dgm:pt>
    <dgm:pt modelId="{2A2ED3B6-D4B0-4F57-B172-39D249DE4C88}" type="pres">
      <dgm:prSet presAssocID="{E8538CF0-45C2-47F3-88E7-2E20BC0EF2CA}" presName="composite" presStyleCnt="0"/>
      <dgm:spPr/>
    </dgm:pt>
    <dgm:pt modelId="{35981471-AD5F-486E-8F1F-EC042A7A8562}" type="pres">
      <dgm:prSet presAssocID="{E8538CF0-45C2-47F3-88E7-2E20BC0EF2CA}" presName="parTx" presStyleLbl="alignNode1" presStyleIdx="2" presStyleCnt="3">
        <dgm:presLayoutVars>
          <dgm:chMax val="0"/>
          <dgm:chPref val="0"/>
        </dgm:presLayoutVars>
      </dgm:prSet>
      <dgm:spPr/>
    </dgm:pt>
    <dgm:pt modelId="{5CF0322E-6E95-42E0-82E7-C1EB4E1DC362}" type="pres">
      <dgm:prSet presAssocID="{E8538CF0-45C2-47F3-88E7-2E20BC0EF2CA}" presName="bgOutline" presStyleLbl="fgAcc1" presStyleIdx="2" presStyleCnt="3">
        <dgm:presLayoutVars>
          <dgm:bulletEnabled/>
        </dgm:presLayoutVars>
      </dgm:prSet>
      <dgm:spPr/>
    </dgm:pt>
  </dgm:ptLst>
  <dgm:cxnLst>
    <dgm:cxn modelId="{D588F911-A75F-4FB6-8477-EDF604CA3A18}" type="presOf" srcId="{C7BBB502-6447-4BB5-941F-BE385A9CC6B3}" destId="{986122C6-1733-4AB9-9CDA-EBFE02CF837F}" srcOrd="0" destOrd="0" presId="urn:microsoft.com/office/officeart/2024/layout/HorizontalActionList"/>
    <dgm:cxn modelId="{91C2492A-53F6-4653-8376-346572864E39}" type="presOf" srcId="{3B1CC3D7-394A-4C71-B384-3BBE1A72F2AF}" destId="{06D5B466-4A7A-42A0-B5C2-B0EFA5359573}" srcOrd="0" destOrd="0" presId="urn:microsoft.com/office/officeart/2024/layout/HorizontalActionList"/>
    <dgm:cxn modelId="{A424CF65-6A3D-4BB4-8909-C2A3B13771C0}" srcId="{8C1E1996-CF9C-44EB-83BD-BFFC5C99F52C}" destId="{E8538CF0-45C2-47F3-88E7-2E20BC0EF2CA}" srcOrd="2" destOrd="0" parTransId="{3C3D12EC-5D4B-4926-B90A-0199DE70B1DE}" sibTransId="{71000832-065D-43C0-8708-E395A9C47993}"/>
    <dgm:cxn modelId="{08C45F4E-5274-4F2F-95C4-6FB8743D66D9}" type="presOf" srcId="{E8538CF0-45C2-47F3-88E7-2E20BC0EF2CA}" destId="{35981471-AD5F-486E-8F1F-EC042A7A8562}" srcOrd="0" destOrd="0" presId="urn:microsoft.com/office/officeart/2024/layout/HorizontalActionList"/>
    <dgm:cxn modelId="{91922874-A8BC-4CBD-AB34-4FF1322F453E}" srcId="{E8538CF0-45C2-47F3-88E7-2E20BC0EF2CA}" destId="{2CE2F332-AB9B-4DAF-810D-070E27C4EA9D}" srcOrd="0" destOrd="0" parTransId="{4512279D-80F5-4D7D-A105-B1C54767F860}" sibTransId="{9195AF91-50B3-4CAA-8A19-5AA8F15678EA}"/>
    <dgm:cxn modelId="{B4F00593-607D-4216-9E15-39CFAC515DC9}" type="presOf" srcId="{8C1E1996-CF9C-44EB-83BD-BFFC5C99F52C}" destId="{4E2506FF-FCF0-4E73-BEDC-F8F30273C77A}" srcOrd="0" destOrd="0" presId="urn:microsoft.com/office/officeart/2024/layout/HorizontalActionList"/>
    <dgm:cxn modelId="{DC5D8895-5991-4DB6-9BCC-9D7321FDA13F}" srcId="{C7BBB502-6447-4BB5-941F-BE385A9CC6B3}" destId="{3B1CC3D7-394A-4C71-B384-3BBE1A72F2AF}" srcOrd="0" destOrd="0" parTransId="{A90FDF71-A124-42D5-999B-FF387B43F49C}" sibTransId="{E4C40176-F02B-4ADC-B84C-7F3AC380AFAE}"/>
    <dgm:cxn modelId="{05FC2FB7-4BA6-4C59-9C0E-73C44FF7318F}" type="presOf" srcId="{9D6D7882-7596-4724-BA50-1738A240E8AD}" destId="{31BA5CE5-799E-44D3-BC2A-D21F9A9968BC}" srcOrd="0" destOrd="0" presId="urn:microsoft.com/office/officeart/2024/layout/HorizontalActionList"/>
    <dgm:cxn modelId="{2FF503BE-E6C7-47E6-8AFF-19D5FACFCB59}" srcId="{8C1E1996-CF9C-44EB-83BD-BFFC5C99F52C}" destId="{C7BBB502-6447-4BB5-941F-BE385A9CC6B3}" srcOrd="0" destOrd="0" parTransId="{1F0346F4-492B-466F-8B5F-9CA511504E78}" sibTransId="{B1CEDB7D-22B4-4919-8435-318F23869BE0}"/>
    <dgm:cxn modelId="{41C148CB-91AF-4C76-A7BB-CF27958B213C}" srcId="{9D6D7882-7596-4724-BA50-1738A240E8AD}" destId="{DA1FD041-E119-4904-951C-5714699084EA}" srcOrd="0" destOrd="0" parTransId="{6C25F314-EECB-4E9D-A427-3358F58C70A4}" sibTransId="{4EF30B2B-D91A-4D0D-BAFE-1F60836AA413}"/>
    <dgm:cxn modelId="{024665D9-20F3-4AA1-9468-7DC734657B31}" type="presOf" srcId="{2CE2F332-AB9B-4DAF-810D-070E27C4EA9D}" destId="{5CF0322E-6E95-42E0-82E7-C1EB4E1DC362}" srcOrd="0" destOrd="0" presId="urn:microsoft.com/office/officeart/2024/layout/HorizontalActionList"/>
    <dgm:cxn modelId="{46F021F7-E6D7-4567-90B2-4753A56DB483}" type="presOf" srcId="{DA1FD041-E119-4904-951C-5714699084EA}" destId="{287480BD-74F1-4FD1-B1E7-3DF16DACA57B}" srcOrd="0" destOrd="0" presId="urn:microsoft.com/office/officeart/2024/layout/HorizontalActionList"/>
    <dgm:cxn modelId="{CAE783F9-0791-4C9B-954C-E2A1B117E2AC}" srcId="{8C1E1996-CF9C-44EB-83BD-BFFC5C99F52C}" destId="{9D6D7882-7596-4724-BA50-1738A240E8AD}" srcOrd="1" destOrd="0" parTransId="{34701C6F-AAB8-497C-A6F3-D736FD1E79A4}" sibTransId="{75EF508C-BF6E-48DF-AC99-FAFBB8143249}"/>
    <dgm:cxn modelId="{8528951D-2B88-4E10-B9BA-C61BB087D71D}" type="presParOf" srcId="{4E2506FF-FCF0-4E73-BEDC-F8F30273C77A}" destId="{3703CF5E-A551-432B-B34D-E04201094F37}" srcOrd="0" destOrd="0" presId="urn:microsoft.com/office/officeart/2024/layout/HorizontalActionList"/>
    <dgm:cxn modelId="{95343386-3082-4C2E-BB7E-688F5F289CA4}" type="presParOf" srcId="{3703CF5E-A551-432B-B34D-E04201094F37}" destId="{986122C6-1733-4AB9-9CDA-EBFE02CF837F}" srcOrd="0" destOrd="0" presId="urn:microsoft.com/office/officeart/2024/layout/HorizontalActionList"/>
    <dgm:cxn modelId="{BB45ECB4-EF4A-4DD9-960D-9C71D297A840}" type="presParOf" srcId="{3703CF5E-A551-432B-B34D-E04201094F37}" destId="{06D5B466-4A7A-42A0-B5C2-B0EFA5359573}" srcOrd="1" destOrd="0" presId="urn:microsoft.com/office/officeart/2024/layout/HorizontalActionList"/>
    <dgm:cxn modelId="{4C59C60E-F85E-4831-98F3-B42CB397DD71}" type="presParOf" srcId="{4E2506FF-FCF0-4E73-BEDC-F8F30273C77A}" destId="{0C698B06-3376-45BA-8AA2-15D07AEE0BBB}" srcOrd="1" destOrd="0" presId="urn:microsoft.com/office/officeart/2024/layout/HorizontalActionList"/>
    <dgm:cxn modelId="{34C703EC-F87C-41BD-AE60-8C6629D569B7}" type="presParOf" srcId="{4E2506FF-FCF0-4E73-BEDC-F8F30273C77A}" destId="{634D8369-29EB-4402-B56E-0C34403A5535}" srcOrd="2" destOrd="0" presId="urn:microsoft.com/office/officeart/2024/layout/HorizontalActionList"/>
    <dgm:cxn modelId="{F9AFD906-9407-4A4D-BFDE-770F9BD49B2C}" type="presParOf" srcId="{634D8369-29EB-4402-B56E-0C34403A5535}" destId="{31BA5CE5-799E-44D3-BC2A-D21F9A9968BC}" srcOrd="0" destOrd="0" presId="urn:microsoft.com/office/officeart/2024/layout/HorizontalActionList"/>
    <dgm:cxn modelId="{8C8EBE36-7640-44E0-A306-B56BD3B23F90}" type="presParOf" srcId="{634D8369-29EB-4402-B56E-0C34403A5535}" destId="{287480BD-74F1-4FD1-B1E7-3DF16DACA57B}" srcOrd="1" destOrd="0" presId="urn:microsoft.com/office/officeart/2024/layout/HorizontalActionList"/>
    <dgm:cxn modelId="{C69116F1-7854-4DC9-8A06-DE606B0610D7}" type="presParOf" srcId="{4E2506FF-FCF0-4E73-BEDC-F8F30273C77A}" destId="{57E0F65B-10FB-48F5-B236-271FBD2072DE}" srcOrd="3" destOrd="0" presId="urn:microsoft.com/office/officeart/2024/layout/HorizontalActionList"/>
    <dgm:cxn modelId="{C5B9F330-9AB6-4416-90E8-AA6AD29EFF72}" type="presParOf" srcId="{4E2506FF-FCF0-4E73-BEDC-F8F30273C77A}" destId="{2A2ED3B6-D4B0-4F57-B172-39D249DE4C88}" srcOrd="4" destOrd="0" presId="urn:microsoft.com/office/officeart/2024/layout/HorizontalActionList"/>
    <dgm:cxn modelId="{E538C0BA-DD36-4D9D-875A-BA9098DCFFA1}" type="presParOf" srcId="{2A2ED3B6-D4B0-4F57-B172-39D249DE4C88}" destId="{35981471-AD5F-486E-8F1F-EC042A7A8562}" srcOrd="0" destOrd="0" presId="urn:microsoft.com/office/officeart/2024/layout/HorizontalActionList"/>
    <dgm:cxn modelId="{2E2B9AE6-FD7F-41FA-9E94-BE5B8D0C2531}" type="presParOf" srcId="{2A2ED3B6-D4B0-4F57-B172-39D249DE4C88}" destId="{5CF0322E-6E95-42E0-82E7-C1EB4E1DC362}" srcOrd="1" destOrd="0" presId="urn:microsoft.com/office/officeart/2024/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5B466-4A7A-42A0-B5C2-B0EFA5359573}">
      <dsp:nvSpPr>
        <dsp:cNvPr id="0" name=""/>
        <dsp:cNvSpPr/>
      </dsp:nvSpPr>
      <dsp:spPr>
        <a:xfrm rot="10800000">
          <a:off x="7942" y="1904190"/>
          <a:ext cx="3604245" cy="3300061"/>
        </a:xfrm>
        <a:prstGeom prst="round2SameRect">
          <a:avLst>
            <a:gd name="adj1" fmla="val 15000"/>
            <a:gd name="adj2" fmla="val 0"/>
          </a:avLst>
        </a:prstGeom>
        <a:solidFill>
          <a:schemeClr val="lt2">
            <a:alpha val="90000"/>
            <a:hueOff val="0"/>
            <a:satOff val="0"/>
            <a:lumOff val="0"/>
            <a:alphaOff val="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580" tIns="152580" rIns="152580" bIns="152580" numCol="1" spcCol="1270" anchor="t" anchorCtr="0">
          <a:noAutofit/>
        </a:bodyPr>
        <a:lstStyle/>
        <a:p>
          <a:pPr marL="0" lvl="0" indent="0" algn="ctr" defTabSz="889000">
            <a:lnSpc>
              <a:spcPct val="90000"/>
            </a:lnSpc>
            <a:spcBef>
              <a:spcPct val="0"/>
            </a:spcBef>
            <a:spcAft>
              <a:spcPct val="35000"/>
            </a:spcAft>
            <a:buNone/>
          </a:pPr>
          <a:r>
            <a:rPr lang="en-US" sz="2000" kern="1200" dirty="0"/>
            <a:t>The Cyber AI Profile is a voluntary resource that extends CSF 2.0 to provide AI-specific guidelines for systematically identifying, prioritizing, and implementing cybersecurity outcomes that support the secure deployment and use of AI technologies.</a:t>
          </a:r>
        </a:p>
        <a:p>
          <a:pPr marL="0" lvl="0" indent="0" algn="l" defTabSz="889000">
            <a:lnSpc>
              <a:spcPct val="90000"/>
            </a:lnSpc>
            <a:spcBef>
              <a:spcPct val="0"/>
            </a:spcBef>
            <a:spcAft>
              <a:spcPct val="35000"/>
            </a:spcAft>
            <a:buNone/>
          </a:pPr>
          <a:r>
            <a:rPr lang="en-US" sz="2000" kern="1200" dirty="0"/>
            <a:t> </a:t>
          </a:r>
        </a:p>
      </dsp:txBody>
      <dsp:txXfrm rot="10800000">
        <a:off x="152925" y="1904190"/>
        <a:ext cx="3314279" cy="3155078"/>
      </dsp:txXfrm>
    </dsp:sp>
    <dsp:sp modelId="{986122C6-1733-4AB9-9CDA-EBFE02CF837F}">
      <dsp:nvSpPr>
        <dsp:cNvPr id="0" name=""/>
        <dsp:cNvSpPr/>
      </dsp:nvSpPr>
      <dsp:spPr>
        <a:xfrm>
          <a:off x="7942" y="855354"/>
          <a:ext cx="3604245" cy="1081273"/>
        </a:xfrm>
        <a:prstGeom prst="round2SameRect">
          <a:avLst>
            <a:gd name="adj1" fmla="val 45000"/>
            <a:gd name="adj2" fmla="val 0"/>
          </a:avLst>
        </a:prstGeom>
        <a:solidFill>
          <a:schemeClr val="accent1">
            <a:lumMod val="5000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815" tIns="284815" rIns="284815" bIns="284815" numCol="1" spcCol="1270" anchor="ctr" anchorCtr="0">
          <a:noAutofit/>
        </a:bodyPr>
        <a:lstStyle/>
        <a:p>
          <a:pPr marL="0" lvl="0" indent="0" algn="ctr" defTabSz="1600200">
            <a:lnSpc>
              <a:spcPct val="90000"/>
            </a:lnSpc>
            <a:spcBef>
              <a:spcPct val="0"/>
            </a:spcBef>
            <a:spcAft>
              <a:spcPct val="35000"/>
            </a:spcAft>
            <a:buNone/>
          </a:pPr>
          <a:r>
            <a:rPr lang="en-US" sz="3600" kern="1200" dirty="0"/>
            <a:t>What are we developing?</a:t>
          </a:r>
        </a:p>
      </dsp:txBody>
      <dsp:txXfrm>
        <a:off x="150454" y="997866"/>
        <a:ext cx="3319221" cy="938761"/>
      </dsp:txXfrm>
    </dsp:sp>
    <dsp:sp modelId="{287480BD-74F1-4FD1-B1E7-3DF16DACA57B}">
      <dsp:nvSpPr>
        <dsp:cNvPr id="0" name=""/>
        <dsp:cNvSpPr/>
      </dsp:nvSpPr>
      <dsp:spPr>
        <a:xfrm rot="10800000">
          <a:off x="3720081" y="1904190"/>
          <a:ext cx="3604245" cy="3300061"/>
        </a:xfrm>
        <a:prstGeom prst="round2SameRect">
          <a:avLst>
            <a:gd name="adj1" fmla="val 15000"/>
            <a:gd name="adj2" fmla="val 0"/>
          </a:avLst>
        </a:prstGeom>
        <a:solidFill>
          <a:schemeClr val="lt2">
            <a:alpha val="90000"/>
            <a:hueOff val="0"/>
            <a:satOff val="0"/>
            <a:lumOff val="0"/>
            <a:alphaOff val="0"/>
          </a:schemeClr>
        </a:solidFill>
        <a:ln w="12700" cap="flat" cmpd="sng" algn="ctr">
          <a:solidFill>
            <a:schemeClr val="tx2">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580" tIns="152580" rIns="152580" bIns="152580" numCol="1" spcCol="1270" anchor="t"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kern="1200" dirty="0"/>
            <a:t>The CSF is well established and provides a strong foundation for cybersecurity programs to understand and address risk and enable their programs to make decisions under uncertainty.</a:t>
          </a:r>
        </a:p>
      </dsp:txBody>
      <dsp:txXfrm rot="10800000">
        <a:off x="3865064" y="1904190"/>
        <a:ext cx="3314279" cy="3155078"/>
      </dsp:txXfrm>
    </dsp:sp>
    <dsp:sp modelId="{31BA5CE5-799E-44D3-BC2A-D21F9A9968BC}">
      <dsp:nvSpPr>
        <dsp:cNvPr id="0" name=""/>
        <dsp:cNvSpPr/>
      </dsp:nvSpPr>
      <dsp:spPr>
        <a:xfrm>
          <a:off x="3720081" y="855354"/>
          <a:ext cx="3604245" cy="1081273"/>
        </a:xfrm>
        <a:prstGeom prst="round2SameRect">
          <a:avLst>
            <a:gd name="adj1" fmla="val 45000"/>
            <a:gd name="adj2" fmla="val 0"/>
          </a:avLst>
        </a:prstGeom>
        <a:solidFill>
          <a:schemeClr val="accent1">
            <a:lumMod val="5000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815" tIns="284815" rIns="284815" bIns="284815" numCol="1" spcCol="1270" anchor="ctr" anchorCtr="0">
          <a:noAutofit/>
        </a:bodyPr>
        <a:lstStyle/>
        <a:p>
          <a:pPr marL="0" lvl="0" indent="0" algn="ctr" defTabSz="1600200">
            <a:lnSpc>
              <a:spcPct val="90000"/>
            </a:lnSpc>
            <a:spcBef>
              <a:spcPct val="0"/>
            </a:spcBef>
            <a:spcAft>
              <a:spcPct val="35000"/>
            </a:spcAft>
            <a:buNone/>
          </a:pPr>
          <a:r>
            <a:rPr lang="en-US" sz="3600" kern="1200" dirty="0"/>
            <a:t>Why base this on CSF 2.0?</a:t>
          </a:r>
        </a:p>
      </dsp:txBody>
      <dsp:txXfrm>
        <a:off x="3862593" y="997866"/>
        <a:ext cx="3319221" cy="938761"/>
      </dsp:txXfrm>
    </dsp:sp>
    <dsp:sp modelId="{5CF0322E-6E95-42E0-82E7-C1EB4E1DC362}">
      <dsp:nvSpPr>
        <dsp:cNvPr id="0" name=""/>
        <dsp:cNvSpPr/>
      </dsp:nvSpPr>
      <dsp:spPr>
        <a:xfrm rot="10800000">
          <a:off x="7432221" y="1904190"/>
          <a:ext cx="3604245" cy="3300061"/>
        </a:xfrm>
        <a:prstGeom prst="round2SameRect">
          <a:avLst>
            <a:gd name="adj1" fmla="val 15000"/>
            <a:gd name="adj2" fmla="val 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580" tIns="152580" rIns="152580" bIns="152580" numCol="1" spcCol="1270" anchor="t" anchorCtr="0">
          <a:noAutofit/>
        </a:bodyPr>
        <a:lstStyle/>
        <a:p>
          <a:pPr marL="0" lvl="0" indent="0" algn="ctr" defTabSz="889000">
            <a:lnSpc>
              <a:spcPct val="90000"/>
            </a:lnSpc>
            <a:spcBef>
              <a:spcPct val="0"/>
            </a:spcBef>
            <a:spcAft>
              <a:spcPct val="35000"/>
            </a:spcAft>
            <a:buNone/>
          </a:pPr>
          <a:r>
            <a:rPr lang="en-US" sz="2000" kern="1200" dirty="0"/>
            <a:t>Any organization, wherever it is on its AI journey, that would like to understand the opportunities and risks associated with developing, buying, building, or deploying AI capabilities. </a:t>
          </a:r>
        </a:p>
      </dsp:txBody>
      <dsp:txXfrm rot="10800000">
        <a:off x="7577204" y="1904190"/>
        <a:ext cx="3314279" cy="3155078"/>
      </dsp:txXfrm>
    </dsp:sp>
    <dsp:sp modelId="{35981471-AD5F-486E-8F1F-EC042A7A8562}">
      <dsp:nvSpPr>
        <dsp:cNvPr id="0" name=""/>
        <dsp:cNvSpPr/>
      </dsp:nvSpPr>
      <dsp:spPr>
        <a:xfrm>
          <a:off x="7432221" y="855354"/>
          <a:ext cx="3604245" cy="1081273"/>
        </a:xfrm>
        <a:prstGeom prst="round2SameRect">
          <a:avLst>
            <a:gd name="adj1" fmla="val 45000"/>
            <a:gd name="adj2" fmla="val 0"/>
          </a:avLst>
        </a:prstGeom>
        <a:solidFill>
          <a:schemeClr val="accent1">
            <a:lumMod val="5000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815" tIns="284815" rIns="284815" bIns="284815" numCol="1" spcCol="1270" anchor="ctr" anchorCtr="0">
          <a:noAutofit/>
        </a:bodyPr>
        <a:lstStyle/>
        <a:p>
          <a:pPr marL="0" lvl="0" indent="0" algn="ctr" defTabSz="1600200">
            <a:lnSpc>
              <a:spcPct val="90000"/>
            </a:lnSpc>
            <a:spcBef>
              <a:spcPct val="0"/>
            </a:spcBef>
            <a:spcAft>
              <a:spcPct val="35000"/>
            </a:spcAft>
            <a:buNone/>
          </a:pPr>
          <a:r>
            <a:rPr lang="en-US" sz="3600" kern="1200" dirty="0"/>
            <a:t>Who is it for?</a:t>
          </a:r>
        </a:p>
      </dsp:txBody>
      <dsp:txXfrm>
        <a:off x="7574733" y="997866"/>
        <a:ext cx="3319221" cy="938761"/>
      </dsp:txXfrm>
    </dsp:sp>
  </dsp:spTree>
</dsp:drawing>
</file>

<file path=ppt/diagrams/layout1.xml><?xml version="1.0" encoding="utf-8"?>
<dgm:layoutDef xmlns:dgm="http://schemas.openxmlformats.org/drawingml/2006/diagram" xmlns:a="http://schemas.openxmlformats.org/drawingml/2006/main" uniqueId="urn:microsoft.com/office/officeart/2024/layout/HorizontalActionList">
  <dgm:title val=""/>
  <dgm:desc val=""/>
  <dgm:catLst>
    <dgm:cat type="textcard" pri="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95"/>
      <dgm:constr type="h" for="des" forName="composite" op="equ"/>
      <dgm:constr type="w" for="ch" forName="composite" refType="w"/>
      <dgm:constr type="w" for="des" forName="parTx"/>
      <dgm:constr type="h" for="des" forName="parTx" op="equ"/>
      <dgm:constr type="w" for="des" forName="bgOutline"/>
      <dgm:constr type="primFontSz" for="des" forName="parTx" val="54"/>
      <dgm:constr type="primFontSz" for="des" forName="bgOutline" refType="primFontSz" refFor="des" refForName="parTx" op="lte" fact="0.75"/>
      <dgm:constr type="h" for="des" forName="bgOutline"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bgOutline"/>
          <dgm:constr type="t" for="ch" forName="bgOutline" refType="h" refFor="ch" refForName="parTx" fact="0.97"/>
          <dgm:constr type="w" for="ch" forName="bgOutline" refType="w"/>
          <dgm:constr type="h" for="ch" forName="bgOutline" refType="h" fact="0.75"/>
        </dgm:constrLst>
        <dgm:ruleLst/>
        <dgm:layoutNode name="parTx" styleLbl="alignNode1">
          <dgm:varLst>
            <dgm:chMax val="0"/>
            <dgm:chPref val="0"/>
          </dgm:varLst>
          <dgm:alg type="tx">
            <dgm:param type="parTxLTRAlign" val="l"/>
            <dgm:param type="parTxRTLAlign" val="r"/>
          </dgm:alg>
          <dgm:shape xmlns:r="http://schemas.openxmlformats.org/officeDocument/2006/relationships" type="round2SameRect" r:blip="" zOrderOff="3">
            <dgm:adjLst>
              <dgm:adj idx="1" val="0.45"/>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primFontSz" val="14" fact="NaN" max="NaN"/>
          </dgm:ruleLst>
        </dgm:layoutNode>
        <dgm:layoutNode name="bgOutline" styleLbl="fgAcc1">
          <dgm:varLst>
            <dgm:bulletEnabled/>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rot="180" type="round2SameRect" r:blip="">
            <dgm:adjLst>
              <dgm:adj idx="1" val="0.15"/>
              <dgm:adj idx="2" val="0"/>
            </dgm:adjLst>
          </dgm:shape>
          <dgm:presOf axis="des" ptType="node"/>
          <dgm:constrLst>
            <dgm:constr type="primFontSz" val="28"/>
            <dgm:constr type="tMarg" refType="w" fact="0.12"/>
            <dgm:constr type="bMarg" refType="w" fact="0.12"/>
            <dgm:constr type="lMarg" refType="w" fact="0.12"/>
            <dgm:constr type="rMarg" refType="w" fact="0.12"/>
          </dgm:constrLst>
          <dgm:ruleLst>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F88FAA-4B73-47BD-997E-23674288246A}"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A4D7C9-FBD6-405A-8212-7F4155A8E16F}" type="slidenum">
              <a:rPr lang="en-US" smtClean="0"/>
              <a:t>‹#›</a:t>
            </a:fld>
            <a:endParaRPr lang="en-US"/>
          </a:p>
        </p:txBody>
      </p:sp>
    </p:spTree>
    <p:extLst>
      <p:ext uri="{BB962C8B-B14F-4D97-AF65-F5344CB8AC3E}">
        <p14:creationId xmlns:p14="http://schemas.microsoft.com/office/powerpoint/2010/main" val="483648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Shown during lunch</a:t>
            </a:r>
          </a:p>
        </p:txBody>
      </p:sp>
      <p:sp>
        <p:nvSpPr>
          <p:cNvPr id="4" name="Slide Number Placeholder 3"/>
          <p:cNvSpPr>
            <a:spLocks noGrp="1"/>
          </p:cNvSpPr>
          <p:nvPr>
            <p:ph type="sldNum" sz="quarter" idx="5"/>
          </p:nvPr>
        </p:nvSpPr>
        <p:spPr/>
        <p:txBody>
          <a:bodyPr/>
          <a:lstStyle/>
          <a:p>
            <a:fld id="{D0A4D7C9-FBD6-405A-8212-7F4155A8E16F}" type="slidenum">
              <a:rPr lang="en-US" smtClean="0"/>
              <a:t>1</a:t>
            </a:fld>
            <a:endParaRPr lang="en-US"/>
          </a:p>
        </p:txBody>
      </p:sp>
    </p:spTree>
    <p:extLst>
      <p:ext uri="{BB962C8B-B14F-4D97-AF65-F5344CB8AC3E}">
        <p14:creationId xmlns:p14="http://schemas.microsoft.com/office/powerpoint/2010/main" val="3031068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53542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lvl="0" rtl="0"/>
            <a:endParaRPr lang="en-US" sz="2000">
              <a:solidFill>
                <a:schemeClr val="tx1">
                  <a:lumMod val="65000"/>
                  <a:lumOff val="35000"/>
                </a:schemeClr>
              </a:solidFill>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DF01EC-B24F-4CBC-A883-D0D8E2876E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9524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3" name="Google Shape;323;p11: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465887" indent="-232943">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2:notes"/>
          <p:cNvSpPr txBox="1">
            <a:spLocks noGrp="1"/>
          </p:cNvSpPr>
          <p:nvPr>
            <p:ph type="body" idx="1"/>
          </p:nvPr>
        </p:nvSpPr>
        <p:spPr>
          <a:xfrm>
            <a:off x="701040" y="4473893"/>
            <a:ext cx="5608320" cy="3660610"/>
          </a:xfrm>
          <a:prstGeom prst="rect">
            <a:avLst/>
          </a:prstGeom>
          <a:noFill/>
          <a:ln>
            <a:noFill/>
          </a:ln>
        </p:spPr>
        <p:txBody>
          <a:bodyPr spcFirstLastPara="1" wrap="square" lIns="93162" tIns="93162" rIns="93162" bIns="93162" anchor="t" anchorCtr="0">
            <a:noAutofit/>
          </a:bodyPr>
          <a:lstStyle/>
          <a:p>
            <a:pPr marL="0" indent="0">
              <a:buNone/>
            </a:pPr>
            <a:endParaRPr lang="en-US" b="1"/>
          </a:p>
        </p:txBody>
      </p:sp>
      <p:sp>
        <p:nvSpPr>
          <p:cNvPr id="336" name="Google Shape;336;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89411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1" name="Google Shape;401;p16: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buClr>
                <a:schemeClr val="dk1"/>
              </a:buClr>
              <a:buSzPts val="1400"/>
              <a:buNone/>
            </a:pPr>
            <a:endParaRPr lang="en-US" sz="1200">
              <a:solidFill>
                <a:schemeClr val="dk1"/>
              </a:solidFill>
            </a:endParaRPr>
          </a:p>
        </p:txBody>
      </p:sp>
      <p:sp>
        <p:nvSpPr>
          <p:cNvPr id="402" name="Google Shape;402;p16: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marL="0" marR="0" lvl="0" indent="0" algn="r" defTabSz="457200" rtl="0" eaLnBrk="1" fontAlgn="auto" latinLnBrk="0" hangingPunct="1">
              <a:lnSpc>
                <a:spcPct val="100000"/>
              </a:lnSpc>
              <a:spcBef>
                <a:spcPts val="0"/>
              </a:spcBef>
              <a:spcAft>
                <a:spcPts val="0"/>
              </a:spcAft>
              <a:buClrTx/>
              <a:buSzPts val="1200"/>
              <a:buFontTx/>
              <a:buNone/>
              <a:tabLst/>
              <a:defRPr/>
            </a:pPr>
            <a:fld id="{00000000-1234-1234-1234-123412341234}" type="slidenum">
              <a:rPr kumimoji="0" lang="en"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457200" rtl="0" eaLnBrk="1" fontAlgn="auto" latinLnBrk="0" hangingPunct="1">
                <a:lnSpc>
                  <a:spcPct val="100000"/>
                </a:lnSpc>
                <a:spcBef>
                  <a:spcPts val="0"/>
                </a:spcBef>
                <a:spcAft>
                  <a:spcPts val="0"/>
                </a:spcAft>
                <a:buClrTx/>
                <a:buSzPts val="1200"/>
                <a:buFontTx/>
                <a:buNone/>
                <a:tabLst/>
                <a:defRPr/>
              </a:pPr>
              <a:t>21</a:t>
            </a:fld>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3" name="Google Shape;433;p18: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29E5E-4C27-F884-704D-A53B3DE5A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282ABA-AC66-23D5-DD2A-C5656AD57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331645-FDA1-D2B0-DF3D-C4A92B5AE9B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70450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72F7B-A76F-1091-A942-6C1496405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50FBA-14E9-B0B7-7C1B-D9B9E707CC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E18242-2408-BF15-9BF4-B03896010347}"/>
              </a:ext>
            </a:extLst>
          </p:cNvPr>
          <p:cNvSpPr>
            <a:spLocks noGrp="1"/>
          </p:cNvSpPr>
          <p:nvPr>
            <p:ph type="body" idx="1"/>
          </p:nvPr>
        </p:nvSpPr>
        <p:spPr/>
        <p:txBody>
          <a:bodyPr/>
          <a:lstStyle/>
          <a:p>
            <a:r>
              <a:rPr lang="en-US" dirty="0"/>
              <a:t>Shown during PM Break</a:t>
            </a:r>
          </a:p>
        </p:txBody>
      </p:sp>
      <p:sp>
        <p:nvSpPr>
          <p:cNvPr id="4" name="Slide Number Placeholder 3">
            <a:extLst>
              <a:ext uri="{FF2B5EF4-FFF2-40B4-BE49-F238E27FC236}">
                <a16:creationId xmlns:a16="http://schemas.microsoft.com/office/drawing/2014/main" id="{E953D355-083F-A051-3E94-2F32084684C9}"/>
              </a:ext>
            </a:extLst>
          </p:cNvPr>
          <p:cNvSpPr>
            <a:spLocks noGrp="1"/>
          </p:cNvSpPr>
          <p:nvPr>
            <p:ph type="sldNum" sz="quarter" idx="5"/>
          </p:nvPr>
        </p:nvSpPr>
        <p:spPr/>
        <p:txBody>
          <a:bodyPr/>
          <a:lstStyle/>
          <a:p>
            <a:fld id="{D0A4D7C9-FBD6-405A-8212-7F4155A8E16F}" type="slidenum">
              <a:rPr lang="en-US" smtClean="0"/>
              <a:t>26</a:t>
            </a:fld>
            <a:endParaRPr lang="en-US"/>
          </a:p>
        </p:txBody>
      </p:sp>
    </p:spTree>
    <p:extLst>
      <p:ext uri="{BB962C8B-B14F-4D97-AF65-F5344CB8AC3E}">
        <p14:creationId xmlns:p14="http://schemas.microsoft.com/office/powerpoint/2010/main" val="789355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B40A7D-DE34-4885-81A4-28E1707DAF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4350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EFCD4A-5AF2-42F0-B134-F9FB76EA90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1746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EFCD4A-5AF2-42F0-B134-F9FB76EA90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9915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921593-35FA-CF49-8862-A474D434F3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37748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EFCD4A-5AF2-42F0-B134-F9FB76EA90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6376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B40A7D-DE34-4885-81A4-28E1707DAF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592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8268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4B1A4-CFA9-9558-6541-D3DC172AB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2A7B9D-871D-FD4E-AC5F-65A9CA396A7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4AB370C-C312-E568-FCC7-4C4A07D69118}"/>
              </a:ext>
            </a:extLst>
          </p:cNvPr>
          <p:cNvSpPr>
            <a:spLocks noGrp="1"/>
          </p:cNvSpPr>
          <p:nvPr>
            <p:ph type="body" idx="1"/>
          </p:nvPr>
        </p:nvSpPr>
        <p:spPr/>
        <p:txBody>
          <a:bodyPr/>
          <a:lstStyle/>
          <a:p>
            <a:endParaRPr lang="en-US" sz="1000" dirty="0"/>
          </a:p>
        </p:txBody>
      </p:sp>
      <p:sp>
        <p:nvSpPr>
          <p:cNvPr id="4" name="Slide Number Placeholder 3">
            <a:extLst>
              <a:ext uri="{FF2B5EF4-FFF2-40B4-BE49-F238E27FC236}">
                <a16:creationId xmlns:a16="http://schemas.microsoft.com/office/drawing/2014/main" id="{3A32AFDC-9248-4B4E-8C35-6C4FE9E828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604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CFCDD-DEFE-1264-EE56-1FF323263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8EF5D2-2C73-1612-D2A1-618CACD7CBF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292F63F-0132-0B3E-9B99-E71961E19EA7}"/>
              </a:ext>
            </a:extLst>
          </p:cNvPr>
          <p:cNvSpPr>
            <a:spLocks noGrp="1"/>
          </p:cNvSpPr>
          <p:nvPr>
            <p:ph type="body" idx="1"/>
          </p:nvPr>
        </p:nvSpPr>
        <p:spPr/>
        <p:txBody>
          <a:bodyPr/>
          <a:lstStyle/>
          <a:p>
            <a:endParaRPr lang="en-US" sz="1100" dirty="0"/>
          </a:p>
        </p:txBody>
      </p:sp>
      <p:sp>
        <p:nvSpPr>
          <p:cNvPr id="4" name="Slide Number Placeholder 3">
            <a:extLst>
              <a:ext uri="{FF2B5EF4-FFF2-40B4-BE49-F238E27FC236}">
                <a16:creationId xmlns:a16="http://schemas.microsoft.com/office/drawing/2014/main" id="{D684046C-FDC5-3E69-46D0-A1E50D6C03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93003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8C14C-B4C4-7A5C-C7B4-00104151BC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91A44-1908-45EE-D4BD-9FF9735313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4520CD-752D-584D-753A-2D4AB400A5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715AA1-BD6E-DB6E-D99F-A213D817DA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59289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8E08004-A8F9-24DC-3378-B4A89EBFB09D}"/>
              </a:ext>
            </a:extLst>
          </p:cNvPr>
          <p:cNvSpPr txBox="1"/>
          <p:nvPr/>
        </p:nvSpPr>
        <p:spPr>
          <a:xfrm>
            <a:off x="212651" y="1297172"/>
            <a:ext cx="382772" cy="519351"/>
          </a:xfrm>
          <a:prstGeom prst="ellipse">
            <a:avLst/>
          </a:prstGeom>
          <a:solidFill>
            <a:srgbClr val="9292EA"/>
          </a:solidFill>
        </p:spPr>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6" name="TextBox 5">
            <a:extLst>
              <a:ext uri="{FF2B5EF4-FFF2-40B4-BE49-F238E27FC236}">
                <a16:creationId xmlns:a16="http://schemas.microsoft.com/office/drawing/2014/main" id="{0189FB8B-DBCF-0409-B20D-4D6808367E56}"/>
              </a:ext>
            </a:extLst>
          </p:cNvPr>
          <p:cNvSpPr txBox="1"/>
          <p:nvPr/>
        </p:nvSpPr>
        <p:spPr>
          <a:xfrm>
            <a:off x="327475" y="4434561"/>
            <a:ext cx="382772" cy="519351"/>
          </a:xfrm>
          <a:prstGeom prst="ellipse">
            <a:avLst/>
          </a:prstGeom>
          <a:solidFill>
            <a:srgbClr val="9292EA"/>
          </a:solidFill>
        </p:spPr>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7" name="TextBox 6">
            <a:extLst>
              <a:ext uri="{FF2B5EF4-FFF2-40B4-BE49-F238E27FC236}">
                <a16:creationId xmlns:a16="http://schemas.microsoft.com/office/drawing/2014/main" id="{49265B30-BBF2-829F-BEF6-A836B7BE057C}"/>
              </a:ext>
            </a:extLst>
          </p:cNvPr>
          <p:cNvSpPr txBox="1"/>
          <p:nvPr/>
        </p:nvSpPr>
        <p:spPr>
          <a:xfrm>
            <a:off x="5843812" y="1816523"/>
            <a:ext cx="663241" cy="519351"/>
          </a:xfrm>
          <a:prstGeom prst="ellipse">
            <a:avLst/>
          </a:prstGeom>
          <a:solidFill>
            <a:srgbClr val="9292EA"/>
          </a:solidFill>
        </p:spPr>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a:t>
            </a:r>
          </a:p>
        </p:txBody>
      </p:sp>
      <p:sp>
        <p:nvSpPr>
          <p:cNvPr id="8" name="TextBox 7">
            <a:extLst>
              <a:ext uri="{FF2B5EF4-FFF2-40B4-BE49-F238E27FC236}">
                <a16:creationId xmlns:a16="http://schemas.microsoft.com/office/drawing/2014/main" id="{791D8AF8-6E91-FA77-B8B3-6E996CBD584F}"/>
              </a:ext>
            </a:extLst>
          </p:cNvPr>
          <p:cNvSpPr txBox="1"/>
          <p:nvPr/>
        </p:nvSpPr>
        <p:spPr>
          <a:xfrm>
            <a:off x="2296082" y="2757488"/>
            <a:ext cx="663241" cy="519351"/>
          </a:xfrm>
          <a:prstGeom prst="ellipse">
            <a:avLst/>
          </a:prstGeom>
          <a:solidFill>
            <a:srgbClr val="9292EA"/>
          </a:solidFill>
        </p:spPr>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2B</a:t>
            </a:r>
          </a:p>
        </p:txBody>
      </p:sp>
      <p:sp>
        <p:nvSpPr>
          <p:cNvPr id="9" name="TextBox 8">
            <a:extLst>
              <a:ext uri="{FF2B5EF4-FFF2-40B4-BE49-F238E27FC236}">
                <a16:creationId xmlns:a16="http://schemas.microsoft.com/office/drawing/2014/main" id="{D748E5F6-B425-D890-FD5D-AF138EA3EE48}"/>
              </a:ext>
            </a:extLst>
          </p:cNvPr>
          <p:cNvSpPr txBox="1"/>
          <p:nvPr/>
        </p:nvSpPr>
        <p:spPr>
          <a:xfrm>
            <a:off x="4023092" y="2757487"/>
            <a:ext cx="663241" cy="519351"/>
          </a:xfrm>
          <a:prstGeom prst="ellipse">
            <a:avLst/>
          </a:prstGeom>
          <a:solidFill>
            <a:srgbClr val="9292EA"/>
          </a:solidFill>
        </p:spPr>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2C</a:t>
            </a:r>
          </a:p>
        </p:txBody>
      </p:sp>
      <p:sp>
        <p:nvSpPr>
          <p:cNvPr id="10" name="TextBox 9">
            <a:extLst>
              <a:ext uri="{FF2B5EF4-FFF2-40B4-BE49-F238E27FC236}">
                <a16:creationId xmlns:a16="http://schemas.microsoft.com/office/drawing/2014/main" id="{7C2A5AAF-57CC-2DD3-54CE-56077164FC34}"/>
              </a:ext>
            </a:extLst>
          </p:cNvPr>
          <p:cNvSpPr txBox="1"/>
          <p:nvPr/>
        </p:nvSpPr>
        <p:spPr>
          <a:xfrm>
            <a:off x="327475" y="5130302"/>
            <a:ext cx="382772" cy="519351"/>
          </a:xfrm>
          <a:prstGeom prst="ellipse">
            <a:avLst/>
          </a:prstGeom>
          <a:solidFill>
            <a:srgbClr val="9292EA"/>
          </a:solidFill>
        </p:spPr>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Tree>
    <p:extLst>
      <p:ext uri="{BB962C8B-B14F-4D97-AF65-F5344CB8AC3E}">
        <p14:creationId xmlns:p14="http://schemas.microsoft.com/office/powerpoint/2010/main" val="3399374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FA601-7CC9-196A-8A72-947019DA08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90EC0-2D06-9CFA-51AB-D3EBCBBDD9F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6211355-27BC-B186-98B1-C19C96A1E9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90462E-6A88-C7E9-0B42-7C5F3A87D25A}"/>
              </a:ext>
            </a:extLst>
          </p:cNvPr>
          <p:cNvSpPr>
            <a:spLocks noGrp="1"/>
          </p:cNvSpPr>
          <p:nvPr>
            <p:ph type="sldNum" sz="quarter" idx="5"/>
          </p:nvPr>
        </p:nvSpPr>
        <p:spPr/>
        <p:txBody>
          <a:bodyPr/>
          <a:lstStyle/>
          <a:p>
            <a:pPr marL="0" marR="0" lvl="0" indent="0" algn="r" defTabSz="950783"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50783"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389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47502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02F38-24A0-32C9-8726-96DB20CE22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722241-765D-D43C-2D08-4E1BC4AB043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068CB17-810E-A4D2-5F16-335E04CC61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6416D5-6EDE-A1CD-5AB5-276F16B710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04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437CC-EA14-952E-97FE-8B913492F7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A4EFB-F893-3176-FE05-7C40CE93D8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E015C8-AC39-C21A-70DC-E7296ED23F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074D92-4C24-5BA6-5C0E-49732821E9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93732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07264" y="4518202"/>
            <a:ext cx="6717792" cy="4540453"/>
          </a:xfrm>
        </p:spPr>
        <p:txBody>
          <a:bodyPr/>
          <a:lstStyle/>
          <a:p>
            <a:pPr marL="0" indent="0">
              <a:buFontTx/>
              <a:buNone/>
            </a:pPr>
            <a:endParaRPr lang="en-US" sz="10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2930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220EC-EFE8-5D5B-F2EE-B3895D6F35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6E90F8-3C6D-1917-7CBB-B494AD6E6C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C52EF9-E885-8F52-F786-E0AF755B35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1B9F09-0FB0-2B9F-F88A-AEECF2B8FB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511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088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0783">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6568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97939-F224-FEA9-894F-A7AF2E75B8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0946D-565F-67E1-D3EE-33E62B53D32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1CC427D-4893-2B7D-7BA5-17F4C3D1F912}"/>
              </a:ext>
            </a:extLst>
          </p:cNvPr>
          <p:cNvSpPr>
            <a:spLocks noGrp="1"/>
          </p:cNvSpPr>
          <p:nvPr>
            <p:ph type="body" idx="1"/>
          </p:nvPr>
        </p:nvSpPr>
        <p:spPr/>
        <p:txBody>
          <a:bodyPr/>
          <a:lstStyle/>
          <a:p>
            <a:endParaRPr lang="en-US" sz="1100" dirty="0"/>
          </a:p>
        </p:txBody>
      </p:sp>
      <p:sp>
        <p:nvSpPr>
          <p:cNvPr id="4" name="Slide Number Placeholder 3">
            <a:extLst>
              <a:ext uri="{FF2B5EF4-FFF2-40B4-BE49-F238E27FC236}">
                <a16:creationId xmlns:a16="http://schemas.microsoft.com/office/drawing/2014/main" id="{EB9BA286-BEB4-601E-7FBF-0C1AE7A0FC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59978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6804BF-A41C-8448-874E-9C0B6FDDAB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7623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B9988-9FF1-41AE-ABCA-84C9181200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860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B9988-9FF1-41AE-ABCA-84C9181200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56115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B9988-9FF1-41AE-ABCA-84C9181200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6507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1.jpe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3.jpe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1.jpe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3.jpe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jpe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jpe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9.jpe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Master" Target="../slideMasters/slideMaster8.xml"/><Relationship Id="rId4" Type="http://schemas.openxmlformats.org/officeDocument/2006/relationships/image" Target="../media/image32.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jpe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jpe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9.jpe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Master" Target="../slideMasters/slideMaster8.xml"/><Relationship Id="rId4" Type="http://schemas.openxmlformats.org/officeDocument/2006/relationships/image" Target="../media/image36.emf"/></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8.xml"/><Relationship Id="rId5" Type="http://schemas.openxmlformats.org/officeDocument/2006/relationships/image" Target="../media/image40.png"/><Relationship Id="rId4" Type="http://schemas.openxmlformats.org/officeDocument/2006/relationships/image" Target="../media/image39.png"/></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Master" Target="../slideMasters/slideMaster9.xml"/><Relationship Id="rId4" Type="http://schemas.openxmlformats.org/officeDocument/2006/relationships/image" Target="../media/image44.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5.jpeg"/><Relationship Id="rId1" Type="http://schemas.openxmlformats.org/officeDocument/2006/relationships/slideMaster" Target="../slideMasters/slideMaster9.xml"/><Relationship Id="rId4" Type="http://schemas.openxmlformats.org/officeDocument/2006/relationships/image" Target="../media/image44.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6.jpeg"/><Relationship Id="rId1" Type="http://schemas.openxmlformats.org/officeDocument/2006/relationships/slideMaster" Target="../slideMasters/slideMaster9.xml"/><Relationship Id="rId4" Type="http://schemas.openxmlformats.org/officeDocument/2006/relationships/image" Target="../media/image44.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1.jpeg"/><Relationship Id="rId1" Type="http://schemas.openxmlformats.org/officeDocument/2006/relationships/slideMaster" Target="../slideMasters/slideMaster9.xml"/><Relationship Id="rId4" Type="http://schemas.openxmlformats.org/officeDocument/2006/relationships/image" Target="../media/image44.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7.jpeg"/><Relationship Id="rId1" Type="http://schemas.openxmlformats.org/officeDocument/2006/relationships/slideMaster" Target="../slideMasters/slideMaster9.xml"/><Relationship Id="rId4" Type="http://schemas.openxmlformats.org/officeDocument/2006/relationships/image" Target="../media/image44.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1.jpe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1.jpe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6.jpeg"/><Relationship Id="rId1" Type="http://schemas.openxmlformats.org/officeDocument/2006/relationships/slideMaster" Target="../slideMasters/slideMaster9.xml"/><Relationship Id="rId5" Type="http://schemas.openxmlformats.org/officeDocument/2006/relationships/image" Target="../media/image52.png"/><Relationship Id="rId4" Type="http://schemas.openxmlformats.org/officeDocument/2006/relationships/image" Target="../media/image51.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067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C34259A-9CCE-F68C-6F86-CAE32DC26F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C3DE73-9206-65B3-F567-080E2562C201}"/>
              </a:ext>
            </a:extLst>
          </p:cNvPr>
          <p:cNvSpPr>
            <a:spLocks noGrp="1"/>
          </p:cNvSpPr>
          <p:nvPr>
            <p:ph type="dt" sz="half" idx="10"/>
          </p:nvPr>
        </p:nvSpPr>
        <p:spPr/>
        <p:txBody>
          <a:bodyPr/>
          <a:lstStyle/>
          <a:p>
            <a:fld id="{7E33E77A-0084-8A42-A57D-B7508B2FC30C}" type="datetimeFigureOut">
              <a:rPr lang="en-US" smtClean="0"/>
              <a:t>9/11/2026</a:t>
            </a:fld>
            <a:endParaRPr lang="en-US"/>
          </a:p>
        </p:txBody>
      </p:sp>
      <p:sp>
        <p:nvSpPr>
          <p:cNvPr id="5" name="Footer Placeholder 4">
            <a:extLst>
              <a:ext uri="{FF2B5EF4-FFF2-40B4-BE49-F238E27FC236}">
                <a16:creationId xmlns:a16="http://schemas.microsoft.com/office/drawing/2014/main" id="{CDEAC5D7-9A62-D66C-6092-B78B420F03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5CE05-9D8A-DB37-CF9C-63104A02F6A7}"/>
              </a:ext>
            </a:extLst>
          </p:cNvPr>
          <p:cNvSpPr>
            <a:spLocks noGrp="1"/>
          </p:cNvSpPr>
          <p:nvPr>
            <p:ph type="sldNum" sz="quarter" idx="12"/>
          </p:nvPr>
        </p:nvSpPr>
        <p:spPr/>
        <p:txBody>
          <a:bodyPr/>
          <a:lstStyle/>
          <a:p>
            <a:fld id="{6E660D8E-9576-794B-9113-3CBE4F2384AC}" type="slidenum">
              <a:rPr lang="en-US" smtClean="0"/>
              <a:t>‹#›</a:t>
            </a:fld>
            <a:endParaRPr lang="en-US"/>
          </a:p>
        </p:txBody>
      </p:sp>
    </p:spTree>
    <p:extLst>
      <p:ext uri="{BB962C8B-B14F-4D97-AF65-F5344CB8AC3E}">
        <p14:creationId xmlns:p14="http://schemas.microsoft.com/office/powerpoint/2010/main" val="765351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3252273-F06B-7E02-AAAE-9AAF6F21B2CD}"/>
              </a:ext>
            </a:extLst>
          </p:cNvPr>
          <p:cNvSpPr>
            <a:spLocks noGrp="1"/>
          </p:cNvSpPr>
          <p:nvPr>
            <p:ph type="title"/>
          </p:nvPr>
        </p:nvSpPr>
        <p:spPr>
          <a:xfrm>
            <a:off x="3035968" y="365125"/>
            <a:ext cx="9156032" cy="1325563"/>
          </a:xfrm>
          <a:prstGeom prst="rect">
            <a:avLst/>
          </a:prstGeom>
        </p:spPr>
        <p:txBody>
          <a:bodyPr/>
          <a:lstStyle>
            <a:lvl1pPr>
              <a:defRPr>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2612606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F319-3AF2-F895-81A3-B516A990B9B9}"/>
              </a:ext>
            </a:extLst>
          </p:cNvPr>
          <p:cNvSpPr>
            <a:spLocks noGrp="1"/>
          </p:cNvSpPr>
          <p:nvPr>
            <p:ph type="title"/>
          </p:nvPr>
        </p:nvSpPr>
        <p:spPr>
          <a:xfrm>
            <a:off x="3035968" y="365125"/>
            <a:ext cx="9156032" cy="1325563"/>
          </a:xfrm>
          <a:prstGeom prst="rect">
            <a:avLst/>
          </a:prstGeom>
        </p:spPr>
        <p:txBody>
          <a:bodyPr/>
          <a:lstStyle>
            <a:lvl1pPr>
              <a:defRPr>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9940B00C-DACC-E6AA-20E7-414BB0462F10}"/>
              </a:ext>
            </a:extLst>
          </p:cNvPr>
          <p:cNvSpPr>
            <a:spLocks noGrp="1"/>
          </p:cNvSpPr>
          <p:nvPr>
            <p:ph idx="1"/>
          </p:nvPr>
        </p:nvSpPr>
        <p:spPr>
          <a:xfrm>
            <a:off x="838200" y="1825625"/>
            <a:ext cx="11353800" cy="4351338"/>
          </a:xfrm>
          <a:prstGeom prst="rect">
            <a:avLst/>
          </a:prstGeom>
        </p:spPr>
        <p:txBody>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1742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990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4400" b="1" i="0">
                <a:solidFill>
                  <a:schemeClr val="bg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4000" b="0" i="0" u="heavy">
                <a:solidFill>
                  <a:srgbClr val="0563C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9/11/2026</a:t>
            </a:fld>
            <a:endParaRPr lang="en-US"/>
          </a:p>
        </p:txBody>
      </p:sp>
      <p:sp>
        <p:nvSpPr>
          <p:cNvPr id="6" name="Holder 6"/>
          <p:cNvSpPr>
            <a:spLocks noGrp="1"/>
          </p:cNvSpPr>
          <p:nvPr>
            <p:ph type="sldNum" sz="quarter" idx="7"/>
          </p:nvPr>
        </p:nvSpPr>
        <p:spPr/>
        <p:txBody>
          <a:bodyPr lIns="0" tIns="0" rIns="0" bIns="0"/>
          <a:lstStyle>
            <a:lvl1pPr>
              <a:defRPr sz="1200" b="0" i="0">
                <a:solidFill>
                  <a:srgbClr val="BFBFBF"/>
                </a:solidFill>
                <a:latin typeface="Arial"/>
                <a:cs typeface="Arial"/>
              </a:defRPr>
            </a:lvl1pPr>
          </a:lstStyle>
          <a:p>
            <a:pPr marL="121920">
              <a:lnSpc>
                <a:spcPts val="1425"/>
              </a:lnSpc>
            </a:pPr>
            <a:fld id="{81D60167-4931-47E6-BA6A-407CBD079E47}" type="slidenum">
              <a:rPr spc="-50" dirty="0">
                <a:solidFill>
                  <a:srgbClr val="000000"/>
                </a:solidFill>
              </a:rPr>
              <a:t>‹#›</a:t>
            </a:fld>
            <a:endParaRPr spc="-50" dirty="0">
              <a:solidFill>
                <a:srgbClr val="000000"/>
              </a:solidFill>
            </a:endParaRPr>
          </a:p>
        </p:txBody>
      </p:sp>
    </p:spTree>
    <p:extLst>
      <p:ext uri="{BB962C8B-B14F-4D97-AF65-F5344CB8AC3E}">
        <p14:creationId xmlns:p14="http://schemas.microsoft.com/office/powerpoint/2010/main" val="1790349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4000" b="0" i="0" u="heavy">
                <a:solidFill>
                  <a:srgbClr val="0563C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9/11/2026</a:t>
            </a:fld>
            <a:endParaRPr lang="en-US"/>
          </a:p>
        </p:txBody>
      </p:sp>
      <p:sp>
        <p:nvSpPr>
          <p:cNvPr id="6" name="Holder 6"/>
          <p:cNvSpPr>
            <a:spLocks noGrp="1"/>
          </p:cNvSpPr>
          <p:nvPr>
            <p:ph type="sldNum" sz="quarter" idx="7"/>
          </p:nvPr>
        </p:nvSpPr>
        <p:spPr/>
        <p:txBody>
          <a:bodyPr lIns="0" tIns="0" rIns="0" bIns="0"/>
          <a:lstStyle>
            <a:lvl1pPr>
              <a:defRPr sz="1200" b="0" i="0">
                <a:solidFill>
                  <a:srgbClr val="BFBFBF"/>
                </a:solidFill>
                <a:latin typeface="Arial"/>
                <a:cs typeface="Arial"/>
              </a:defRPr>
            </a:lvl1pPr>
          </a:lstStyle>
          <a:p>
            <a:pPr marL="121920">
              <a:lnSpc>
                <a:spcPts val="1425"/>
              </a:lnSpc>
            </a:pPr>
            <a:fld id="{81D60167-4931-47E6-BA6A-407CBD079E47}" type="slidenum">
              <a:rPr spc="-50" dirty="0">
                <a:solidFill>
                  <a:srgbClr val="000000"/>
                </a:solidFill>
              </a:rPr>
              <a:t>‹#›</a:t>
            </a:fld>
            <a:endParaRPr spc="-50" dirty="0">
              <a:solidFill>
                <a:srgbClr val="000000"/>
              </a:solidFill>
            </a:endParaRPr>
          </a:p>
        </p:txBody>
      </p:sp>
    </p:spTree>
    <p:extLst>
      <p:ext uri="{BB962C8B-B14F-4D97-AF65-F5344CB8AC3E}">
        <p14:creationId xmlns:p14="http://schemas.microsoft.com/office/powerpoint/2010/main" val="3620760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Calibri"/>
                <a:cs typeface="Calibri"/>
              </a:defRPr>
            </a:lvl1pPr>
          </a:lstStyle>
          <a:p>
            <a:endParaRPr/>
          </a:p>
        </p:txBody>
      </p:sp>
      <p:sp>
        <p:nvSpPr>
          <p:cNvPr id="3" name="Holder 3"/>
          <p:cNvSpPr>
            <a:spLocks noGrp="1"/>
          </p:cNvSpPr>
          <p:nvPr>
            <p:ph sz="half" idx="2"/>
          </p:nvPr>
        </p:nvSpPr>
        <p:spPr>
          <a:xfrm>
            <a:off x="366605" y="2071116"/>
            <a:ext cx="4855210" cy="3433445"/>
          </a:xfrm>
          <a:prstGeom prst="rect">
            <a:avLst/>
          </a:prstGeom>
        </p:spPr>
        <p:txBody>
          <a:bodyPr wrap="square" lIns="0" tIns="0" rIns="0" bIns="0">
            <a:spAutoFit/>
          </a:bodyPr>
          <a:lstStyle>
            <a:lvl1pPr>
              <a:defRPr sz="3200" b="0" i="0">
                <a:solidFill>
                  <a:schemeClr val="tx1"/>
                </a:solidFill>
                <a:latin typeface="Calibri"/>
                <a:cs typeface="Calibri"/>
              </a:defRPr>
            </a:lvl1pPr>
          </a:lstStyle>
          <a:p>
            <a:endParaRPr/>
          </a:p>
        </p:txBody>
      </p:sp>
      <p:sp>
        <p:nvSpPr>
          <p:cNvPr id="4" name="Holder 4"/>
          <p:cNvSpPr>
            <a:spLocks noGrp="1"/>
          </p:cNvSpPr>
          <p:nvPr>
            <p:ph sz="half" idx="3"/>
          </p:nvPr>
        </p:nvSpPr>
        <p:spPr>
          <a:xfrm>
            <a:off x="7148995" y="1874011"/>
            <a:ext cx="4370705" cy="4146550"/>
          </a:xfrm>
          <a:prstGeom prst="rect">
            <a:avLst/>
          </a:prstGeom>
        </p:spPr>
        <p:txBody>
          <a:bodyPr wrap="square" lIns="0" tIns="0" rIns="0" bIns="0">
            <a:spAutoFit/>
          </a:bodyPr>
          <a:lstStyle>
            <a:lvl1pPr>
              <a:defRPr sz="2400" b="0" i="0">
                <a:solidFill>
                  <a:srgbClr val="F2F2F2"/>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9/11/2026</a:t>
            </a:fld>
            <a:endParaRPr lang="en-US"/>
          </a:p>
        </p:txBody>
      </p:sp>
      <p:sp>
        <p:nvSpPr>
          <p:cNvPr id="7" name="Holder 7"/>
          <p:cNvSpPr>
            <a:spLocks noGrp="1"/>
          </p:cNvSpPr>
          <p:nvPr>
            <p:ph type="sldNum" sz="quarter" idx="7"/>
          </p:nvPr>
        </p:nvSpPr>
        <p:spPr/>
        <p:txBody>
          <a:bodyPr lIns="0" tIns="0" rIns="0" bIns="0"/>
          <a:lstStyle>
            <a:lvl1pPr>
              <a:defRPr sz="1200" b="0" i="0">
                <a:solidFill>
                  <a:srgbClr val="BFBFBF"/>
                </a:solidFill>
                <a:latin typeface="Arial"/>
                <a:cs typeface="Arial"/>
              </a:defRPr>
            </a:lvl1pPr>
          </a:lstStyle>
          <a:p>
            <a:pPr marL="121920">
              <a:lnSpc>
                <a:spcPts val="1425"/>
              </a:lnSpc>
            </a:pPr>
            <a:fld id="{81D60167-4931-47E6-BA6A-407CBD079E47}" type="slidenum">
              <a:rPr spc="-50" dirty="0">
                <a:solidFill>
                  <a:srgbClr val="000000"/>
                </a:solidFill>
              </a:rPr>
              <a:t>‹#›</a:t>
            </a:fld>
            <a:endParaRPr spc="-50" dirty="0">
              <a:solidFill>
                <a:srgbClr val="000000"/>
              </a:solidFill>
            </a:endParaRPr>
          </a:p>
        </p:txBody>
      </p:sp>
    </p:spTree>
    <p:extLst>
      <p:ext uri="{BB962C8B-B14F-4D97-AF65-F5344CB8AC3E}">
        <p14:creationId xmlns:p14="http://schemas.microsoft.com/office/powerpoint/2010/main" val="857960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9/11/2026</a:t>
            </a:fld>
            <a:endParaRPr lang="en-US"/>
          </a:p>
        </p:txBody>
      </p:sp>
      <p:sp>
        <p:nvSpPr>
          <p:cNvPr id="5" name="Holder 5"/>
          <p:cNvSpPr>
            <a:spLocks noGrp="1"/>
          </p:cNvSpPr>
          <p:nvPr>
            <p:ph type="sldNum" sz="quarter" idx="7"/>
          </p:nvPr>
        </p:nvSpPr>
        <p:spPr/>
        <p:txBody>
          <a:bodyPr lIns="0" tIns="0" rIns="0" bIns="0"/>
          <a:lstStyle>
            <a:lvl1pPr>
              <a:defRPr sz="1200" b="0" i="0">
                <a:solidFill>
                  <a:srgbClr val="BFBFBF"/>
                </a:solidFill>
                <a:latin typeface="Arial"/>
                <a:cs typeface="Arial"/>
              </a:defRPr>
            </a:lvl1pPr>
          </a:lstStyle>
          <a:p>
            <a:pPr marL="121920">
              <a:lnSpc>
                <a:spcPts val="1425"/>
              </a:lnSpc>
            </a:pPr>
            <a:fld id="{81D60167-4931-47E6-BA6A-407CBD079E47}" type="slidenum">
              <a:rPr spc="-50" dirty="0">
                <a:solidFill>
                  <a:srgbClr val="000000"/>
                </a:solidFill>
              </a:rPr>
              <a:t>‹#›</a:t>
            </a:fld>
            <a:endParaRPr spc="-50" dirty="0">
              <a:solidFill>
                <a:srgbClr val="000000"/>
              </a:solidFill>
            </a:endParaRPr>
          </a:p>
        </p:txBody>
      </p:sp>
    </p:spTree>
    <p:extLst>
      <p:ext uri="{BB962C8B-B14F-4D97-AF65-F5344CB8AC3E}">
        <p14:creationId xmlns:p14="http://schemas.microsoft.com/office/powerpoint/2010/main" val="205788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9/11/2026</a:t>
            </a:fld>
            <a:endParaRPr lang="en-US"/>
          </a:p>
        </p:txBody>
      </p:sp>
      <p:sp>
        <p:nvSpPr>
          <p:cNvPr id="4" name="Holder 4"/>
          <p:cNvSpPr>
            <a:spLocks noGrp="1"/>
          </p:cNvSpPr>
          <p:nvPr>
            <p:ph type="sldNum" sz="quarter" idx="7"/>
          </p:nvPr>
        </p:nvSpPr>
        <p:spPr/>
        <p:txBody>
          <a:bodyPr lIns="0" tIns="0" rIns="0" bIns="0"/>
          <a:lstStyle>
            <a:lvl1pPr>
              <a:defRPr sz="1200" b="0" i="0">
                <a:solidFill>
                  <a:srgbClr val="BFBFBF"/>
                </a:solidFill>
                <a:latin typeface="Arial"/>
                <a:cs typeface="Arial"/>
              </a:defRPr>
            </a:lvl1pPr>
          </a:lstStyle>
          <a:p>
            <a:pPr marL="121920">
              <a:lnSpc>
                <a:spcPts val="1425"/>
              </a:lnSpc>
            </a:pPr>
            <a:fld id="{81D60167-4931-47E6-BA6A-407CBD079E47}" type="slidenum">
              <a:rPr spc="-50" dirty="0">
                <a:solidFill>
                  <a:srgbClr val="000000"/>
                </a:solidFill>
              </a:rPr>
              <a:t>‹#›</a:t>
            </a:fld>
            <a:endParaRPr spc="-50" dirty="0">
              <a:solidFill>
                <a:srgbClr val="000000"/>
              </a:solidFill>
            </a:endParaRPr>
          </a:p>
        </p:txBody>
      </p:sp>
    </p:spTree>
    <p:extLst>
      <p:ext uri="{BB962C8B-B14F-4D97-AF65-F5344CB8AC3E}">
        <p14:creationId xmlns:p14="http://schemas.microsoft.com/office/powerpoint/2010/main" val="1774517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87707-6360-8941-90A4-F513F10249C7}"/>
              </a:ext>
            </a:extLst>
          </p:cNvPr>
          <p:cNvPicPr>
            <a:picLocks noChangeAspect="1"/>
          </p:cNvPicPr>
          <p:nvPr userDrawn="1"/>
        </p:nvPicPr>
        <p:blipFill>
          <a:blip r:embed="rId2"/>
          <a:stretch>
            <a:fillRect/>
          </a:stretch>
        </p:blipFill>
        <p:spPr>
          <a:xfrm>
            <a:off x="-14032" y="0"/>
            <a:ext cx="12228755" cy="5753459"/>
          </a:xfrm>
          <a:prstGeom prst="rect">
            <a:avLst/>
          </a:prstGeom>
        </p:spPr>
      </p:pic>
      <p:sp>
        <p:nvSpPr>
          <p:cNvPr id="2" name="Title 1">
            <a:extLst>
              <a:ext uri="{FF2B5EF4-FFF2-40B4-BE49-F238E27FC236}">
                <a16:creationId xmlns:a16="http://schemas.microsoft.com/office/drawing/2014/main" id="{EE906198-1EEA-C342-A1A2-40617829A00E}"/>
              </a:ext>
            </a:extLst>
          </p:cNvPr>
          <p:cNvSpPr>
            <a:spLocks noGrp="1"/>
          </p:cNvSpPr>
          <p:nvPr>
            <p:ph type="title"/>
          </p:nvPr>
        </p:nvSpPr>
        <p:spPr>
          <a:xfrm>
            <a:off x="497839" y="125292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B0F299C8-3CCB-9F48-A452-224FD24BD1E7}"/>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9" name="Straight Connector 8">
            <a:extLst>
              <a:ext uri="{FF2B5EF4-FFF2-40B4-BE49-F238E27FC236}">
                <a16:creationId xmlns:a16="http://schemas.microsoft.com/office/drawing/2014/main" id="{1893A121-89FF-D74D-B673-3DF25B57E1AE}"/>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7D13F5FD-6ED1-BC4E-1877-CD1E0A0B6BB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889172153"/>
      </p:ext>
    </p:extLst>
  </p:cSld>
  <p:clrMapOvr>
    <a:masterClrMapping/>
  </p:clrMapOvr>
  <p:extLst>
    <p:ext uri="{DCECCB84-F9BA-43D5-87BE-67443E8EF086}">
      <p15:sldGuideLst xmlns:p15="http://schemas.microsoft.com/office/powerpoint/2012/main">
        <p15:guide id="1" orient="horz" pos="1368">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2A621-B74F-3A41-A866-D2CD7F26E2C4}"/>
              </a:ext>
            </a:extLst>
          </p:cNvPr>
          <p:cNvPicPr>
            <a:picLocks noChangeAspect="1"/>
          </p:cNvPicPr>
          <p:nvPr userDrawn="1"/>
        </p:nvPicPr>
        <p:blipFill>
          <a:blip r:embed="rId2"/>
          <a:stretch>
            <a:fillRect/>
          </a:stretch>
        </p:blipFill>
        <p:spPr>
          <a:xfrm>
            <a:off x="-4" y="0"/>
            <a:ext cx="12195655" cy="5737886"/>
          </a:xfrm>
          <a:prstGeom prst="rect">
            <a:avLst/>
          </a:prstGeom>
        </p:spPr>
      </p:pic>
      <p:sp>
        <p:nvSpPr>
          <p:cNvPr id="2" name="Title 1">
            <a:extLst>
              <a:ext uri="{FF2B5EF4-FFF2-40B4-BE49-F238E27FC236}">
                <a16:creationId xmlns:a16="http://schemas.microsoft.com/office/drawing/2014/main" id="{1B3A74CB-75CA-FB48-A8B5-239B7A321153}"/>
              </a:ext>
            </a:extLst>
          </p:cNvPr>
          <p:cNvSpPr>
            <a:spLocks noGrp="1"/>
          </p:cNvSpPr>
          <p:nvPr>
            <p:ph type="title"/>
          </p:nvPr>
        </p:nvSpPr>
        <p:spPr>
          <a:xfrm>
            <a:off x="497840" y="1253809"/>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DF795348-E952-2E4A-B6F1-C0FE7ADEFF5A}"/>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3" name="Straight Connector 12">
            <a:extLst>
              <a:ext uri="{FF2B5EF4-FFF2-40B4-BE49-F238E27FC236}">
                <a16:creationId xmlns:a16="http://schemas.microsoft.com/office/drawing/2014/main" id="{33E6F119-D7E5-DE4E-A9F5-72940F83BFA5}"/>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81149092-500C-1A32-15C9-1710B288556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3997168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5803" y="0"/>
            <a:ext cx="12192000" cy="6085417"/>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11E0493E-BF3F-BB45-AA8B-B5CC0BCE5233}"/>
              </a:ext>
            </a:extLst>
          </p:cNvPr>
          <p:cNvPicPr>
            <a:picLocks noChangeAspect="1"/>
          </p:cNvPicPr>
          <p:nvPr userDrawn="1"/>
        </p:nvPicPr>
        <p:blipFill>
          <a:blip r:embed="rId3"/>
          <a:stretch>
            <a:fillRect/>
          </a:stretch>
        </p:blipFill>
        <p:spPr>
          <a:xfrm>
            <a:off x="-5804" y="5714803"/>
            <a:ext cx="12192001" cy="1267887"/>
          </a:xfrm>
          <a:prstGeom prst="rect">
            <a:avLst/>
          </a:prstGeom>
        </p:spPr>
      </p:pic>
      <p:cxnSp>
        <p:nvCxnSpPr>
          <p:cNvPr id="8" name="Straight Connector 7">
            <a:extLst>
              <a:ext uri="{FF2B5EF4-FFF2-40B4-BE49-F238E27FC236}">
                <a16:creationId xmlns:a16="http://schemas.microsoft.com/office/drawing/2014/main" id="{17CAAED3-6E58-C048-8DCC-F1DC236879DA}"/>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a:extLst>
              <a:ext uri="{FF2B5EF4-FFF2-40B4-BE49-F238E27FC236}">
                <a16:creationId xmlns:a16="http://schemas.microsoft.com/office/drawing/2014/main" id="{B4100445-08FB-F5F1-60EA-E10B785755E8}"/>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850786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4141"/>
            <a:ext cx="12228755" cy="6878674"/>
          </a:xfrm>
          <a:prstGeom prst="rect">
            <a:avLst/>
          </a:prstGeom>
        </p:spPr>
      </p:pic>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501874" y="1170432"/>
            <a:ext cx="10166126" cy="1211612"/>
          </a:xfrm>
        </p:spPr>
        <p:txBody>
          <a:bodyPr anchor="b"/>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cxnSp>
        <p:nvCxnSpPr>
          <p:cNvPr id="14" name="Straight Connector 13">
            <a:extLst>
              <a:ext uri="{FF2B5EF4-FFF2-40B4-BE49-F238E27FC236}">
                <a16:creationId xmlns:a16="http://schemas.microsoft.com/office/drawing/2014/main" id="{DA63CDE5-653C-2C48-B912-0A4C8B267902}"/>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C65A237F-4962-3E50-84A4-E55CA2F045D5}"/>
              </a:ext>
            </a:extLst>
          </p:cNvPr>
          <p:cNvPicPr>
            <a:picLocks noChangeAspect="1"/>
          </p:cNvPicPr>
          <p:nvPr userDrawn="1"/>
        </p:nvPicPr>
        <p:blipFill>
          <a:blip r:embed="rId3"/>
          <a:stretch>
            <a:fillRect/>
          </a:stretch>
        </p:blipFill>
        <p:spPr>
          <a:xfrm>
            <a:off x="-66090" y="5804677"/>
            <a:ext cx="4572009" cy="1088138"/>
          </a:xfrm>
          <a:prstGeom prst="rect">
            <a:avLst/>
          </a:prstGeom>
        </p:spPr>
      </p:pic>
      <p:pic>
        <p:nvPicPr>
          <p:cNvPr id="8" name="Picture 7" descr="Text&#10;&#10;Description automatically generated">
            <a:extLst>
              <a:ext uri="{FF2B5EF4-FFF2-40B4-BE49-F238E27FC236}">
                <a16:creationId xmlns:a16="http://schemas.microsoft.com/office/drawing/2014/main" id="{72A4D7F5-D3EC-2ADD-5684-F89FAABE355E}"/>
              </a:ext>
            </a:extLst>
          </p:cNvPr>
          <p:cNvPicPr>
            <a:picLocks noChangeAspect="1"/>
          </p:cNvPicPr>
          <p:nvPr userDrawn="1"/>
        </p:nvPicPr>
        <p:blipFill>
          <a:blip r:embed="rId3"/>
          <a:stretch>
            <a:fillRect/>
          </a:stretch>
        </p:blipFill>
        <p:spPr>
          <a:xfrm>
            <a:off x="86310" y="5991893"/>
            <a:ext cx="4572009" cy="1088138"/>
          </a:xfrm>
          <a:prstGeom prst="rect">
            <a:avLst/>
          </a:prstGeom>
        </p:spPr>
      </p:pic>
    </p:spTree>
    <p:extLst>
      <p:ext uri="{BB962C8B-B14F-4D97-AF65-F5344CB8AC3E}">
        <p14:creationId xmlns:p14="http://schemas.microsoft.com/office/powerpoint/2010/main" val="213016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5598633"/>
            <a:ext cx="12192000"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53165" y="559863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10;&#10;Description automatically generated with low confidence">
            <a:extLst>
              <a:ext uri="{FF2B5EF4-FFF2-40B4-BE49-F238E27FC236}">
                <a16:creationId xmlns:a16="http://schemas.microsoft.com/office/drawing/2014/main" id="{61CCE007-2186-457A-A785-719779A2CDBF}"/>
              </a:ext>
            </a:extLst>
          </p:cNvPr>
          <p:cNvPicPr>
            <a:picLocks noChangeAspect="1"/>
          </p:cNvPicPr>
          <p:nvPr userDrawn="1"/>
        </p:nvPicPr>
        <p:blipFill>
          <a:blip r:embed="rId3"/>
          <a:stretch>
            <a:fillRect/>
          </a:stretch>
        </p:blipFill>
        <p:spPr>
          <a:xfrm>
            <a:off x="-941948" y="5500952"/>
            <a:ext cx="6112304" cy="1454728"/>
          </a:xfrm>
          <a:prstGeom prst="rect">
            <a:avLst/>
          </a:prstGeom>
        </p:spPr>
      </p:pic>
      <p:sp>
        <p:nvSpPr>
          <p:cNvPr id="3" name="TextBox 2">
            <a:extLst>
              <a:ext uri="{FF2B5EF4-FFF2-40B4-BE49-F238E27FC236}">
                <a16:creationId xmlns:a16="http://schemas.microsoft.com/office/drawing/2014/main" id="{C1A207A8-746F-E7B4-E29C-0CBBDF8AA345}"/>
              </a:ext>
            </a:extLst>
          </p:cNvPr>
          <p:cNvSpPr txBox="1"/>
          <p:nvPr userDrawn="1"/>
        </p:nvSpPr>
        <p:spPr>
          <a:xfrm>
            <a:off x="10087662" y="6148691"/>
            <a:ext cx="1859623" cy="400110"/>
          </a:xfrm>
          <a:prstGeom prst="rect">
            <a:avLst/>
          </a:prstGeom>
          <a:noFill/>
        </p:spPr>
        <p:txBody>
          <a:bodyPr wrap="square" rtlCol="0">
            <a:spAutoFit/>
          </a:bodyPr>
          <a:lstStyle/>
          <a:p>
            <a:r>
              <a:rPr lang="en-US" sz="2000">
                <a:solidFill>
                  <a:schemeClr val="tx1"/>
                </a:solidFill>
              </a:rPr>
              <a:t>nccoe.nist.gov </a:t>
            </a:r>
          </a:p>
        </p:txBody>
      </p:sp>
    </p:spTree>
    <p:extLst>
      <p:ext uri="{BB962C8B-B14F-4D97-AF65-F5344CB8AC3E}">
        <p14:creationId xmlns:p14="http://schemas.microsoft.com/office/powerpoint/2010/main" val="599838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pic>
        <p:nvPicPr>
          <p:cNvPr id="10" name="Picture 9">
            <a:extLst>
              <a:ext uri="{FF2B5EF4-FFF2-40B4-BE49-F238E27FC236}">
                <a16:creationId xmlns:a16="http://schemas.microsoft.com/office/drawing/2014/main" id="{39A85BF3-4E7C-454B-B1C9-31E74A986E11}"/>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1D7E46A3-6E66-5E42-8165-30B15BAF3D1B}"/>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5DBDBBA5-D006-98AA-EFFC-C256DD06E213}"/>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341809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892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8512822" y="-5720651"/>
            <a:ext cx="10945818" cy="753213"/>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9" name="Picture 8" descr="Text&#10;&#10;Description automatically generated">
            <a:extLst>
              <a:ext uri="{FF2B5EF4-FFF2-40B4-BE49-F238E27FC236}">
                <a16:creationId xmlns:a16="http://schemas.microsoft.com/office/drawing/2014/main" id="{E9986C6F-ADD9-6D1F-1F7C-6B8955C4F895}"/>
              </a:ext>
            </a:extLst>
          </p:cNvPr>
          <p:cNvPicPr>
            <a:picLocks noChangeAspect="1"/>
          </p:cNvPicPr>
          <p:nvPr userDrawn="1"/>
        </p:nvPicPr>
        <p:blipFill>
          <a:blip r:embed="rId3"/>
          <a:stretch>
            <a:fillRect/>
          </a:stretch>
        </p:blipFill>
        <p:spPr>
          <a:xfrm>
            <a:off x="8446732" y="8922"/>
            <a:ext cx="4104690" cy="976916"/>
          </a:xfrm>
          <a:prstGeom prst="rect">
            <a:avLst/>
          </a:prstGeom>
        </p:spPr>
      </p:pic>
    </p:spTree>
    <p:extLst>
      <p:ext uri="{BB962C8B-B14F-4D97-AF65-F5344CB8AC3E}">
        <p14:creationId xmlns:p14="http://schemas.microsoft.com/office/powerpoint/2010/main" val="159449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342434-9005-9A48-8FA3-73C5FE8D7B45}"/>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F3714CCD-6008-7C48-8213-7ACB997358CB}"/>
              </a:ext>
            </a:extLst>
          </p:cNvPr>
          <p:cNvSpPr>
            <a:spLocks noGrp="1"/>
          </p:cNvSpPr>
          <p:nvPr>
            <p:ph type="title"/>
          </p:nvPr>
        </p:nvSpPr>
        <p:spPr>
          <a:xfrm>
            <a:off x="497840"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3" name="Picture 2" descr="Text&#10;&#10;Description automatically generated">
            <a:extLst>
              <a:ext uri="{FF2B5EF4-FFF2-40B4-BE49-F238E27FC236}">
                <a16:creationId xmlns:a16="http://schemas.microsoft.com/office/drawing/2014/main" id="{20D43E54-2784-8793-BD22-1690C0804721}"/>
              </a:ext>
            </a:extLst>
          </p:cNvPr>
          <p:cNvPicPr>
            <a:picLocks noChangeAspect="1"/>
          </p:cNvPicPr>
          <p:nvPr userDrawn="1"/>
        </p:nvPicPr>
        <p:blipFill>
          <a:blip r:embed="rId3"/>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929341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Bod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8561892"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Box 2">
            <a:extLst>
              <a:ext uri="{FF2B5EF4-FFF2-40B4-BE49-F238E27FC236}">
                <a16:creationId xmlns:a16="http://schemas.microsoft.com/office/drawing/2014/main" id="{F7105890-3A7D-4B2F-8DC8-BE0990390664}"/>
              </a:ext>
            </a:extLst>
          </p:cNvPr>
          <p:cNvSpPr txBox="1"/>
          <p:nvPr userDrawn="1"/>
        </p:nvSpPr>
        <p:spPr>
          <a:xfrm>
            <a:off x="573795" y="1812175"/>
            <a:ext cx="11180401" cy="4537603"/>
          </a:xfrm>
          <a:prstGeom prst="rect">
            <a:avLst/>
          </a:prstGeom>
          <a:noFill/>
        </p:spPr>
        <p:txBody>
          <a:bodyPr wrap="square" rtlCol="0">
            <a:spAutoFit/>
          </a:bodyPr>
          <a:lstStyle/>
          <a:p>
            <a:endParaRPr lang="en-US"/>
          </a:p>
        </p:txBody>
      </p:sp>
      <p:sp>
        <p:nvSpPr>
          <p:cNvPr id="12" name="Content Placeholder 11">
            <a:extLst>
              <a:ext uri="{FF2B5EF4-FFF2-40B4-BE49-F238E27FC236}">
                <a16:creationId xmlns:a16="http://schemas.microsoft.com/office/drawing/2014/main" id="{007C639F-B304-4699-B95C-A34C24C8E300}"/>
              </a:ext>
            </a:extLst>
          </p:cNvPr>
          <p:cNvSpPr>
            <a:spLocks noGrp="1"/>
          </p:cNvSpPr>
          <p:nvPr>
            <p:ph sz="quarter" idx="10"/>
          </p:nvPr>
        </p:nvSpPr>
        <p:spPr>
          <a:xfrm>
            <a:off x="573795" y="1687513"/>
            <a:ext cx="113474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Text&#10;&#10;Description automatically generated">
            <a:extLst>
              <a:ext uri="{FF2B5EF4-FFF2-40B4-BE49-F238E27FC236}">
                <a16:creationId xmlns:a16="http://schemas.microsoft.com/office/drawing/2014/main" id="{CB0A1251-C1D6-5E47-7FC8-387645CE7D3D}"/>
              </a:ext>
            </a:extLst>
          </p:cNvPr>
          <p:cNvPicPr>
            <a:picLocks noChangeAspect="1"/>
          </p:cNvPicPr>
          <p:nvPr userDrawn="1"/>
        </p:nvPicPr>
        <p:blipFill>
          <a:blip r:embed="rId3"/>
          <a:stretch>
            <a:fillRect/>
          </a:stretch>
        </p:blipFill>
        <p:spPr>
          <a:xfrm>
            <a:off x="8917424" y="108469"/>
            <a:ext cx="3656255" cy="870189"/>
          </a:xfrm>
          <a:prstGeom prst="rect">
            <a:avLst/>
          </a:prstGeom>
        </p:spPr>
      </p:pic>
    </p:spTree>
    <p:extLst>
      <p:ext uri="{BB962C8B-B14F-4D97-AF65-F5344CB8AC3E}">
        <p14:creationId xmlns:p14="http://schemas.microsoft.com/office/powerpoint/2010/main" val="1490079079"/>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0" y="0"/>
            <a:ext cx="12191999" cy="939540"/>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F36AB78A-7818-4DD8-AC1B-F315E5DDC77E}"/>
              </a:ext>
            </a:extLst>
          </p:cNvPr>
          <p:cNvSpPr>
            <a:spLocks noGrp="1"/>
          </p:cNvSpPr>
          <p:nvPr>
            <p:ph type="body" sz="quarter" idx="13"/>
          </p:nvPr>
        </p:nvSpPr>
        <p:spPr>
          <a:xfrm>
            <a:off x="374650" y="1363663"/>
            <a:ext cx="11445875" cy="49926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Text&#10;&#10;Description automatically generated">
            <a:extLst>
              <a:ext uri="{FF2B5EF4-FFF2-40B4-BE49-F238E27FC236}">
                <a16:creationId xmlns:a16="http://schemas.microsoft.com/office/drawing/2014/main" id="{4ADB8B5A-E765-1BF1-004C-203165139154}"/>
              </a:ext>
            </a:extLst>
          </p:cNvPr>
          <p:cNvPicPr>
            <a:picLocks noChangeAspect="1"/>
          </p:cNvPicPr>
          <p:nvPr userDrawn="1"/>
        </p:nvPicPr>
        <p:blipFill>
          <a:blip r:embed="rId3"/>
          <a:stretch>
            <a:fillRect/>
          </a:stretch>
        </p:blipFill>
        <p:spPr>
          <a:xfrm>
            <a:off x="-76205" y="-74299"/>
            <a:ext cx="4572009" cy="1088138"/>
          </a:xfrm>
          <a:prstGeom prst="rect">
            <a:avLst/>
          </a:prstGeom>
        </p:spPr>
      </p:pic>
    </p:spTree>
    <p:extLst>
      <p:ext uri="{BB962C8B-B14F-4D97-AF65-F5344CB8AC3E}">
        <p14:creationId xmlns:p14="http://schemas.microsoft.com/office/powerpoint/2010/main" val="2170746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0" y="1088249"/>
            <a:ext cx="12192000" cy="3897872"/>
          </a:xfrm>
          <a:ln>
            <a:noFill/>
          </a:ln>
        </p:spPr>
        <p:txBody>
          <a:bodyPr/>
          <a:lstStyle>
            <a:lvl1pPr marL="0" indent="0">
              <a:buNone/>
              <a:defRPr/>
            </a:lvl1pPr>
          </a:lstStyle>
          <a:p>
            <a:pPr lvl="0"/>
            <a:r>
              <a:rPr lang="en-US"/>
              <a:t>Object/Photo</a:t>
            </a:r>
          </a:p>
        </p:txBody>
      </p:sp>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19" y="5213932"/>
            <a:ext cx="9824225" cy="126386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sed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2" name="Picture 1" descr="Text&#10;&#10;Description automatically generated">
            <a:extLst>
              <a:ext uri="{FF2B5EF4-FFF2-40B4-BE49-F238E27FC236}">
                <a16:creationId xmlns:a16="http://schemas.microsoft.com/office/drawing/2014/main" id="{6D2F9582-CFC3-DB64-A0EA-EA5935B497E0}"/>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045644116"/>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9533BF-1B93-2A43-BA34-0F3A82D7F33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hasCustomPrompt="1"/>
          </p:nvPr>
        </p:nvSpPr>
        <p:spPr>
          <a:xfrm>
            <a:off x="719253" y="1622502"/>
            <a:ext cx="10753493" cy="1456996"/>
          </a:xfrm>
        </p:spPr>
        <p:txBody>
          <a:bodyPr>
            <a:no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893048A-A103-8740-9E4D-A13D62CFA954}"/>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CFA31AA8-C387-164B-869F-B0075C511E65}"/>
              </a:ext>
            </a:extLst>
          </p:cNvPr>
          <p:cNvSpPr>
            <a:spLocks noGrp="1"/>
          </p:cNvSpPr>
          <p:nvPr>
            <p:ph type="pic" sz="quarter" idx="20" hasCustomPrompt="1"/>
          </p:nvPr>
        </p:nvSpPr>
        <p:spPr>
          <a:xfrm>
            <a:off x="-12542"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17" name="Picture Placeholder 37">
            <a:extLst>
              <a:ext uri="{FF2B5EF4-FFF2-40B4-BE49-F238E27FC236}">
                <a16:creationId xmlns:a16="http://schemas.microsoft.com/office/drawing/2014/main" id="{9B1F4115-3B6A-C147-B3F0-135C7ECD40C5}"/>
              </a:ext>
            </a:extLst>
          </p:cNvPr>
          <p:cNvSpPr>
            <a:spLocks noGrp="1"/>
          </p:cNvSpPr>
          <p:nvPr>
            <p:ph type="pic" sz="quarter" idx="21" hasCustomPrompt="1"/>
          </p:nvPr>
        </p:nvSpPr>
        <p:spPr>
          <a:xfrm>
            <a:off x="4154344"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20" name="Picture Placeholder 37">
            <a:extLst>
              <a:ext uri="{FF2B5EF4-FFF2-40B4-BE49-F238E27FC236}">
                <a16:creationId xmlns:a16="http://schemas.microsoft.com/office/drawing/2014/main" id="{5E9C8FEA-E368-2E47-8707-A1899F1C96BC}"/>
              </a:ext>
            </a:extLst>
          </p:cNvPr>
          <p:cNvSpPr>
            <a:spLocks noGrp="1"/>
          </p:cNvSpPr>
          <p:nvPr>
            <p:ph type="pic" sz="quarter" idx="22" hasCustomPrompt="1"/>
          </p:nvPr>
        </p:nvSpPr>
        <p:spPr>
          <a:xfrm>
            <a:off x="8309655" y="3603157"/>
            <a:ext cx="3889249" cy="2495747"/>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75B9C58A-D0CC-035E-6ECE-2B6B6560222F}"/>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444309208"/>
      </p:ext>
    </p:extLst>
  </p:cSld>
  <p:clrMapOvr>
    <a:masterClrMapping/>
  </p:clrMapOvr>
  <p:extLst>
    <p:ext uri="{DCECCB84-F9BA-43D5-87BE-67443E8EF086}">
      <p15:sldGuideLst xmlns:p15="http://schemas.microsoft.com/office/powerpoint/2012/main">
        <p15:guide id="1" orient="horz" pos="2136">
          <p15:clr>
            <a:srgbClr val="FBAE40"/>
          </p15:clr>
        </p15:guide>
        <p15:guide id="3" pos="432">
          <p15:clr>
            <a:srgbClr val="FBAE40"/>
          </p15:clr>
        </p15:guide>
        <p15:guide id="4" pos="7296">
          <p15:clr>
            <a:srgbClr val="FBAE40"/>
          </p15:clr>
        </p15:guide>
        <p15:guide id="5" orient="horz" pos="50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A35D9A-EEF1-DD46-987E-6CF872511F43}"/>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7" name="Content Placeholder 5">
            <a:extLst>
              <a:ext uri="{FF2B5EF4-FFF2-40B4-BE49-F238E27FC236}">
                <a16:creationId xmlns:a16="http://schemas.microsoft.com/office/drawing/2014/main" id="{D7FACD73-4E5D-A345-B9F2-A050263D9E0C}"/>
              </a:ext>
            </a:extLst>
          </p:cNvPr>
          <p:cNvSpPr>
            <a:spLocks noGrp="1"/>
          </p:cNvSpPr>
          <p:nvPr>
            <p:ph sz="quarter" idx="4"/>
          </p:nvPr>
        </p:nvSpPr>
        <p:spPr>
          <a:xfrm>
            <a:off x="6718609" y="1757943"/>
            <a:ext cx="5183188" cy="3684588"/>
          </a:xfrm>
        </p:spPr>
        <p:txBody>
          <a:bodyPr>
            <a:normAutofit/>
          </a:bodyPr>
          <a:lstStyle>
            <a:lvl1pPr marL="0" indent="0">
              <a:buNone/>
              <a:defRPr sz="3200" b="1">
                <a:solidFill>
                  <a:srgbClr val="002060"/>
                </a:solidFill>
              </a:defRPr>
            </a:lvl1pPr>
            <a:lvl2pPr marL="800100" indent="-342900">
              <a:buClr>
                <a:srgbClr val="5D8B72"/>
              </a:buClr>
              <a:buFont typeface="Wingdings" pitchFamily="2" charset="2"/>
              <a:buChar char="§"/>
              <a:defRPr sz="3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0B5AF90F-5116-5D6C-197E-C0FD5DE01E6A}"/>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822333627"/>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3" name="Content Placeholder 5">
            <a:extLst>
              <a:ext uri="{FF2B5EF4-FFF2-40B4-BE49-F238E27FC236}">
                <a16:creationId xmlns:a16="http://schemas.microsoft.com/office/drawing/2014/main" id="{104CF099-8249-D241-A59F-D5406D5EC2BC}"/>
              </a:ext>
            </a:extLst>
          </p:cNvPr>
          <p:cNvSpPr>
            <a:spLocks noGrp="1"/>
          </p:cNvSpPr>
          <p:nvPr>
            <p:ph sz="quarter" idx="13" hasCustomPrompt="1"/>
          </p:nvPr>
        </p:nvSpPr>
        <p:spPr>
          <a:xfrm>
            <a:off x="0" y="1311845"/>
            <a:ext cx="6884476" cy="5546154"/>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4" name="Content Placeholder 5">
            <a:extLst>
              <a:ext uri="{FF2B5EF4-FFF2-40B4-BE49-F238E27FC236}">
                <a16:creationId xmlns:a16="http://schemas.microsoft.com/office/drawing/2014/main" id="{B7A87BBD-D833-9640-B345-369071EC2459}"/>
              </a:ext>
            </a:extLst>
          </p:cNvPr>
          <p:cNvSpPr>
            <a:spLocks noGrp="1"/>
          </p:cNvSpPr>
          <p:nvPr>
            <p:ph sz="quarter" idx="4" hasCustomPrompt="1"/>
          </p:nvPr>
        </p:nvSpPr>
        <p:spPr>
          <a:xfrm>
            <a:off x="6884476" y="1311845"/>
            <a:ext cx="5307523" cy="3627530"/>
          </a:xfrm>
        </p:spPr>
        <p:txBody>
          <a:bodyPr>
            <a:normAutofit/>
          </a:bodyPr>
          <a:lstStyle>
            <a:lvl1pPr marL="457200" indent="-457200">
              <a:buFont typeface="Arial" panose="020B0604020202020204" pitchFamily="34" charset="0"/>
              <a:buChar char="•"/>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Rectangle 14">
            <a:extLst>
              <a:ext uri="{FF2B5EF4-FFF2-40B4-BE49-F238E27FC236}">
                <a16:creationId xmlns:a16="http://schemas.microsoft.com/office/drawing/2014/main" id="{46364BF3-1BC5-854B-A716-FEAD932949A3}"/>
              </a:ext>
            </a:extLst>
          </p:cNvPr>
          <p:cNvSpPr/>
          <p:nvPr userDrawn="1"/>
        </p:nvSpPr>
        <p:spPr>
          <a:xfrm>
            <a:off x="6875332" y="4948518"/>
            <a:ext cx="5316667" cy="1909482"/>
          </a:xfrm>
          <a:prstGeom prst="rect">
            <a:avLst/>
          </a:prstGeom>
          <a:solidFill>
            <a:srgbClr val="62606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6B191"/>
              </a:solidFill>
            </a:endParaRPr>
          </a:p>
        </p:txBody>
      </p:sp>
      <p:sp>
        <p:nvSpPr>
          <p:cNvPr id="16" name="Text Placeholder 8">
            <a:extLst>
              <a:ext uri="{FF2B5EF4-FFF2-40B4-BE49-F238E27FC236}">
                <a16:creationId xmlns:a16="http://schemas.microsoft.com/office/drawing/2014/main" id="{C7C07767-73F1-E248-8946-69FB2221E494}"/>
              </a:ext>
            </a:extLst>
          </p:cNvPr>
          <p:cNvSpPr>
            <a:spLocks noGrp="1"/>
          </p:cNvSpPr>
          <p:nvPr>
            <p:ph type="body" sz="quarter" idx="14"/>
          </p:nvPr>
        </p:nvSpPr>
        <p:spPr>
          <a:xfrm>
            <a:off x="7242175" y="5267325"/>
            <a:ext cx="4645025" cy="1298067"/>
          </a:xfrm>
        </p:spPr>
        <p:txBody>
          <a:bodyPr/>
          <a:lstStyle>
            <a:lvl1pPr>
              <a:defRPr>
                <a:solidFill>
                  <a:schemeClr val="bg1"/>
                </a:solidFill>
              </a:defRPr>
            </a:lvl1pPr>
            <a:lvl2pPr>
              <a:defRPr>
                <a:solidFill>
                  <a:schemeClr val="bg1"/>
                </a:solidFill>
              </a:defRPr>
            </a:lvl2pPr>
            <a:lvl3pPr marL="914400" indent="0">
              <a:buNone/>
              <a:defRPr>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3" name="Picture 2" descr="Text&#10;&#10;Description automatically generated">
            <a:extLst>
              <a:ext uri="{FF2B5EF4-FFF2-40B4-BE49-F238E27FC236}">
                <a16:creationId xmlns:a16="http://schemas.microsoft.com/office/drawing/2014/main" id="{A6BBE693-A4BB-DB7E-2182-177D13F58C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679988439"/>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3EC4B84-A98F-0F44-B6DE-12EBBF62B4AB}"/>
              </a:ext>
            </a:extLst>
          </p:cNvPr>
          <p:cNvSpPr/>
          <p:nvPr userDrawn="1"/>
        </p:nvSpPr>
        <p:spPr>
          <a:xfrm>
            <a:off x="5767136" y="3560068"/>
            <a:ext cx="1020264" cy="1020264"/>
          </a:xfrm>
          <a:prstGeom prst="ellipse">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7" name="Oval 6">
            <a:extLst>
              <a:ext uri="{FF2B5EF4-FFF2-40B4-BE49-F238E27FC236}">
                <a16:creationId xmlns:a16="http://schemas.microsoft.com/office/drawing/2014/main" id="{D20C6F94-E210-4C49-B3C7-4700816740EA}"/>
              </a:ext>
            </a:extLst>
          </p:cNvPr>
          <p:cNvSpPr/>
          <p:nvPr userDrawn="1"/>
        </p:nvSpPr>
        <p:spPr>
          <a:xfrm>
            <a:off x="5767136" y="5041877"/>
            <a:ext cx="1020264" cy="1020264"/>
          </a:xfrm>
          <a:prstGeom prst="ellipse">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cxnSp>
        <p:nvCxnSpPr>
          <p:cNvPr id="8" name="Straight Connector 7">
            <a:extLst>
              <a:ext uri="{FF2B5EF4-FFF2-40B4-BE49-F238E27FC236}">
                <a16:creationId xmlns:a16="http://schemas.microsoft.com/office/drawing/2014/main" id="{5F295090-8F67-B845-B18F-11F4AEAEB572}"/>
              </a:ext>
            </a:extLst>
          </p:cNvPr>
          <p:cNvCxnSpPr/>
          <p:nvPr userDrawn="1"/>
        </p:nvCxnSpPr>
        <p:spPr>
          <a:xfrm>
            <a:off x="5741894" y="4801334"/>
            <a:ext cx="5611906" cy="0"/>
          </a:xfrm>
          <a:prstGeom prst="line">
            <a:avLst/>
          </a:prstGeom>
          <a:ln>
            <a:solidFill>
              <a:srgbClr val="20273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C8AF190-518E-CC44-8D9D-2EC7C01B246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30B9F768-B26D-6E46-B98E-667D6AF46A3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Content Placeholder 5">
            <a:extLst>
              <a:ext uri="{FF2B5EF4-FFF2-40B4-BE49-F238E27FC236}">
                <a16:creationId xmlns:a16="http://schemas.microsoft.com/office/drawing/2014/main" id="{6AB05E60-EBBC-2F44-BA0E-BE0C1657DF42}"/>
              </a:ext>
            </a:extLst>
          </p:cNvPr>
          <p:cNvSpPr>
            <a:spLocks noGrp="1"/>
          </p:cNvSpPr>
          <p:nvPr>
            <p:ph sz="quarter" idx="13" hasCustomPrompt="1"/>
          </p:nvPr>
        </p:nvSpPr>
        <p:spPr>
          <a:xfrm>
            <a:off x="573796" y="1344765"/>
            <a:ext cx="4691542" cy="4914863"/>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2" name="Text Placeholder 11">
            <a:extLst>
              <a:ext uri="{FF2B5EF4-FFF2-40B4-BE49-F238E27FC236}">
                <a16:creationId xmlns:a16="http://schemas.microsoft.com/office/drawing/2014/main" id="{AE9811A0-BF24-EE44-818F-427AF0FFA815}"/>
              </a:ext>
            </a:extLst>
          </p:cNvPr>
          <p:cNvSpPr>
            <a:spLocks noGrp="1"/>
          </p:cNvSpPr>
          <p:nvPr>
            <p:ph type="body" sz="quarter" idx="14" hasCustomPrompt="1"/>
          </p:nvPr>
        </p:nvSpPr>
        <p:spPr>
          <a:xfrm>
            <a:off x="7032625" y="3634662"/>
            <a:ext cx="4782864" cy="1019568"/>
          </a:xfrm>
        </p:spPr>
        <p:txBody>
          <a:bodyPr>
            <a:noAutofit/>
          </a:bodyPr>
          <a:lstStyle>
            <a:lvl1pPr marL="0" indent="0">
              <a:buNone/>
              <a:defRPr sz="2000">
                <a:solidFill>
                  <a:schemeClr val="tx1">
                    <a:lumMod val="85000"/>
                    <a:lumOff val="15000"/>
                  </a:schemeClr>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Text Placeholder 11">
            <a:extLst>
              <a:ext uri="{FF2B5EF4-FFF2-40B4-BE49-F238E27FC236}">
                <a16:creationId xmlns:a16="http://schemas.microsoft.com/office/drawing/2014/main" id="{679B51C1-5A11-704A-9126-A7BCD43D65E1}"/>
              </a:ext>
            </a:extLst>
          </p:cNvPr>
          <p:cNvSpPr>
            <a:spLocks noGrp="1"/>
          </p:cNvSpPr>
          <p:nvPr>
            <p:ph type="body" sz="quarter" idx="15" hasCustomPrompt="1"/>
          </p:nvPr>
        </p:nvSpPr>
        <p:spPr>
          <a:xfrm>
            <a:off x="7032625" y="5069058"/>
            <a:ext cx="4782864" cy="1019568"/>
          </a:xfrm>
        </p:spPr>
        <p:txBody>
          <a:bodyPr>
            <a:noAutofit/>
          </a:bodyPr>
          <a:lstStyle>
            <a:lvl1pPr marL="0" indent="0">
              <a:buNone/>
              <a:defRPr sz="2000">
                <a:solidFill>
                  <a:schemeClr val="tx1">
                    <a:lumMod val="85000"/>
                    <a:lumOff val="15000"/>
                  </a:schemeClr>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6">
            <a:extLst>
              <a:ext uri="{FF2B5EF4-FFF2-40B4-BE49-F238E27FC236}">
                <a16:creationId xmlns:a16="http://schemas.microsoft.com/office/drawing/2014/main" id="{DEFBF497-66E0-6B46-A04D-F4606FEB8702}"/>
              </a:ext>
            </a:extLst>
          </p:cNvPr>
          <p:cNvSpPr>
            <a:spLocks noGrp="1"/>
          </p:cNvSpPr>
          <p:nvPr>
            <p:ph type="body" sz="quarter" idx="16" hasCustomPrompt="1"/>
          </p:nvPr>
        </p:nvSpPr>
        <p:spPr>
          <a:xfrm>
            <a:off x="5741987" y="1546225"/>
            <a:ext cx="6073501" cy="1762125"/>
          </a:xfrm>
        </p:spPr>
        <p:txBody>
          <a:bodyPr/>
          <a:lstStyle>
            <a:lvl1pPr>
              <a:defRPr/>
            </a:lvl1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pic>
        <p:nvPicPr>
          <p:cNvPr id="3" name="Picture 2" descr="Text&#10;&#10;Description automatically generated">
            <a:extLst>
              <a:ext uri="{FF2B5EF4-FFF2-40B4-BE49-F238E27FC236}">
                <a16:creationId xmlns:a16="http://schemas.microsoft.com/office/drawing/2014/main" id="{55193525-7797-D298-E479-75F57BFA905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008475928"/>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8" name="Picture Placeholder 37">
            <a:extLst>
              <a:ext uri="{FF2B5EF4-FFF2-40B4-BE49-F238E27FC236}">
                <a16:creationId xmlns:a16="http://schemas.microsoft.com/office/drawing/2014/main" id="{4BFA3B63-745D-FD46-B23D-AE41ECEB8C60}"/>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
        <p:nvSpPr>
          <p:cNvPr id="6" name="Rectangle 5">
            <a:extLst>
              <a:ext uri="{FF2B5EF4-FFF2-40B4-BE49-F238E27FC236}">
                <a16:creationId xmlns:a16="http://schemas.microsoft.com/office/drawing/2014/main" id="{33A44FA1-D70D-FF4B-B79E-E7CCBFAB3202}"/>
              </a:ext>
            </a:extLst>
          </p:cNvPr>
          <p:cNvSpPr/>
          <p:nvPr userDrawn="1"/>
        </p:nvSpPr>
        <p:spPr>
          <a:xfrm>
            <a:off x="6337300" y="1059718"/>
            <a:ext cx="5854700" cy="5793129"/>
          </a:xfrm>
          <a:prstGeom prst="rect">
            <a:avLst/>
          </a:prstGeom>
          <a:solidFill>
            <a:srgbClr val="15325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F6DDC68-D8F5-AF4B-89AB-B29650489BB6}"/>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3" name="Title 1">
            <a:extLst>
              <a:ext uri="{FF2B5EF4-FFF2-40B4-BE49-F238E27FC236}">
                <a16:creationId xmlns:a16="http://schemas.microsoft.com/office/drawing/2014/main" id="{9D3463DA-2488-474E-A818-B889BD3A43E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Text Placeholder 11">
            <a:extLst>
              <a:ext uri="{FF2B5EF4-FFF2-40B4-BE49-F238E27FC236}">
                <a16:creationId xmlns:a16="http://schemas.microsoft.com/office/drawing/2014/main" id="{F1B680D7-67E6-E348-95D1-A86A30675A84}"/>
              </a:ext>
            </a:extLst>
          </p:cNvPr>
          <p:cNvSpPr>
            <a:spLocks noGrp="1"/>
          </p:cNvSpPr>
          <p:nvPr>
            <p:ph type="body" sz="quarter" idx="14" hasCustomPrompt="1"/>
          </p:nvPr>
        </p:nvSpPr>
        <p:spPr>
          <a:xfrm>
            <a:off x="7190670" y="1672640"/>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6" name="Text Placeholder 11">
            <a:extLst>
              <a:ext uri="{FF2B5EF4-FFF2-40B4-BE49-F238E27FC236}">
                <a16:creationId xmlns:a16="http://schemas.microsoft.com/office/drawing/2014/main" id="{3ECCD6F6-3E81-154F-90A5-626A7FB970E9}"/>
              </a:ext>
            </a:extLst>
          </p:cNvPr>
          <p:cNvSpPr>
            <a:spLocks noGrp="1"/>
          </p:cNvSpPr>
          <p:nvPr>
            <p:ph type="body" sz="quarter" idx="15" hasCustomPrompt="1"/>
          </p:nvPr>
        </p:nvSpPr>
        <p:spPr>
          <a:xfrm>
            <a:off x="7190670" y="3237189"/>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1">
            <a:extLst>
              <a:ext uri="{FF2B5EF4-FFF2-40B4-BE49-F238E27FC236}">
                <a16:creationId xmlns:a16="http://schemas.microsoft.com/office/drawing/2014/main" id="{8D3109A5-92FC-5344-B194-90F8584B0E8E}"/>
              </a:ext>
            </a:extLst>
          </p:cNvPr>
          <p:cNvSpPr>
            <a:spLocks noGrp="1"/>
          </p:cNvSpPr>
          <p:nvPr>
            <p:ph type="body" sz="quarter" idx="16" hasCustomPrompt="1"/>
          </p:nvPr>
        </p:nvSpPr>
        <p:spPr>
          <a:xfrm>
            <a:off x="7190670" y="4791801"/>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7" name="Oval 6">
            <a:extLst>
              <a:ext uri="{FF2B5EF4-FFF2-40B4-BE49-F238E27FC236}">
                <a16:creationId xmlns:a16="http://schemas.microsoft.com/office/drawing/2014/main" id="{20ED8AF2-A6B5-BA4B-97C1-D5E22582614E}"/>
              </a:ext>
            </a:extLst>
          </p:cNvPr>
          <p:cNvSpPr/>
          <p:nvPr userDrawn="1"/>
        </p:nvSpPr>
        <p:spPr>
          <a:xfrm>
            <a:off x="5810537" y="1685983"/>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6928F1E-3ECE-204F-8EFA-E9873587C0A6}"/>
              </a:ext>
            </a:extLst>
          </p:cNvPr>
          <p:cNvSpPr/>
          <p:nvPr userDrawn="1"/>
        </p:nvSpPr>
        <p:spPr>
          <a:xfrm>
            <a:off x="5810537" y="325818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62F1E90-BBE6-8344-BD69-6B6EC5623D8B}"/>
              </a:ext>
            </a:extLst>
          </p:cNvPr>
          <p:cNvSpPr/>
          <p:nvPr userDrawn="1"/>
        </p:nvSpPr>
        <p:spPr>
          <a:xfrm>
            <a:off x="5810537" y="483119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ext&#10;&#10;Description automatically generated">
            <a:extLst>
              <a:ext uri="{FF2B5EF4-FFF2-40B4-BE49-F238E27FC236}">
                <a16:creationId xmlns:a16="http://schemas.microsoft.com/office/drawing/2014/main" id="{393710D0-D907-4B2D-BA5E-592E197A22F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1992020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4"/>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D020C7-4327-164A-92D2-59639A9A6FF7}"/>
              </a:ext>
            </a:extLst>
          </p:cNvPr>
          <p:cNvSpPr/>
          <p:nvPr userDrawn="1"/>
        </p:nvSpPr>
        <p:spPr>
          <a:xfrm>
            <a:off x="7109018" y="2611441"/>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E2CA69-0512-5143-9A99-AE6C3AEE82F6}"/>
              </a:ext>
            </a:extLst>
          </p:cNvPr>
          <p:cNvSpPr/>
          <p:nvPr userDrawn="1"/>
        </p:nvSpPr>
        <p:spPr>
          <a:xfrm>
            <a:off x="7113494" y="4021729"/>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5BB34B-7A0F-FB4E-AD3E-E5CF32FEC69D}"/>
              </a:ext>
            </a:extLst>
          </p:cNvPr>
          <p:cNvSpPr/>
          <p:nvPr userDrawn="1"/>
        </p:nvSpPr>
        <p:spPr>
          <a:xfrm>
            <a:off x="7113494" y="5432017"/>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1100F723-B55C-A641-86F8-DC4E5B51AC3C}"/>
              </a:ext>
            </a:extLst>
          </p:cNvPr>
          <p:cNvSpPr>
            <a:spLocks noGrp="1"/>
          </p:cNvSpPr>
          <p:nvPr>
            <p:ph type="body" sz="quarter" idx="14" hasCustomPrompt="1"/>
          </p:nvPr>
        </p:nvSpPr>
        <p:spPr>
          <a:xfrm>
            <a:off x="7843416" y="1462331"/>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5" name="Text Placeholder 3">
            <a:extLst>
              <a:ext uri="{FF2B5EF4-FFF2-40B4-BE49-F238E27FC236}">
                <a16:creationId xmlns:a16="http://schemas.microsoft.com/office/drawing/2014/main" id="{10102017-EDA8-DB45-ACFE-4CE03EBEFAE6}"/>
              </a:ext>
            </a:extLst>
          </p:cNvPr>
          <p:cNvSpPr>
            <a:spLocks noGrp="1"/>
          </p:cNvSpPr>
          <p:nvPr>
            <p:ph type="body" sz="quarter" idx="15" hasCustomPrompt="1"/>
          </p:nvPr>
        </p:nvSpPr>
        <p:spPr>
          <a:xfrm>
            <a:off x="7843416" y="2871129"/>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6" name="Text Placeholder 3">
            <a:extLst>
              <a:ext uri="{FF2B5EF4-FFF2-40B4-BE49-F238E27FC236}">
                <a16:creationId xmlns:a16="http://schemas.microsoft.com/office/drawing/2014/main" id="{80DD8EC6-C423-694C-A886-EA99136918A4}"/>
              </a:ext>
            </a:extLst>
          </p:cNvPr>
          <p:cNvSpPr>
            <a:spLocks noGrp="1"/>
          </p:cNvSpPr>
          <p:nvPr>
            <p:ph type="body" sz="quarter" idx="16" hasCustomPrompt="1"/>
          </p:nvPr>
        </p:nvSpPr>
        <p:spPr>
          <a:xfrm>
            <a:off x="7843416" y="4248373"/>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8" name="Text Placeholder 3">
            <a:extLst>
              <a:ext uri="{FF2B5EF4-FFF2-40B4-BE49-F238E27FC236}">
                <a16:creationId xmlns:a16="http://schemas.microsoft.com/office/drawing/2014/main" id="{F1516595-223C-0A4B-9F5B-FC0852AE3AF7}"/>
              </a:ext>
            </a:extLst>
          </p:cNvPr>
          <p:cNvSpPr>
            <a:spLocks noGrp="1"/>
          </p:cNvSpPr>
          <p:nvPr>
            <p:ph type="body" sz="quarter" idx="17" hasCustomPrompt="1"/>
          </p:nvPr>
        </p:nvSpPr>
        <p:spPr>
          <a:xfrm>
            <a:off x="7843416" y="5659484"/>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8" name="Text Placeholder 7">
            <a:extLst>
              <a:ext uri="{FF2B5EF4-FFF2-40B4-BE49-F238E27FC236}">
                <a16:creationId xmlns:a16="http://schemas.microsoft.com/office/drawing/2014/main" id="{C342C554-F2CB-0743-A9E6-A6F1457B7F94}"/>
              </a:ext>
            </a:extLst>
          </p:cNvPr>
          <p:cNvSpPr>
            <a:spLocks noGrp="1"/>
          </p:cNvSpPr>
          <p:nvPr>
            <p:ph type="body" sz="quarter" idx="18" hasCustomPrompt="1"/>
          </p:nvPr>
        </p:nvSpPr>
        <p:spPr>
          <a:xfrm>
            <a:off x="7210142" y="1462331"/>
            <a:ext cx="619125" cy="851580"/>
          </a:xfrm>
        </p:spPr>
        <p:txBody>
          <a:bodyPr anchor="ctr">
            <a:normAutofit/>
          </a:bodyPr>
          <a:lstStyle>
            <a:lvl1pPr marL="0" indent="0" algn="ctr">
              <a:buNone/>
              <a:defRPr sz="3200" b="1">
                <a:solidFill>
                  <a:srgbClr val="002060"/>
                </a:solidFill>
              </a:defRPr>
            </a:lvl1pPr>
          </a:lstStyle>
          <a:p>
            <a:pPr lvl="0"/>
            <a:r>
              <a:rPr lang="en-US"/>
              <a:t>1.</a:t>
            </a:r>
          </a:p>
        </p:txBody>
      </p:sp>
      <p:sp>
        <p:nvSpPr>
          <p:cNvPr id="30" name="Text Placeholder 7">
            <a:extLst>
              <a:ext uri="{FF2B5EF4-FFF2-40B4-BE49-F238E27FC236}">
                <a16:creationId xmlns:a16="http://schemas.microsoft.com/office/drawing/2014/main" id="{6178F9A6-0A00-1342-8F58-83BFC1D08EE3}"/>
              </a:ext>
            </a:extLst>
          </p:cNvPr>
          <p:cNvSpPr>
            <a:spLocks noGrp="1"/>
          </p:cNvSpPr>
          <p:nvPr>
            <p:ph type="body" sz="quarter" idx="19" hasCustomPrompt="1"/>
          </p:nvPr>
        </p:nvSpPr>
        <p:spPr>
          <a:xfrm>
            <a:off x="7210142" y="2873442"/>
            <a:ext cx="619125" cy="851580"/>
          </a:xfrm>
        </p:spPr>
        <p:txBody>
          <a:bodyPr anchor="ctr">
            <a:normAutofit/>
          </a:bodyPr>
          <a:lstStyle>
            <a:lvl1pPr marL="0" indent="0" algn="ctr">
              <a:buNone/>
              <a:defRPr sz="3200" b="1">
                <a:solidFill>
                  <a:srgbClr val="002060"/>
                </a:solidFill>
              </a:defRPr>
            </a:lvl1pPr>
          </a:lstStyle>
          <a:p>
            <a:pPr lvl="0"/>
            <a:r>
              <a:rPr lang="en-US"/>
              <a:t>2.</a:t>
            </a:r>
          </a:p>
        </p:txBody>
      </p:sp>
      <p:sp>
        <p:nvSpPr>
          <p:cNvPr id="33" name="Text Placeholder 7">
            <a:extLst>
              <a:ext uri="{FF2B5EF4-FFF2-40B4-BE49-F238E27FC236}">
                <a16:creationId xmlns:a16="http://schemas.microsoft.com/office/drawing/2014/main" id="{E98E5A91-69E0-2447-9397-8BFC91465373}"/>
              </a:ext>
            </a:extLst>
          </p:cNvPr>
          <p:cNvSpPr>
            <a:spLocks noGrp="1"/>
          </p:cNvSpPr>
          <p:nvPr>
            <p:ph type="body" sz="quarter" idx="21" hasCustomPrompt="1"/>
          </p:nvPr>
        </p:nvSpPr>
        <p:spPr>
          <a:xfrm>
            <a:off x="7210142" y="5661797"/>
            <a:ext cx="619125" cy="851580"/>
          </a:xfrm>
        </p:spPr>
        <p:txBody>
          <a:bodyPr anchor="ctr">
            <a:normAutofit/>
          </a:bodyPr>
          <a:lstStyle>
            <a:lvl1pPr marL="0" indent="0" algn="ctr">
              <a:buNone/>
              <a:defRPr sz="3200" b="1">
                <a:solidFill>
                  <a:srgbClr val="002060"/>
                </a:solidFill>
              </a:defRPr>
            </a:lvl1pPr>
          </a:lstStyle>
          <a:p>
            <a:pPr lvl="0"/>
            <a:r>
              <a:rPr lang="en-US"/>
              <a:t>4.</a:t>
            </a:r>
          </a:p>
        </p:txBody>
      </p:sp>
      <p:sp>
        <p:nvSpPr>
          <p:cNvPr id="34" name="Text Placeholder 7">
            <a:extLst>
              <a:ext uri="{FF2B5EF4-FFF2-40B4-BE49-F238E27FC236}">
                <a16:creationId xmlns:a16="http://schemas.microsoft.com/office/drawing/2014/main" id="{896F4BB3-C700-4E4F-9739-32F1CF237CC0}"/>
              </a:ext>
            </a:extLst>
          </p:cNvPr>
          <p:cNvSpPr>
            <a:spLocks noGrp="1"/>
          </p:cNvSpPr>
          <p:nvPr>
            <p:ph type="body" sz="quarter" idx="20" hasCustomPrompt="1"/>
          </p:nvPr>
        </p:nvSpPr>
        <p:spPr>
          <a:xfrm>
            <a:off x="7210142" y="4250686"/>
            <a:ext cx="619125" cy="851580"/>
          </a:xfrm>
        </p:spPr>
        <p:txBody>
          <a:bodyPr anchor="ctr">
            <a:normAutofit/>
          </a:bodyPr>
          <a:lstStyle>
            <a:lvl1pPr marL="0" indent="0" algn="ctr">
              <a:buNone/>
              <a:defRPr sz="3200" b="1">
                <a:solidFill>
                  <a:srgbClr val="002060"/>
                </a:solidFill>
              </a:defRPr>
            </a:lvl1pPr>
          </a:lstStyle>
          <a:p>
            <a:pPr lvl="0"/>
            <a:r>
              <a:rPr lang="en-US"/>
              <a:t>3.</a:t>
            </a:r>
          </a:p>
        </p:txBody>
      </p:sp>
      <p:pic>
        <p:nvPicPr>
          <p:cNvPr id="2" name="Picture 1" descr="Text&#10;&#10;Description automatically generated">
            <a:extLst>
              <a:ext uri="{FF2B5EF4-FFF2-40B4-BE49-F238E27FC236}">
                <a16:creationId xmlns:a16="http://schemas.microsoft.com/office/drawing/2014/main" id="{5F28DE96-F2CE-97AB-6B4D-52C0D92E2E0C}"/>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875157156"/>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9158C4A-902E-0740-8B67-826791ADC31C}"/>
              </a:ext>
            </a:extLst>
          </p:cNvPr>
          <p:cNvSpPr>
            <a:spLocks noGrp="1"/>
          </p:cNvSpPr>
          <p:nvPr>
            <p:ph type="body" sz="quarter" idx="19" hasCustomPrompt="1"/>
          </p:nvPr>
        </p:nvSpPr>
        <p:spPr>
          <a:xfrm>
            <a:off x="7303912" y="1470556"/>
            <a:ext cx="4357864" cy="1577293"/>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3" name="Text Placeholder 2">
            <a:extLst>
              <a:ext uri="{FF2B5EF4-FFF2-40B4-BE49-F238E27FC236}">
                <a16:creationId xmlns:a16="http://schemas.microsoft.com/office/drawing/2014/main" id="{D55A46A6-EBDD-1648-8270-C28827C03011}"/>
              </a:ext>
            </a:extLst>
          </p:cNvPr>
          <p:cNvSpPr>
            <a:spLocks noGrp="1"/>
          </p:cNvSpPr>
          <p:nvPr>
            <p:ph type="body" sz="quarter" idx="20" hasCustomPrompt="1"/>
          </p:nvPr>
        </p:nvSpPr>
        <p:spPr>
          <a:xfrm>
            <a:off x="7303912" y="3203588"/>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9" name="Text Placeholder 2">
            <a:extLst>
              <a:ext uri="{FF2B5EF4-FFF2-40B4-BE49-F238E27FC236}">
                <a16:creationId xmlns:a16="http://schemas.microsoft.com/office/drawing/2014/main" id="{BEFD1E58-A36C-7945-83BC-0C23AB550DB9}"/>
              </a:ext>
            </a:extLst>
          </p:cNvPr>
          <p:cNvSpPr>
            <a:spLocks noGrp="1"/>
          </p:cNvSpPr>
          <p:nvPr>
            <p:ph type="body" sz="quarter" idx="21" hasCustomPrompt="1"/>
          </p:nvPr>
        </p:nvSpPr>
        <p:spPr>
          <a:xfrm>
            <a:off x="7303912" y="4975944"/>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pic>
        <p:nvPicPr>
          <p:cNvPr id="4" name="Picture 3" descr="Text&#10;&#10;Description automatically generated">
            <a:extLst>
              <a:ext uri="{FF2B5EF4-FFF2-40B4-BE49-F238E27FC236}">
                <a16:creationId xmlns:a16="http://schemas.microsoft.com/office/drawing/2014/main" id="{7D5703CC-EEBD-95A6-8312-24537A8F1B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217450851"/>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B12862A-4A85-3245-A857-DDF868D04F0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BB21C8A-102D-7E47-B058-9A5C7AB03B97}"/>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FEB6E947-52CF-B041-925C-7EBFBF9C06E2}"/>
              </a:ext>
            </a:extLst>
          </p:cNvPr>
          <p:cNvSpPr/>
          <p:nvPr userDrawn="1"/>
        </p:nvSpPr>
        <p:spPr>
          <a:xfrm>
            <a:off x="600865" y="1187125"/>
            <a:ext cx="6189674" cy="552659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BA54BC-3581-9444-8FF4-D1073D55E969}"/>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2" name="Title 1">
            <a:extLst>
              <a:ext uri="{FF2B5EF4-FFF2-40B4-BE49-F238E27FC236}">
                <a16:creationId xmlns:a16="http://schemas.microsoft.com/office/drawing/2014/main" id="{43637B43-F370-FC4D-AF45-F8A373B2C97C}"/>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5" name="Content Placeholder 5">
            <a:extLst>
              <a:ext uri="{FF2B5EF4-FFF2-40B4-BE49-F238E27FC236}">
                <a16:creationId xmlns:a16="http://schemas.microsoft.com/office/drawing/2014/main" id="{D799C64F-1068-4D49-ACD9-00AC4A42A583}"/>
              </a:ext>
            </a:extLst>
          </p:cNvPr>
          <p:cNvSpPr>
            <a:spLocks noGrp="1"/>
          </p:cNvSpPr>
          <p:nvPr>
            <p:ph sz="quarter" idx="13" hasCustomPrompt="1"/>
          </p:nvPr>
        </p:nvSpPr>
        <p:spPr>
          <a:xfrm>
            <a:off x="1209786" y="1836924"/>
            <a:ext cx="4814293" cy="4220253"/>
          </a:xfrm>
        </p:spPr>
        <p:txBody>
          <a:bodyPr>
            <a:normAutofit/>
          </a:bodyPr>
          <a:lstStyle>
            <a:lvl1pPr marL="0" indent="0">
              <a:buNone/>
              <a:defRPr sz="2800" b="0">
                <a:solidFill>
                  <a:schemeClr val="bg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29" name="Text Placeholder 3">
            <a:extLst>
              <a:ext uri="{FF2B5EF4-FFF2-40B4-BE49-F238E27FC236}">
                <a16:creationId xmlns:a16="http://schemas.microsoft.com/office/drawing/2014/main" id="{B028C27C-6BD0-704E-B861-2F5DC627F9D3}"/>
              </a:ext>
            </a:extLst>
          </p:cNvPr>
          <p:cNvSpPr>
            <a:spLocks noGrp="1"/>
          </p:cNvSpPr>
          <p:nvPr>
            <p:ph type="body" sz="quarter" idx="14" hasCustomPrompt="1"/>
          </p:nvPr>
        </p:nvSpPr>
        <p:spPr>
          <a:xfrm>
            <a:off x="7303912" y="1470555"/>
            <a:ext cx="4357864" cy="5043133"/>
          </a:xfrm>
        </p:spPr>
        <p:txBody>
          <a:bodyPr anchor="t">
            <a:normAutofit/>
          </a:bodyPr>
          <a:lstStyle>
            <a:lvl1pPr marL="457200" marR="0" indent="-457200" algn="l" defTabSz="914400" rtl="0" eaLnBrk="1" fontAlgn="auto" latinLnBrk="0" hangingPunct="1">
              <a:lnSpc>
                <a:spcPct val="90000"/>
              </a:lnSpc>
              <a:spcBef>
                <a:spcPts val="1000"/>
              </a:spcBef>
              <a:spcAft>
                <a:spcPts val="0"/>
              </a:spcAft>
              <a:buClrTx/>
              <a:buSzTx/>
              <a:buFont typeface="+mj-lt"/>
              <a:buAutoNum type="arabicPeriod"/>
              <a:tabLst/>
              <a:defRPr sz="2800"/>
            </a:lvl1pPr>
            <a:lvl2pPr marL="914400" indent="-457200">
              <a:buFont typeface="+mj-lt"/>
              <a:buAutoNum type="arabicPeriod"/>
              <a:defRPr sz="2000"/>
            </a:lvl2pPr>
            <a:lvl3pPr marL="1257300" indent="-342900">
              <a:buFont typeface="+mj-lt"/>
              <a:buAutoNum type="arabicPeriod"/>
              <a:defRPr sz="1800"/>
            </a:lvl3pPr>
            <a:lvl4pPr marL="1714500" indent="-342900">
              <a:buFont typeface="+mj-lt"/>
              <a:buAutoNum type="arabicPeriod"/>
              <a:defRPr sz="1600"/>
            </a:lvl4pPr>
            <a:lvl5pPr marL="2171700" indent="-342900">
              <a:buFont typeface="+mj-lt"/>
              <a:buAutoNum type="arabicPeriod"/>
              <a:defRPr sz="1600"/>
            </a:lvl5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endParaRPr lang="en-US">
              <a:latin typeface="Calibri" panose="020F0502020204030204" pitchFamily="34" charset="0"/>
              <a:ea typeface="Arial" charset="0"/>
              <a:cs typeface="Calibri" panose="020F0502020204030204" pitchFamily="34" charset="0"/>
            </a:endParaRPr>
          </a:p>
        </p:txBody>
      </p:sp>
      <p:pic>
        <p:nvPicPr>
          <p:cNvPr id="2" name="Picture 1" descr="Text&#10;&#10;Description automatically generated">
            <a:extLst>
              <a:ext uri="{FF2B5EF4-FFF2-40B4-BE49-F238E27FC236}">
                <a16:creationId xmlns:a16="http://schemas.microsoft.com/office/drawing/2014/main" id="{1340F220-F64D-6363-8DA2-2938D6ADAAB6}"/>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08986718"/>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sz="4000"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sp>
        <p:nvSpPr>
          <p:cNvPr id="16" name="Rectangle 15">
            <a:extLst>
              <a:ext uri="{FF2B5EF4-FFF2-40B4-BE49-F238E27FC236}">
                <a16:creationId xmlns:a16="http://schemas.microsoft.com/office/drawing/2014/main" id="{DF0C5EBA-FDE5-C744-8C25-171C6E49ED05}"/>
              </a:ext>
            </a:extLst>
          </p:cNvPr>
          <p:cNvSpPr/>
          <p:nvPr userDrawn="1"/>
        </p:nvSpPr>
        <p:spPr>
          <a:xfrm>
            <a:off x="270017" y="1367572"/>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E47E62-84AE-884D-8677-1D5875DE6DED}"/>
              </a:ext>
            </a:extLst>
          </p:cNvPr>
          <p:cNvSpPr/>
          <p:nvPr userDrawn="1"/>
        </p:nvSpPr>
        <p:spPr>
          <a:xfrm>
            <a:off x="3076999" y="4039015"/>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97A4AE0-38AE-5842-A062-C165BD865498}"/>
              </a:ext>
            </a:extLst>
          </p:cNvPr>
          <p:cNvSpPr>
            <a:spLocks noGrp="1"/>
          </p:cNvSpPr>
          <p:nvPr>
            <p:ph type="body" sz="quarter" idx="14"/>
          </p:nvPr>
        </p:nvSpPr>
        <p:spPr>
          <a:xfrm>
            <a:off x="685800" y="1973532"/>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14" name="Text Placeholder 3">
            <a:extLst>
              <a:ext uri="{FF2B5EF4-FFF2-40B4-BE49-F238E27FC236}">
                <a16:creationId xmlns:a16="http://schemas.microsoft.com/office/drawing/2014/main" id="{16834188-F4F4-DA4C-8407-BA4BAA7EE0BB}"/>
              </a:ext>
            </a:extLst>
          </p:cNvPr>
          <p:cNvSpPr>
            <a:spLocks noGrp="1"/>
          </p:cNvSpPr>
          <p:nvPr>
            <p:ph type="body" sz="quarter" idx="17"/>
          </p:nvPr>
        </p:nvSpPr>
        <p:spPr>
          <a:xfrm>
            <a:off x="3395547" y="4582918"/>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5" name="Picture Placeholder 4">
            <a:extLst>
              <a:ext uri="{FF2B5EF4-FFF2-40B4-BE49-F238E27FC236}">
                <a16:creationId xmlns:a16="http://schemas.microsoft.com/office/drawing/2014/main" id="{221DE709-4329-46A8-BB69-594A5D4C6797}"/>
              </a:ext>
            </a:extLst>
          </p:cNvPr>
          <p:cNvSpPr>
            <a:spLocks noGrp="1"/>
          </p:cNvSpPr>
          <p:nvPr>
            <p:ph type="pic" sz="quarter" idx="18"/>
          </p:nvPr>
        </p:nvSpPr>
        <p:spPr>
          <a:xfrm>
            <a:off x="3076999" y="1366838"/>
            <a:ext cx="2712614" cy="2589212"/>
          </a:xfrm>
        </p:spPr>
        <p:txBody>
          <a:bodyPr/>
          <a:lstStyle/>
          <a:p>
            <a:endParaRPr lang="en-US"/>
          </a:p>
        </p:txBody>
      </p:sp>
      <p:sp>
        <p:nvSpPr>
          <p:cNvPr id="8" name="Picture Placeholder 7">
            <a:extLst>
              <a:ext uri="{FF2B5EF4-FFF2-40B4-BE49-F238E27FC236}">
                <a16:creationId xmlns:a16="http://schemas.microsoft.com/office/drawing/2014/main" id="{D1EDC381-1EC0-45D5-A6B2-070B914D1FD8}"/>
              </a:ext>
            </a:extLst>
          </p:cNvPr>
          <p:cNvSpPr>
            <a:spLocks noGrp="1"/>
          </p:cNvSpPr>
          <p:nvPr>
            <p:ph type="pic" sz="quarter" idx="19"/>
          </p:nvPr>
        </p:nvSpPr>
        <p:spPr>
          <a:xfrm>
            <a:off x="269875" y="4039015"/>
            <a:ext cx="2713038" cy="2588798"/>
          </a:xfrm>
        </p:spPr>
        <p:txBody>
          <a:bodyPr/>
          <a:lstStyle/>
          <a:p>
            <a:endParaRPr lang="en-US"/>
          </a:p>
        </p:txBody>
      </p:sp>
      <p:sp>
        <p:nvSpPr>
          <p:cNvPr id="10" name="Picture Placeholder 9">
            <a:extLst>
              <a:ext uri="{FF2B5EF4-FFF2-40B4-BE49-F238E27FC236}">
                <a16:creationId xmlns:a16="http://schemas.microsoft.com/office/drawing/2014/main" id="{120D78AC-9689-4B74-8DF0-26FF8D022CFB}"/>
              </a:ext>
            </a:extLst>
          </p:cNvPr>
          <p:cNvSpPr>
            <a:spLocks noGrp="1"/>
          </p:cNvSpPr>
          <p:nvPr>
            <p:ph type="pic" sz="quarter" idx="20"/>
          </p:nvPr>
        </p:nvSpPr>
        <p:spPr>
          <a:xfrm>
            <a:off x="6003925" y="1366838"/>
            <a:ext cx="5851470" cy="5260975"/>
          </a:xfrm>
        </p:spPr>
        <p:txBody>
          <a:bodyPr/>
          <a:lstStyle/>
          <a:p>
            <a:endParaRPr lang="en-US"/>
          </a:p>
        </p:txBody>
      </p:sp>
    </p:spTree>
    <p:extLst>
      <p:ext uri="{BB962C8B-B14F-4D97-AF65-F5344CB8AC3E}">
        <p14:creationId xmlns:p14="http://schemas.microsoft.com/office/powerpoint/2010/main" val="2022089436"/>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91F42-D043-2D40-AF98-6BB2A82D040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0675"/>
            <a:ext cx="12228755" cy="6878675"/>
          </a:xfrm>
          <a:prstGeom prst="rect">
            <a:avLst/>
          </a:prstGeom>
        </p:spPr>
      </p:pic>
      <p:sp>
        <p:nvSpPr>
          <p:cNvPr id="7" name="Rectangle 6">
            <a:extLst>
              <a:ext uri="{FF2B5EF4-FFF2-40B4-BE49-F238E27FC236}">
                <a16:creationId xmlns:a16="http://schemas.microsoft.com/office/drawing/2014/main" id="{027B43AF-6FA8-604C-9658-6C886FE656D4}"/>
              </a:ext>
            </a:extLst>
          </p:cNvPr>
          <p:cNvSpPr/>
          <p:nvPr userDrawn="1"/>
        </p:nvSpPr>
        <p:spPr>
          <a:xfrm>
            <a:off x="878529" y="1035902"/>
            <a:ext cx="10475271" cy="4765519"/>
          </a:xfrm>
          <a:prstGeom prst="rect">
            <a:avLst/>
          </a:prstGeom>
          <a:solidFill>
            <a:srgbClr val="061D37">
              <a:alpha val="87843"/>
            </a:srgbClr>
          </a:solidFill>
          <a:ln>
            <a:solidFill>
              <a:srgbClr val="45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FF144-A874-8D40-9673-63158A6E1443}"/>
              </a:ext>
            </a:extLst>
          </p:cNvPr>
          <p:cNvSpPr>
            <a:spLocks noGrp="1"/>
          </p:cNvSpPr>
          <p:nvPr>
            <p:ph type="title" hasCustomPrompt="1"/>
          </p:nvPr>
        </p:nvSpPr>
        <p:spPr>
          <a:xfrm>
            <a:off x="1648313" y="2338891"/>
            <a:ext cx="8932127" cy="2355772"/>
          </a:xfrm>
        </p:spPr>
        <p:txBody>
          <a:bodyPr>
            <a:normAutofit/>
          </a:bodyPr>
          <a:lstStyle>
            <a:lvl1pPr algn="ctr">
              <a:defRPr sz="6600" b="1">
                <a:solidFill>
                  <a:schemeClr val="bg1"/>
                </a:solidFill>
                <a:latin typeface="Calibri" panose="020F0502020204030204" pitchFamily="34" charset="0"/>
                <a:cs typeface="Calibri" panose="020F0502020204030204" pitchFamily="34" charset="0"/>
              </a:defRPr>
            </a:lvl1pPr>
          </a:lstStyle>
          <a:p>
            <a:r>
              <a:rPr lang="en-US"/>
              <a:t>QUESTIONS?</a:t>
            </a:r>
          </a:p>
        </p:txBody>
      </p:sp>
      <p:pic>
        <p:nvPicPr>
          <p:cNvPr id="3" name="Picture 2" descr="Text&#10;&#10;Description automatically generated">
            <a:extLst>
              <a:ext uri="{FF2B5EF4-FFF2-40B4-BE49-F238E27FC236}">
                <a16:creationId xmlns:a16="http://schemas.microsoft.com/office/drawing/2014/main" id="{3DB98AE6-9787-436C-1A97-BE7B27BEB216}"/>
              </a:ext>
            </a:extLst>
          </p:cNvPr>
          <p:cNvPicPr>
            <a:picLocks noChangeAspect="1"/>
          </p:cNvPicPr>
          <p:nvPr userDrawn="1"/>
        </p:nvPicPr>
        <p:blipFill>
          <a:blip r:embed="rId3"/>
          <a:stretch>
            <a:fillRect/>
          </a:stretch>
        </p:blipFill>
        <p:spPr>
          <a:xfrm>
            <a:off x="3701573" y="1140978"/>
            <a:ext cx="4788854" cy="1139746"/>
          </a:xfrm>
          <a:prstGeom prst="rect">
            <a:avLst/>
          </a:prstGeom>
        </p:spPr>
      </p:pic>
    </p:spTree>
    <p:extLst>
      <p:ext uri="{BB962C8B-B14F-4D97-AF65-F5344CB8AC3E}">
        <p14:creationId xmlns:p14="http://schemas.microsoft.com/office/powerpoint/2010/main" val="38767659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31D76-8E42-4410-9B92-A4599DC3018C}"/>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F639037-CA1F-4FD3-8B11-73E111C69B1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0" name="Rectangle 9">
            <a:extLst>
              <a:ext uri="{FF2B5EF4-FFF2-40B4-BE49-F238E27FC236}">
                <a16:creationId xmlns:a16="http://schemas.microsoft.com/office/drawing/2014/main" id="{6B50AD89-3673-429E-B1AB-2E33161FC2AA}"/>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11851059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70D1F-098D-7A42-894A-9C74FB4787AA}"/>
              </a:ext>
            </a:extLst>
          </p:cNvPr>
          <p:cNvSpPr>
            <a:spLocks noGrp="1"/>
          </p:cNvSpPr>
          <p:nvPr>
            <p:ph type="ctrTitle"/>
          </p:nvPr>
        </p:nvSpPr>
        <p:spPr>
          <a:xfrm>
            <a:off x="1524000" y="112183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F5EE42-D37A-714A-83AB-70FBFABF6813}"/>
              </a:ext>
            </a:extLst>
          </p:cNvPr>
          <p:cNvSpPr>
            <a:spLocks noGrp="1"/>
          </p:cNvSpPr>
          <p:nvPr>
            <p:ph type="subTitle" idx="1"/>
          </p:nvPr>
        </p:nvSpPr>
        <p:spPr>
          <a:xfrm>
            <a:off x="1524000" y="3602569"/>
            <a:ext cx="9144000" cy="165523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84C84A-3ECA-704A-92D0-89E2672E5399}"/>
              </a:ext>
            </a:extLst>
          </p:cNvPr>
          <p:cNvSpPr>
            <a:spLocks noGrp="1"/>
          </p:cNvSpPr>
          <p:nvPr>
            <p:ph type="dt" sz="half" idx="10"/>
          </p:nvPr>
        </p:nvSpPr>
        <p:spPr/>
        <p:txBody>
          <a:bodyPr/>
          <a:lstStyle/>
          <a:p>
            <a:fld id="{A91B2B47-504C-7144-AE39-B9AFAEFC1BB2}" type="datetimeFigureOut">
              <a:rPr lang="en-US" smtClean="0"/>
              <a:t>9/11/2026</a:t>
            </a:fld>
            <a:endParaRPr lang="en-US"/>
          </a:p>
        </p:txBody>
      </p:sp>
      <p:sp>
        <p:nvSpPr>
          <p:cNvPr id="5" name="Footer Placeholder 4">
            <a:extLst>
              <a:ext uri="{FF2B5EF4-FFF2-40B4-BE49-F238E27FC236}">
                <a16:creationId xmlns:a16="http://schemas.microsoft.com/office/drawing/2014/main" id="{7F6E537D-9389-A945-818F-43FB52BEC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F3E4F9-6D67-1447-9315-A7416734C0CB}"/>
              </a:ext>
            </a:extLst>
          </p:cNvPr>
          <p:cNvSpPr>
            <a:spLocks noGrp="1"/>
          </p:cNvSpPr>
          <p:nvPr>
            <p:ph type="sldNum" sz="quarter" idx="12"/>
          </p:nvPr>
        </p:nvSpPr>
        <p:spPr/>
        <p:txBody>
          <a:bodyPr/>
          <a:lstStyle>
            <a:lvl1pPr>
              <a:defRPr baseline="0">
                <a:solidFill>
                  <a:schemeClr val="bg1"/>
                </a:solidFill>
              </a:defRPr>
            </a:lvl1pPr>
          </a:lstStyle>
          <a:p>
            <a:fld id="{841C5EC6-35AE-1C4B-B075-1882500CA28B}" type="slidenum">
              <a:rPr lang="en-US" smtClean="0"/>
              <a:pPr/>
              <a:t>‹#›</a:t>
            </a:fld>
            <a:endParaRPr lang="en-US" dirty="0"/>
          </a:p>
        </p:txBody>
      </p:sp>
    </p:spTree>
    <p:extLst>
      <p:ext uri="{BB962C8B-B14F-4D97-AF65-F5344CB8AC3E}">
        <p14:creationId xmlns:p14="http://schemas.microsoft.com/office/powerpoint/2010/main" val="42913115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4221-C09D-AA43-ADA0-641D0F3AB4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076E43-8CD2-0145-8E3F-D19C78BEAC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137441-E0B5-3C44-A03B-D1396A0E695F}"/>
              </a:ext>
            </a:extLst>
          </p:cNvPr>
          <p:cNvSpPr>
            <a:spLocks noGrp="1"/>
          </p:cNvSpPr>
          <p:nvPr>
            <p:ph type="dt" sz="half" idx="10"/>
          </p:nvPr>
        </p:nvSpPr>
        <p:spPr/>
        <p:txBody>
          <a:bodyPr/>
          <a:lstStyle/>
          <a:p>
            <a:fld id="{A91B2B47-504C-7144-AE39-B9AFAEFC1BB2}" type="datetimeFigureOut">
              <a:rPr lang="en-US" smtClean="0"/>
              <a:t>9/11/2026</a:t>
            </a:fld>
            <a:endParaRPr lang="en-US"/>
          </a:p>
        </p:txBody>
      </p:sp>
      <p:sp>
        <p:nvSpPr>
          <p:cNvPr id="5" name="Footer Placeholder 4">
            <a:extLst>
              <a:ext uri="{FF2B5EF4-FFF2-40B4-BE49-F238E27FC236}">
                <a16:creationId xmlns:a16="http://schemas.microsoft.com/office/drawing/2014/main" id="{8F341138-372C-AF4F-B038-0D4CBB39CC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06CBB3-4119-F345-81DD-6128EAAF9794}"/>
              </a:ext>
            </a:extLst>
          </p:cNvPr>
          <p:cNvSpPr>
            <a:spLocks noGrp="1"/>
          </p:cNvSpPr>
          <p:nvPr>
            <p:ph type="sldNum" sz="quarter" idx="12"/>
          </p:nvPr>
        </p:nvSpPr>
        <p:spPr/>
        <p:txBody>
          <a:bodyPr/>
          <a:lstStyle>
            <a:lvl1pPr>
              <a:defRPr>
                <a:solidFill>
                  <a:schemeClr val="bg1"/>
                </a:solidFill>
              </a:defRPr>
            </a:lvl1pPr>
          </a:lstStyle>
          <a:p>
            <a:fld id="{841C5EC6-35AE-1C4B-B075-1882500CA28B}" type="slidenum">
              <a:rPr lang="en-US" smtClean="0"/>
              <a:pPr/>
              <a:t>‹#›</a:t>
            </a:fld>
            <a:endParaRPr lang="en-US" dirty="0"/>
          </a:p>
        </p:txBody>
      </p:sp>
    </p:spTree>
    <p:extLst>
      <p:ext uri="{BB962C8B-B14F-4D97-AF65-F5344CB8AC3E}">
        <p14:creationId xmlns:p14="http://schemas.microsoft.com/office/powerpoint/2010/main" val="26848757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A6B7E-767F-5547-8E32-C0D1A8584E92}"/>
              </a:ext>
            </a:extLst>
          </p:cNvPr>
          <p:cNvSpPr>
            <a:spLocks noGrp="1"/>
          </p:cNvSpPr>
          <p:nvPr>
            <p:ph type="title"/>
          </p:nvPr>
        </p:nvSpPr>
        <p:spPr>
          <a:xfrm>
            <a:off x="831851" y="1710268"/>
            <a:ext cx="10515600" cy="285326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8638CF-F705-E344-B943-BD038792F5C1}"/>
              </a:ext>
            </a:extLst>
          </p:cNvPr>
          <p:cNvSpPr>
            <a:spLocks noGrp="1"/>
          </p:cNvSpPr>
          <p:nvPr>
            <p:ph type="body" idx="1"/>
          </p:nvPr>
        </p:nvSpPr>
        <p:spPr>
          <a:xfrm>
            <a:off x="831851" y="4588935"/>
            <a:ext cx="10515600" cy="150071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9A84CA-297E-A440-9C78-9FF80147EAC3}"/>
              </a:ext>
            </a:extLst>
          </p:cNvPr>
          <p:cNvSpPr>
            <a:spLocks noGrp="1"/>
          </p:cNvSpPr>
          <p:nvPr>
            <p:ph type="dt" sz="half" idx="10"/>
          </p:nvPr>
        </p:nvSpPr>
        <p:spPr/>
        <p:txBody>
          <a:bodyPr/>
          <a:lstStyle/>
          <a:p>
            <a:fld id="{A91B2B47-504C-7144-AE39-B9AFAEFC1BB2}" type="datetimeFigureOut">
              <a:rPr lang="en-US" smtClean="0"/>
              <a:t>9/11/2026</a:t>
            </a:fld>
            <a:endParaRPr lang="en-US"/>
          </a:p>
        </p:txBody>
      </p:sp>
      <p:sp>
        <p:nvSpPr>
          <p:cNvPr id="5" name="Footer Placeholder 4">
            <a:extLst>
              <a:ext uri="{FF2B5EF4-FFF2-40B4-BE49-F238E27FC236}">
                <a16:creationId xmlns:a16="http://schemas.microsoft.com/office/drawing/2014/main" id="{013E51A7-C9B9-E946-A1D6-C540B0034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E86D2B-DDDD-214C-AF1E-433353A3EC1D}"/>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2059189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C4554-1177-9546-9533-6BA11AD27D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7F0F60-C962-7342-BC1E-2EBC9C7DACED}"/>
              </a:ext>
            </a:extLst>
          </p:cNvPr>
          <p:cNvSpPr>
            <a:spLocks noGrp="1"/>
          </p:cNvSpPr>
          <p:nvPr>
            <p:ph sz="half" idx="1"/>
          </p:nvPr>
        </p:nvSpPr>
        <p:spPr>
          <a:xfrm>
            <a:off x="838200" y="1826684"/>
            <a:ext cx="5156200"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139838-A010-104F-AA55-4BF184906AA4}"/>
              </a:ext>
            </a:extLst>
          </p:cNvPr>
          <p:cNvSpPr>
            <a:spLocks noGrp="1"/>
          </p:cNvSpPr>
          <p:nvPr>
            <p:ph sz="half" idx="2"/>
          </p:nvPr>
        </p:nvSpPr>
        <p:spPr>
          <a:xfrm>
            <a:off x="6197600" y="1826684"/>
            <a:ext cx="5156200"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C80099-806F-204E-8469-05506D04EEA4}"/>
              </a:ext>
            </a:extLst>
          </p:cNvPr>
          <p:cNvSpPr>
            <a:spLocks noGrp="1"/>
          </p:cNvSpPr>
          <p:nvPr>
            <p:ph type="dt" sz="half" idx="10"/>
          </p:nvPr>
        </p:nvSpPr>
        <p:spPr/>
        <p:txBody>
          <a:bodyPr/>
          <a:lstStyle/>
          <a:p>
            <a:fld id="{A91B2B47-504C-7144-AE39-B9AFAEFC1BB2}" type="datetimeFigureOut">
              <a:rPr lang="en-US" smtClean="0"/>
              <a:t>9/11/2026</a:t>
            </a:fld>
            <a:endParaRPr lang="en-US"/>
          </a:p>
        </p:txBody>
      </p:sp>
      <p:sp>
        <p:nvSpPr>
          <p:cNvPr id="6" name="Footer Placeholder 5">
            <a:extLst>
              <a:ext uri="{FF2B5EF4-FFF2-40B4-BE49-F238E27FC236}">
                <a16:creationId xmlns:a16="http://schemas.microsoft.com/office/drawing/2014/main" id="{C469A845-33C5-664F-B2A8-EC73B82503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9C0158-CB32-4142-A222-5469DB5B3488}"/>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10256886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339C-86B8-7044-8765-C1ADED9DBF02}"/>
              </a:ext>
            </a:extLst>
          </p:cNvPr>
          <p:cNvSpPr>
            <a:spLocks noGrp="1"/>
          </p:cNvSpPr>
          <p:nvPr>
            <p:ph type="title"/>
          </p:nvPr>
        </p:nvSpPr>
        <p:spPr>
          <a:xfrm>
            <a:off x="840317" y="366186"/>
            <a:ext cx="10515600" cy="132503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3A7DD4-2045-3E49-A7B5-D23E80AD921A}"/>
              </a:ext>
            </a:extLst>
          </p:cNvPr>
          <p:cNvSpPr>
            <a:spLocks noGrp="1"/>
          </p:cNvSpPr>
          <p:nvPr>
            <p:ph type="body" idx="1"/>
          </p:nvPr>
        </p:nvSpPr>
        <p:spPr>
          <a:xfrm>
            <a:off x="840321" y="1680634"/>
            <a:ext cx="5158316" cy="8255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EE3744-A3C1-C640-98E3-8938CBAA79F1}"/>
              </a:ext>
            </a:extLst>
          </p:cNvPr>
          <p:cNvSpPr>
            <a:spLocks noGrp="1"/>
          </p:cNvSpPr>
          <p:nvPr>
            <p:ph sz="half" idx="2"/>
          </p:nvPr>
        </p:nvSpPr>
        <p:spPr>
          <a:xfrm>
            <a:off x="840321" y="2506133"/>
            <a:ext cx="5158316" cy="368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9C69A6-338B-6D41-AF27-E4188A866668}"/>
              </a:ext>
            </a:extLst>
          </p:cNvPr>
          <p:cNvSpPr>
            <a:spLocks noGrp="1"/>
          </p:cNvSpPr>
          <p:nvPr>
            <p:ph type="body" sz="quarter" idx="3"/>
          </p:nvPr>
        </p:nvSpPr>
        <p:spPr>
          <a:xfrm>
            <a:off x="6172200" y="1680634"/>
            <a:ext cx="5183717" cy="8255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6497EA-CFF2-564C-B55B-67EFF66B364A}"/>
              </a:ext>
            </a:extLst>
          </p:cNvPr>
          <p:cNvSpPr>
            <a:spLocks noGrp="1"/>
          </p:cNvSpPr>
          <p:nvPr>
            <p:ph sz="quarter" idx="4"/>
          </p:nvPr>
        </p:nvSpPr>
        <p:spPr>
          <a:xfrm>
            <a:off x="6172200" y="2506133"/>
            <a:ext cx="5183717" cy="368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ECDB11-42C4-BE43-A1D1-CDC50C1F6B8A}"/>
              </a:ext>
            </a:extLst>
          </p:cNvPr>
          <p:cNvSpPr>
            <a:spLocks noGrp="1"/>
          </p:cNvSpPr>
          <p:nvPr>
            <p:ph type="dt" sz="half" idx="10"/>
          </p:nvPr>
        </p:nvSpPr>
        <p:spPr/>
        <p:txBody>
          <a:bodyPr/>
          <a:lstStyle/>
          <a:p>
            <a:fld id="{A91B2B47-504C-7144-AE39-B9AFAEFC1BB2}" type="datetimeFigureOut">
              <a:rPr lang="en-US" smtClean="0"/>
              <a:t>9/11/2026</a:t>
            </a:fld>
            <a:endParaRPr lang="en-US"/>
          </a:p>
        </p:txBody>
      </p:sp>
      <p:sp>
        <p:nvSpPr>
          <p:cNvPr id="8" name="Footer Placeholder 7">
            <a:extLst>
              <a:ext uri="{FF2B5EF4-FFF2-40B4-BE49-F238E27FC236}">
                <a16:creationId xmlns:a16="http://schemas.microsoft.com/office/drawing/2014/main" id="{C88EAF2E-8558-0748-8E14-17851679F6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F429A0C-3C98-1743-AA1A-07E55E5E9AFD}"/>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8062430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571B3-3E89-6641-AB4C-CC9BE09E03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C8CE63-6193-7A43-A31B-4DD5D95A701E}"/>
              </a:ext>
            </a:extLst>
          </p:cNvPr>
          <p:cNvSpPr>
            <a:spLocks noGrp="1"/>
          </p:cNvSpPr>
          <p:nvPr>
            <p:ph type="dt" sz="half" idx="10"/>
          </p:nvPr>
        </p:nvSpPr>
        <p:spPr/>
        <p:txBody>
          <a:bodyPr/>
          <a:lstStyle/>
          <a:p>
            <a:fld id="{A91B2B47-504C-7144-AE39-B9AFAEFC1BB2}" type="datetimeFigureOut">
              <a:rPr lang="en-US" smtClean="0"/>
              <a:t>9/11/2026</a:t>
            </a:fld>
            <a:endParaRPr lang="en-US"/>
          </a:p>
        </p:txBody>
      </p:sp>
      <p:sp>
        <p:nvSpPr>
          <p:cNvPr id="4" name="Footer Placeholder 3">
            <a:extLst>
              <a:ext uri="{FF2B5EF4-FFF2-40B4-BE49-F238E27FC236}">
                <a16:creationId xmlns:a16="http://schemas.microsoft.com/office/drawing/2014/main" id="{3C90F818-2D22-A94A-853A-5B9503BB8B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829575-F718-864A-98F5-AA8EBA8CA278}"/>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29501448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99BD3C-0E1C-AA4B-A662-D6EACC617AC8}"/>
              </a:ext>
            </a:extLst>
          </p:cNvPr>
          <p:cNvSpPr>
            <a:spLocks noGrp="1"/>
          </p:cNvSpPr>
          <p:nvPr>
            <p:ph type="dt" sz="half" idx="10"/>
          </p:nvPr>
        </p:nvSpPr>
        <p:spPr/>
        <p:txBody>
          <a:bodyPr/>
          <a:lstStyle/>
          <a:p>
            <a:fld id="{A91B2B47-504C-7144-AE39-B9AFAEFC1BB2}" type="datetimeFigureOut">
              <a:rPr lang="en-US" smtClean="0"/>
              <a:t>9/11/2026</a:t>
            </a:fld>
            <a:endParaRPr lang="en-US"/>
          </a:p>
        </p:txBody>
      </p:sp>
      <p:sp>
        <p:nvSpPr>
          <p:cNvPr id="3" name="Footer Placeholder 2">
            <a:extLst>
              <a:ext uri="{FF2B5EF4-FFF2-40B4-BE49-F238E27FC236}">
                <a16:creationId xmlns:a16="http://schemas.microsoft.com/office/drawing/2014/main" id="{67D45134-A5C8-7843-B3D8-DF65821357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7360B7-FECD-F44F-B371-80949B726DEB}"/>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1468875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AFF17-5D9C-364A-B8FD-8B2E093AF70A}"/>
              </a:ext>
            </a:extLst>
          </p:cNvPr>
          <p:cNvSpPr>
            <a:spLocks noGrp="1"/>
          </p:cNvSpPr>
          <p:nvPr>
            <p:ph type="title"/>
          </p:nvPr>
        </p:nvSpPr>
        <p:spPr>
          <a:xfrm>
            <a:off x="840321"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BEC589-1673-2B4C-8E94-04B458C96C13}"/>
              </a:ext>
            </a:extLst>
          </p:cNvPr>
          <p:cNvSpPr>
            <a:spLocks noGrp="1"/>
          </p:cNvSpPr>
          <p:nvPr>
            <p:ph idx="1"/>
          </p:nvPr>
        </p:nvSpPr>
        <p:spPr>
          <a:xfrm>
            <a:off x="5183717" y="988486"/>
            <a:ext cx="6172200" cy="48725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DBDE22-B48E-D044-B32B-850F37CCBF8F}"/>
              </a:ext>
            </a:extLst>
          </p:cNvPr>
          <p:cNvSpPr>
            <a:spLocks noGrp="1"/>
          </p:cNvSpPr>
          <p:nvPr>
            <p:ph type="body" sz="half" idx="2"/>
          </p:nvPr>
        </p:nvSpPr>
        <p:spPr>
          <a:xfrm>
            <a:off x="840321" y="2057400"/>
            <a:ext cx="3932767" cy="381211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E2FB1D-5DD9-4B4E-A79E-5A4FB94779AF}"/>
              </a:ext>
            </a:extLst>
          </p:cNvPr>
          <p:cNvSpPr>
            <a:spLocks noGrp="1"/>
          </p:cNvSpPr>
          <p:nvPr>
            <p:ph type="dt" sz="half" idx="10"/>
          </p:nvPr>
        </p:nvSpPr>
        <p:spPr/>
        <p:txBody>
          <a:bodyPr/>
          <a:lstStyle/>
          <a:p>
            <a:fld id="{A91B2B47-504C-7144-AE39-B9AFAEFC1BB2}" type="datetimeFigureOut">
              <a:rPr lang="en-US" smtClean="0"/>
              <a:t>9/11/2026</a:t>
            </a:fld>
            <a:endParaRPr lang="en-US"/>
          </a:p>
        </p:txBody>
      </p:sp>
      <p:sp>
        <p:nvSpPr>
          <p:cNvPr id="6" name="Footer Placeholder 5">
            <a:extLst>
              <a:ext uri="{FF2B5EF4-FFF2-40B4-BE49-F238E27FC236}">
                <a16:creationId xmlns:a16="http://schemas.microsoft.com/office/drawing/2014/main" id="{7AB8253B-24FD-0641-BB1B-FAFBFE854D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33610A-B5BE-7C48-9FC9-94786F3EF3D5}"/>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6595484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4EC84-0824-B44B-9077-B0DE2AA90960}"/>
              </a:ext>
            </a:extLst>
          </p:cNvPr>
          <p:cNvSpPr>
            <a:spLocks noGrp="1"/>
          </p:cNvSpPr>
          <p:nvPr>
            <p:ph type="title"/>
          </p:nvPr>
        </p:nvSpPr>
        <p:spPr>
          <a:xfrm>
            <a:off x="840321"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B7BD48-E9D4-EC46-B103-0F06AEEBF14B}"/>
              </a:ext>
            </a:extLst>
          </p:cNvPr>
          <p:cNvSpPr>
            <a:spLocks noGrp="1"/>
          </p:cNvSpPr>
          <p:nvPr>
            <p:ph type="pic" idx="1"/>
          </p:nvPr>
        </p:nvSpPr>
        <p:spPr>
          <a:xfrm>
            <a:off x="5183717" y="988486"/>
            <a:ext cx="6172200" cy="4872567"/>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1C579C32-0BF5-CC46-B34D-428E5E2FF7B3}"/>
              </a:ext>
            </a:extLst>
          </p:cNvPr>
          <p:cNvSpPr>
            <a:spLocks noGrp="1"/>
          </p:cNvSpPr>
          <p:nvPr>
            <p:ph type="body" sz="half" idx="2"/>
          </p:nvPr>
        </p:nvSpPr>
        <p:spPr>
          <a:xfrm>
            <a:off x="840321" y="2057400"/>
            <a:ext cx="3932767" cy="381211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4618B2-965C-DC43-B3BE-4CE93B85974B}"/>
              </a:ext>
            </a:extLst>
          </p:cNvPr>
          <p:cNvSpPr>
            <a:spLocks noGrp="1"/>
          </p:cNvSpPr>
          <p:nvPr>
            <p:ph type="dt" sz="half" idx="10"/>
          </p:nvPr>
        </p:nvSpPr>
        <p:spPr/>
        <p:txBody>
          <a:bodyPr/>
          <a:lstStyle/>
          <a:p>
            <a:fld id="{A91B2B47-504C-7144-AE39-B9AFAEFC1BB2}" type="datetimeFigureOut">
              <a:rPr lang="en-US" smtClean="0"/>
              <a:t>9/11/2026</a:t>
            </a:fld>
            <a:endParaRPr lang="en-US"/>
          </a:p>
        </p:txBody>
      </p:sp>
      <p:sp>
        <p:nvSpPr>
          <p:cNvPr id="6" name="Footer Placeholder 5">
            <a:extLst>
              <a:ext uri="{FF2B5EF4-FFF2-40B4-BE49-F238E27FC236}">
                <a16:creationId xmlns:a16="http://schemas.microsoft.com/office/drawing/2014/main" id="{31A2D6AB-54F2-214B-B70A-28F1C3593E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DC5B65-DAE4-D245-9D18-E716E33676D2}"/>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19834963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C7B42-652C-F640-A9AD-64E493E7EF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DBF517-20E1-3843-9D37-579F33FDD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9D32C8-080F-AE42-A062-9869F1E85AAA}"/>
              </a:ext>
            </a:extLst>
          </p:cNvPr>
          <p:cNvSpPr>
            <a:spLocks noGrp="1"/>
          </p:cNvSpPr>
          <p:nvPr>
            <p:ph type="dt" sz="half" idx="10"/>
          </p:nvPr>
        </p:nvSpPr>
        <p:spPr/>
        <p:txBody>
          <a:bodyPr/>
          <a:lstStyle/>
          <a:p>
            <a:fld id="{A91B2B47-504C-7144-AE39-B9AFAEFC1BB2}" type="datetimeFigureOut">
              <a:rPr lang="en-US" smtClean="0"/>
              <a:t>9/11/2026</a:t>
            </a:fld>
            <a:endParaRPr lang="en-US"/>
          </a:p>
        </p:txBody>
      </p:sp>
      <p:sp>
        <p:nvSpPr>
          <p:cNvPr id="5" name="Footer Placeholder 4">
            <a:extLst>
              <a:ext uri="{FF2B5EF4-FFF2-40B4-BE49-F238E27FC236}">
                <a16:creationId xmlns:a16="http://schemas.microsoft.com/office/drawing/2014/main" id="{3A62658C-AA8A-9B4D-8111-E1F2FA5ED9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14260-B635-2542-82FD-636804C31B43}"/>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11468047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7DB70B-D14A-E74E-B689-60AB49A0D3D2}"/>
              </a:ext>
            </a:extLst>
          </p:cNvPr>
          <p:cNvSpPr>
            <a:spLocks noGrp="1"/>
          </p:cNvSpPr>
          <p:nvPr>
            <p:ph type="title" orient="vert"/>
          </p:nvPr>
        </p:nvSpPr>
        <p:spPr>
          <a:xfrm>
            <a:off x="8724902" y="366186"/>
            <a:ext cx="2628900" cy="581024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A1C1BF-7566-8340-B289-61B6857E21F7}"/>
              </a:ext>
            </a:extLst>
          </p:cNvPr>
          <p:cNvSpPr>
            <a:spLocks noGrp="1"/>
          </p:cNvSpPr>
          <p:nvPr>
            <p:ph type="body" orient="vert" idx="1"/>
          </p:nvPr>
        </p:nvSpPr>
        <p:spPr>
          <a:xfrm>
            <a:off x="838203" y="366186"/>
            <a:ext cx="7683500" cy="58102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2D946D-F892-0B46-BAA8-6700DBC1C89E}"/>
              </a:ext>
            </a:extLst>
          </p:cNvPr>
          <p:cNvSpPr>
            <a:spLocks noGrp="1"/>
          </p:cNvSpPr>
          <p:nvPr>
            <p:ph type="dt" sz="half" idx="10"/>
          </p:nvPr>
        </p:nvSpPr>
        <p:spPr/>
        <p:txBody>
          <a:bodyPr/>
          <a:lstStyle/>
          <a:p>
            <a:fld id="{A91B2B47-504C-7144-AE39-B9AFAEFC1BB2}" type="datetimeFigureOut">
              <a:rPr lang="en-US" smtClean="0"/>
              <a:t>9/11/2026</a:t>
            </a:fld>
            <a:endParaRPr lang="en-US"/>
          </a:p>
        </p:txBody>
      </p:sp>
      <p:sp>
        <p:nvSpPr>
          <p:cNvPr id="5" name="Footer Placeholder 4">
            <a:extLst>
              <a:ext uri="{FF2B5EF4-FFF2-40B4-BE49-F238E27FC236}">
                <a16:creationId xmlns:a16="http://schemas.microsoft.com/office/drawing/2014/main" id="{7C6AB971-4ECC-9C4D-B73F-65260A76B1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FCEE4C-CF52-DB4B-9F19-5CA661FF8A7C}"/>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10414773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783370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25600" y="304800"/>
            <a:ext cx="9956800" cy="1143000"/>
          </a:xfrm>
        </p:spPr>
        <p:txBody>
          <a:bodyPr/>
          <a:lstStyle/>
          <a:p>
            <a:r>
              <a:rPr lang="en-US"/>
              <a:t>Click to edit Master title style</a:t>
            </a:r>
          </a:p>
        </p:txBody>
      </p:sp>
      <p:sp>
        <p:nvSpPr>
          <p:cNvPr id="3" name="Text Placeholder 2"/>
          <p:cNvSpPr>
            <a:spLocks noGrp="1"/>
          </p:cNvSpPr>
          <p:nvPr>
            <p:ph type="body" sz="half" idx="1"/>
          </p:nvPr>
        </p:nvSpPr>
        <p:spPr>
          <a:xfrm>
            <a:off x="1320800" y="1981200"/>
            <a:ext cx="4876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981200"/>
            <a:ext cx="4876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1CE00F-8EB1-5541-A56B-622BE599BC92}" type="slidenum">
              <a:rPr lang="en-US"/>
              <a:pPr>
                <a:defRPr/>
              </a:pPr>
              <a:t>‹#›</a:t>
            </a:fld>
            <a:endParaRPr lang="en-US"/>
          </a:p>
        </p:txBody>
      </p:sp>
    </p:spTree>
    <p:extLst>
      <p:ext uri="{BB962C8B-B14F-4D97-AF65-F5344CB8AC3E}">
        <p14:creationId xmlns:p14="http://schemas.microsoft.com/office/powerpoint/2010/main" val="4060431051"/>
      </p:ext>
    </p:extLst>
  </p:cSld>
  <p:clrMapOvr>
    <a:masterClrMapping/>
  </p:clrMapOvr>
  <p:transition>
    <p:zo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Rectangle 14"/>
          <p:cNvSpPr>
            <a:spLocks noChangeArrowheads="1"/>
          </p:cNvSpPr>
          <p:nvPr/>
        </p:nvSpPr>
        <p:spPr bwMode="auto">
          <a:xfrm>
            <a:off x="182037" y="317502"/>
            <a:ext cx="4762500" cy="5548313"/>
          </a:xfrm>
          <a:prstGeom prst="rect">
            <a:avLst/>
          </a:prstGeom>
          <a:gradFill rotWithShape="1">
            <a:gsLst>
              <a:gs pos="0">
                <a:srgbClr val="6AC6D2"/>
              </a:gs>
              <a:gs pos="100000">
                <a:srgbClr val="6AC6D2">
                  <a:gamma/>
                  <a:tint val="0"/>
                  <a:invGamma/>
                </a:srgbClr>
              </a:gs>
            </a:gsLst>
            <a:lin ang="5400000" scaled="1"/>
          </a:gradFill>
          <a:ln w="9525">
            <a:noFill/>
            <a:miter lim="800000"/>
            <a:headEnd/>
            <a:tailEnd/>
          </a:ln>
          <a:effectLst/>
        </p:spPr>
        <p:txBody>
          <a:bodyPr wrap="none" lIns="91427" tIns="45713" rIns="91427" bIns="45713" anchor="ctr"/>
          <a:lstStyle/>
          <a:p>
            <a:pPr algn="ctr" eaLnBrk="0" hangingPunct="0">
              <a:defRPr/>
            </a:pPr>
            <a:endParaRPr lang="en-US" sz="1800" dirty="0">
              <a:solidFill>
                <a:prstClr val="black"/>
              </a:solidFill>
              <a:latin typeface="Calibri"/>
            </a:endParaRPr>
          </a:p>
        </p:txBody>
      </p:sp>
      <p:pic>
        <p:nvPicPr>
          <p:cNvPr id="3" name="Picture 18" descr="CLN04d022_RGB"/>
          <p:cNvPicPr>
            <a:picLocks noChangeAspect="1" noChangeArrowheads="1"/>
          </p:cNvPicPr>
          <p:nvPr/>
        </p:nvPicPr>
        <p:blipFill>
          <a:blip r:embed="rId2" cstate="print"/>
          <a:srcRect/>
          <a:stretch>
            <a:fillRect/>
          </a:stretch>
        </p:blipFill>
        <p:spPr bwMode="auto">
          <a:xfrm>
            <a:off x="4944533" y="857251"/>
            <a:ext cx="7247467" cy="5549900"/>
          </a:xfrm>
          <a:prstGeom prst="rect">
            <a:avLst/>
          </a:prstGeom>
          <a:noFill/>
          <a:ln w="9525">
            <a:noFill/>
            <a:miter lim="800000"/>
            <a:headEnd/>
            <a:tailEnd/>
          </a:ln>
        </p:spPr>
      </p:pic>
    </p:spTree>
    <p:extLst>
      <p:ext uri="{BB962C8B-B14F-4D97-AF65-F5344CB8AC3E}">
        <p14:creationId xmlns:p14="http://schemas.microsoft.com/office/powerpoint/2010/main" val="2803237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51" b="0" i="0">
                <a:solidFill>
                  <a:schemeClr val="tx1"/>
                </a:solidFill>
                <a:latin typeface="Tahoma"/>
                <a:cs typeface="Tahoma"/>
              </a:defRPr>
            </a:lvl1pPr>
          </a:lstStyle>
          <a:p>
            <a:endParaRPr/>
          </a:p>
        </p:txBody>
      </p:sp>
      <p:sp>
        <p:nvSpPr>
          <p:cNvPr id="3" name="Holder 3"/>
          <p:cNvSpPr>
            <a:spLocks noGrp="1"/>
          </p:cNvSpPr>
          <p:nvPr>
            <p:ph sz="half" idx="2"/>
          </p:nvPr>
        </p:nvSpPr>
        <p:spPr>
          <a:xfrm>
            <a:off x="609600" y="1577341"/>
            <a:ext cx="5303520" cy="3877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1"/>
            <a:ext cx="5303520" cy="3877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751" b="0" i="0">
                <a:solidFill>
                  <a:srgbClr val="8A8A8A"/>
                </a:solidFill>
                <a:latin typeface="Tahoma"/>
                <a:cs typeface="Tahoma"/>
              </a:defRPr>
            </a:lvl1pPr>
          </a:lstStyle>
          <a:p>
            <a:pPr marL="9525">
              <a:spcBef>
                <a:spcPts val="75"/>
              </a:spcBef>
            </a:pPr>
            <a:r>
              <a:rPr lang="en-US" spc="-4"/>
              <a:t>Approved for public release: distribution</a:t>
            </a:r>
            <a:r>
              <a:rPr lang="en-US" spc="-11"/>
              <a:t> </a:t>
            </a:r>
            <a:r>
              <a:rPr lang="en-US" spc="-4"/>
              <a:t>unlimited.</a:t>
            </a:r>
            <a:endParaRPr lang="en-US" spc="-4"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9/11/2026</a:t>
            </a:fld>
            <a:endParaRPr lang="en-US"/>
          </a:p>
        </p:txBody>
      </p:sp>
      <p:sp>
        <p:nvSpPr>
          <p:cNvPr id="7" name="Holder 7"/>
          <p:cNvSpPr>
            <a:spLocks noGrp="1"/>
          </p:cNvSpPr>
          <p:nvPr>
            <p:ph type="sldNum" sz="quarter" idx="7"/>
          </p:nvPr>
        </p:nvSpPr>
        <p:spPr/>
        <p:txBody>
          <a:bodyPr lIns="0" tIns="0" rIns="0" bIns="0"/>
          <a:lstStyle>
            <a:lvl1pPr>
              <a:defRPr sz="900" b="0" i="0">
                <a:solidFill>
                  <a:srgbClr val="8A8A8A"/>
                </a:solidFill>
                <a:latin typeface="Tahoma"/>
                <a:cs typeface="Tahoma"/>
              </a:defRPr>
            </a:lvl1pPr>
          </a:lstStyle>
          <a:p>
            <a:pPr marL="19050">
              <a:spcBef>
                <a:spcPts val="75"/>
              </a:spcBef>
            </a:pPr>
            <a:fld id="{81D60167-4931-47E6-BA6A-407CBD079E47}" type="slidenum">
              <a:rPr lang="en-US" smtClean="0"/>
              <a:pPr marL="19050">
                <a:spcBef>
                  <a:spcPts val="75"/>
                </a:spcBef>
              </a:pPr>
              <a:t>‹#›</a:t>
            </a:fld>
            <a:endParaRPr lang="en-US" dirty="0"/>
          </a:p>
        </p:txBody>
      </p:sp>
    </p:spTree>
    <p:extLst>
      <p:ext uri="{BB962C8B-B14F-4D97-AF65-F5344CB8AC3E}">
        <p14:creationId xmlns:p14="http://schemas.microsoft.com/office/powerpoint/2010/main" val="19822297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52"/>
        <p:cNvGrpSpPr/>
        <p:nvPr/>
      </p:nvGrpSpPr>
      <p:grpSpPr>
        <a:xfrm>
          <a:off x="0" y="0"/>
          <a:ext cx="0" cy="0"/>
          <a:chOff x="0" y="0"/>
          <a:chExt cx="0" cy="0"/>
        </a:xfrm>
      </p:grpSpPr>
      <p:sp>
        <p:nvSpPr>
          <p:cNvPr id="53" name="Google Shape;53;p3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 name="Google Shape;54;p3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 name="Google Shape;55;p31"/>
          <p:cNvSpPr txBox="1">
            <a:spLocks noGrp="1"/>
          </p:cNvSpPr>
          <p:nvPr>
            <p:ph type="sldNum" idx="12"/>
          </p:nvPr>
        </p:nvSpPr>
        <p:spPr>
          <a:xfrm>
            <a:off x="9233169" y="6356349"/>
            <a:ext cx="2743200" cy="3652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1200" b="0" i="0" u="none" strike="noStrike" cap="none">
                <a:solidFill>
                  <a:srgbClr val="757575"/>
                </a:solidFill>
                <a:latin typeface="Arial"/>
                <a:ea typeface="Arial"/>
                <a:cs typeface="Arial"/>
                <a:sym typeface="Arial"/>
              </a:defRPr>
            </a:lvl9pPr>
          </a:lstStyle>
          <a:p>
            <a:fld id="{00000000-1234-1234-1234-123412341234}" type="slidenum">
              <a:rPr lang="en" smtClean="0"/>
              <a:pPr/>
              <a:t>‹#›</a:t>
            </a:fld>
            <a:endParaRPr lang="en"/>
          </a:p>
        </p:txBody>
      </p:sp>
      <p:pic>
        <p:nvPicPr>
          <p:cNvPr id="56" name="Google Shape;56;p31" descr="Background pattern&#10;&#10;AI-generated content may be incorrect."/>
          <p:cNvPicPr preferRelativeResize="0"/>
          <p:nvPr/>
        </p:nvPicPr>
        <p:blipFill rotWithShape="1">
          <a:blip r:embed="rId2">
            <a:alphaModFix amt="35000"/>
          </a:blip>
          <a:srcRect l="19474" r="23184" b="-10"/>
          <a:stretch/>
        </p:blipFill>
        <p:spPr>
          <a:xfrm>
            <a:off x="-1" y="-2"/>
            <a:ext cx="12191997" cy="6858003"/>
          </a:xfrm>
          <a:prstGeom prst="rect">
            <a:avLst/>
          </a:prstGeom>
          <a:noFill/>
          <a:ln>
            <a:noFill/>
          </a:ln>
        </p:spPr>
      </p:pic>
    </p:spTree>
    <p:extLst>
      <p:ext uri="{BB962C8B-B14F-4D97-AF65-F5344CB8AC3E}">
        <p14:creationId xmlns:p14="http://schemas.microsoft.com/office/powerpoint/2010/main" val="385893833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87707-6360-8941-90A4-F513F10249C7}"/>
              </a:ext>
            </a:extLst>
          </p:cNvPr>
          <p:cNvPicPr>
            <a:picLocks noChangeAspect="1"/>
          </p:cNvPicPr>
          <p:nvPr userDrawn="1"/>
        </p:nvPicPr>
        <p:blipFill>
          <a:blip r:embed="rId2"/>
          <a:stretch>
            <a:fillRect/>
          </a:stretch>
        </p:blipFill>
        <p:spPr>
          <a:xfrm>
            <a:off x="-14032" y="0"/>
            <a:ext cx="12228755" cy="5753459"/>
          </a:xfrm>
          <a:prstGeom prst="rect">
            <a:avLst/>
          </a:prstGeom>
        </p:spPr>
      </p:pic>
      <p:sp>
        <p:nvSpPr>
          <p:cNvPr id="2" name="Title 1">
            <a:extLst>
              <a:ext uri="{FF2B5EF4-FFF2-40B4-BE49-F238E27FC236}">
                <a16:creationId xmlns:a16="http://schemas.microsoft.com/office/drawing/2014/main" id="{EE906198-1EEA-C342-A1A2-40617829A00E}"/>
              </a:ext>
            </a:extLst>
          </p:cNvPr>
          <p:cNvSpPr>
            <a:spLocks noGrp="1"/>
          </p:cNvSpPr>
          <p:nvPr>
            <p:ph type="title"/>
          </p:nvPr>
        </p:nvSpPr>
        <p:spPr>
          <a:xfrm>
            <a:off x="497839" y="125292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B0F299C8-3CCB-9F48-A452-224FD24BD1E7}"/>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9" name="Straight Connector 8">
            <a:extLst>
              <a:ext uri="{FF2B5EF4-FFF2-40B4-BE49-F238E27FC236}">
                <a16:creationId xmlns:a16="http://schemas.microsoft.com/office/drawing/2014/main" id="{1893A121-89FF-D74D-B673-3DF25B57E1AE}"/>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7D13F5FD-6ED1-BC4E-1877-CD1E0A0B6BB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608993823"/>
      </p:ext>
    </p:extLst>
  </p:cSld>
  <p:clrMapOvr>
    <a:masterClrMapping/>
  </p:clrMapOvr>
  <p:extLst>
    <p:ext uri="{DCECCB84-F9BA-43D5-87BE-67443E8EF086}">
      <p15:sldGuideLst xmlns:p15="http://schemas.microsoft.com/office/powerpoint/2012/main">
        <p15:guide id="1" orient="horz" pos="1368">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2A621-B74F-3A41-A866-D2CD7F26E2C4}"/>
              </a:ext>
            </a:extLst>
          </p:cNvPr>
          <p:cNvPicPr>
            <a:picLocks noChangeAspect="1"/>
          </p:cNvPicPr>
          <p:nvPr userDrawn="1"/>
        </p:nvPicPr>
        <p:blipFill>
          <a:blip r:embed="rId2"/>
          <a:stretch>
            <a:fillRect/>
          </a:stretch>
        </p:blipFill>
        <p:spPr>
          <a:xfrm>
            <a:off x="-4" y="0"/>
            <a:ext cx="12195655" cy="5737886"/>
          </a:xfrm>
          <a:prstGeom prst="rect">
            <a:avLst/>
          </a:prstGeom>
        </p:spPr>
      </p:pic>
      <p:sp>
        <p:nvSpPr>
          <p:cNvPr id="2" name="Title 1">
            <a:extLst>
              <a:ext uri="{FF2B5EF4-FFF2-40B4-BE49-F238E27FC236}">
                <a16:creationId xmlns:a16="http://schemas.microsoft.com/office/drawing/2014/main" id="{1B3A74CB-75CA-FB48-A8B5-239B7A321153}"/>
              </a:ext>
            </a:extLst>
          </p:cNvPr>
          <p:cNvSpPr>
            <a:spLocks noGrp="1"/>
          </p:cNvSpPr>
          <p:nvPr>
            <p:ph type="title"/>
          </p:nvPr>
        </p:nvSpPr>
        <p:spPr>
          <a:xfrm>
            <a:off x="497840" y="1253809"/>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DF795348-E952-2E4A-B6F1-C0FE7ADEFF5A}"/>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3" name="Straight Connector 12">
            <a:extLst>
              <a:ext uri="{FF2B5EF4-FFF2-40B4-BE49-F238E27FC236}">
                <a16:creationId xmlns:a16="http://schemas.microsoft.com/office/drawing/2014/main" id="{33E6F119-D7E5-DE4E-A9F5-72940F83BFA5}"/>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81149092-500C-1A32-15C9-1710B288556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3953564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5803" y="0"/>
            <a:ext cx="12192000" cy="6085417"/>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11E0493E-BF3F-BB45-AA8B-B5CC0BCE5233}"/>
              </a:ext>
            </a:extLst>
          </p:cNvPr>
          <p:cNvPicPr>
            <a:picLocks noChangeAspect="1"/>
          </p:cNvPicPr>
          <p:nvPr userDrawn="1"/>
        </p:nvPicPr>
        <p:blipFill>
          <a:blip r:embed="rId3"/>
          <a:stretch>
            <a:fillRect/>
          </a:stretch>
        </p:blipFill>
        <p:spPr>
          <a:xfrm>
            <a:off x="-5804" y="5714803"/>
            <a:ext cx="12192001" cy="1267887"/>
          </a:xfrm>
          <a:prstGeom prst="rect">
            <a:avLst/>
          </a:prstGeom>
        </p:spPr>
      </p:pic>
      <p:cxnSp>
        <p:nvCxnSpPr>
          <p:cNvPr id="8" name="Straight Connector 7">
            <a:extLst>
              <a:ext uri="{FF2B5EF4-FFF2-40B4-BE49-F238E27FC236}">
                <a16:creationId xmlns:a16="http://schemas.microsoft.com/office/drawing/2014/main" id="{17CAAED3-6E58-C048-8DCC-F1DC236879DA}"/>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a:extLst>
              <a:ext uri="{FF2B5EF4-FFF2-40B4-BE49-F238E27FC236}">
                <a16:creationId xmlns:a16="http://schemas.microsoft.com/office/drawing/2014/main" id="{B4100445-08FB-F5F1-60EA-E10B785755E8}"/>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3530436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4141"/>
            <a:ext cx="12228755" cy="6878674"/>
          </a:xfrm>
          <a:prstGeom prst="rect">
            <a:avLst/>
          </a:prstGeom>
        </p:spPr>
      </p:pic>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501874" y="1170432"/>
            <a:ext cx="10166126" cy="1211612"/>
          </a:xfrm>
        </p:spPr>
        <p:txBody>
          <a:bodyPr anchor="b"/>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9/11/2026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cxnSp>
        <p:nvCxnSpPr>
          <p:cNvPr id="14" name="Straight Connector 13">
            <a:extLst>
              <a:ext uri="{FF2B5EF4-FFF2-40B4-BE49-F238E27FC236}">
                <a16:creationId xmlns:a16="http://schemas.microsoft.com/office/drawing/2014/main" id="{DA63CDE5-653C-2C48-B912-0A4C8B267902}"/>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C65A237F-4962-3E50-84A4-E55CA2F045D5}"/>
              </a:ext>
            </a:extLst>
          </p:cNvPr>
          <p:cNvPicPr>
            <a:picLocks noChangeAspect="1"/>
          </p:cNvPicPr>
          <p:nvPr userDrawn="1"/>
        </p:nvPicPr>
        <p:blipFill>
          <a:blip r:embed="rId3"/>
          <a:stretch>
            <a:fillRect/>
          </a:stretch>
        </p:blipFill>
        <p:spPr>
          <a:xfrm>
            <a:off x="-66090" y="5804677"/>
            <a:ext cx="4572009" cy="1088138"/>
          </a:xfrm>
          <a:prstGeom prst="rect">
            <a:avLst/>
          </a:prstGeom>
        </p:spPr>
      </p:pic>
      <p:pic>
        <p:nvPicPr>
          <p:cNvPr id="8" name="Picture 7" descr="Text&#10;&#10;Description automatically generated">
            <a:extLst>
              <a:ext uri="{FF2B5EF4-FFF2-40B4-BE49-F238E27FC236}">
                <a16:creationId xmlns:a16="http://schemas.microsoft.com/office/drawing/2014/main" id="{72A4D7F5-D3EC-2ADD-5684-F89FAABE355E}"/>
              </a:ext>
            </a:extLst>
          </p:cNvPr>
          <p:cNvPicPr>
            <a:picLocks noChangeAspect="1"/>
          </p:cNvPicPr>
          <p:nvPr userDrawn="1"/>
        </p:nvPicPr>
        <p:blipFill>
          <a:blip r:embed="rId3"/>
          <a:stretch>
            <a:fillRect/>
          </a:stretch>
        </p:blipFill>
        <p:spPr>
          <a:xfrm>
            <a:off x="86310" y="5991893"/>
            <a:ext cx="4572009" cy="1088138"/>
          </a:xfrm>
          <a:prstGeom prst="rect">
            <a:avLst/>
          </a:prstGeom>
        </p:spPr>
      </p:pic>
    </p:spTree>
    <p:extLst>
      <p:ext uri="{BB962C8B-B14F-4D97-AF65-F5344CB8AC3E}">
        <p14:creationId xmlns:p14="http://schemas.microsoft.com/office/powerpoint/2010/main" val="553998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5598633"/>
            <a:ext cx="12192000"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53165" y="559863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10;&#10;Description automatically generated with low confidence">
            <a:extLst>
              <a:ext uri="{FF2B5EF4-FFF2-40B4-BE49-F238E27FC236}">
                <a16:creationId xmlns:a16="http://schemas.microsoft.com/office/drawing/2014/main" id="{61CCE007-2186-457A-A785-719779A2CDBF}"/>
              </a:ext>
            </a:extLst>
          </p:cNvPr>
          <p:cNvPicPr>
            <a:picLocks noChangeAspect="1"/>
          </p:cNvPicPr>
          <p:nvPr userDrawn="1"/>
        </p:nvPicPr>
        <p:blipFill>
          <a:blip r:embed="rId3"/>
          <a:stretch>
            <a:fillRect/>
          </a:stretch>
        </p:blipFill>
        <p:spPr>
          <a:xfrm>
            <a:off x="-941948" y="5500952"/>
            <a:ext cx="6112304" cy="1454728"/>
          </a:xfrm>
          <a:prstGeom prst="rect">
            <a:avLst/>
          </a:prstGeom>
        </p:spPr>
      </p:pic>
      <p:sp>
        <p:nvSpPr>
          <p:cNvPr id="3" name="TextBox 2">
            <a:extLst>
              <a:ext uri="{FF2B5EF4-FFF2-40B4-BE49-F238E27FC236}">
                <a16:creationId xmlns:a16="http://schemas.microsoft.com/office/drawing/2014/main" id="{C1A207A8-746F-E7B4-E29C-0CBBDF8AA345}"/>
              </a:ext>
            </a:extLst>
          </p:cNvPr>
          <p:cNvSpPr txBox="1"/>
          <p:nvPr userDrawn="1"/>
        </p:nvSpPr>
        <p:spPr>
          <a:xfrm>
            <a:off x="10087662" y="6148691"/>
            <a:ext cx="1859623" cy="400110"/>
          </a:xfrm>
          <a:prstGeom prst="rect">
            <a:avLst/>
          </a:prstGeom>
          <a:noFill/>
        </p:spPr>
        <p:txBody>
          <a:bodyPr wrap="square" rtlCol="0">
            <a:spAutoFit/>
          </a:bodyPr>
          <a:lstStyle/>
          <a:p>
            <a:r>
              <a:rPr lang="en-US" sz="2000">
                <a:solidFill>
                  <a:schemeClr val="tx1"/>
                </a:solidFill>
              </a:rPr>
              <a:t>nccoe.nist.gov </a:t>
            </a:r>
          </a:p>
        </p:txBody>
      </p:sp>
    </p:spTree>
    <p:extLst>
      <p:ext uri="{BB962C8B-B14F-4D97-AF65-F5344CB8AC3E}">
        <p14:creationId xmlns:p14="http://schemas.microsoft.com/office/powerpoint/2010/main" val="5719594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pic>
        <p:nvPicPr>
          <p:cNvPr id="10" name="Picture 9">
            <a:extLst>
              <a:ext uri="{FF2B5EF4-FFF2-40B4-BE49-F238E27FC236}">
                <a16:creationId xmlns:a16="http://schemas.microsoft.com/office/drawing/2014/main" id="{39A85BF3-4E7C-454B-B1C9-31E74A986E11}"/>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1D7E46A3-6E66-5E42-8165-30B15BAF3D1B}"/>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5DBDBBA5-D006-98AA-EFFC-C256DD06E213}"/>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10530499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9/11/2026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892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8512822" y="-5720651"/>
            <a:ext cx="10945818" cy="753213"/>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9" name="Picture 8" descr="Text&#10;&#10;Description automatically generated">
            <a:extLst>
              <a:ext uri="{FF2B5EF4-FFF2-40B4-BE49-F238E27FC236}">
                <a16:creationId xmlns:a16="http://schemas.microsoft.com/office/drawing/2014/main" id="{E9986C6F-ADD9-6D1F-1F7C-6B8955C4F895}"/>
              </a:ext>
            </a:extLst>
          </p:cNvPr>
          <p:cNvPicPr>
            <a:picLocks noChangeAspect="1"/>
          </p:cNvPicPr>
          <p:nvPr userDrawn="1"/>
        </p:nvPicPr>
        <p:blipFill>
          <a:blip r:embed="rId3"/>
          <a:stretch>
            <a:fillRect/>
          </a:stretch>
        </p:blipFill>
        <p:spPr>
          <a:xfrm>
            <a:off x="8446732" y="8922"/>
            <a:ext cx="4104690" cy="976916"/>
          </a:xfrm>
          <a:prstGeom prst="rect">
            <a:avLst/>
          </a:prstGeom>
        </p:spPr>
      </p:pic>
    </p:spTree>
    <p:extLst>
      <p:ext uri="{BB962C8B-B14F-4D97-AF65-F5344CB8AC3E}">
        <p14:creationId xmlns:p14="http://schemas.microsoft.com/office/powerpoint/2010/main" val="3053816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342434-9005-9A48-8FA3-73C5FE8D7B45}"/>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F3714CCD-6008-7C48-8213-7ACB997358CB}"/>
              </a:ext>
            </a:extLst>
          </p:cNvPr>
          <p:cNvSpPr>
            <a:spLocks noGrp="1"/>
          </p:cNvSpPr>
          <p:nvPr>
            <p:ph type="title"/>
          </p:nvPr>
        </p:nvSpPr>
        <p:spPr>
          <a:xfrm>
            <a:off x="497840"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3" name="Picture 2" descr="Text&#10;&#10;Description automatically generated">
            <a:extLst>
              <a:ext uri="{FF2B5EF4-FFF2-40B4-BE49-F238E27FC236}">
                <a16:creationId xmlns:a16="http://schemas.microsoft.com/office/drawing/2014/main" id="{20D43E54-2784-8793-BD22-1690C0804721}"/>
              </a:ext>
            </a:extLst>
          </p:cNvPr>
          <p:cNvPicPr>
            <a:picLocks noChangeAspect="1"/>
          </p:cNvPicPr>
          <p:nvPr userDrawn="1"/>
        </p:nvPicPr>
        <p:blipFill>
          <a:blip r:embed="rId3"/>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18690488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Bod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8561892"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Box 2">
            <a:extLst>
              <a:ext uri="{FF2B5EF4-FFF2-40B4-BE49-F238E27FC236}">
                <a16:creationId xmlns:a16="http://schemas.microsoft.com/office/drawing/2014/main" id="{F7105890-3A7D-4B2F-8DC8-BE0990390664}"/>
              </a:ext>
            </a:extLst>
          </p:cNvPr>
          <p:cNvSpPr txBox="1"/>
          <p:nvPr userDrawn="1"/>
        </p:nvSpPr>
        <p:spPr>
          <a:xfrm>
            <a:off x="573795" y="1812175"/>
            <a:ext cx="11180401" cy="4537603"/>
          </a:xfrm>
          <a:prstGeom prst="rect">
            <a:avLst/>
          </a:prstGeom>
          <a:noFill/>
        </p:spPr>
        <p:txBody>
          <a:bodyPr wrap="square" rtlCol="0">
            <a:spAutoFit/>
          </a:bodyPr>
          <a:lstStyle/>
          <a:p>
            <a:endParaRPr lang="en-US"/>
          </a:p>
        </p:txBody>
      </p:sp>
      <p:sp>
        <p:nvSpPr>
          <p:cNvPr id="12" name="Content Placeholder 11">
            <a:extLst>
              <a:ext uri="{FF2B5EF4-FFF2-40B4-BE49-F238E27FC236}">
                <a16:creationId xmlns:a16="http://schemas.microsoft.com/office/drawing/2014/main" id="{007C639F-B304-4699-B95C-A34C24C8E300}"/>
              </a:ext>
            </a:extLst>
          </p:cNvPr>
          <p:cNvSpPr>
            <a:spLocks noGrp="1"/>
          </p:cNvSpPr>
          <p:nvPr>
            <p:ph sz="quarter" idx="10"/>
          </p:nvPr>
        </p:nvSpPr>
        <p:spPr>
          <a:xfrm>
            <a:off x="573795" y="1687513"/>
            <a:ext cx="113474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Text&#10;&#10;Description automatically generated">
            <a:extLst>
              <a:ext uri="{FF2B5EF4-FFF2-40B4-BE49-F238E27FC236}">
                <a16:creationId xmlns:a16="http://schemas.microsoft.com/office/drawing/2014/main" id="{CB0A1251-C1D6-5E47-7FC8-387645CE7D3D}"/>
              </a:ext>
            </a:extLst>
          </p:cNvPr>
          <p:cNvPicPr>
            <a:picLocks noChangeAspect="1"/>
          </p:cNvPicPr>
          <p:nvPr userDrawn="1"/>
        </p:nvPicPr>
        <p:blipFill>
          <a:blip r:embed="rId3"/>
          <a:stretch>
            <a:fillRect/>
          </a:stretch>
        </p:blipFill>
        <p:spPr>
          <a:xfrm>
            <a:off x="8917424" y="108469"/>
            <a:ext cx="3656255" cy="870189"/>
          </a:xfrm>
          <a:prstGeom prst="rect">
            <a:avLst/>
          </a:prstGeom>
        </p:spPr>
      </p:pic>
    </p:spTree>
    <p:extLst>
      <p:ext uri="{BB962C8B-B14F-4D97-AF65-F5344CB8AC3E}">
        <p14:creationId xmlns:p14="http://schemas.microsoft.com/office/powerpoint/2010/main" val="1922662706"/>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9/11/2026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0" y="0"/>
            <a:ext cx="12191999" cy="939540"/>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F36AB78A-7818-4DD8-AC1B-F315E5DDC77E}"/>
              </a:ext>
            </a:extLst>
          </p:cNvPr>
          <p:cNvSpPr>
            <a:spLocks noGrp="1"/>
          </p:cNvSpPr>
          <p:nvPr>
            <p:ph type="body" sz="quarter" idx="13"/>
          </p:nvPr>
        </p:nvSpPr>
        <p:spPr>
          <a:xfrm>
            <a:off x="374650" y="1363663"/>
            <a:ext cx="11445875" cy="49926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Text&#10;&#10;Description automatically generated">
            <a:extLst>
              <a:ext uri="{FF2B5EF4-FFF2-40B4-BE49-F238E27FC236}">
                <a16:creationId xmlns:a16="http://schemas.microsoft.com/office/drawing/2014/main" id="{4ADB8B5A-E765-1BF1-004C-203165139154}"/>
              </a:ext>
            </a:extLst>
          </p:cNvPr>
          <p:cNvPicPr>
            <a:picLocks noChangeAspect="1"/>
          </p:cNvPicPr>
          <p:nvPr userDrawn="1"/>
        </p:nvPicPr>
        <p:blipFill>
          <a:blip r:embed="rId3"/>
          <a:stretch>
            <a:fillRect/>
          </a:stretch>
        </p:blipFill>
        <p:spPr>
          <a:xfrm>
            <a:off x="-76205" y="-74299"/>
            <a:ext cx="4572009" cy="1088138"/>
          </a:xfrm>
          <a:prstGeom prst="rect">
            <a:avLst/>
          </a:prstGeom>
        </p:spPr>
      </p:pic>
    </p:spTree>
    <p:extLst>
      <p:ext uri="{BB962C8B-B14F-4D97-AF65-F5344CB8AC3E}">
        <p14:creationId xmlns:p14="http://schemas.microsoft.com/office/powerpoint/2010/main" val="36131164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0" y="1088249"/>
            <a:ext cx="12192000" cy="3897872"/>
          </a:xfrm>
          <a:ln>
            <a:noFill/>
          </a:ln>
        </p:spPr>
        <p:txBody>
          <a:bodyPr/>
          <a:lstStyle>
            <a:lvl1pPr marL="0" indent="0">
              <a:buNone/>
              <a:defRPr/>
            </a:lvl1pPr>
          </a:lstStyle>
          <a:p>
            <a:pPr lvl="0"/>
            <a:r>
              <a:rPr lang="en-US"/>
              <a:t>Object/Photo</a:t>
            </a:r>
          </a:p>
        </p:txBody>
      </p:sp>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19" y="5213932"/>
            <a:ext cx="9824225" cy="126386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sed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2" name="Picture 1" descr="Text&#10;&#10;Description automatically generated">
            <a:extLst>
              <a:ext uri="{FF2B5EF4-FFF2-40B4-BE49-F238E27FC236}">
                <a16:creationId xmlns:a16="http://schemas.microsoft.com/office/drawing/2014/main" id="{6D2F9582-CFC3-DB64-A0EA-EA5935B497E0}"/>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710826833"/>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9533BF-1B93-2A43-BA34-0F3A82D7F33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hasCustomPrompt="1"/>
          </p:nvPr>
        </p:nvSpPr>
        <p:spPr>
          <a:xfrm>
            <a:off x="719253" y="1622502"/>
            <a:ext cx="10753493" cy="1456996"/>
          </a:xfrm>
        </p:spPr>
        <p:txBody>
          <a:bodyPr>
            <a:no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893048A-A103-8740-9E4D-A13D62CFA954}"/>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CFA31AA8-C387-164B-869F-B0075C511E65}"/>
              </a:ext>
            </a:extLst>
          </p:cNvPr>
          <p:cNvSpPr>
            <a:spLocks noGrp="1"/>
          </p:cNvSpPr>
          <p:nvPr>
            <p:ph type="pic" sz="quarter" idx="20" hasCustomPrompt="1"/>
          </p:nvPr>
        </p:nvSpPr>
        <p:spPr>
          <a:xfrm>
            <a:off x="-12542"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17" name="Picture Placeholder 37">
            <a:extLst>
              <a:ext uri="{FF2B5EF4-FFF2-40B4-BE49-F238E27FC236}">
                <a16:creationId xmlns:a16="http://schemas.microsoft.com/office/drawing/2014/main" id="{9B1F4115-3B6A-C147-B3F0-135C7ECD40C5}"/>
              </a:ext>
            </a:extLst>
          </p:cNvPr>
          <p:cNvSpPr>
            <a:spLocks noGrp="1"/>
          </p:cNvSpPr>
          <p:nvPr>
            <p:ph type="pic" sz="quarter" idx="21" hasCustomPrompt="1"/>
          </p:nvPr>
        </p:nvSpPr>
        <p:spPr>
          <a:xfrm>
            <a:off x="4154344"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20" name="Picture Placeholder 37">
            <a:extLst>
              <a:ext uri="{FF2B5EF4-FFF2-40B4-BE49-F238E27FC236}">
                <a16:creationId xmlns:a16="http://schemas.microsoft.com/office/drawing/2014/main" id="{5E9C8FEA-E368-2E47-8707-A1899F1C96BC}"/>
              </a:ext>
            </a:extLst>
          </p:cNvPr>
          <p:cNvSpPr>
            <a:spLocks noGrp="1"/>
          </p:cNvSpPr>
          <p:nvPr>
            <p:ph type="pic" sz="quarter" idx="22" hasCustomPrompt="1"/>
          </p:nvPr>
        </p:nvSpPr>
        <p:spPr>
          <a:xfrm>
            <a:off x="8309655" y="3603157"/>
            <a:ext cx="3889249" cy="2495747"/>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75B9C58A-D0CC-035E-6ECE-2B6B6560222F}"/>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227973449"/>
      </p:ext>
    </p:extLst>
  </p:cSld>
  <p:clrMapOvr>
    <a:masterClrMapping/>
  </p:clrMapOvr>
  <p:extLst>
    <p:ext uri="{DCECCB84-F9BA-43D5-87BE-67443E8EF086}">
      <p15:sldGuideLst xmlns:p15="http://schemas.microsoft.com/office/powerpoint/2012/main">
        <p15:guide id="1" orient="horz" pos="2136">
          <p15:clr>
            <a:srgbClr val="FBAE40"/>
          </p15:clr>
        </p15:guide>
        <p15:guide id="3" pos="432">
          <p15:clr>
            <a:srgbClr val="FBAE40"/>
          </p15:clr>
        </p15:guide>
        <p15:guide id="4" pos="7296">
          <p15:clr>
            <a:srgbClr val="FBAE40"/>
          </p15:clr>
        </p15:guide>
        <p15:guide id="5" orient="horz" pos="504">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A35D9A-EEF1-DD46-987E-6CF872511F43}"/>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7" name="Content Placeholder 5">
            <a:extLst>
              <a:ext uri="{FF2B5EF4-FFF2-40B4-BE49-F238E27FC236}">
                <a16:creationId xmlns:a16="http://schemas.microsoft.com/office/drawing/2014/main" id="{D7FACD73-4E5D-A345-B9F2-A050263D9E0C}"/>
              </a:ext>
            </a:extLst>
          </p:cNvPr>
          <p:cNvSpPr>
            <a:spLocks noGrp="1"/>
          </p:cNvSpPr>
          <p:nvPr>
            <p:ph sz="quarter" idx="4"/>
          </p:nvPr>
        </p:nvSpPr>
        <p:spPr>
          <a:xfrm>
            <a:off x="6718609" y="1757943"/>
            <a:ext cx="5183188" cy="3684588"/>
          </a:xfrm>
        </p:spPr>
        <p:txBody>
          <a:bodyPr>
            <a:normAutofit/>
          </a:bodyPr>
          <a:lstStyle>
            <a:lvl1pPr marL="0" indent="0">
              <a:buNone/>
              <a:defRPr sz="3200" b="1">
                <a:solidFill>
                  <a:srgbClr val="002060"/>
                </a:solidFill>
              </a:defRPr>
            </a:lvl1pPr>
            <a:lvl2pPr marL="800100" indent="-342900">
              <a:buClr>
                <a:srgbClr val="5D8B72"/>
              </a:buClr>
              <a:buFont typeface="Wingdings" pitchFamily="2" charset="2"/>
              <a:buChar char="§"/>
              <a:defRPr sz="3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0B5AF90F-5116-5D6C-197E-C0FD5DE01E6A}"/>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986019579"/>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3" name="Content Placeholder 5">
            <a:extLst>
              <a:ext uri="{FF2B5EF4-FFF2-40B4-BE49-F238E27FC236}">
                <a16:creationId xmlns:a16="http://schemas.microsoft.com/office/drawing/2014/main" id="{104CF099-8249-D241-A59F-D5406D5EC2BC}"/>
              </a:ext>
            </a:extLst>
          </p:cNvPr>
          <p:cNvSpPr>
            <a:spLocks noGrp="1"/>
          </p:cNvSpPr>
          <p:nvPr>
            <p:ph sz="quarter" idx="13" hasCustomPrompt="1"/>
          </p:nvPr>
        </p:nvSpPr>
        <p:spPr>
          <a:xfrm>
            <a:off x="0" y="1311845"/>
            <a:ext cx="6884476" cy="5546154"/>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4" name="Content Placeholder 5">
            <a:extLst>
              <a:ext uri="{FF2B5EF4-FFF2-40B4-BE49-F238E27FC236}">
                <a16:creationId xmlns:a16="http://schemas.microsoft.com/office/drawing/2014/main" id="{B7A87BBD-D833-9640-B345-369071EC2459}"/>
              </a:ext>
            </a:extLst>
          </p:cNvPr>
          <p:cNvSpPr>
            <a:spLocks noGrp="1"/>
          </p:cNvSpPr>
          <p:nvPr>
            <p:ph sz="quarter" idx="4" hasCustomPrompt="1"/>
          </p:nvPr>
        </p:nvSpPr>
        <p:spPr>
          <a:xfrm>
            <a:off x="6884476" y="1311845"/>
            <a:ext cx="5307523" cy="3627530"/>
          </a:xfrm>
        </p:spPr>
        <p:txBody>
          <a:bodyPr>
            <a:normAutofit/>
          </a:bodyPr>
          <a:lstStyle>
            <a:lvl1pPr marL="457200" indent="-457200">
              <a:buFont typeface="Arial" panose="020B0604020202020204" pitchFamily="34" charset="0"/>
              <a:buChar char="•"/>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Rectangle 14">
            <a:extLst>
              <a:ext uri="{FF2B5EF4-FFF2-40B4-BE49-F238E27FC236}">
                <a16:creationId xmlns:a16="http://schemas.microsoft.com/office/drawing/2014/main" id="{46364BF3-1BC5-854B-A716-FEAD932949A3}"/>
              </a:ext>
            </a:extLst>
          </p:cNvPr>
          <p:cNvSpPr/>
          <p:nvPr userDrawn="1"/>
        </p:nvSpPr>
        <p:spPr>
          <a:xfrm>
            <a:off x="6875332" y="4948518"/>
            <a:ext cx="5316667" cy="1909482"/>
          </a:xfrm>
          <a:prstGeom prst="rect">
            <a:avLst/>
          </a:prstGeom>
          <a:solidFill>
            <a:srgbClr val="62606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6B191"/>
              </a:solidFill>
            </a:endParaRPr>
          </a:p>
        </p:txBody>
      </p:sp>
      <p:sp>
        <p:nvSpPr>
          <p:cNvPr id="16" name="Text Placeholder 8">
            <a:extLst>
              <a:ext uri="{FF2B5EF4-FFF2-40B4-BE49-F238E27FC236}">
                <a16:creationId xmlns:a16="http://schemas.microsoft.com/office/drawing/2014/main" id="{C7C07767-73F1-E248-8946-69FB2221E494}"/>
              </a:ext>
            </a:extLst>
          </p:cNvPr>
          <p:cNvSpPr>
            <a:spLocks noGrp="1"/>
          </p:cNvSpPr>
          <p:nvPr>
            <p:ph type="body" sz="quarter" idx="14"/>
          </p:nvPr>
        </p:nvSpPr>
        <p:spPr>
          <a:xfrm>
            <a:off x="7242175" y="5267325"/>
            <a:ext cx="4645025" cy="1298067"/>
          </a:xfrm>
        </p:spPr>
        <p:txBody>
          <a:bodyPr/>
          <a:lstStyle>
            <a:lvl1pPr>
              <a:defRPr>
                <a:solidFill>
                  <a:schemeClr val="bg1"/>
                </a:solidFill>
              </a:defRPr>
            </a:lvl1pPr>
            <a:lvl2pPr>
              <a:defRPr>
                <a:solidFill>
                  <a:schemeClr val="bg1"/>
                </a:solidFill>
              </a:defRPr>
            </a:lvl2pPr>
            <a:lvl3pPr marL="914400" indent="0">
              <a:buNone/>
              <a:defRPr>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3" name="Picture 2" descr="Text&#10;&#10;Description automatically generated">
            <a:extLst>
              <a:ext uri="{FF2B5EF4-FFF2-40B4-BE49-F238E27FC236}">
                <a16:creationId xmlns:a16="http://schemas.microsoft.com/office/drawing/2014/main" id="{A6BBE693-A4BB-DB7E-2182-177D13F58C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2642456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3EC4B84-A98F-0F44-B6DE-12EBBF62B4AB}"/>
              </a:ext>
            </a:extLst>
          </p:cNvPr>
          <p:cNvSpPr/>
          <p:nvPr userDrawn="1"/>
        </p:nvSpPr>
        <p:spPr>
          <a:xfrm>
            <a:off x="5767136" y="3560068"/>
            <a:ext cx="1020264" cy="1020264"/>
          </a:xfrm>
          <a:prstGeom prst="ellipse">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7" name="Oval 6">
            <a:extLst>
              <a:ext uri="{FF2B5EF4-FFF2-40B4-BE49-F238E27FC236}">
                <a16:creationId xmlns:a16="http://schemas.microsoft.com/office/drawing/2014/main" id="{D20C6F94-E210-4C49-B3C7-4700816740EA}"/>
              </a:ext>
            </a:extLst>
          </p:cNvPr>
          <p:cNvSpPr/>
          <p:nvPr userDrawn="1"/>
        </p:nvSpPr>
        <p:spPr>
          <a:xfrm>
            <a:off x="5767136" y="5041877"/>
            <a:ext cx="1020264" cy="1020264"/>
          </a:xfrm>
          <a:prstGeom prst="ellipse">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cxnSp>
        <p:nvCxnSpPr>
          <p:cNvPr id="8" name="Straight Connector 7">
            <a:extLst>
              <a:ext uri="{FF2B5EF4-FFF2-40B4-BE49-F238E27FC236}">
                <a16:creationId xmlns:a16="http://schemas.microsoft.com/office/drawing/2014/main" id="{5F295090-8F67-B845-B18F-11F4AEAEB572}"/>
              </a:ext>
            </a:extLst>
          </p:cNvPr>
          <p:cNvCxnSpPr/>
          <p:nvPr userDrawn="1"/>
        </p:nvCxnSpPr>
        <p:spPr>
          <a:xfrm>
            <a:off x="5741894" y="4801334"/>
            <a:ext cx="5611906" cy="0"/>
          </a:xfrm>
          <a:prstGeom prst="line">
            <a:avLst/>
          </a:prstGeom>
          <a:ln>
            <a:solidFill>
              <a:srgbClr val="20273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C8AF190-518E-CC44-8D9D-2EC7C01B246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30B9F768-B26D-6E46-B98E-667D6AF46A3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Content Placeholder 5">
            <a:extLst>
              <a:ext uri="{FF2B5EF4-FFF2-40B4-BE49-F238E27FC236}">
                <a16:creationId xmlns:a16="http://schemas.microsoft.com/office/drawing/2014/main" id="{6AB05E60-EBBC-2F44-BA0E-BE0C1657DF42}"/>
              </a:ext>
            </a:extLst>
          </p:cNvPr>
          <p:cNvSpPr>
            <a:spLocks noGrp="1"/>
          </p:cNvSpPr>
          <p:nvPr>
            <p:ph sz="quarter" idx="13" hasCustomPrompt="1"/>
          </p:nvPr>
        </p:nvSpPr>
        <p:spPr>
          <a:xfrm>
            <a:off x="573796" y="1344765"/>
            <a:ext cx="4691542" cy="4914863"/>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2" name="Text Placeholder 11">
            <a:extLst>
              <a:ext uri="{FF2B5EF4-FFF2-40B4-BE49-F238E27FC236}">
                <a16:creationId xmlns:a16="http://schemas.microsoft.com/office/drawing/2014/main" id="{AE9811A0-BF24-EE44-818F-427AF0FFA815}"/>
              </a:ext>
            </a:extLst>
          </p:cNvPr>
          <p:cNvSpPr>
            <a:spLocks noGrp="1"/>
          </p:cNvSpPr>
          <p:nvPr>
            <p:ph type="body" sz="quarter" idx="14" hasCustomPrompt="1"/>
          </p:nvPr>
        </p:nvSpPr>
        <p:spPr>
          <a:xfrm>
            <a:off x="7032625" y="3634662"/>
            <a:ext cx="4782864" cy="1019568"/>
          </a:xfrm>
        </p:spPr>
        <p:txBody>
          <a:bodyPr>
            <a:noAutofit/>
          </a:bodyPr>
          <a:lstStyle>
            <a:lvl1pPr marL="0" indent="0">
              <a:buNone/>
              <a:defRPr sz="2000">
                <a:solidFill>
                  <a:schemeClr val="tx1">
                    <a:lumMod val="85000"/>
                    <a:lumOff val="15000"/>
                  </a:schemeClr>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Text Placeholder 11">
            <a:extLst>
              <a:ext uri="{FF2B5EF4-FFF2-40B4-BE49-F238E27FC236}">
                <a16:creationId xmlns:a16="http://schemas.microsoft.com/office/drawing/2014/main" id="{679B51C1-5A11-704A-9126-A7BCD43D65E1}"/>
              </a:ext>
            </a:extLst>
          </p:cNvPr>
          <p:cNvSpPr>
            <a:spLocks noGrp="1"/>
          </p:cNvSpPr>
          <p:nvPr>
            <p:ph type="body" sz="quarter" idx="15" hasCustomPrompt="1"/>
          </p:nvPr>
        </p:nvSpPr>
        <p:spPr>
          <a:xfrm>
            <a:off x="7032625" y="5069058"/>
            <a:ext cx="4782864" cy="1019568"/>
          </a:xfrm>
        </p:spPr>
        <p:txBody>
          <a:bodyPr>
            <a:noAutofit/>
          </a:bodyPr>
          <a:lstStyle>
            <a:lvl1pPr marL="0" indent="0">
              <a:buNone/>
              <a:defRPr sz="2000">
                <a:solidFill>
                  <a:schemeClr val="tx1">
                    <a:lumMod val="85000"/>
                    <a:lumOff val="15000"/>
                  </a:schemeClr>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6">
            <a:extLst>
              <a:ext uri="{FF2B5EF4-FFF2-40B4-BE49-F238E27FC236}">
                <a16:creationId xmlns:a16="http://schemas.microsoft.com/office/drawing/2014/main" id="{DEFBF497-66E0-6B46-A04D-F4606FEB8702}"/>
              </a:ext>
            </a:extLst>
          </p:cNvPr>
          <p:cNvSpPr>
            <a:spLocks noGrp="1"/>
          </p:cNvSpPr>
          <p:nvPr>
            <p:ph type="body" sz="quarter" idx="16" hasCustomPrompt="1"/>
          </p:nvPr>
        </p:nvSpPr>
        <p:spPr>
          <a:xfrm>
            <a:off x="5741987" y="1546225"/>
            <a:ext cx="6073501" cy="1762125"/>
          </a:xfrm>
        </p:spPr>
        <p:txBody>
          <a:bodyPr/>
          <a:lstStyle>
            <a:lvl1pPr>
              <a:defRPr/>
            </a:lvl1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pic>
        <p:nvPicPr>
          <p:cNvPr id="3" name="Picture 2" descr="Text&#10;&#10;Description automatically generated">
            <a:extLst>
              <a:ext uri="{FF2B5EF4-FFF2-40B4-BE49-F238E27FC236}">
                <a16:creationId xmlns:a16="http://schemas.microsoft.com/office/drawing/2014/main" id="{55193525-7797-D298-E479-75F57BFA905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124212216"/>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8" name="Picture Placeholder 37">
            <a:extLst>
              <a:ext uri="{FF2B5EF4-FFF2-40B4-BE49-F238E27FC236}">
                <a16:creationId xmlns:a16="http://schemas.microsoft.com/office/drawing/2014/main" id="{4BFA3B63-745D-FD46-B23D-AE41ECEB8C60}"/>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
        <p:nvSpPr>
          <p:cNvPr id="6" name="Rectangle 5">
            <a:extLst>
              <a:ext uri="{FF2B5EF4-FFF2-40B4-BE49-F238E27FC236}">
                <a16:creationId xmlns:a16="http://schemas.microsoft.com/office/drawing/2014/main" id="{33A44FA1-D70D-FF4B-B79E-E7CCBFAB3202}"/>
              </a:ext>
            </a:extLst>
          </p:cNvPr>
          <p:cNvSpPr/>
          <p:nvPr userDrawn="1"/>
        </p:nvSpPr>
        <p:spPr>
          <a:xfrm>
            <a:off x="6337300" y="1059718"/>
            <a:ext cx="5854700" cy="5793129"/>
          </a:xfrm>
          <a:prstGeom prst="rect">
            <a:avLst/>
          </a:prstGeom>
          <a:solidFill>
            <a:srgbClr val="15325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F6DDC68-D8F5-AF4B-89AB-B29650489BB6}"/>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3" name="Title 1">
            <a:extLst>
              <a:ext uri="{FF2B5EF4-FFF2-40B4-BE49-F238E27FC236}">
                <a16:creationId xmlns:a16="http://schemas.microsoft.com/office/drawing/2014/main" id="{9D3463DA-2488-474E-A818-B889BD3A43E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Text Placeholder 11">
            <a:extLst>
              <a:ext uri="{FF2B5EF4-FFF2-40B4-BE49-F238E27FC236}">
                <a16:creationId xmlns:a16="http://schemas.microsoft.com/office/drawing/2014/main" id="{F1B680D7-67E6-E348-95D1-A86A30675A84}"/>
              </a:ext>
            </a:extLst>
          </p:cNvPr>
          <p:cNvSpPr>
            <a:spLocks noGrp="1"/>
          </p:cNvSpPr>
          <p:nvPr>
            <p:ph type="body" sz="quarter" idx="14" hasCustomPrompt="1"/>
          </p:nvPr>
        </p:nvSpPr>
        <p:spPr>
          <a:xfrm>
            <a:off x="7190670" y="1672640"/>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6" name="Text Placeholder 11">
            <a:extLst>
              <a:ext uri="{FF2B5EF4-FFF2-40B4-BE49-F238E27FC236}">
                <a16:creationId xmlns:a16="http://schemas.microsoft.com/office/drawing/2014/main" id="{3ECCD6F6-3E81-154F-90A5-626A7FB970E9}"/>
              </a:ext>
            </a:extLst>
          </p:cNvPr>
          <p:cNvSpPr>
            <a:spLocks noGrp="1"/>
          </p:cNvSpPr>
          <p:nvPr>
            <p:ph type="body" sz="quarter" idx="15" hasCustomPrompt="1"/>
          </p:nvPr>
        </p:nvSpPr>
        <p:spPr>
          <a:xfrm>
            <a:off x="7190670" y="3237189"/>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1">
            <a:extLst>
              <a:ext uri="{FF2B5EF4-FFF2-40B4-BE49-F238E27FC236}">
                <a16:creationId xmlns:a16="http://schemas.microsoft.com/office/drawing/2014/main" id="{8D3109A5-92FC-5344-B194-90F8584B0E8E}"/>
              </a:ext>
            </a:extLst>
          </p:cNvPr>
          <p:cNvSpPr>
            <a:spLocks noGrp="1"/>
          </p:cNvSpPr>
          <p:nvPr>
            <p:ph type="body" sz="quarter" idx="16" hasCustomPrompt="1"/>
          </p:nvPr>
        </p:nvSpPr>
        <p:spPr>
          <a:xfrm>
            <a:off x="7190670" y="4791801"/>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7" name="Oval 6">
            <a:extLst>
              <a:ext uri="{FF2B5EF4-FFF2-40B4-BE49-F238E27FC236}">
                <a16:creationId xmlns:a16="http://schemas.microsoft.com/office/drawing/2014/main" id="{20ED8AF2-A6B5-BA4B-97C1-D5E22582614E}"/>
              </a:ext>
            </a:extLst>
          </p:cNvPr>
          <p:cNvSpPr/>
          <p:nvPr userDrawn="1"/>
        </p:nvSpPr>
        <p:spPr>
          <a:xfrm>
            <a:off x="5810537" y="1685983"/>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6928F1E-3ECE-204F-8EFA-E9873587C0A6}"/>
              </a:ext>
            </a:extLst>
          </p:cNvPr>
          <p:cNvSpPr/>
          <p:nvPr userDrawn="1"/>
        </p:nvSpPr>
        <p:spPr>
          <a:xfrm>
            <a:off x="5810537" y="325818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62F1E90-BBE6-8344-BD69-6B6EC5623D8B}"/>
              </a:ext>
            </a:extLst>
          </p:cNvPr>
          <p:cNvSpPr/>
          <p:nvPr userDrawn="1"/>
        </p:nvSpPr>
        <p:spPr>
          <a:xfrm>
            <a:off x="5810537" y="483119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ext&#10;&#10;Description automatically generated">
            <a:extLst>
              <a:ext uri="{FF2B5EF4-FFF2-40B4-BE49-F238E27FC236}">
                <a16:creationId xmlns:a16="http://schemas.microsoft.com/office/drawing/2014/main" id="{393710D0-D907-4B2D-BA5E-592E197A22F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08592313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4"/>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D020C7-4327-164A-92D2-59639A9A6FF7}"/>
              </a:ext>
            </a:extLst>
          </p:cNvPr>
          <p:cNvSpPr/>
          <p:nvPr userDrawn="1"/>
        </p:nvSpPr>
        <p:spPr>
          <a:xfrm>
            <a:off x="7109018" y="2611441"/>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E2CA69-0512-5143-9A99-AE6C3AEE82F6}"/>
              </a:ext>
            </a:extLst>
          </p:cNvPr>
          <p:cNvSpPr/>
          <p:nvPr userDrawn="1"/>
        </p:nvSpPr>
        <p:spPr>
          <a:xfrm>
            <a:off x="7113494" y="4021729"/>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5BB34B-7A0F-FB4E-AD3E-E5CF32FEC69D}"/>
              </a:ext>
            </a:extLst>
          </p:cNvPr>
          <p:cNvSpPr/>
          <p:nvPr userDrawn="1"/>
        </p:nvSpPr>
        <p:spPr>
          <a:xfrm>
            <a:off x="7113494" y="5432017"/>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1100F723-B55C-A641-86F8-DC4E5B51AC3C}"/>
              </a:ext>
            </a:extLst>
          </p:cNvPr>
          <p:cNvSpPr>
            <a:spLocks noGrp="1"/>
          </p:cNvSpPr>
          <p:nvPr>
            <p:ph type="body" sz="quarter" idx="14" hasCustomPrompt="1"/>
          </p:nvPr>
        </p:nvSpPr>
        <p:spPr>
          <a:xfrm>
            <a:off x="7843416" y="1462331"/>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5" name="Text Placeholder 3">
            <a:extLst>
              <a:ext uri="{FF2B5EF4-FFF2-40B4-BE49-F238E27FC236}">
                <a16:creationId xmlns:a16="http://schemas.microsoft.com/office/drawing/2014/main" id="{10102017-EDA8-DB45-ACFE-4CE03EBEFAE6}"/>
              </a:ext>
            </a:extLst>
          </p:cNvPr>
          <p:cNvSpPr>
            <a:spLocks noGrp="1"/>
          </p:cNvSpPr>
          <p:nvPr>
            <p:ph type="body" sz="quarter" idx="15" hasCustomPrompt="1"/>
          </p:nvPr>
        </p:nvSpPr>
        <p:spPr>
          <a:xfrm>
            <a:off x="7843416" y="2871129"/>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6" name="Text Placeholder 3">
            <a:extLst>
              <a:ext uri="{FF2B5EF4-FFF2-40B4-BE49-F238E27FC236}">
                <a16:creationId xmlns:a16="http://schemas.microsoft.com/office/drawing/2014/main" id="{80DD8EC6-C423-694C-A886-EA99136918A4}"/>
              </a:ext>
            </a:extLst>
          </p:cNvPr>
          <p:cNvSpPr>
            <a:spLocks noGrp="1"/>
          </p:cNvSpPr>
          <p:nvPr>
            <p:ph type="body" sz="quarter" idx="16" hasCustomPrompt="1"/>
          </p:nvPr>
        </p:nvSpPr>
        <p:spPr>
          <a:xfrm>
            <a:off x="7843416" y="4248373"/>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8" name="Text Placeholder 3">
            <a:extLst>
              <a:ext uri="{FF2B5EF4-FFF2-40B4-BE49-F238E27FC236}">
                <a16:creationId xmlns:a16="http://schemas.microsoft.com/office/drawing/2014/main" id="{F1516595-223C-0A4B-9F5B-FC0852AE3AF7}"/>
              </a:ext>
            </a:extLst>
          </p:cNvPr>
          <p:cNvSpPr>
            <a:spLocks noGrp="1"/>
          </p:cNvSpPr>
          <p:nvPr>
            <p:ph type="body" sz="quarter" idx="17" hasCustomPrompt="1"/>
          </p:nvPr>
        </p:nvSpPr>
        <p:spPr>
          <a:xfrm>
            <a:off x="7843416" y="5659484"/>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8" name="Text Placeholder 7">
            <a:extLst>
              <a:ext uri="{FF2B5EF4-FFF2-40B4-BE49-F238E27FC236}">
                <a16:creationId xmlns:a16="http://schemas.microsoft.com/office/drawing/2014/main" id="{C342C554-F2CB-0743-A9E6-A6F1457B7F94}"/>
              </a:ext>
            </a:extLst>
          </p:cNvPr>
          <p:cNvSpPr>
            <a:spLocks noGrp="1"/>
          </p:cNvSpPr>
          <p:nvPr>
            <p:ph type="body" sz="quarter" idx="18" hasCustomPrompt="1"/>
          </p:nvPr>
        </p:nvSpPr>
        <p:spPr>
          <a:xfrm>
            <a:off x="7210142" y="1462331"/>
            <a:ext cx="619125" cy="851580"/>
          </a:xfrm>
        </p:spPr>
        <p:txBody>
          <a:bodyPr anchor="ctr">
            <a:normAutofit/>
          </a:bodyPr>
          <a:lstStyle>
            <a:lvl1pPr marL="0" indent="0" algn="ctr">
              <a:buNone/>
              <a:defRPr sz="3200" b="1">
                <a:solidFill>
                  <a:srgbClr val="002060"/>
                </a:solidFill>
              </a:defRPr>
            </a:lvl1pPr>
          </a:lstStyle>
          <a:p>
            <a:pPr lvl="0"/>
            <a:r>
              <a:rPr lang="en-US"/>
              <a:t>1.</a:t>
            </a:r>
          </a:p>
        </p:txBody>
      </p:sp>
      <p:sp>
        <p:nvSpPr>
          <p:cNvPr id="30" name="Text Placeholder 7">
            <a:extLst>
              <a:ext uri="{FF2B5EF4-FFF2-40B4-BE49-F238E27FC236}">
                <a16:creationId xmlns:a16="http://schemas.microsoft.com/office/drawing/2014/main" id="{6178F9A6-0A00-1342-8F58-83BFC1D08EE3}"/>
              </a:ext>
            </a:extLst>
          </p:cNvPr>
          <p:cNvSpPr>
            <a:spLocks noGrp="1"/>
          </p:cNvSpPr>
          <p:nvPr>
            <p:ph type="body" sz="quarter" idx="19" hasCustomPrompt="1"/>
          </p:nvPr>
        </p:nvSpPr>
        <p:spPr>
          <a:xfrm>
            <a:off x="7210142" y="2873442"/>
            <a:ext cx="619125" cy="851580"/>
          </a:xfrm>
        </p:spPr>
        <p:txBody>
          <a:bodyPr anchor="ctr">
            <a:normAutofit/>
          </a:bodyPr>
          <a:lstStyle>
            <a:lvl1pPr marL="0" indent="0" algn="ctr">
              <a:buNone/>
              <a:defRPr sz="3200" b="1">
                <a:solidFill>
                  <a:srgbClr val="002060"/>
                </a:solidFill>
              </a:defRPr>
            </a:lvl1pPr>
          </a:lstStyle>
          <a:p>
            <a:pPr lvl="0"/>
            <a:r>
              <a:rPr lang="en-US"/>
              <a:t>2.</a:t>
            </a:r>
          </a:p>
        </p:txBody>
      </p:sp>
      <p:sp>
        <p:nvSpPr>
          <p:cNvPr id="33" name="Text Placeholder 7">
            <a:extLst>
              <a:ext uri="{FF2B5EF4-FFF2-40B4-BE49-F238E27FC236}">
                <a16:creationId xmlns:a16="http://schemas.microsoft.com/office/drawing/2014/main" id="{E98E5A91-69E0-2447-9397-8BFC91465373}"/>
              </a:ext>
            </a:extLst>
          </p:cNvPr>
          <p:cNvSpPr>
            <a:spLocks noGrp="1"/>
          </p:cNvSpPr>
          <p:nvPr>
            <p:ph type="body" sz="quarter" idx="21" hasCustomPrompt="1"/>
          </p:nvPr>
        </p:nvSpPr>
        <p:spPr>
          <a:xfrm>
            <a:off x="7210142" y="5661797"/>
            <a:ext cx="619125" cy="851580"/>
          </a:xfrm>
        </p:spPr>
        <p:txBody>
          <a:bodyPr anchor="ctr">
            <a:normAutofit/>
          </a:bodyPr>
          <a:lstStyle>
            <a:lvl1pPr marL="0" indent="0" algn="ctr">
              <a:buNone/>
              <a:defRPr sz="3200" b="1">
                <a:solidFill>
                  <a:srgbClr val="002060"/>
                </a:solidFill>
              </a:defRPr>
            </a:lvl1pPr>
          </a:lstStyle>
          <a:p>
            <a:pPr lvl="0"/>
            <a:r>
              <a:rPr lang="en-US"/>
              <a:t>4.</a:t>
            </a:r>
          </a:p>
        </p:txBody>
      </p:sp>
      <p:sp>
        <p:nvSpPr>
          <p:cNvPr id="34" name="Text Placeholder 7">
            <a:extLst>
              <a:ext uri="{FF2B5EF4-FFF2-40B4-BE49-F238E27FC236}">
                <a16:creationId xmlns:a16="http://schemas.microsoft.com/office/drawing/2014/main" id="{896F4BB3-C700-4E4F-9739-32F1CF237CC0}"/>
              </a:ext>
            </a:extLst>
          </p:cNvPr>
          <p:cNvSpPr>
            <a:spLocks noGrp="1"/>
          </p:cNvSpPr>
          <p:nvPr>
            <p:ph type="body" sz="quarter" idx="20" hasCustomPrompt="1"/>
          </p:nvPr>
        </p:nvSpPr>
        <p:spPr>
          <a:xfrm>
            <a:off x="7210142" y="4250686"/>
            <a:ext cx="619125" cy="851580"/>
          </a:xfrm>
        </p:spPr>
        <p:txBody>
          <a:bodyPr anchor="ctr">
            <a:normAutofit/>
          </a:bodyPr>
          <a:lstStyle>
            <a:lvl1pPr marL="0" indent="0" algn="ctr">
              <a:buNone/>
              <a:defRPr sz="3200" b="1">
                <a:solidFill>
                  <a:srgbClr val="002060"/>
                </a:solidFill>
              </a:defRPr>
            </a:lvl1pPr>
          </a:lstStyle>
          <a:p>
            <a:pPr lvl="0"/>
            <a:r>
              <a:rPr lang="en-US"/>
              <a:t>3.</a:t>
            </a:r>
          </a:p>
        </p:txBody>
      </p:sp>
      <p:pic>
        <p:nvPicPr>
          <p:cNvPr id="2" name="Picture 1" descr="Text&#10;&#10;Description automatically generated">
            <a:extLst>
              <a:ext uri="{FF2B5EF4-FFF2-40B4-BE49-F238E27FC236}">
                <a16:creationId xmlns:a16="http://schemas.microsoft.com/office/drawing/2014/main" id="{5F28DE96-F2CE-97AB-6B4D-52C0D92E2E0C}"/>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94305498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9158C4A-902E-0740-8B67-826791ADC31C}"/>
              </a:ext>
            </a:extLst>
          </p:cNvPr>
          <p:cNvSpPr>
            <a:spLocks noGrp="1"/>
          </p:cNvSpPr>
          <p:nvPr>
            <p:ph type="body" sz="quarter" idx="19" hasCustomPrompt="1"/>
          </p:nvPr>
        </p:nvSpPr>
        <p:spPr>
          <a:xfrm>
            <a:off x="7303912" y="1470556"/>
            <a:ext cx="4357864" cy="1577293"/>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3" name="Text Placeholder 2">
            <a:extLst>
              <a:ext uri="{FF2B5EF4-FFF2-40B4-BE49-F238E27FC236}">
                <a16:creationId xmlns:a16="http://schemas.microsoft.com/office/drawing/2014/main" id="{D55A46A6-EBDD-1648-8270-C28827C03011}"/>
              </a:ext>
            </a:extLst>
          </p:cNvPr>
          <p:cNvSpPr>
            <a:spLocks noGrp="1"/>
          </p:cNvSpPr>
          <p:nvPr>
            <p:ph type="body" sz="quarter" idx="20" hasCustomPrompt="1"/>
          </p:nvPr>
        </p:nvSpPr>
        <p:spPr>
          <a:xfrm>
            <a:off x="7303912" y="3203588"/>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9" name="Text Placeholder 2">
            <a:extLst>
              <a:ext uri="{FF2B5EF4-FFF2-40B4-BE49-F238E27FC236}">
                <a16:creationId xmlns:a16="http://schemas.microsoft.com/office/drawing/2014/main" id="{BEFD1E58-A36C-7945-83BC-0C23AB550DB9}"/>
              </a:ext>
            </a:extLst>
          </p:cNvPr>
          <p:cNvSpPr>
            <a:spLocks noGrp="1"/>
          </p:cNvSpPr>
          <p:nvPr>
            <p:ph type="body" sz="quarter" idx="21" hasCustomPrompt="1"/>
          </p:nvPr>
        </p:nvSpPr>
        <p:spPr>
          <a:xfrm>
            <a:off x="7303912" y="4975944"/>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pic>
        <p:nvPicPr>
          <p:cNvPr id="4" name="Picture 3" descr="Text&#10;&#10;Description automatically generated">
            <a:extLst>
              <a:ext uri="{FF2B5EF4-FFF2-40B4-BE49-F238E27FC236}">
                <a16:creationId xmlns:a16="http://schemas.microsoft.com/office/drawing/2014/main" id="{7D5703CC-EEBD-95A6-8312-24537A8F1B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246199097"/>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B12862A-4A85-3245-A857-DDF868D04F0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BB21C8A-102D-7E47-B058-9A5C7AB03B97}"/>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FEB6E947-52CF-B041-925C-7EBFBF9C06E2}"/>
              </a:ext>
            </a:extLst>
          </p:cNvPr>
          <p:cNvSpPr/>
          <p:nvPr userDrawn="1"/>
        </p:nvSpPr>
        <p:spPr>
          <a:xfrm>
            <a:off x="600865" y="1187125"/>
            <a:ext cx="6189674" cy="552659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BA54BC-3581-9444-8FF4-D1073D55E969}"/>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2" name="Title 1">
            <a:extLst>
              <a:ext uri="{FF2B5EF4-FFF2-40B4-BE49-F238E27FC236}">
                <a16:creationId xmlns:a16="http://schemas.microsoft.com/office/drawing/2014/main" id="{43637B43-F370-FC4D-AF45-F8A373B2C97C}"/>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5" name="Content Placeholder 5">
            <a:extLst>
              <a:ext uri="{FF2B5EF4-FFF2-40B4-BE49-F238E27FC236}">
                <a16:creationId xmlns:a16="http://schemas.microsoft.com/office/drawing/2014/main" id="{D799C64F-1068-4D49-ACD9-00AC4A42A583}"/>
              </a:ext>
            </a:extLst>
          </p:cNvPr>
          <p:cNvSpPr>
            <a:spLocks noGrp="1"/>
          </p:cNvSpPr>
          <p:nvPr>
            <p:ph sz="quarter" idx="13" hasCustomPrompt="1"/>
          </p:nvPr>
        </p:nvSpPr>
        <p:spPr>
          <a:xfrm>
            <a:off x="1209786" y="1836924"/>
            <a:ext cx="4814293" cy="4220253"/>
          </a:xfrm>
        </p:spPr>
        <p:txBody>
          <a:bodyPr>
            <a:normAutofit/>
          </a:bodyPr>
          <a:lstStyle>
            <a:lvl1pPr marL="0" indent="0">
              <a:buNone/>
              <a:defRPr sz="2800" b="0">
                <a:solidFill>
                  <a:schemeClr val="bg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29" name="Text Placeholder 3">
            <a:extLst>
              <a:ext uri="{FF2B5EF4-FFF2-40B4-BE49-F238E27FC236}">
                <a16:creationId xmlns:a16="http://schemas.microsoft.com/office/drawing/2014/main" id="{B028C27C-6BD0-704E-B861-2F5DC627F9D3}"/>
              </a:ext>
            </a:extLst>
          </p:cNvPr>
          <p:cNvSpPr>
            <a:spLocks noGrp="1"/>
          </p:cNvSpPr>
          <p:nvPr>
            <p:ph type="body" sz="quarter" idx="14" hasCustomPrompt="1"/>
          </p:nvPr>
        </p:nvSpPr>
        <p:spPr>
          <a:xfrm>
            <a:off x="7303912" y="1470555"/>
            <a:ext cx="4357864" cy="5043133"/>
          </a:xfrm>
        </p:spPr>
        <p:txBody>
          <a:bodyPr anchor="t">
            <a:normAutofit/>
          </a:bodyPr>
          <a:lstStyle>
            <a:lvl1pPr marL="457200" marR="0" indent="-457200" algn="l" defTabSz="914400" rtl="0" eaLnBrk="1" fontAlgn="auto" latinLnBrk="0" hangingPunct="1">
              <a:lnSpc>
                <a:spcPct val="90000"/>
              </a:lnSpc>
              <a:spcBef>
                <a:spcPts val="1000"/>
              </a:spcBef>
              <a:spcAft>
                <a:spcPts val="0"/>
              </a:spcAft>
              <a:buClrTx/>
              <a:buSzTx/>
              <a:buFont typeface="+mj-lt"/>
              <a:buAutoNum type="arabicPeriod"/>
              <a:tabLst/>
              <a:defRPr sz="2800"/>
            </a:lvl1pPr>
            <a:lvl2pPr marL="914400" indent="-457200">
              <a:buFont typeface="+mj-lt"/>
              <a:buAutoNum type="arabicPeriod"/>
              <a:defRPr sz="2000"/>
            </a:lvl2pPr>
            <a:lvl3pPr marL="1257300" indent="-342900">
              <a:buFont typeface="+mj-lt"/>
              <a:buAutoNum type="arabicPeriod"/>
              <a:defRPr sz="1800"/>
            </a:lvl3pPr>
            <a:lvl4pPr marL="1714500" indent="-342900">
              <a:buFont typeface="+mj-lt"/>
              <a:buAutoNum type="arabicPeriod"/>
              <a:defRPr sz="1600"/>
            </a:lvl4pPr>
            <a:lvl5pPr marL="2171700" indent="-342900">
              <a:buFont typeface="+mj-lt"/>
              <a:buAutoNum type="arabicPeriod"/>
              <a:defRPr sz="1600"/>
            </a:lvl5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endParaRPr lang="en-US">
              <a:latin typeface="Calibri" panose="020F0502020204030204" pitchFamily="34" charset="0"/>
              <a:ea typeface="Arial" charset="0"/>
              <a:cs typeface="Calibri" panose="020F0502020204030204" pitchFamily="34" charset="0"/>
            </a:endParaRPr>
          </a:p>
        </p:txBody>
      </p:sp>
      <p:pic>
        <p:nvPicPr>
          <p:cNvPr id="2" name="Picture 1" descr="Text&#10;&#10;Description automatically generated">
            <a:extLst>
              <a:ext uri="{FF2B5EF4-FFF2-40B4-BE49-F238E27FC236}">
                <a16:creationId xmlns:a16="http://schemas.microsoft.com/office/drawing/2014/main" id="{1340F220-F64D-6363-8DA2-2938D6ADAAB6}"/>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941370910"/>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sz="4000"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sp>
        <p:nvSpPr>
          <p:cNvPr id="16" name="Rectangle 15">
            <a:extLst>
              <a:ext uri="{FF2B5EF4-FFF2-40B4-BE49-F238E27FC236}">
                <a16:creationId xmlns:a16="http://schemas.microsoft.com/office/drawing/2014/main" id="{DF0C5EBA-FDE5-C744-8C25-171C6E49ED05}"/>
              </a:ext>
            </a:extLst>
          </p:cNvPr>
          <p:cNvSpPr/>
          <p:nvPr userDrawn="1"/>
        </p:nvSpPr>
        <p:spPr>
          <a:xfrm>
            <a:off x="270017" y="1367572"/>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E47E62-84AE-884D-8677-1D5875DE6DED}"/>
              </a:ext>
            </a:extLst>
          </p:cNvPr>
          <p:cNvSpPr/>
          <p:nvPr userDrawn="1"/>
        </p:nvSpPr>
        <p:spPr>
          <a:xfrm>
            <a:off x="3076999" y="4039015"/>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97A4AE0-38AE-5842-A062-C165BD865498}"/>
              </a:ext>
            </a:extLst>
          </p:cNvPr>
          <p:cNvSpPr>
            <a:spLocks noGrp="1"/>
          </p:cNvSpPr>
          <p:nvPr>
            <p:ph type="body" sz="quarter" idx="14"/>
          </p:nvPr>
        </p:nvSpPr>
        <p:spPr>
          <a:xfrm>
            <a:off x="685800" y="1973532"/>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14" name="Text Placeholder 3">
            <a:extLst>
              <a:ext uri="{FF2B5EF4-FFF2-40B4-BE49-F238E27FC236}">
                <a16:creationId xmlns:a16="http://schemas.microsoft.com/office/drawing/2014/main" id="{16834188-F4F4-DA4C-8407-BA4BAA7EE0BB}"/>
              </a:ext>
            </a:extLst>
          </p:cNvPr>
          <p:cNvSpPr>
            <a:spLocks noGrp="1"/>
          </p:cNvSpPr>
          <p:nvPr>
            <p:ph type="body" sz="quarter" idx="17"/>
          </p:nvPr>
        </p:nvSpPr>
        <p:spPr>
          <a:xfrm>
            <a:off x="3395547" y="4582918"/>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5" name="Picture Placeholder 4">
            <a:extLst>
              <a:ext uri="{FF2B5EF4-FFF2-40B4-BE49-F238E27FC236}">
                <a16:creationId xmlns:a16="http://schemas.microsoft.com/office/drawing/2014/main" id="{221DE709-4329-46A8-BB69-594A5D4C6797}"/>
              </a:ext>
            </a:extLst>
          </p:cNvPr>
          <p:cNvSpPr>
            <a:spLocks noGrp="1"/>
          </p:cNvSpPr>
          <p:nvPr>
            <p:ph type="pic" sz="quarter" idx="18"/>
          </p:nvPr>
        </p:nvSpPr>
        <p:spPr>
          <a:xfrm>
            <a:off x="3076999" y="1366838"/>
            <a:ext cx="2712614" cy="2589212"/>
          </a:xfrm>
        </p:spPr>
        <p:txBody>
          <a:bodyPr/>
          <a:lstStyle/>
          <a:p>
            <a:endParaRPr lang="en-US"/>
          </a:p>
        </p:txBody>
      </p:sp>
      <p:sp>
        <p:nvSpPr>
          <p:cNvPr id="8" name="Picture Placeholder 7">
            <a:extLst>
              <a:ext uri="{FF2B5EF4-FFF2-40B4-BE49-F238E27FC236}">
                <a16:creationId xmlns:a16="http://schemas.microsoft.com/office/drawing/2014/main" id="{D1EDC381-1EC0-45D5-A6B2-070B914D1FD8}"/>
              </a:ext>
            </a:extLst>
          </p:cNvPr>
          <p:cNvSpPr>
            <a:spLocks noGrp="1"/>
          </p:cNvSpPr>
          <p:nvPr>
            <p:ph type="pic" sz="quarter" idx="19"/>
          </p:nvPr>
        </p:nvSpPr>
        <p:spPr>
          <a:xfrm>
            <a:off x="269875" y="4039015"/>
            <a:ext cx="2713038" cy="2588798"/>
          </a:xfrm>
        </p:spPr>
        <p:txBody>
          <a:bodyPr/>
          <a:lstStyle/>
          <a:p>
            <a:endParaRPr lang="en-US"/>
          </a:p>
        </p:txBody>
      </p:sp>
      <p:sp>
        <p:nvSpPr>
          <p:cNvPr id="10" name="Picture Placeholder 9">
            <a:extLst>
              <a:ext uri="{FF2B5EF4-FFF2-40B4-BE49-F238E27FC236}">
                <a16:creationId xmlns:a16="http://schemas.microsoft.com/office/drawing/2014/main" id="{120D78AC-9689-4B74-8DF0-26FF8D022CFB}"/>
              </a:ext>
            </a:extLst>
          </p:cNvPr>
          <p:cNvSpPr>
            <a:spLocks noGrp="1"/>
          </p:cNvSpPr>
          <p:nvPr>
            <p:ph type="pic" sz="quarter" idx="20"/>
          </p:nvPr>
        </p:nvSpPr>
        <p:spPr>
          <a:xfrm>
            <a:off x="6003925" y="1366838"/>
            <a:ext cx="5851470" cy="5260975"/>
          </a:xfrm>
        </p:spPr>
        <p:txBody>
          <a:bodyPr/>
          <a:lstStyle/>
          <a:p>
            <a:endParaRPr lang="en-US"/>
          </a:p>
        </p:txBody>
      </p:sp>
    </p:spTree>
    <p:extLst>
      <p:ext uri="{BB962C8B-B14F-4D97-AF65-F5344CB8AC3E}">
        <p14:creationId xmlns:p14="http://schemas.microsoft.com/office/powerpoint/2010/main" val="516831998"/>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91F42-D043-2D40-AF98-6BB2A82D040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0675"/>
            <a:ext cx="12228755" cy="6878675"/>
          </a:xfrm>
          <a:prstGeom prst="rect">
            <a:avLst/>
          </a:prstGeom>
        </p:spPr>
      </p:pic>
      <p:sp>
        <p:nvSpPr>
          <p:cNvPr id="7" name="Rectangle 6">
            <a:extLst>
              <a:ext uri="{FF2B5EF4-FFF2-40B4-BE49-F238E27FC236}">
                <a16:creationId xmlns:a16="http://schemas.microsoft.com/office/drawing/2014/main" id="{027B43AF-6FA8-604C-9658-6C886FE656D4}"/>
              </a:ext>
            </a:extLst>
          </p:cNvPr>
          <p:cNvSpPr/>
          <p:nvPr userDrawn="1"/>
        </p:nvSpPr>
        <p:spPr>
          <a:xfrm>
            <a:off x="878529" y="1035902"/>
            <a:ext cx="10475271" cy="4765519"/>
          </a:xfrm>
          <a:prstGeom prst="rect">
            <a:avLst/>
          </a:prstGeom>
          <a:solidFill>
            <a:srgbClr val="061D37">
              <a:alpha val="87843"/>
            </a:srgbClr>
          </a:solidFill>
          <a:ln>
            <a:solidFill>
              <a:srgbClr val="45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FF144-A874-8D40-9673-63158A6E1443}"/>
              </a:ext>
            </a:extLst>
          </p:cNvPr>
          <p:cNvSpPr>
            <a:spLocks noGrp="1"/>
          </p:cNvSpPr>
          <p:nvPr>
            <p:ph type="title" hasCustomPrompt="1"/>
          </p:nvPr>
        </p:nvSpPr>
        <p:spPr>
          <a:xfrm>
            <a:off x="1648313" y="2338891"/>
            <a:ext cx="8932127" cy="2355772"/>
          </a:xfrm>
        </p:spPr>
        <p:txBody>
          <a:bodyPr>
            <a:normAutofit/>
          </a:bodyPr>
          <a:lstStyle>
            <a:lvl1pPr algn="ctr">
              <a:defRPr sz="6600" b="1">
                <a:solidFill>
                  <a:schemeClr val="bg1"/>
                </a:solidFill>
                <a:latin typeface="Calibri" panose="020F0502020204030204" pitchFamily="34" charset="0"/>
                <a:cs typeface="Calibri" panose="020F0502020204030204" pitchFamily="34" charset="0"/>
              </a:defRPr>
            </a:lvl1pPr>
          </a:lstStyle>
          <a:p>
            <a:r>
              <a:rPr lang="en-US"/>
              <a:t>QUESTIONS?</a:t>
            </a:r>
          </a:p>
        </p:txBody>
      </p:sp>
      <p:pic>
        <p:nvPicPr>
          <p:cNvPr id="3" name="Picture 2" descr="Text&#10;&#10;Description automatically generated">
            <a:extLst>
              <a:ext uri="{FF2B5EF4-FFF2-40B4-BE49-F238E27FC236}">
                <a16:creationId xmlns:a16="http://schemas.microsoft.com/office/drawing/2014/main" id="{3DB98AE6-9787-436C-1A97-BE7B27BEB216}"/>
              </a:ext>
            </a:extLst>
          </p:cNvPr>
          <p:cNvPicPr>
            <a:picLocks noChangeAspect="1"/>
          </p:cNvPicPr>
          <p:nvPr userDrawn="1"/>
        </p:nvPicPr>
        <p:blipFill>
          <a:blip r:embed="rId3"/>
          <a:stretch>
            <a:fillRect/>
          </a:stretch>
        </p:blipFill>
        <p:spPr>
          <a:xfrm>
            <a:off x="3701573" y="1140978"/>
            <a:ext cx="4788854" cy="1139746"/>
          </a:xfrm>
          <a:prstGeom prst="rect">
            <a:avLst/>
          </a:prstGeom>
        </p:spPr>
      </p:pic>
    </p:spTree>
    <p:extLst>
      <p:ext uri="{BB962C8B-B14F-4D97-AF65-F5344CB8AC3E}">
        <p14:creationId xmlns:p14="http://schemas.microsoft.com/office/powerpoint/2010/main" val="35752760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Google Shape;168;p47" descr="hhs_hq-9ba13e72dbfd55539dcc61a75367c69e62fe14d0.jpg">
            <a:extLst>
              <a:ext uri="{FF2B5EF4-FFF2-40B4-BE49-F238E27FC236}">
                <a16:creationId xmlns:a16="http://schemas.microsoft.com/office/drawing/2014/main" id="{B6091654-EF90-4A65-B6C3-FCA13B2A5F59}"/>
              </a:ext>
            </a:extLst>
          </p:cNvPr>
          <p:cNvPicPr preferRelativeResize="0">
            <a:picLocks/>
          </p:cNvPicPr>
          <p:nvPr userDrawn="1"/>
        </p:nvPicPr>
        <p:blipFill rotWithShape="1">
          <a:blip r:embed="rId2">
            <a:alphaModFix/>
          </a:blip>
          <a:srcRect l="35155" t="17313" r="29706"/>
          <a:stretch/>
        </p:blipFill>
        <p:spPr>
          <a:xfrm>
            <a:off x="8301038" y="0"/>
            <a:ext cx="3890962" cy="6858000"/>
          </a:xfrm>
          <a:prstGeom prst="rect">
            <a:avLst/>
          </a:prstGeom>
          <a:solidFill>
            <a:srgbClr val="F8FBFC"/>
          </a:solidFill>
          <a:ln>
            <a:noFill/>
          </a:ln>
        </p:spPr>
      </p:pic>
      <p:sp>
        <p:nvSpPr>
          <p:cNvPr id="12" name="Google Shape;169;p47">
            <a:extLst>
              <a:ext uri="{FF2B5EF4-FFF2-40B4-BE49-F238E27FC236}">
                <a16:creationId xmlns:a16="http://schemas.microsoft.com/office/drawing/2014/main" id="{D673A796-42E9-4A66-89FE-C3C9F4E53A71}"/>
              </a:ext>
            </a:extLst>
          </p:cNvPr>
          <p:cNvSpPr/>
          <p:nvPr userDrawn="1"/>
        </p:nvSpPr>
        <p:spPr>
          <a:xfrm>
            <a:off x="8301038" y="0"/>
            <a:ext cx="3894979" cy="6858000"/>
          </a:xfrm>
          <a:prstGeom prst="rect">
            <a:avLst/>
          </a:prstGeom>
          <a:solidFill>
            <a:srgbClr val="000099">
              <a:alpha val="44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Palatino"/>
              <a:ea typeface="Palatino"/>
              <a:cs typeface="Palatino"/>
              <a:sym typeface="Palatino"/>
            </a:endParaRPr>
          </a:p>
        </p:txBody>
      </p:sp>
      <p:sp>
        <p:nvSpPr>
          <p:cNvPr id="2" name="Title 1">
            <a:extLst>
              <a:ext uri="{FF2B5EF4-FFF2-40B4-BE49-F238E27FC236}">
                <a16:creationId xmlns:a16="http://schemas.microsoft.com/office/drawing/2014/main" id="{2C810F1F-CFED-426F-8B85-78C5EF122C18}"/>
              </a:ext>
            </a:extLst>
          </p:cNvPr>
          <p:cNvSpPr>
            <a:spLocks noGrp="1"/>
          </p:cNvSpPr>
          <p:nvPr>
            <p:ph type="ctrTitle" hasCustomPrompt="1"/>
          </p:nvPr>
        </p:nvSpPr>
        <p:spPr>
          <a:xfrm>
            <a:off x="469900" y="1238250"/>
            <a:ext cx="7594600" cy="2387600"/>
          </a:xfrm>
          <a:prstGeom prst="rect">
            <a:avLst/>
          </a:prstGeom>
        </p:spPr>
        <p:txBody>
          <a:bodyPr anchor="b"/>
          <a:lstStyle>
            <a:lvl1pPr algn="l">
              <a:lnSpc>
                <a:spcPct val="100000"/>
              </a:lnSpc>
              <a:defRPr sz="6000">
                <a:solidFill>
                  <a:srgbClr val="000099"/>
                </a:solidFill>
                <a:latin typeface="Franklin Gothic Heavy" panose="020B0903020102020204" pitchFamily="34" charset="0"/>
              </a:defRPr>
            </a:lvl1pPr>
          </a:lstStyle>
          <a:p>
            <a:r>
              <a:rPr lang="en-US" dirty="0"/>
              <a:t>Title slide</a:t>
            </a:r>
          </a:p>
        </p:txBody>
      </p:sp>
      <p:sp>
        <p:nvSpPr>
          <p:cNvPr id="3" name="Subtitle 2">
            <a:extLst>
              <a:ext uri="{FF2B5EF4-FFF2-40B4-BE49-F238E27FC236}">
                <a16:creationId xmlns:a16="http://schemas.microsoft.com/office/drawing/2014/main" id="{2F80BC02-02B2-489E-9827-01FDAFD4360C}"/>
              </a:ext>
            </a:extLst>
          </p:cNvPr>
          <p:cNvSpPr>
            <a:spLocks noGrp="1"/>
          </p:cNvSpPr>
          <p:nvPr>
            <p:ph type="subTitle" idx="1" hasCustomPrompt="1"/>
          </p:nvPr>
        </p:nvSpPr>
        <p:spPr>
          <a:xfrm>
            <a:off x="469900" y="3638550"/>
            <a:ext cx="7594600" cy="1655762"/>
          </a:xfrm>
          <a:prstGeom prst="rect">
            <a:avLst/>
          </a:prstGeom>
        </p:spPr>
        <p:txBody>
          <a:bodyPr/>
          <a:lstStyle>
            <a:lvl1pPr marL="0" indent="0" algn="l">
              <a:lnSpc>
                <a:spcPct val="100000"/>
              </a:lnSpc>
              <a:buNone/>
              <a:defRPr sz="2400">
                <a:solidFill>
                  <a:schemeClr val="tx1"/>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pic>
        <p:nvPicPr>
          <p:cNvPr id="9" name="Picture 8">
            <a:extLst>
              <a:ext uri="{FF2B5EF4-FFF2-40B4-BE49-F238E27FC236}">
                <a16:creationId xmlns:a16="http://schemas.microsoft.com/office/drawing/2014/main" id="{2FB6903A-B841-42D0-B3D4-00B548E48379}"/>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422529" y="5929313"/>
            <a:ext cx="3667875" cy="865187"/>
          </a:xfrm>
          <a:prstGeom prst="rect">
            <a:avLst/>
          </a:prstGeom>
        </p:spPr>
      </p:pic>
    </p:spTree>
    <p:extLst>
      <p:ext uri="{BB962C8B-B14F-4D97-AF65-F5344CB8AC3E}">
        <p14:creationId xmlns:p14="http://schemas.microsoft.com/office/powerpoint/2010/main" val="151005219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F125FB3-2CF7-44AC-ADB6-8873DF95597B}"/>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2BCE75-BBF4-410B-BD55-0224AE2E2330}"/>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6FE48D98-1D0D-4C4D-A9BA-44667569D457}"/>
              </a:ext>
            </a:extLst>
          </p:cNvPr>
          <p:cNvSpPr>
            <a:spLocks noGrp="1"/>
          </p:cNvSpPr>
          <p:nvPr>
            <p:ph idx="1"/>
          </p:nvPr>
        </p:nvSpPr>
        <p:spPr>
          <a:xfrm>
            <a:off x="838200" y="1825625"/>
            <a:ext cx="10515600" cy="3884612"/>
          </a:xfrm>
          <a:prstGeom prst="rect">
            <a:avLst/>
          </a:prstGeom>
        </p:spPr>
        <p:txBody>
          <a:bodyPr/>
          <a:lstStyle>
            <a:lvl1pPr>
              <a:lnSpc>
                <a:spcPct val="100000"/>
              </a:lnSpc>
              <a:spcBef>
                <a:spcPts val="0"/>
              </a:spcBef>
              <a:defRPr>
                <a:latin typeface="Franklin Gothic Book" panose="020B0503020102020204" pitchFamily="34" charset="0"/>
              </a:defRPr>
            </a:lvl1pPr>
            <a:lvl2pPr>
              <a:lnSpc>
                <a:spcPct val="100000"/>
              </a:lnSpc>
              <a:spcBef>
                <a:spcPts val="0"/>
              </a:spcBef>
              <a:defRPr>
                <a:latin typeface="Franklin Gothic Book" panose="020B0503020102020204" pitchFamily="34" charset="0"/>
              </a:defRPr>
            </a:lvl2pPr>
            <a:lvl3pPr>
              <a:lnSpc>
                <a:spcPct val="100000"/>
              </a:lnSpc>
              <a:spcBef>
                <a:spcPts val="0"/>
              </a:spcBef>
              <a:defRPr>
                <a:latin typeface="Franklin Gothic Book" panose="020B0503020102020204" pitchFamily="34" charset="0"/>
              </a:defRPr>
            </a:lvl3pPr>
            <a:lvl4pPr>
              <a:lnSpc>
                <a:spcPct val="100000"/>
              </a:lnSpc>
              <a:spcBef>
                <a:spcPts val="0"/>
              </a:spcBef>
              <a:defRPr>
                <a:latin typeface="Franklin Gothic Book" panose="020B0503020102020204" pitchFamily="34" charset="0"/>
              </a:defRPr>
            </a:lvl4pPr>
            <a:lvl5pPr>
              <a:lnSpc>
                <a:spcPct val="100000"/>
              </a:lnSpc>
              <a:spcBef>
                <a:spcPts val="0"/>
              </a:spcBef>
              <a:defRPr>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C2321B6C-CEA3-4307-8C18-BF99F1C4E05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7" name="Rectangle 6">
            <a:extLst>
              <a:ext uri="{FF2B5EF4-FFF2-40B4-BE49-F238E27FC236}">
                <a16:creationId xmlns:a16="http://schemas.microsoft.com/office/drawing/2014/main" id="{AAFBB88A-FB10-4267-8A11-BB6F34EA412C}"/>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7846123-4661-448E-AE15-0218D9E178BE}"/>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6920304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2747FE-814A-4178-9EE9-402628D47683}"/>
              </a:ext>
            </a:extLst>
          </p:cNvPr>
          <p:cNvSpPr>
            <a:spLocks noGrp="1"/>
          </p:cNvSpPr>
          <p:nvPr>
            <p:ph sz="half" idx="1"/>
          </p:nvPr>
        </p:nvSpPr>
        <p:spPr>
          <a:xfrm>
            <a:off x="838200" y="1825625"/>
            <a:ext cx="5181600" cy="3775075"/>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CD92004-A6D0-4955-9082-B12D9CD9A110}"/>
              </a:ext>
            </a:extLst>
          </p:cNvPr>
          <p:cNvSpPr>
            <a:spLocks noGrp="1"/>
          </p:cNvSpPr>
          <p:nvPr>
            <p:ph sz="half" idx="2"/>
          </p:nvPr>
        </p:nvSpPr>
        <p:spPr>
          <a:xfrm>
            <a:off x="6172200" y="1825625"/>
            <a:ext cx="5181600" cy="3775075"/>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76D9EF65-45BC-48A6-8F54-19C070E1C08D}"/>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40312DF0-A480-410E-A5B9-E34E047E27F0}"/>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12" name="Rectangle 11">
            <a:extLst>
              <a:ext uri="{FF2B5EF4-FFF2-40B4-BE49-F238E27FC236}">
                <a16:creationId xmlns:a16="http://schemas.microsoft.com/office/drawing/2014/main" id="{D305D937-8322-4C96-B160-6C9570872758}"/>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3B9582D2-254F-4D1E-8F9A-D51CA22219C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6" name="Rectangle 15">
            <a:extLst>
              <a:ext uri="{FF2B5EF4-FFF2-40B4-BE49-F238E27FC236}">
                <a16:creationId xmlns:a16="http://schemas.microsoft.com/office/drawing/2014/main" id="{A57F0F9A-5FD5-43D1-A6C2-CED8DCD02081}"/>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32430295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DF7DE88-65C2-424D-BD76-AF02CFF72886}"/>
              </a:ext>
            </a:extLst>
          </p:cNvPr>
          <p:cNvSpPr>
            <a:spLocks noGrp="1"/>
          </p:cNvSpPr>
          <p:nvPr>
            <p:ph type="body" idx="1"/>
          </p:nvPr>
        </p:nvSpPr>
        <p:spPr>
          <a:xfrm>
            <a:off x="839788" y="1681163"/>
            <a:ext cx="5157787" cy="823912"/>
          </a:xfrm>
          <a:prstGeom prst="rect">
            <a:avLst/>
          </a:prstGeom>
        </p:spPr>
        <p:txBody>
          <a:bodyPr anchor="b"/>
          <a:lstStyle>
            <a:lvl1pPr marL="0" indent="0">
              <a:lnSpc>
                <a:spcPct val="100000"/>
              </a:lnSpc>
              <a:buNone/>
              <a:defRPr sz="2400" b="1">
                <a:latin typeface="Franklin Gothic Book" panose="020B05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615315-61DF-41E6-AD07-A4B4865DF26E}"/>
              </a:ext>
            </a:extLst>
          </p:cNvPr>
          <p:cNvSpPr>
            <a:spLocks noGrp="1"/>
          </p:cNvSpPr>
          <p:nvPr>
            <p:ph sz="half" idx="2"/>
          </p:nvPr>
        </p:nvSpPr>
        <p:spPr>
          <a:xfrm>
            <a:off x="839788" y="2505075"/>
            <a:ext cx="5157787" cy="3205162"/>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3CF3383-E44C-419F-BB5B-7AB9135B3BF0}"/>
              </a:ext>
            </a:extLst>
          </p:cNvPr>
          <p:cNvSpPr>
            <a:spLocks noGrp="1"/>
          </p:cNvSpPr>
          <p:nvPr>
            <p:ph type="body" sz="quarter" idx="3"/>
          </p:nvPr>
        </p:nvSpPr>
        <p:spPr>
          <a:xfrm>
            <a:off x="6172200" y="1681163"/>
            <a:ext cx="5183188" cy="823912"/>
          </a:xfrm>
          <a:prstGeom prst="rect">
            <a:avLst/>
          </a:prstGeom>
        </p:spPr>
        <p:txBody>
          <a:bodyPr anchor="b"/>
          <a:lstStyle>
            <a:lvl1pPr marL="0" indent="0">
              <a:lnSpc>
                <a:spcPct val="100000"/>
              </a:lnSpc>
              <a:buNone/>
              <a:defRPr sz="2400" b="1">
                <a:latin typeface="Franklin Gothic Book" panose="020B05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AE6A3A56-6E79-42E6-9EEA-C923A108D860}"/>
              </a:ext>
            </a:extLst>
          </p:cNvPr>
          <p:cNvSpPr>
            <a:spLocks noGrp="1"/>
          </p:cNvSpPr>
          <p:nvPr>
            <p:ph sz="quarter" idx="4"/>
          </p:nvPr>
        </p:nvSpPr>
        <p:spPr>
          <a:xfrm>
            <a:off x="6172200" y="2505075"/>
            <a:ext cx="5183188" cy="3205162"/>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611F8892-02C1-482B-8927-0BDD460C8153}"/>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1F47F756-D1EA-48B9-82E8-E0B4FF7B6E53}"/>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12" name="Rectangle 11">
            <a:extLst>
              <a:ext uri="{FF2B5EF4-FFF2-40B4-BE49-F238E27FC236}">
                <a16:creationId xmlns:a16="http://schemas.microsoft.com/office/drawing/2014/main" id="{7E104D6A-A004-49F9-890A-163864625E79}"/>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069FE6F4-ED50-486F-AA4B-90C2E0246C1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7" name="Rectangle 16">
            <a:extLst>
              <a:ext uri="{FF2B5EF4-FFF2-40B4-BE49-F238E27FC236}">
                <a16:creationId xmlns:a16="http://schemas.microsoft.com/office/drawing/2014/main" id="{A288CE6E-0E6D-4FA2-B9DC-5F4AB9837BC6}"/>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22228759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7623D54-485E-40A0-A487-F0CAFFC0C547}"/>
              </a:ext>
            </a:extLst>
          </p:cNvPr>
          <p:cNvSpPr>
            <a:spLocks noGrp="1"/>
          </p:cNvSpPr>
          <p:nvPr>
            <p:ph type="title"/>
          </p:nvPr>
        </p:nvSpPr>
        <p:spPr>
          <a:xfrm>
            <a:off x="838200" y="365125"/>
            <a:ext cx="10515600" cy="1325563"/>
          </a:xfrm>
          <a:prstGeom prst="rect">
            <a:avLst/>
          </a:prstGeom>
        </p:spPr>
        <p:txBody>
          <a:bodyPr/>
          <a:lstStyle>
            <a:lvl1pPr algn="ct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7" name="Rectangle 6">
            <a:extLst>
              <a:ext uri="{FF2B5EF4-FFF2-40B4-BE49-F238E27FC236}">
                <a16:creationId xmlns:a16="http://schemas.microsoft.com/office/drawing/2014/main" id="{6C481726-20C3-45B0-A60A-2A4B3FC4F576}"/>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AE9329CC-812F-459E-A1AE-5E3281D0AF9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9" name="Rectangle 8">
            <a:extLst>
              <a:ext uri="{FF2B5EF4-FFF2-40B4-BE49-F238E27FC236}">
                <a16:creationId xmlns:a16="http://schemas.microsoft.com/office/drawing/2014/main" id="{A23D870C-5A47-43F4-BA08-0E9C97572DB8}"/>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4397112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6B75AD-1207-4A64-ABA2-A8CB4A5F0479}"/>
              </a:ext>
            </a:extLst>
          </p:cNvPr>
          <p:cNvSpPr/>
          <p:nvPr userDrawn="1"/>
        </p:nvSpPr>
        <p:spPr>
          <a:xfrm>
            <a:off x="0" y="0"/>
            <a:ext cx="12192000" cy="68580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F7EAD29-C78B-4C4A-BD88-4506111807A2}"/>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
        <p:nvSpPr>
          <p:cNvPr id="6" name="Title 1">
            <a:extLst>
              <a:ext uri="{FF2B5EF4-FFF2-40B4-BE49-F238E27FC236}">
                <a16:creationId xmlns:a16="http://schemas.microsoft.com/office/drawing/2014/main" id="{4FADE1DF-83F9-4B47-B893-EC862F5CCE94}"/>
              </a:ext>
            </a:extLst>
          </p:cNvPr>
          <p:cNvSpPr>
            <a:spLocks noGrp="1"/>
          </p:cNvSpPr>
          <p:nvPr>
            <p:ph type="title" hasCustomPrompt="1"/>
          </p:nvPr>
        </p:nvSpPr>
        <p:spPr>
          <a:xfrm>
            <a:off x="838200" y="3063279"/>
            <a:ext cx="10515600" cy="731441"/>
          </a:xfrm>
        </p:spPr>
        <p:txBody>
          <a:bodyPr/>
          <a:lstStyle>
            <a:lvl1pPr algn="ctr">
              <a:lnSpc>
                <a:spcPct val="100000"/>
              </a:lnSpc>
              <a:defRPr>
                <a:solidFill>
                  <a:schemeClr val="bg1"/>
                </a:solidFill>
                <a:latin typeface="Franklin Gothic Heavy" panose="020B0903020102020204" pitchFamily="34" charset="0"/>
              </a:defRPr>
            </a:lvl1pPr>
          </a:lstStyle>
          <a:p>
            <a:r>
              <a:rPr lang="en-US" dirty="0"/>
              <a:t>Section Title Goes Here</a:t>
            </a:r>
          </a:p>
        </p:txBody>
      </p:sp>
      <p:sp>
        <p:nvSpPr>
          <p:cNvPr id="10" name="Subtitle 2">
            <a:extLst>
              <a:ext uri="{FF2B5EF4-FFF2-40B4-BE49-F238E27FC236}">
                <a16:creationId xmlns:a16="http://schemas.microsoft.com/office/drawing/2014/main" id="{59808E63-2022-4CE0-BABD-1F53973A84E9}"/>
              </a:ext>
            </a:extLst>
          </p:cNvPr>
          <p:cNvSpPr txBox="1">
            <a:spLocks/>
          </p:cNvSpPr>
          <p:nvPr userDrawn="1"/>
        </p:nvSpPr>
        <p:spPr>
          <a:xfrm>
            <a:off x="838200" y="3794720"/>
            <a:ext cx="10515600" cy="11545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dirty="0">
                <a:solidFill>
                  <a:schemeClr val="bg1"/>
                </a:solidFill>
                <a:latin typeface="Franklin Gothic Book" panose="020B0503020102020204" pitchFamily="34" charset="0"/>
              </a:rPr>
              <a:t>Sample Subtitle</a:t>
            </a:r>
          </a:p>
        </p:txBody>
      </p:sp>
      <p:pic>
        <p:nvPicPr>
          <p:cNvPr id="8" name="Picture 7">
            <a:extLst>
              <a:ext uri="{FF2B5EF4-FFF2-40B4-BE49-F238E27FC236}">
                <a16:creationId xmlns:a16="http://schemas.microsoft.com/office/drawing/2014/main" id="{F355C0FE-4043-4C89-BC5F-47D773455B9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Tree>
    <p:extLst>
      <p:ext uri="{BB962C8B-B14F-4D97-AF65-F5344CB8AC3E}">
        <p14:creationId xmlns:p14="http://schemas.microsoft.com/office/powerpoint/2010/main" val="193884292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31D76-8E42-4410-9B92-A4599DC3018C}"/>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F639037-CA1F-4FD3-8B11-73E111C69B1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0" name="Rectangle 9">
            <a:extLst>
              <a:ext uri="{FF2B5EF4-FFF2-40B4-BE49-F238E27FC236}">
                <a16:creationId xmlns:a16="http://schemas.microsoft.com/office/drawing/2014/main" id="{6B50AD89-3673-429E-B1AB-2E33161FC2AA}"/>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159697308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5D83801-6051-4514-81C1-277C7FCF6D53}"/>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solidFill>
                  <a:schemeClr val="tx1"/>
                </a:solidFill>
                <a:latin typeface="Franklin Gothic Heavy" panose="020B0903020102020204" pitchFamily="34" charset="0"/>
              </a:rPr>
              <a:t>‹#›</a:t>
            </a:fld>
            <a:endParaRPr lang="en-US" dirty="0">
              <a:solidFill>
                <a:schemeClr val="tx1"/>
              </a:solidFill>
              <a:latin typeface="Franklin Gothic Heavy" panose="020B0903020102020204" pitchFamily="34" charset="0"/>
            </a:endParaRPr>
          </a:p>
        </p:txBody>
      </p:sp>
      <p:sp>
        <p:nvSpPr>
          <p:cNvPr id="10" name="Title 1">
            <a:extLst>
              <a:ext uri="{FF2B5EF4-FFF2-40B4-BE49-F238E27FC236}">
                <a16:creationId xmlns:a16="http://schemas.microsoft.com/office/drawing/2014/main" id="{CB9678EC-1F38-4BBB-AC49-63EEF8868610}"/>
              </a:ext>
            </a:extLst>
          </p:cNvPr>
          <p:cNvSpPr>
            <a:spLocks noGrp="1"/>
          </p:cNvSpPr>
          <p:nvPr>
            <p:ph type="title" hasCustomPrompt="1"/>
          </p:nvPr>
        </p:nvSpPr>
        <p:spPr>
          <a:xfrm>
            <a:off x="4517190" y="776135"/>
            <a:ext cx="7281903"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dirty="0"/>
              <a:t>Insert Title Here</a:t>
            </a:r>
          </a:p>
        </p:txBody>
      </p:sp>
      <p:pic>
        <p:nvPicPr>
          <p:cNvPr id="7" name="Google Shape;168;p47" descr="hhs_hq-9ba13e72dbfd55539dcc61a75367c69e62fe14d0.jpg">
            <a:extLst>
              <a:ext uri="{FF2B5EF4-FFF2-40B4-BE49-F238E27FC236}">
                <a16:creationId xmlns:a16="http://schemas.microsoft.com/office/drawing/2014/main" id="{042E6A45-EF3E-4D2C-8857-A48917E8F4AB}"/>
              </a:ext>
            </a:extLst>
          </p:cNvPr>
          <p:cNvPicPr preferRelativeResize="0">
            <a:picLocks/>
          </p:cNvPicPr>
          <p:nvPr userDrawn="1"/>
        </p:nvPicPr>
        <p:blipFill rotWithShape="1">
          <a:blip r:embed="rId2">
            <a:alphaModFix/>
          </a:blip>
          <a:srcRect l="35155" t="17313" r="29706"/>
          <a:stretch/>
        </p:blipFill>
        <p:spPr>
          <a:xfrm>
            <a:off x="0" y="0"/>
            <a:ext cx="3890962" cy="6858000"/>
          </a:xfrm>
          <a:prstGeom prst="rect">
            <a:avLst/>
          </a:prstGeom>
          <a:solidFill>
            <a:srgbClr val="F8FBFC"/>
          </a:solidFill>
          <a:ln>
            <a:noFill/>
          </a:ln>
        </p:spPr>
      </p:pic>
      <p:sp>
        <p:nvSpPr>
          <p:cNvPr id="13" name="Google Shape;169;p47">
            <a:extLst>
              <a:ext uri="{FF2B5EF4-FFF2-40B4-BE49-F238E27FC236}">
                <a16:creationId xmlns:a16="http://schemas.microsoft.com/office/drawing/2014/main" id="{86AC0F2D-B2F4-420B-ADC4-C63698F775F0}"/>
              </a:ext>
            </a:extLst>
          </p:cNvPr>
          <p:cNvSpPr/>
          <p:nvPr userDrawn="1"/>
        </p:nvSpPr>
        <p:spPr>
          <a:xfrm>
            <a:off x="0" y="0"/>
            <a:ext cx="3894979" cy="6858000"/>
          </a:xfrm>
          <a:prstGeom prst="rect">
            <a:avLst/>
          </a:prstGeom>
          <a:solidFill>
            <a:srgbClr val="000099">
              <a:alpha val="44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Palatino"/>
              <a:ea typeface="Palatino"/>
              <a:cs typeface="Palatino"/>
              <a:sym typeface="Palatino"/>
            </a:endParaRPr>
          </a:p>
        </p:txBody>
      </p:sp>
      <p:pic>
        <p:nvPicPr>
          <p:cNvPr id="14" name="Picture 13">
            <a:extLst>
              <a:ext uri="{FF2B5EF4-FFF2-40B4-BE49-F238E27FC236}">
                <a16:creationId xmlns:a16="http://schemas.microsoft.com/office/drawing/2014/main" id="{36884066-6FB5-417E-8EF9-BCC06E87647D}"/>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21491" y="5929313"/>
            <a:ext cx="3667875" cy="865187"/>
          </a:xfrm>
          <a:prstGeom prst="rect">
            <a:avLst/>
          </a:prstGeom>
        </p:spPr>
      </p:pic>
    </p:spTree>
    <p:extLst>
      <p:ext uri="{BB962C8B-B14F-4D97-AF65-F5344CB8AC3E}">
        <p14:creationId xmlns:p14="http://schemas.microsoft.com/office/powerpoint/2010/main" val="422877545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11081-C749-4BE1-B53F-8DDF353E81D4}"/>
              </a:ext>
            </a:extLst>
          </p:cNvPr>
          <p:cNvSpPr>
            <a:spLocks noGrp="1"/>
          </p:cNvSpPr>
          <p:nvPr>
            <p:ph type="title"/>
          </p:nvPr>
        </p:nvSpPr>
        <p:spPr>
          <a:xfrm>
            <a:off x="839788" y="457200"/>
            <a:ext cx="3932237" cy="1600200"/>
          </a:xfrm>
          <a:prstGeom prst="rect">
            <a:avLst/>
          </a:prstGeom>
        </p:spPr>
        <p:txBody>
          <a:bodyPr anchor="b"/>
          <a:lstStyle>
            <a:lvl1pPr>
              <a:lnSpc>
                <a:spcPct val="100000"/>
              </a:lnSpc>
              <a:defRPr sz="3200">
                <a:solidFill>
                  <a:srgbClr val="000099"/>
                </a:solidFill>
                <a:latin typeface="Franklin Gothic Heavy" panose="020B09030201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63061F53-0931-4550-B2FE-3EEDA3D6D1C4}"/>
              </a:ext>
            </a:extLst>
          </p:cNvPr>
          <p:cNvSpPr>
            <a:spLocks noGrp="1"/>
          </p:cNvSpPr>
          <p:nvPr>
            <p:ph idx="1"/>
          </p:nvPr>
        </p:nvSpPr>
        <p:spPr>
          <a:xfrm>
            <a:off x="5183188" y="987425"/>
            <a:ext cx="6172200" cy="4727575"/>
          </a:xfrm>
          <a:prstGeom prst="rect">
            <a:avLst/>
          </a:prstGeom>
        </p:spPr>
        <p:txBody>
          <a:bodyPr/>
          <a:lstStyle>
            <a:lvl1pPr>
              <a:lnSpc>
                <a:spcPct val="100000"/>
              </a:lnSpc>
              <a:defRPr sz="3200">
                <a:latin typeface="Franklin Gothic Book" panose="020B0503020102020204" pitchFamily="34" charset="0"/>
              </a:defRPr>
            </a:lvl1pPr>
            <a:lvl2pPr>
              <a:lnSpc>
                <a:spcPct val="100000"/>
              </a:lnSpc>
              <a:defRPr sz="2800">
                <a:latin typeface="Franklin Gothic Book" panose="020B0503020102020204" pitchFamily="34" charset="0"/>
              </a:defRPr>
            </a:lvl2pPr>
            <a:lvl3pPr>
              <a:lnSpc>
                <a:spcPct val="100000"/>
              </a:lnSpc>
              <a:defRPr sz="2400">
                <a:latin typeface="Franklin Gothic Book" panose="020B0503020102020204" pitchFamily="34" charset="0"/>
              </a:defRPr>
            </a:lvl3pPr>
            <a:lvl4pPr>
              <a:lnSpc>
                <a:spcPct val="100000"/>
              </a:lnSpc>
              <a:defRPr sz="2000">
                <a:latin typeface="Franklin Gothic Book" panose="020B0503020102020204" pitchFamily="34" charset="0"/>
              </a:defRPr>
            </a:lvl4pPr>
            <a:lvl5pPr>
              <a:lnSpc>
                <a:spcPct val="100000"/>
              </a:lnSpc>
              <a:defRPr sz="2000">
                <a:latin typeface="Franklin Gothic Book" panose="020B05030201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6DC369F-0645-4158-82BE-E531A088F610}"/>
              </a:ext>
            </a:extLst>
          </p:cNvPr>
          <p:cNvSpPr>
            <a:spLocks noGrp="1"/>
          </p:cNvSpPr>
          <p:nvPr>
            <p:ph type="body" sz="half" idx="2"/>
          </p:nvPr>
        </p:nvSpPr>
        <p:spPr>
          <a:xfrm>
            <a:off x="839788" y="2057400"/>
            <a:ext cx="3932237" cy="3697365"/>
          </a:xfrm>
          <a:prstGeom prst="rect">
            <a:avLst/>
          </a:prstGeom>
        </p:spPr>
        <p:txBody>
          <a:bodyPr/>
          <a:lstStyle>
            <a:lvl1pPr marL="0" indent="0">
              <a:lnSpc>
                <a:spcPct val="100000"/>
              </a:lnSpc>
              <a:buNone/>
              <a:defRPr sz="1600">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Rectangle 10">
            <a:extLst>
              <a:ext uri="{FF2B5EF4-FFF2-40B4-BE49-F238E27FC236}">
                <a16:creationId xmlns:a16="http://schemas.microsoft.com/office/drawing/2014/main" id="{EAC51AC8-3525-43DE-82F6-61450507F459}"/>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0986B49C-ECBF-418E-8972-9D0A42CE039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3" name="Rectangle 12">
            <a:extLst>
              <a:ext uri="{FF2B5EF4-FFF2-40B4-BE49-F238E27FC236}">
                <a16:creationId xmlns:a16="http://schemas.microsoft.com/office/drawing/2014/main" id="{99684CAD-51A8-42B2-A513-3EEDB7CD0D9D}"/>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34700302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155F-6375-4D52-A308-CEF99B97EAF7}"/>
              </a:ext>
            </a:extLst>
          </p:cNvPr>
          <p:cNvSpPr>
            <a:spLocks noGrp="1"/>
          </p:cNvSpPr>
          <p:nvPr>
            <p:ph type="title"/>
          </p:nvPr>
        </p:nvSpPr>
        <p:spPr>
          <a:xfrm>
            <a:off x="839788" y="457200"/>
            <a:ext cx="3932237" cy="1600200"/>
          </a:xfrm>
          <a:prstGeom prst="rect">
            <a:avLst/>
          </a:prstGeom>
        </p:spPr>
        <p:txBody>
          <a:bodyPr anchor="b"/>
          <a:lstStyle>
            <a:lvl1pPr>
              <a:lnSpc>
                <a:spcPct val="100000"/>
              </a:lnSpc>
              <a:defRPr sz="3200">
                <a:solidFill>
                  <a:srgbClr val="000099"/>
                </a:solidFill>
                <a:latin typeface="Franklin Gothic Heavy" panose="020B0903020102020204" pitchFamily="34" charset="0"/>
              </a:defRPr>
            </a:lvl1pPr>
          </a:lstStyle>
          <a:p>
            <a:r>
              <a:rPr lang="en-US" dirty="0"/>
              <a:t>Click to edit Master title style</a:t>
            </a:r>
          </a:p>
        </p:txBody>
      </p:sp>
      <p:sp>
        <p:nvSpPr>
          <p:cNvPr id="3" name="Picture Placeholder 2">
            <a:extLst>
              <a:ext uri="{FF2B5EF4-FFF2-40B4-BE49-F238E27FC236}">
                <a16:creationId xmlns:a16="http://schemas.microsoft.com/office/drawing/2014/main" id="{4832CB14-37A6-4649-8011-73E441E787A7}"/>
              </a:ext>
            </a:extLst>
          </p:cNvPr>
          <p:cNvSpPr>
            <a:spLocks noGrp="1"/>
          </p:cNvSpPr>
          <p:nvPr>
            <p:ph type="pic" idx="1"/>
          </p:nvPr>
        </p:nvSpPr>
        <p:spPr>
          <a:xfrm>
            <a:off x="5183188" y="987426"/>
            <a:ext cx="6172200" cy="4713288"/>
          </a:xfrm>
          <a:prstGeom prst="rect">
            <a:avLst/>
          </a:prstGeom>
        </p:spPr>
        <p:txBody>
          <a:bodyPr/>
          <a:lstStyle>
            <a:lvl1pPr marL="0" indent="0">
              <a:lnSpc>
                <a:spcPct val="100000"/>
              </a:lnSpc>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FFFA5CF-A347-4E04-A436-D9E1D8A065B7}"/>
              </a:ext>
            </a:extLst>
          </p:cNvPr>
          <p:cNvSpPr>
            <a:spLocks noGrp="1"/>
          </p:cNvSpPr>
          <p:nvPr>
            <p:ph type="body" sz="half" idx="2"/>
          </p:nvPr>
        </p:nvSpPr>
        <p:spPr>
          <a:xfrm>
            <a:off x="839788" y="2057400"/>
            <a:ext cx="3932237" cy="3686191"/>
          </a:xfrm>
          <a:prstGeom prst="rect">
            <a:avLst/>
          </a:prstGeom>
        </p:spPr>
        <p:txBody>
          <a:bodyPr/>
          <a:lstStyle>
            <a:lvl1pPr marL="0" indent="0">
              <a:lnSpc>
                <a:spcPct val="100000"/>
              </a:lnSpc>
              <a:buNone/>
              <a:defRPr sz="1600">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Rectangle 10">
            <a:extLst>
              <a:ext uri="{FF2B5EF4-FFF2-40B4-BE49-F238E27FC236}">
                <a16:creationId xmlns:a16="http://schemas.microsoft.com/office/drawing/2014/main" id="{D4DF14A6-3F1D-4D7E-894E-AE42F6590F48}"/>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22BB91DB-9AA4-450C-A86A-BB3F62C7115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3" name="Rectangle 12">
            <a:extLst>
              <a:ext uri="{FF2B5EF4-FFF2-40B4-BE49-F238E27FC236}">
                <a16:creationId xmlns:a16="http://schemas.microsoft.com/office/drawing/2014/main" id="{91472979-BE14-4493-9A1D-DCC66AE4D1A1}"/>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22302608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5B631908-0914-40C6-B687-B2AB28365820}"/>
              </a:ext>
            </a:extLst>
          </p:cNvPr>
          <p:cNvSpPr>
            <a:spLocks noGrp="1"/>
          </p:cNvSpPr>
          <p:nvPr>
            <p:ph type="body" orient="vert" idx="1"/>
          </p:nvPr>
        </p:nvSpPr>
        <p:spPr>
          <a:xfrm>
            <a:off x="838200" y="1825625"/>
            <a:ext cx="10515600" cy="3884612"/>
          </a:xfrm>
          <a:prstGeom prst="rect">
            <a:avLst/>
          </a:prstGeom>
        </p:spPr>
        <p:txBody>
          <a:bodyPr vert="eaVert"/>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F80984FF-FE2D-4390-A6A2-2AF7BFC25BCD}"/>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121CAD40-1D4D-4EF5-A66D-84EF0C83D8B0}"/>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9" name="Rectangle 8">
            <a:extLst>
              <a:ext uri="{FF2B5EF4-FFF2-40B4-BE49-F238E27FC236}">
                <a16:creationId xmlns:a16="http://schemas.microsoft.com/office/drawing/2014/main" id="{EBDAA2BA-6802-432A-9A3F-87F3FD19025B}"/>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A142603-0112-4992-96DE-B604D87E001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4" name="Rectangle 13">
            <a:extLst>
              <a:ext uri="{FF2B5EF4-FFF2-40B4-BE49-F238E27FC236}">
                <a16:creationId xmlns:a16="http://schemas.microsoft.com/office/drawing/2014/main" id="{C1360C2A-00D5-4292-93C1-6AF95F2167E0}"/>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90189532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E6E9CF-9DB0-4B0B-AC12-AD0D7BE0D282}"/>
              </a:ext>
            </a:extLst>
          </p:cNvPr>
          <p:cNvSpPr>
            <a:spLocks noGrp="1"/>
          </p:cNvSpPr>
          <p:nvPr>
            <p:ph type="title" orient="vert"/>
          </p:nvPr>
        </p:nvSpPr>
        <p:spPr>
          <a:xfrm>
            <a:off x="8724900" y="365125"/>
            <a:ext cx="2628900" cy="5345112"/>
          </a:xfrm>
          <a:prstGeom prst="rect">
            <a:avLst/>
          </a:prstGeom>
        </p:spPr>
        <p:txBody>
          <a:bodyPr vert="eaVert"/>
          <a:lstStyle>
            <a:lvl1pPr>
              <a:lnSpc>
                <a:spcPct val="100000"/>
              </a:lnSpc>
              <a:defRPr>
                <a:solidFill>
                  <a:srgbClr val="000099"/>
                </a:solidFill>
                <a:latin typeface="Franklin Gothic Heavy" panose="020B0903020102020204" pitchFamily="34" charset="0"/>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B0721C69-3105-4EFF-9A3D-D60F09B8A4C6}"/>
              </a:ext>
            </a:extLst>
          </p:cNvPr>
          <p:cNvSpPr>
            <a:spLocks noGrp="1"/>
          </p:cNvSpPr>
          <p:nvPr>
            <p:ph type="body" orient="vert" idx="1"/>
          </p:nvPr>
        </p:nvSpPr>
        <p:spPr>
          <a:xfrm>
            <a:off x="838200" y="365125"/>
            <a:ext cx="7734300" cy="5345112"/>
          </a:xfrm>
          <a:prstGeom prst="rect">
            <a:avLst/>
          </a:prstGeom>
        </p:spPr>
        <p:txBody>
          <a:bodyPr vert="eaVert"/>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7AB14DDB-45D8-4BEF-95CA-5A210755960B}"/>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FA256E1-FB02-4F85-9673-CC9C19279DC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2" name="Rectangle 11">
            <a:extLst>
              <a:ext uri="{FF2B5EF4-FFF2-40B4-BE49-F238E27FC236}">
                <a16:creationId xmlns:a16="http://schemas.microsoft.com/office/drawing/2014/main" id="{0DECF2A9-FB09-4AC9-AAF8-FAF5F88CFD2C}"/>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183924388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8EE21DF-7615-824D-B9CB-5C2A810D636A}"/>
              </a:ext>
            </a:extLst>
          </p:cNvPr>
          <p:cNvSpPr>
            <a:spLocks noGrp="1"/>
          </p:cNvSpPr>
          <p:nvPr>
            <p:ph type="dt" sz="half" idx="10"/>
          </p:nvPr>
        </p:nvSpPr>
        <p:spPr/>
        <p:txBody>
          <a:bodyPr/>
          <a:lstStyle/>
          <a:p>
            <a:fld id="{D4E55766-2B1C-B44B-A89E-C47F55592326}" type="datetime1">
              <a:rPr lang="en-US" smtClean="0"/>
              <a:t>9/11/2026</a:t>
            </a:fld>
            <a:endParaRPr lang="en-US"/>
          </a:p>
        </p:txBody>
      </p:sp>
      <p:sp>
        <p:nvSpPr>
          <p:cNvPr id="4" name="Footer Placeholder 3">
            <a:extLst>
              <a:ext uri="{FF2B5EF4-FFF2-40B4-BE49-F238E27FC236}">
                <a16:creationId xmlns:a16="http://schemas.microsoft.com/office/drawing/2014/main" id="{FE29F862-3707-6242-8CB8-AF2E6E1B16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9F1255-3E84-6B44-873D-706358CC6881}"/>
              </a:ext>
            </a:extLst>
          </p:cNvPr>
          <p:cNvSpPr>
            <a:spLocks noGrp="1"/>
          </p:cNvSpPr>
          <p:nvPr>
            <p:ph type="sldNum" sz="quarter" idx="12"/>
          </p:nvPr>
        </p:nvSpPr>
        <p:spPr/>
        <p:txBody>
          <a:bodyPr/>
          <a:lstStyle/>
          <a:p>
            <a:fld id="{FBF150C9-AEB5-4E49-974F-A35B3FA7A129}" type="slidenum">
              <a:rPr lang="en-US" smtClean="0"/>
              <a:t>‹#›</a:t>
            </a:fld>
            <a:endParaRPr lang="en-US"/>
          </a:p>
        </p:txBody>
      </p:sp>
      <p:pic>
        <p:nvPicPr>
          <p:cNvPr id="6" name="Picture 5">
            <a:extLst>
              <a:ext uri="{FF2B5EF4-FFF2-40B4-BE49-F238E27FC236}">
                <a16:creationId xmlns:a16="http://schemas.microsoft.com/office/drawing/2014/main" id="{A1B832C7-54B4-C74C-9ABF-CD41C17EA6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7998"/>
          </a:xfrm>
          <a:prstGeom prst="rect">
            <a:avLst/>
          </a:prstGeom>
        </p:spPr>
      </p:pic>
      <p:sp>
        <p:nvSpPr>
          <p:cNvPr id="12" name="Rectangle 11">
            <a:extLst>
              <a:ext uri="{FF2B5EF4-FFF2-40B4-BE49-F238E27FC236}">
                <a16:creationId xmlns:a16="http://schemas.microsoft.com/office/drawing/2014/main" id="{B7A9ADAF-23F4-ED46-AEF9-13D23B4AFE0F}"/>
              </a:ext>
            </a:extLst>
          </p:cNvPr>
          <p:cNvSpPr/>
          <p:nvPr userDrawn="1"/>
        </p:nvSpPr>
        <p:spPr>
          <a:xfrm>
            <a:off x="0" y="-1"/>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8">
            <a:extLst>
              <a:ext uri="{FF2B5EF4-FFF2-40B4-BE49-F238E27FC236}">
                <a16:creationId xmlns:a16="http://schemas.microsoft.com/office/drawing/2014/main" id="{EB63CC56-1F7B-1442-9794-10C903CA059A}"/>
              </a:ext>
            </a:extLst>
          </p:cNvPr>
          <p:cNvSpPr/>
          <p:nvPr userDrawn="1"/>
        </p:nvSpPr>
        <p:spPr>
          <a:xfrm>
            <a:off x="5394000" y="6772656"/>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CB12021-BCE0-6E4E-9DE6-EA5BD599496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7538" y="256309"/>
            <a:ext cx="908050" cy="1048248"/>
          </a:xfrm>
          <a:prstGeom prst="rect">
            <a:avLst/>
          </a:prstGeom>
        </p:spPr>
      </p:pic>
      <p:sp>
        <p:nvSpPr>
          <p:cNvPr id="13" name="Title 7">
            <a:extLst>
              <a:ext uri="{FF2B5EF4-FFF2-40B4-BE49-F238E27FC236}">
                <a16:creationId xmlns:a16="http://schemas.microsoft.com/office/drawing/2014/main" id="{79B746C1-DF71-2C40-9C97-C3BE91234179}"/>
              </a:ext>
            </a:extLst>
          </p:cNvPr>
          <p:cNvSpPr>
            <a:spLocks noGrp="1"/>
          </p:cNvSpPr>
          <p:nvPr>
            <p:ph type="ctrTitle"/>
          </p:nvPr>
        </p:nvSpPr>
        <p:spPr>
          <a:xfrm>
            <a:off x="1524000" y="4255774"/>
            <a:ext cx="9144000" cy="978534"/>
          </a:xfrm>
        </p:spPr>
        <p:txBody>
          <a:bodyPr numCol="1" anchor="ctr">
            <a:noAutofit/>
          </a:bodyPr>
          <a:lstStyle>
            <a:lvl1pPr>
              <a:defRPr>
                <a:solidFill>
                  <a:schemeClr val="bg1"/>
                </a:solidFill>
              </a:defRPr>
            </a:lvl1pPr>
          </a:lstStyle>
          <a:p>
            <a:pPr algn="ctr"/>
            <a:r>
              <a:rPr lang="en-US" sz="4800" b="1" dirty="0">
                <a:solidFill>
                  <a:schemeClr val="bg2"/>
                </a:solidFill>
              </a:rPr>
              <a:t>2019 </a:t>
            </a:r>
            <a:r>
              <a:rPr lang="en-US" sz="4800" b="1" dirty="0">
                <a:solidFill>
                  <a:schemeClr val="bg1"/>
                </a:solidFill>
              </a:rPr>
              <a:t>Stakeholder</a:t>
            </a:r>
            <a:r>
              <a:rPr lang="en-US" sz="4800" b="1" dirty="0">
                <a:solidFill>
                  <a:schemeClr val="bg2"/>
                </a:solidFill>
              </a:rPr>
              <a:t> Meeting</a:t>
            </a:r>
          </a:p>
        </p:txBody>
      </p:sp>
      <p:sp>
        <p:nvSpPr>
          <p:cNvPr id="14" name="Subtitle 13">
            <a:extLst>
              <a:ext uri="{FF2B5EF4-FFF2-40B4-BE49-F238E27FC236}">
                <a16:creationId xmlns:a16="http://schemas.microsoft.com/office/drawing/2014/main" id="{34A7DA1E-22EE-F343-9E33-09D816DAE048}"/>
              </a:ext>
            </a:extLst>
          </p:cNvPr>
          <p:cNvSpPr>
            <a:spLocks noGrp="1"/>
          </p:cNvSpPr>
          <p:nvPr>
            <p:ph type="subTitle" idx="1"/>
          </p:nvPr>
        </p:nvSpPr>
        <p:spPr>
          <a:xfrm>
            <a:off x="1524000" y="4991485"/>
            <a:ext cx="9144000" cy="560387"/>
          </a:xfrm>
        </p:spPr>
        <p:txBody>
          <a:bodyPr>
            <a:normAutofit/>
          </a:bodyPr>
          <a:lstStyle>
            <a:lvl1pPr marL="0" indent="0">
              <a:buNone/>
              <a:defRPr/>
            </a:lvl1pPr>
          </a:lstStyle>
          <a:p>
            <a:pPr algn="ctr"/>
            <a:r>
              <a:rPr lang="en-US" sz="2000" dirty="0">
                <a:solidFill>
                  <a:schemeClr val="bg2"/>
                </a:solidFill>
              </a:rPr>
              <a:t>Presentation Template</a:t>
            </a:r>
          </a:p>
        </p:txBody>
      </p:sp>
      <p:sp>
        <p:nvSpPr>
          <p:cNvPr id="15" name="Rounded Rectangle 8">
            <a:extLst>
              <a:ext uri="{FF2B5EF4-FFF2-40B4-BE49-F238E27FC236}">
                <a16:creationId xmlns:a16="http://schemas.microsoft.com/office/drawing/2014/main" id="{2B52187B-E418-7E4B-913B-2E973110A035}"/>
              </a:ext>
            </a:extLst>
          </p:cNvPr>
          <p:cNvSpPr/>
          <p:nvPr userDrawn="1"/>
        </p:nvSpPr>
        <p:spPr>
          <a:xfrm>
            <a:off x="5394000" y="0"/>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BEC61A5-9094-6349-B540-2B896B281A3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23" y="256309"/>
            <a:ext cx="1765300" cy="596900"/>
          </a:xfrm>
          <a:prstGeom prst="rect">
            <a:avLst/>
          </a:prstGeom>
        </p:spPr>
      </p:pic>
    </p:spTree>
    <p:extLst>
      <p:ext uri="{BB962C8B-B14F-4D97-AF65-F5344CB8AC3E}">
        <p14:creationId xmlns:p14="http://schemas.microsoft.com/office/powerpoint/2010/main" val="1184864964"/>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8EE21DF-7615-824D-B9CB-5C2A810D636A}"/>
              </a:ext>
            </a:extLst>
          </p:cNvPr>
          <p:cNvSpPr>
            <a:spLocks noGrp="1"/>
          </p:cNvSpPr>
          <p:nvPr>
            <p:ph type="dt" sz="half" idx="10"/>
          </p:nvPr>
        </p:nvSpPr>
        <p:spPr/>
        <p:txBody>
          <a:bodyPr/>
          <a:lstStyle/>
          <a:p>
            <a:fld id="{23639492-6EA1-284E-9190-F627D4B8C056}" type="datetime1">
              <a:rPr lang="en-US" smtClean="0"/>
              <a:t>9/11/2026</a:t>
            </a:fld>
            <a:endParaRPr lang="en-US"/>
          </a:p>
        </p:txBody>
      </p:sp>
      <p:sp>
        <p:nvSpPr>
          <p:cNvPr id="4" name="Footer Placeholder 3">
            <a:extLst>
              <a:ext uri="{FF2B5EF4-FFF2-40B4-BE49-F238E27FC236}">
                <a16:creationId xmlns:a16="http://schemas.microsoft.com/office/drawing/2014/main" id="{FE29F862-3707-6242-8CB8-AF2E6E1B16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9F1255-3E84-6B44-873D-706358CC6881}"/>
              </a:ext>
            </a:extLst>
          </p:cNvPr>
          <p:cNvSpPr>
            <a:spLocks noGrp="1"/>
          </p:cNvSpPr>
          <p:nvPr>
            <p:ph type="sldNum" sz="quarter" idx="12"/>
          </p:nvPr>
        </p:nvSpPr>
        <p:spPr/>
        <p:txBody>
          <a:bodyPr/>
          <a:lstStyle/>
          <a:p>
            <a:fld id="{FBF150C9-AEB5-4E49-974F-A35B3FA7A129}" type="slidenum">
              <a:rPr lang="en-US" smtClean="0"/>
              <a:t>‹#›</a:t>
            </a:fld>
            <a:endParaRPr lang="en-US"/>
          </a:p>
        </p:txBody>
      </p:sp>
      <p:pic>
        <p:nvPicPr>
          <p:cNvPr id="6" name="Picture 5">
            <a:extLst>
              <a:ext uri="{FF2B5EF4-FFF2-40B4-BE49-F238E27FC236}">
                <a16:creationId xmlns:a16="http://schemas.microsoft.com/office/drawing/2014/main" id="{A1B832C7-54B4-C74C-9ABF-CD41C17EA6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B7A9ADAF-23F4-ED46-AEF9-13D23B4AFE0F}"/>
              </a:ext>
            </a:extLst>
          </p:cNvPr>
          <p:cNvSpPr/>
          <p:nvPr userDrawn="1"/>
        </p:nvSpPr>
        <p:spPr>
          <a:xfrm>
            <a:off x="0" y="0"/>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8">
            <a:extLst>
              <a:ext uri="{FF2B5EF4-FFF2-40B4-BE49-F238E27FC236}">
                <a16:creationId xmlns:a16="http://schemas.microsoft.com/office/drawing/2014/main" id="{EB63CC56-1F7B-1442-9794-10C903CA059A}"/>
              </a:ext>
            </a:extLst>
          </p:cNvPr>
          <p:cNvSpPr/>
          <p:nvPr userDrawn="1"/>
        </p:nvSpPr>
        <p:spPr>
          <a:xfrm>
            <a:off x="5394000" y="6772656"/>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7">
            <a:extLst>
              <a:ext uri="{FF2B5EF4-FFF2-40B4-BE49-F238E27FC236}">
                <a16:creationId xmlns:a16="http://schemas.microsoft.com/office/drawing/2014/main" id="{15A28BAE-9555-9743-B344-34CC2E88F4E5}"/>
              </a:ext>
            </a:extLst>
          </p:cNvPr>
          <p:cNvSpPr>
            <a:spLocks noGrp="1"/>
          </p:cNvSpPr>
          <p:nvPr>
            <p:ph type="ctrTitle"/>
          </p:nvPr>
        </p:nvSpPr>
        <p:spPr>
          <a:xfrm>
            <a:off x="1524000" y="4255774"/>
            <a:ext cx="9144000" cy="978534"/>
          </a:xfrm>
        </p:spPr>
        <p:txBody>
          <a:bodyPr numCol="1" anchor="ctr">
            <a:noAutofit/>
          </a:bodyPr>
          <a:lstStyle>
            <a:lvl1pPr>
              <a:defRPr b="1" i="0">
                <a:latin typeface="Source Sans Pro Semibold" panose="020B0503030403020204" pitchFamily="34" charset="0"/>
                <a:ea typeface="Source Sans Pro Semibold" panose="020B0503030403020204" pitchFamily="34" charset="0"/>
              </a:defRPr>
            </a:lvl1pPr>
          </a:lstStyle>
          <a:p>
            <a:pPr algn="ctr"/>
            <a:r>
              <a:rPr lang="en-US" sz="4800" b="1" dirty="0">
                <a:solidFill>
                  <a:schemeClr val="bg2"/>
                </a:solidFill>
              </a:rPr>
              <a:t>2019 </a:t>
            </a:r>
            <a:r>
              <a:rPr lang="en-US" sz="4800" b="1" dirty="0">
                <a:solidFill>
                  <a:schemeClr val="bg1"/>
                </a:solidFill>
              </a:rPr>
              <a:t>Stakeholder</a:t>
            </a:r>
            <a:r>
              <a:rPr lang="en-US" sz="4800" b="1" dirty="0">
                <a:solidFill>
                  <a:schemeClr val="bg2"/>
                </a:solidFill>
              </a:rPr>
              <a:t> Meeting</a:t>
            </a:r>
          </a:p>
        </p:txBody>
      </p:sp>
      <p:sp>
        <p:nvSpPr>
          <p:cNvPr id="14" name="Subtitle 13">
            <a:extLst>
              <a:ext uri="{FF2B5EF4-FFF2-40B4-BE49-F238E27FC236}">
                <a16:creationId xmlns:a16="http://schemas.microsoft.com/office/drawing/2014/main" id="{F41A847A-BFB7-4D43-8A62-9ECB949B457C}"/>
              </a:ext>
            </a:extLst>
          </p:cNvPr>
          <p:cNvSpPr>
            <a:spLocks noGrp="1"/>
          </p:cNvSpPr>
          <p:nvPr>
            <p:ph type="subTitle" idx="1"/>
          </p:nvPr>
        </p:nvSpPr>
        <p:spPr>
          <a:xfrm>
            <a:off x="1524000" y="4991485"/>
            <a:ext cx="9144000" cy="560387"/>
          </a:xfrm>
        </p:spPr>
        <p:txBody>
          <a:bodyPr>
            <a:normAutofit/>
          </a:bodyPr>
          <a:lstStyle>
            <a:lvl1pPr marL="0" indent="0">
              <a:buNone/>
              <a:defRPr>
                <a:latin typeface="Source Sans Pro" panose="020B0503030403020204" pitchFamily="34" charset="0"/>
                <a:ea typeface="Source Sans Pro" panose="020B0503030403020204" pitchFamily="34" charset="0"/>
              </a:defRPr>
            </a:lvl1pPr>
          </a:lstStyle>
          <a:p>
            <a:pPr algn="ctr"/>
            <a:r>
              <a:rPr lang="en-US" sz="2000" dirty="0">
                <a:solidFill>
                  <a:schemeClr val="bg2"/>
                </a:solidFill>
              </a:rPr>
              <a:t>Presentation Template</a:t>
            </a:r>
          </a:p>
        </p:txBody>
      </p:sp>
      <p:pic>
        <p:nvPicPr>
          <p:cNvPr id="15" name="Picture 14">
            <a:extLst>
              <a:ext uri="{FF2B5EF4-FFF2-40B4-BE49-F238E27FC236}">
                <a16:creationId xmlns:a16="http://schemas.microsoft.com/office/drawing/2014/main" id="{D2D1E805-5D1E-1646-90AF-F8BAE6F86D4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7538" y="256309"/>
            <a:ext cx="908050" cy="1048248"/>
          </a:xfrm>
          <a:prstGeom prst="rect">
            <a:avLst/>
          </a:prstGeom>
        </p:spPr>
      </p:pic>
      <p:sp>
        <p:nvSpPr>
          <p:cNvPr id="16" name="Rounded Rectangle 8">
            <a:extLst>
              <a:ext uri="{FF2B5EF4-FFF2-40B4-BE49-F238E27FC236}">
                <a16:creationId xmlns:a16="http://schemas.microsoft.com/office/drawing/2014/main" id="{59FD1C33-BC9E-B446-80E8-4C94FFD6F07A}"/>
              </a:ext>
            </a:extLst>
          </p:cNvPr>
          <p:cNvSpPr/>
          <p:nvPr userDrawn="1"/>
        </p:nvSpPr>
        <p:spPr>
          <a:xfrm>
            <a:off x="5394000" y="0"/>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F3508C0A-73BF-1145-85CA-ECE7586E01E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23" y="256309"/>
            <a:ext cx="1765300" cy="596900"/>
          </a:xfrm>
          <a:prstGeom prst="rect">
            <a:avLst/>
          </a:prstGeom>
        </p:spPr>
      </p:pic>
    </p:spTree>
    <p:extLst>
      <p:ext uri="{BB962C8B-B14F-4D97-AF65-F5344CB8AC3E}">
        <p14:creationId xmlns:p14="http://schemas.microsoft.com/office/powerpoint/2010/main" val="487758008"/>
      </p:ext>
    </p:extLst>
  </p:cSld>
  <p:clrMapOvr>
    <a:masterClrMapping/>
  </p:clrMapOvr>
  <p:transition spd="slow">
    <p:push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8EE21DF-7615-824D-B9CB-5C2A810D636A}"/>
              </a:ext>
            </a:extLst>
          </p:cNvPr>
          <p:cNvSpPr>
            <a:spLocks noGrp="1"/>
          </p:cNvSpPr>
          <p:nvPr>
            <p:ph type="dt" sz="half" idx="10"/>
          </p:nvPr>
        </p:nvSpPr>
        <p:spPr/>
        <p:txBody>
          <a:bodyPr/>
          <a:lstStyle/>
          <a:p>
            <a:fld id="{7887F0A0-3CD7-404E-9F05-861D0C12041C}" type="datetime1">
              <a:rPr lang="en-US" smtClean="0"/>
              <a:t>9/11/2026</a:t>
            </a:fld>
            <a:endParaRPr lang="en-US"/>
          </a:p>
        </p:txBody>
      </p:sp>
      <p:sp>
        <p:nvSpPr>
          <p:cNvPr id="4" name="Footer Placeholder 3">
            <a:extLst>
              <a:ext uri="{FF2B5EF4-FFF2-40B4-BE49-F238E27FC236}">
                <a16:creationId xmlns:a16="http://schemas.microsoft.com/office/drawing/2014/main" id="{FE29F862-3707-6242-8CB8-AF2E6E1B16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9F1255-3E84-6B44-873D-706358CC6881}"/>
              </a:ext>
            </a:extLst>
          </p:cNvPr>
          <p:cNvSpPr>
            <a:spLocks noGrp="1"/>
          </p:cNvSpPr>
          <p:nvPr>
            <p:ph type="sldNum" sz="quarter" idx="12"/>
          </p:nvPr>
        </p:nvSpPr>
        <p:spPr/>
        <p:txBody>
          <a:bodyPr/>
          <a:lstStyle/>
          <a:p>
            <a:fld id="{FBF150C9-AEB5-4E49-974F-A35B3FA7A129}" type="slidenum">
              <a:rPr lang="en-US" smtClean="0"/>
              <a:t>‹#›</a:t>
            </a:fld>
            <a:endParaRPr lang="en-US"/>
          </a:p>
        </p:txBody>
      </p:sp>
      <p:pic>
        <p:nvPicPr>
          <p:cNvPr id="6" name="Picture 5">
            <a:extLst>
              <a:ext uri="{FF2B5EF4-FFF2-40B4-BE49-F238E27FC236}">
                <a16:creationId xmlns:a16="http://schemas.microsoft.com/office/drawing/2014/main" id="{A1B832C7-54B4-C74C-9ABF-CD41C17EA6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3855"/>
            <a:ext cx="12192000" cy="6871855"/>
          </a:xfrm>
          <a:prstGeom prst="rect">
            <a:avLst/>
          </a:prstGeom>
        </p:spPr>
      </p:pic>
      <p:sp>
        <p:nvSpPr>
          <p:cNvPr id="12" name="Rectangle 11">
            <a:extLst>
              <a:ext uri="{FF2B5EF4-FFF2-40B4-BE49-F238E27FC236}">
                <a16:creationId xmlns:a16="http://schemas.microsoft.com/office/drawing/2014/main" id="{B7A9ADAF-23F4-ED46-AEF9-13D23B4AFE0F}"/>
              </a:ext>
            </a:extLst>
          </p:cNvPr>
          <p:cNvSpPr/>
          <p:nvPr userDrawn="1"/>
        </p:nvSpPr>
        <p:spPr>
          <a:xfrm>
            <a:off x="0" y="-13855"/>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7">
            <a:extLst>
              <a:ext uri="{FF2B5EF4-FFF2-40B4-BE49-F238E27FC236}">
                <a16:creationId xmlns:a16="http://schemas.microsoft.com/office/drawing/2014/main" id="{E27DDF3D-02D8-C04F-AA37-CE8ADEE6474B}"/>
              </a:ext>
            </a:extLst>
          </p:cNvPr>
          <p:cNvSpPr>
            <a:spLocks noGrp="1"/>
          </p:cNvSpPr>
          <p:nvPr>
            <p:ph type="ctrTitle"/>
          </p:nvPr>
        </p:nvSpPr>
        <p:spPr>
          <a:xfrm>
            <a:off x="1524000" y="4255774"/>
            <a:ext cx="9144000" cy="978534"/>
          </a:xfrm>
        </p:spPr>
        <p:txBody>
          <a:bodyPr numCol="1" anchor="ctr">
            <a:noAutofit/>
          </a:bodyPr>
          <a:lstStyle/>
          <a:p>
            <a:pPr algn="ctr"/>
            <a:r>
              <a:rPr lang="en-US" sz="4800" b="1" dirty="0">
                <a:solidFill>
                  <a:schemeClr val="bg2"/>
                </a:solidFill>
              </a:rPr>
              <a:t>2019 </a:t>
            </a:r>
            <a:r>
              <a:rPr lang="en-US" sz="4800" b="1" dirty="0">
                <a:solidFill>
                  <a:schemeClr val="bg1"/>
                </a:solidFill>
              </a:rPr>
              <a:t>Stakeholder</a:t>
            </a:r>
            <a:r>
              <a:rPr lang="en-US" sz="4800" b="1" dirty="0">
                <a:solidFill>
                  <a:schemeClr val="bg2"/>
                </a:solidFill>
              </a:rPr>
              <a:t> Meeting</a:t>
            </a:r>
          </a:p>
        </p:txBody>
      </p:sp>
      <p:sp>
        <p:nvSpPr>
          <p:cNvPr id="8" name="Subtitle 13">
            <a:extLst>
              <a:ext uri="{FF2B5EF4-FFF2-40B4-BE49-F238E27FC236}">
                <a16:creationId xmlns:a16="http://schemas.microsoft.com/office/drawing/2014/main" id="{7E3D701C-4FA0-E54C-93E9-14BD9FF558CC}"/>
              </a:ext>
            </a:extLst>
          </p:cNvPr>
          <p:cNvSpPr>
            <a:spLocks noGrp="1"/>
          </p:cNvSpPr>
          <p:nvPr>
            <p:ph type="subTitle" idx="1"/>
          </p:nvPr>
        </p:nvSpPr>
        <p:spPr>
          <a:xfrm>
            <a:off x="1524000" y="4991485"/>
            <a:ext cx="9144000" cy="560387"/>
          </a:xfrm>
        </p:spPr>
        <p:txBody>
          <a:bodyPr>
            <a:normAutofit/>
          </a:bodyPr>
          <a:lstStyle>
            <a:lvl1pPr marL="0" indent="0">
              <a:buNone/>
              <a:defRPr/>
            </a:lvl1pPr>
          </a:lstStyle>
          <a:p>
            <a:pPr algn="ctr"/>
            <a:r>
              <a:rPr lang="en-US" sz="2000" dirty="0">
                <a:solidFill>
                  <a:schemeClr val="bg2"/>
                </a:solidFill>
              </a:rPr>
              <a:t>Presentation Template</a:t>
            </a:r>
          </a:p>
        </p:txBody>
      </p:sp>
      <p:sp>
        <p:nvSpPr>
          <p:cNvPr id="10" name="Rounded Rectangle 8">
            <a:extLst>
              <a:ext uri="{FF2B5EF4-FFF2-40B4-BE49-F238E27FC236}">
                <a16:creationId xmlns:a16="http://schemas.microsoft.com/office/drawing/2014/main" id="{EB63CC56-1F7B-1442-9794-10C903CA059A}"/>
              </a:ext>
            </a:extLst>
          </p:cNvPr>
          <p:cNvSpPr/>
          <p:nvPr userDrawn="1"/>
        </p:nvSpPr>
        <p:spPr>
          <a:xfrm>
            <a:off x="5394000" y="6772656"/>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F61D078-3D59-F547-B276-851BC1AE9F8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7538" y="256309"/>
            <a:ext cx="908050" cy="1048248"/>
          </a:xfrm>
          <a:prstGeom prst="rect">
            <a:avLst/>
          </a:prstGeom>
        </p:spPr>
      </p:pic>
      <p:sp>
        <p:nvSpPr>
          <p:cNvPr id="14" name="Rounded Rectangle 8">
            <a:extLst>
              <a:ext uri="{FF2B5EF4-FFF2-40B4-BE49-F238E27FC236}">
                <a16:creationId xmlns:a16="http://schemas.microsoft.com/office/drawing/2014/main" id="{649F490D-57DA-8148-B13C-FAE3ED06A1FC}"/>
              </a:ext>
            </a:extLst>
          </p:cNvPr>
          <p:cNvSpPr/>
          <p:nvPr userDrawn="1"/>
        </p:nvSpPr>
        <p:spPr>
          <a:xfrm>
            <a:off x="5394000" y="0"/>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EEA2473-1250-A545-862F-2571B2C0EFF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23" y="256309"/>
            <a:ext cx="1765300" cy="596900"/>
          </a:xfrm>
          <a:prstGeom prst="rect">
            <a:avLst/>
          </a:prstGeom>
        </p:spPr>
      </p:pic>
    </p:spTree>
    <p:extLst>
      <p:ext uri="{BB962C8B-B14F-4D97-AF65-F5344CB8AC3E}">
        <p14:creationId xmlns:p14="http://schemas.microsoft.com/office/powerpoint/2010/main" val="2325079586"/>
      </p:ext>
    </p:extLst>
  </p:cSld>
  <p:clrMapOvr>
    <a:masterClrMapping/>
  </p:clrMapOvr>
  <p:transition spd="slow">
    <p:push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8EE21DF-7615-824D-B9CB-5C2A810D636A}"/>
              </a:ext>
            </a:extLst>
          </p:cNvPr>
          <p:cNvSpPr>
            <a:spLocks noGrp="1"/>
          </p:cNvSpPr>
          <p:nvPr>
            <p:ph type="dt" sz="half" idx="10"/>
          </p:nvPr>
        </p:nvSpPr>
        <p:spPr/>
        <p:txBody>
          <a:bodyPr/>
          <a:lstStyle/>
          <a:p>
            <a:fld id="{AB6372A1-836E-354B-AF47-46F27C2DD1FB}" type="datetime1">
              <a:rPr lang="en-US" smtClean="0"/>
              <a:t>9/11/2026</a:t>
            </a:fld>
            <a:endParaRPr lang="en-US"/>
          </a:p>
        </p:txBody>
      </p:sp>
      <p:sp>
        <p:nvSpPr>
          <p:cNvPr id="4" name="Footer Placeholder 3">
            <a:extLst>
              <a:ext uri="{FF2B5EF4-FFF2-40B4-BE49-F238E27FC236}">
                <a16:creationId xmlns:a16="http://schemas.microsoft.com/office/drawing/2014/main" id="{FE29F862-3707-6242-8CB8-AF2E6E1B16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9F1255-3E84-6B44-873D-706358CC6881}"/>
              </a:ext>
            </a:extLst>
          </p:cNvPr>
          <p:cNvSpPr>
            <a:spLocks noGrp="1"/>
          </p:cNvSpPr>
          <p:nvPr>
            <p:ph type="sldNum" sz="quarter" idx="12"/>
          </p:nvPr>
        </p:nvSpPr>
        <p:spPr/>
        <p:txBody>
          <a:bodyPr/>
          <a:lstStyle/>
          <a:p>
            <a:fld id="{FBF150C9-AEB5-4E49-974F-A35B3FA7A129}" type="slidenum">
              <a:rPr lang="en-US" smtClean="0"/>
              <a:t>‹#›</a:t>
            </a:fld>
            <a:endParaRPr lang="en-US"/>
          </a:p>
        </p:txBody>
      </p:sp>
      <p:pic>
        <p:nvPicPr>
          <p:cNvPr id="6" name="Picture 5">
            <a:extLst>
              <a:ext uri="{FF2B5EF4-FFF2-40B4-BE49-F238E27FC236}">
                <a16:creationId xmlns:a16="http://schemas.microsoft.com/office/drawing/2014/main" id="{A1B832C7-54B4-C74C-9ABF-CD41C17EA6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B7A9ADAF-23F4-ED46-AEF9-13D23B4AFE0F}"/>
              </a:ext>
            </a:extLst>
          </p:cNvPr>
          <p:cNvSpPr/>
          <p:nvPr userDrawn="1"/>
        </p:nvSpPr>
        <p:spPr>
          <a:xfrm>
            <a:off x="0" y="0"/>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7">
            <a:extLst>
              <a:ext uri="{FF2B5EF4-FFF2-40B4-BE49-F238E27FC236}">
                <a16:creationId xmlns:a16="http://schemas.microsoft.com/office/drawing/2014/main" id="{E27DDF3D-02D8-C04F-AA37-CE8ADEE6474B}"/>
              </a:ext>
            </a:extLst>
          </p:cNvPr>
          <p:cNvSpPr>
            <a:spLocks noGrp="1"/>
          </p:cNvSpPr>
          <p:nvPr>
            <p:ph type="ctrTitle" hasCustomPrompt="1"/>
          </p:nvPr>
        </p:nvSpPr>
        <p:spPr>
          <a:xfrm>
            <a:off x="1524000" y="4255774"/>
            <a:ext cx="9144000" cy="978534"/>
          </a:xfrm>
        </p:spPr>
        <p:txBody>
          <a:bodyPr numCol="1" anchor="ctr">
            <a:noAutofit/>
          </a:bodyPr>
          <a:lstStyle>
            <a:lvl1pPr>
              <a:defRPr>
                <a:solidFill>
                  <a:schemeClr val="bg1"/>
                </a:solidFill>
              </a:defRPr>
            </a:lvl1pPr>
          </a:lstStyle>
          <a:p>
            <a:pPr algn="ctr"/>
            <a:r>
              <a:rPr lang="en-US" sz="4800" b="1" dirty="0">
                <a:solidFill>
                  <a:schemeClr val="bg2"/>
                </a:solidFill>
              </a:rPr>
              <a:t>2019 Stakeholder Meeting</a:t>
            </a:r>
          </a:p>
        </p:txBody>
      </p:sp>
      <p:sp>
        <p:nvSpPr>
          <p:cNvPr id="8" name="Subtitle 13">
            <a:extLst>
              <a:ext uri="{FF2B5EF4-FFF2-40B4-BE49-F238E27FC236}">
                <a16:creationId xmlns:a16="http://schemas.microsoft.com/office/drawing/2014/main" id="{7E3D701C-4FA0-E54C-93E9-14BD9FF558CC}"/>
              </a:ext>
            </a:extLst>
          </p:cNvPr>
          <p:cNvSpPr>
            <a:spLocks noGrp="1"/>
          </p:cNvSpPr>
          <p:nvPr>
            <p:ph type="subTitle" idx="1"/>
          </p:nvPr>
        </p:nvSpPr>
        <p:spPr>
          <a:xfrm>
            <a:off x="1524000" y="4991485"/>
            <a:ext cx="9144000" cy="560387"/>
          </a:xfrm>
        </p:spPr>
        <p:txBody>
          <a:bodyPr>
            <a:normAutofit/>
          </a:bodyPr>
          <a:lstStyle>
            <a:lvl1pPr marL="0" indent="0">
              <a:buNone/>
              <a:defRPr/>
            </a:lvl1pPr>
          </a:lstStyle>
          <a:p>
            <a:pPr algn="ctr"/>
            <a:r>
              <a:rPr lang="en-US" sz="2000" dirty="0">
                <a:solidFill>
                  <a:schemeClr val="bg2"/>
                </a:solidFill>
              </a:rPr>
              <a:t>Presentation Template</a:t>
            </a:r>
          </a:p>
        </p:txBody>
      </p:sp>
      <p:sp>
        <p:nvSpPr>
          <p:cNvPr id="10" name="Rounded Rectangle 8">
            <a:extLst>
              <a:ext uri="{FF2B5EF4-FFF2-40B4-BE49-F238E27FC236}">
                <a16:creationId xmlns:a16="http://schemas.microsoft.com/office/drawing/2014/main" id="{EB63CC56-1F7B-1442-9794-10C903CA059A}"/>
              </a:ext>
            </a:extLst>
          </p:cNvPr>
          <p:cNvSpPr/>
          <p:nvPr userDrawn="1"/>
        </p:nvSpPr>
        <p:spPr>
          <a:xfrm>
            <a:off x="5394000" y="6772656"/>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B94A889-DF6C-5B42-B88E-BE71296F382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7538" y="256309"/>
            <a:ext cx="908050" cy="1048248"/>
          </a:xfrm>
          <a:prstGeom prst="rect">
            <a:avLst/>
          </a:prstGeom>
        </p:spPr>
      </p:pic>
      <p:sp>
        <p:nvSpPr>
          <p:cNvPr id="14" name="Rounded Rectangle 8">
            <a:extLst>
              <a:ext uri="{FF2B5EF4-FFF2-40B4-BE49-F238E27FC236}">
                <a16:creationId xmlns:a16="http://schemas.microsoft.com/office/drawing/2014/main" id="{9EF9EE91-AA4E-F148-A4D2-3E1F6758036C}"/>
              </a:ext>
            </a:extLst>
          </p:cNvPr>
          <p:cNvSpPr/>
          <p:nvPr userDrawn="1"/>
        </p:nvSpPr>
        <p:spPr>
          <a:xfrm>
            <a:off x="5394000" y="0"/>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ABF320F-D29F-4541-9699-05F561A687A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23" y="256309"/>
            <a:ext cx="1765300" cy="596900"/>
          </a:xfrm>
          <a:prstGeom prst="rect">
            <a:avLst/>
          </a:prstGeom>
        </p:spPr>
      </p:pic>
    </p:spTree>
    <p:extLst>
      <p:ext uri="{BB962C8B-B14F-4D97-AF65-F5344CB8AC3E}">
        <p14:creationId xmlns:p14="http://schemas.microsoft.com/office/powerpoint/2010/main" val="4134755312"/>
      </p:ext>
    </p:extLst>
  </p:cSld>
  <p:clrMapOvr>
    <a:masterClrMapping/>
  </p:clrMapOvr>
  <p:transition spd="slow">
    <p:push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9BABAA-CB8B-494F-A97E-B673836CADB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48"/>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B7A9ADAF-23F4-ED46-AEF9-13D23B4AFE0F}"/>
              </a:ext>
            </a:extLst>
          </p:cNvPr>
          <p:cNvSpPr/>
          <p:nvPr userDrawn="1"/>
        </p:nvSpPr>
        <p:spPr>
          <a:xfrm>
            <a:off x="0" y="-1"/>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8">
            <a:extLst>
              <a:ext uri="{FF2B5EF4-FFF2-40B4-BE49-F238E27FC236}">
                <a16:creationId xmlns:a16="http://schemas.microsoft.com/office/drawing/2014/main" id="{EB63CC56-1F7B-1442-9794-10C903CA059A}"/>
              </a:ext>
            </a:extLst>
          </p:cNvPr>
          <p:cNvSpPr/>
          <p:nvPr userDrawn="1"/>
        </p:nvSpPr>
        <p:spPr>
          <a:xfrm>
            <a:off x="5394000" y="6772656"/>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FCD12EF-3522-8B4D-A8D6-A535A11A71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7538" y="256309"/>
            <a:ext cx="908050" cy="1048248"/>
          </a:xfrm>
          <a:prstGeom prst="rect">
            <a:avLst/>
          </a:prstGeom>
        </p:spPr>
      </p:pic>
      <p:sp>
        <p:nvSpPr>
          <p:cNvPr id="14" name="Rounded Rectangle 8">
            <a:extLst>
              <a:ext uri="{FF2B5EF4-FFF2-40B4-BE49-F238E27FC236}">
                <a16:creationId xmlns:a16="http://schemas.microsoft.com/office/drawing/2014/main" id="{D0B96FDA-C28C-8044-BE45-6B27A73BF661}"/>
              </a:ext>
            </a:extLst>
          </p:cNvPr>
          <p:cNvSpPr/>
          <p:nvPr userDrawn="1"/>
        </p:nvSpPr>
        <p:spPr>
          <a:xfrm>
            <a:off x="5394000" y="0"/>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6D727118-006A-8049-880A-6E1F686783D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23" y="256309"/>
            <a:ext cx="1765300" cy="596900"/>
          </a:xfrm>
          <a:prstGeom prst="rect">
            <a:avLst/>
          </a:prstGeom>
        </p:spPr>
      </p:pic>
      <p:sp>
        <p:nvSpPr>
          <p:cNvPr id="16" name="Title 7">
            <a:extLst>
              <a:ext uri="{FF2B5EF4-FFF2-40B4-BE49-F238E27FC236}">
                <a16:creationId xmlns:a16="http://schemas.microsoft.com/office/drawing/2014/main" id="{1D21067C-69D1-B24F-9333-7F050ECA668F}"/>
              </a:ext>
            </a:extLst>
          </p:cNvPr>
          <p:cNvSpPr>
            <a:spLocks noGrp="1"/>
          </p:cNvSpPr>
          <p:nvPr>
            <p:ph type="ctrTitle"/>
          </p:nvPr>
        </p:nvSpPr>
        <p:spPr>
          <a:xfrm>
            <a:off x="1524000" y="4255774"/>
            <a:ext cx="9144000" cy="978534"/>
          </a:xfrm>
        </p:spPr>
        <p:txBody>
          <a:bodyPr numCol="1" anchor="ctr">
            <a:noAutofit/>
          </a:bodyPr>
          <a:lstStyle/>
          <a:p>
            <a:pPr algn="ctr"/>
            <a:r>
              <a:rPr lang="en-US" sz="4800" b="1" dirty="0">
                <a:solidFill>
                  <a:schemeClr val="bg1"/>
                </a:solidFill>
              </a:rPr>
              <a:t>2019 Stakeholder Meeting</a:t>
            </a:r>
          </a:p>
        </p:txBody>
      </p:sp>
      <p:sp>
        <p:nvSpPr>
          <p:cNvPr id="17" name="Subtitle 13">
            <a:extLst>
              <a:ext uri="{FF2B5EF4-FFF2-40B4-BE49-F238E27FC236}">
                <a16:creationId xmlns:a16="http://schemas.microsoft.com/office/drawing/2014/main" id="{0017E45D-2053-8841-B699-FAE27F166D35}"/>
              </a:ext>
            </a:extLst>
          </p:cNvPr>
          <p:cNvSpPr>
            <a:spLocks noGrp="1"/>
          </p:cNvSpPr>
          <p:nvPr>
            <p:ph type="subTitle" idx="1"/>
          </p:nvPr>
        </p:nvSpPr>
        <p:spPr>
          <a:xfrm>
            <a:off x="1524000" y="4991485"/>
            <a:ext cx="9144000" cy="560387"/>
          </a:xfrm>
        </p:spPr>
        <p:txBody>
          <a:bodyPr>
            <a:normAutofit/>
          </a:bodyPr>
          <a:lstStyle>
            <a:lvl1pPr marL="0" indent="0">
              <a:buNone/>
              <a:defRPr/>
            </a:lvl1pPr>
          </a:lstStyle>
          <a:p>
            <a:pPr algn="ctr"/>
            <a:r>
              <a:rPr lang="en-US" sz="2000" dirty="0">
                <a:solidFill>
                  <a:schemeClr val="bg2"/>
                </a:solidFill>
              </a:rPr>
              <a:t>Presentation Template</a:t>
            </a:r>
          </a:p>
        </p:txBody>
      </p:sp>
    </p:spTree>
    <p:extLst>
      <p:ext uri="{BB962C8B-B14F-4D97-AF65-F5344CB8AC3E}">
        <p14:creationId xmlns:p14="http://schemas.microsoft.com/office/powerpoint/2010/main" val="3823088257"/>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Intro Slid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8EE21DF-7615-824D-B9CB-5C2A810D636A}"/>
              </a:ext>
            </a:extLst>
          </p:cNvPr>
          <p:cNvSpPr>
            <a:spLocks noGrp="1"/>
          </p:cNvSpPr>
          <p:nvPr>
            <p:ph type="dt" sz="half" idx="10"/>
          </p:nvPr>
        </p:nvSpPr>
        <p:spPr/>
        <p:txBody>
          <a:bodyPr/>
          <a:lstStyle/>
          <a:p>
            <a:fld id="{8BCE17E4-B83F-AE4B-8F88-27243CF6AB4F}" type="datetime1">
              <a:rPr lang="en-US" smtClean="0"/>
              <a:t>9/11/2026</a:t>
            </a:fld>
            <a:endParaRPr lang="en-US"/>
          </a:p>
        </p:txBody>
      </p:sp>
      <p:sp>
        <p:nvSpPr>
          <p:cNvPr id="4" name="Footer Placeholder 3">
            <a:extLst>
              <a:ext uri="{FF2B5EF4-FFF2-40B4-BE49-F238E27FC236}">
                <a16:creationId xmlns:a16="http://schemas.microsoft.com/office/drawing/2014/main" id="{FE29F862-3707-6242-8CB8-AF2E6E1B16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9F1255-3E84-6B44-873D-706358CC6881}"/>
              </a:ext>
            </a:extLst>
          </p:cNvPr>
          <p:cNvSpPr>
            <a:spLocks noGrp="1"/>
          </p:cNvSpPr>
          <p:nvPr>
            <p:ph type="sldNum" sz="quarter" idx="12"/>
          </p:nvPr>
        </p:nvSpPr>
        <p:spPr/>
        <p:txBody>
          <a:bodyPr/>
          <a:lstStyle/>
          <a:p>
            <a:fld id="{FBF150C9-AEB5-4E49-974F-A35B3FA7A129}" type="slidenum">
              <a:rPr lang="en-US" smtClean="0"/>
              <a:t>‹#›</a:t>
            </a:fld>
            <a:endParaRPr lang="en-US"/>
          </a:p>
        </p:txBody>
      </p:sp>
      <p:pic>
        <p:nvPicPr>
          <p:cNvPr id="6" name="Picture 5">
            <a:extLst>
              <a:ext uri="{FF2B5EF4-FFF2-40B4-BE49-F238E27FC236}">
                <a16:creationId xmlns:a16="http://schemas.microsoft.com/office/drawing/2014/main" id="{A1B832C7-54B4-C74C-9ABF-CD41C17EA6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310433"/>
            <a:ext cx="12192000" cy="2884076"/>
          </a:xfrm>
          <a:prstGeom prst="rect">
            <a:avLst/>
          </a:prstGeom>
        </p:spPr>
      </p:pic>
      <p:sp>
        <p:nvSpPr>
          <p:cNvPr id="10" name="Rounded Rectangle 8">
            <a:extLst>
              <a:ext uri="{FF2B5EF4-FFF2-40B4-BE49-F238E27FC236}">
                <a16:creationId xmlns:a16="http://schemas.microsoft.com/office/drawing/2014/main" id="{EB63CC56-1F7B-1442-9794-10C903CA059A}"/>
              </a:ext>
            </a:extLst>
          </p:cNvPr>
          <p:cNvSpPr/>
          <p:nvPr userDrawn="1"/>
        </p:nvSpPr>
        <p:spPr>
          <a:xfrm>
            <a:off x="5394000" y="6772656"/>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9833A0B9-AE75-EE4B-BBAB-53B899D87700}"/>
              </a:ext>
            </a:extLst>
          </p:cNvPr>
          <p:cNvSpPr>
            <a:spLocks noGrp="1"/>
          </p:cNvSpPr>
          <p:nvPr>
            <p:ph type="title"/>
          </p:nvPr>
        </p:nvSpPr>
        <p:spPr>
          <a:xfrm>
            <a:off x="838200" y="4612831"/>
            <a:ext cx="10515600" cy="803211"/>
          </a:xfrm>
        </p:spPr>
        <p:txBody>
          <a:bodyPr>
            <a:normAutofit/>
          </a:bodyPr>
          <a:lstStyle>
            <a:lvl1pPr algn="ctr">
              <a:defRPr sz="4400" b="1"/>
            </a:lvl1pPr>
          </a:lstStyle>
          <a:p>
            <a:r>
              <a:rPr lang="en-US" dirty="0"/>
              <a:t>Click to edit Master title style</a:t>
            </a:r>
            <a:endParaRPr lang="en-ID" dirty="0"/>
          </a:p>
        </p:txBody>
      </p:sp>
      <p:sp>
        <p:nvSpPr>
          <p:cNvPr id="13" name="Text Placeholder 10">
            <a:extLst>
              <a:ext uri="{FF2B5EF4-FFF2-40B4-BE49-F238E27FC236}">
                <a16:creationId xmlns:a16="http://schemas.microsoft.com/office/drawing/2014/main" id="{9FF87147-60F4-A644-AE22-F13E68C954A7}"/>
              </a:ext>
            </a:extLst>
          </p:cNvPr>
          <p:cNvSpPr>
            <a:spLocks noGrp="1"/>
          </p:cNvSpPr>
          <p:nvPr>
            <p:ph type="body" sz="quarter" idx="13"/>
          </p:nvPr>
        </p:nvSpPr>
        <p:spPr>
          <a:xfrm>
            <a:off x="838200" y="5416042"/>
            <a:ext cx="10515600" cy="342075"/>
          </a:xfrm>
        </p:spPr>
        <p:txBody>
          <a:bodyPr anchor="b">
            <a:noAutofit/>
          </a:bodyPr>
          <a:lstStyle>
            <a:lvl1pPr marL="0" indent="0" algn="ctr">
              <a:buNone/>
              <a:defRPr sz="2000"/>
            </a:lvl1pPr>
            <a:lvl2pPr marL="457200" indent="0">
              <a:buNone/>
              <a:defRPr/>
            </a:lvl2pPr>
          </a:lstStyle>
          <a:p>
            <a:pPr lvl="0"/>
            <a:r>
              <a:rPr lang="en-US" dirty="0"/>
              <a:t>Edit Master text styles</a:t>
            </a:r>
          </a:p>
        </p:txBody>
      </p:sp>
      <p:pic>
        <p:nvPicPr>
          <p:cNvPr id="14" name="Picture 13">
            <a:extLst>
              <a:ext uri="{FF2B5EF4-FFF2-40B4-BE49-F238E27FC236}">
                <a16:creationId xmlns:a16="http://schemas.microsoft.com/office/drawing/2014/main" id="{4F6A72F7-F480-1944-A57F-6FFEC47FC2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7538" y="256309"/>
            <a:ext cx="908050" cy="1048247"/>
          </a:xfrm>
          <a:prstGeom prst="rect">
            <a:avLst/>
          </a:prstGeom>
        </p:spPr>
      </p:pic>
      <p:sp>
        <p:nvSpPr>
          <p:cNvPr id="15" name="Rounded Rectangle 8">
            <a:extLst>
              <a:ext uri="{FF2B5EF4-FFF2-40B4-BE49-F238E27FC236}">
                <a16:creationId xmlns:a16="http://schemas.microsoft.com/office/drawing/2014/main" id="{7C6ADF88-B9C7-3444-9BC8-8BB7EC9D2BD9}"/>
              </a:ext>
            </a:extLst>
          </p:cNvPr>
          <p:cNvSpPr/>
          <p:nvPr userDrawn="1"/>
        </p:nvSpPr>
        <p:spPr>
          <a:xfrm>
            <a:off x="5394000" y="0"/>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F6373FE9-9DA1-C34D-97A4-B94984C6A4B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5164" y="256309"/>
            <a:ext cx="1761817" cy="596900"/>
          </a:xfrm>
          <a:prstGeom prst="rect">
            <a:avLst/>
          </a:prstGeom>
        </p:spPr>
      </p:pic>
    </p:spTree>
    <p:extLst>
      <p:ext uri="{BB962C8B-B14F-4D97-AF65-F5344CB8AC3E}">
        <p14:creationId xmlns:p14="http://schemas.microsoft.com/office/powerpoint/2010/main" val="6611149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3D5E88-7FAF-784C-AC9A-F3F89483309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B20139-36B4-F449-B963-5405E180C7BE}"/>
              </a:ext>
            </a:extLst>
          </p:cNvPr>
          <p:cNvSpPr>
            <a:spLocks noGrp="1"/>
          </p:cNvSpPr>
          <p:nvPr>
            <p:ph type="dt" sz="half" idx="10"/>
          </p:nvPr>
        </p:nvSpPr>
        <p:spPr/>
        <p:txBody>
          <a:bodyPr/>
          <a:lstStyle/>
          <a:p>
            <a:fld id="{940E3B3F-A392-BE49-A98B-9E987D6D6310}" type="datetime1">
              <a:rPr lang="en-US" smtClean="0"/>
              <a:t>9/11/2026</a:t>
            </a:fld>
            <a:endParaRPr lang="en-US"/>
          </a:p>
        </p:txBody>
      </p:sp>
      <p:sp>
        <p:nvSpPr>
          <p:cNvPr id="5" name="Footer Placeholder 4">
            <a:extLst>
              <a:ext uri="{FF2B5EF4-FFF2-40B4-BE49-F238E27FC236}">
                <a16:creationId xmlns:a16="http://schemas.microsoft.com/office/drawing/2014/main" id="{EE47A6C1-1CC4-B04D-B91B-B3E8CB2B8D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FFDAB9-0BB5-DA4D-AFEC-C6C5C24122D2}"/>
              </a:ext>
            </a:extLst>
          </p:cNvPr>
          <p:cNvSpPr>
            <a:spLocks noGrp="1"/>
          </p:cNvSpPr>
          <p:nvPr>
            <p:ph type="sldNum" sz="quarter" idx="12"/>
          </p:nvPr>
        </p:nvSpPr>
        <p:spPr/>
        <p:txBody>
          <a:bodyPr/>
          <a:lstStyle/>
          <a:p>
            <a:fld id="{FBF150C9-AEB5-4E49-974F-A35B3FA7A129}" type="slidenum">
              <a:rPr lang="en-US" smtClean="0"/>
              <a:t>‹#›</a:t>
            </a:fld>
            <a:endParaRPr lang="en-US"/>
          </a:p>
        </p:txBody>
      </p:sp>
      <p:sp>
        <p:nvSpPr>
          <p:cNvPr id="7" name="Rounded Rectangle 8">
            <a:extLst>
              <a:ext uri="{FF2B5EF4-FFF2-40B4-BE49-F238E27FC236}">
                <a16:creationId xmlns:a16="http://schemas.microsoft.com/office/drawing/2014/main" id="{A90A738C-DBDB-0C46-927A-AC57A8D00B27}"/>
              </a:ext>
            </a:extLst>
          </p:cNvPr>
          <p:cNvSpPr/>
          <p:nvPr userDrawn="1"/>
        </p:nvSpPr>
        <p:spPr>
          <a:xfrm>
            <a:off x="5394000" y="0"/>
            <a:ext cx="1404000" cy="853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6E1807D-21D2-5240-BF73-8A70C42DF8F5}"/>
              </a:ext>
            </a:extLst>
          </p:cNvPr>
          <p:cNvSpPr>
            <a:spLocks noGrp="1"/>
          </p:cNvSpPr>
          <p:nvPr>
            <p:ph type="title"/>
          </p:nvPr>
        </p:nvSpPr>
        <p:spPr>
          <a:xfrm>
            <a:off x="838200" y="354965"/>
            <a:ext cx="10515600" cy="803211"/>
          </a:xfrm>
        </p:spPr>
        <p:txBody>
          <a:bodyPr>
            <a:normAutofit/>
          </a:bodyPr>
          <a:lstStyle>
            <a:lvl1pPr algn="ctr">
              <a:defRPr sz="4000" b="1"/>
            </a:lvl1pPr>
          </a:lstStyle>
          <a:p>
            <a:r>
              <a:rPr lang="en-US" dirty="0"/>
              <a:t>Click to edit Master title style</a:t>
            </a:r>
            <a:endParaRPr lang="en-ID" dirty="0"/>
          </a:p>
        </p:txBody>
      </p:sp>
      <p:sp>
        <p:nvSpPr>
          <p:cNvPr id="11" name="Text Placeholder 10">
            <a:extLst>
              <a:ext uri="{FF2B5EF4-FFF2-40B4-BE49-F238E27FC236}">
                <a16:creationId xmlns:a16="http://schemas.microsoft.com/office/drawing/2014/main" id="{5E212436-5995-CD42-A470-B07F93C7F6CB}"/>
              </a:ext>
            </a:extLst>
          </p:cNvPr>
          <p:cNvSpPr>
            <a:spLocks noGrp="1"/>
          </p:cNvSpPr>
          <p:nvPr>
            <p:ph type="body" sz="quarter" idx="13"/>
          </p:nvPr>
        </p:nvSpPr>
        <p:spPr>
          <a:xfrm>
            <a:off x="838200" y="1158176"/>
            <a:ext cx="10515600" cy="342075"/>
          </a:xfrm>
        </p:spPr>
        <p:txBody>
          <a:bodyPr anchor="b">
            <a:noAutofit/>
          </a:bodyPr>
          <a:lstStyle>
            <a:lvl1pPr marL="0" indent="0" algn="ctr">
              <a:buNone/>
              <a:defRPr sz="2000"/>
            </a:lvl1pPr>
            <a:lvl2pPr marL="457200" indent="0">
              <a:buNone/>
              <a:defRPr/>
            </a:lvl2pPr>
          </a:lstStyle>
          <a:p>
            <a:pPr lvl="0"/>
            <a:r>
              <a:rPr lang="en-US" dirty="0"/>
              <a:t>Edit Master text styles</a:t>
            </a:r>
          </a:p>
        </p:txBody>
      </p:sp>
    </p:spTree>
    <p:extLst>
      <p:ext uri="{BB962C8B-B14F-4D97-AF65-F5344CB8AC3E}">
        <p14:creationId xmlns:p14="http://schemas.microsoft.com/office/powerpoint/2010/main" val="38452512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mp; Content - Two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E587AA-C7F7-E84C-B16F-25870F6A43E7}"/>
              </a:ext>
            </a:extLst>
          </p:cNvPr>
          <p:cNvSpPr>
            <a:spLocks noGrp="1"/>
          </p:cNvSpPr>
          <p:nvPr>
            <p:ph sz="half" idx="1"/>
          </p:nvPr>
        </p:nvSpPr>
        <p:spPr>
          <a:xfrm>
            <a:off x="838200" y="1509141"/>
            <a:ext cx="5181600" cy="466782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6DF2F6B-2EF6-E94F-9EBE-376D5758D0F4}"/>
              </a:ext>
            </a:extLst>
          </p:cNvPr>
          <p:cNvSpPr>
            <a:spLocks noGrp="1"/>
          </p:cNvSpPr>
          <p:nvPr>
            <p:ph sz="half" idx="2"/>
          </p:nvPr>
        </p:nvSpPr>
        <p:spPr>
          <a:xfrm>
            <a:off x="6172200" y="1509141"/>
            <a:ext cx="5181600" cy="466782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E2A0695-2D92-2B4B-90E4-095F73A0EB21}"/>
              </a:ext>
            </a:extLst>
          </p:cNvPr>
          <p:cNvSpPr>
            <a:spLocks noGrp="1"/>
          </p:cNvSpPr>
          <p:nvPr>
            <p:ph type="dt" sz="half" idx="10"/>
          </p:nvPr>
        </p:nvSpPr>
        <p:spPr/>
        <p:txBody>
          <a:bodyPr/>
          <a:lstStyle/>
          <a:p>
            <a:fld id="{9C9BF150-7DD5-BB44-BCE2-95780319B51C}" type="datetime1">
              <a:rPr lang="en-US" smtClean="0"/>
              <a:t>9/11/2026</a:t>
            </a:fld>
            <a:endParaRPr lang="en-US"/>
          </a:p>
        </p:txBody>
      </p:sp>
      <p:sp>
        <p:nvSpPr>
          <p:cNvPr id="6" name="Footer Placeholder 5">
            <a:extLst>
              <a:ext uri="{FF2B5EF4-FFF2-40B4-BE49-F238E27FC236}">
                <a16:creationId xmlns:a16="http://schemas.microsoft.com/office/drawing/2014/main" id="{45DEF1F6-FC25-724B-BBC9-CA31C298F3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15505-B3A9-2D4F-AA4D-F4F95F65B5AB}"/>
              </a:ext>
            </a:extLst>
          </p:cNvPr>
          <p:cNvSpPr>
            <a:spLocks noGrp="1"/>
          </p:cNvSpPr>
          <p:nvPr>
            <p:ph type="sldNum" sz="quarter" idx="12"/>
          </p:nvPr>
        </p:nvSpPr>
        <p:spPr/>
        <p:txBody>
          <a:bodyPr/>
          <a:lstStyle/>
          <a:p>
            <a:fld id="{FBF150C9-AEB5-4E49-974F-A35B3FA7A129}" type="slidenum">
              <a:rPr lang="en-US" smtClean="0"/>
              <a:t>‹#›</a:t>
            </a:fld>
            <a:endParaRPr lang="en-US"/>
          </a:p>
        </p:txBody>
      </p:sp>
      <p:sp>
        <p:nvSpPr>
          <p:cNvPr id="8" name="Rounded Rectangle 8">
            <a:extLst>
              <a:ext uri="{FF2B5EF4-FFF2-40B4-BE49-F238E27FC236}">
                <a16:creationId xmlns:a16="http://schemas.microsoft.com/office/drawing/2014/main" id="{C4CBD3F4-7FDF-BE4B-B6CB-B89900DD72F3}"/>
              </a:ext>
            </a:extLst>
          </p:cNvPr>
          <p:cNvSpPr/>
          <p:nvPr userDrawn="1"/>
        </p:nvSpPr>
        <p:spPr>
          <a:xfrm>
            <a:off x="5394000" y="0"/>
            <a:ext cx="1404000" cy="853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C6831D74-71C3-7A42-AC9C-22EAAC03D583}"/>
              </a:ext>
            </a:extLst>
          </p:cNvPr>
          <p:cNvSpPr>
            <a:spLocks noGrp="1"/>
          </p:cNvSpPr>
          <p:nvPr>
            <p:ph type="title"/>
          </p:nvPr>
        </p:nvSpPr>
        <p:spPr>
          <a:xfrm>
            <a:off x="838200" y="354965"/>
            <a:ext cx="10515600" cy="803211"/>
          </a:xfrm>
        </p:spPr>
        <p:txBody>
          <a:bodyPr>
            <a:normAutofit/>
          </a:bodyPr>
          <a:lstStyle>
            <a:lvl1pPr algn="ctr">
              <a:defRPr sz="4000" b="1"/>
            </a:lvl1pPr>
          </a:lstStyle>
          <a:p>
            <a:r>
              <a:rPr lang="en-US" dirty="0"/>
              <a:t>Click to edit Master title style</a:t>
            </a:r>
            <a:endParaRPr lang="en-ID" dirty="0"/>
          </a:p>
        </p:txBody>
      </p:sp>
      <p:sp>
        <p:nvSpPr>
          <p:cNvPr id="12" name="Text Placeholder 10">
            <a:extLst>
              <a:ext uri="{FF2B5EF4-FFF2-40B4-BE49-F238E27FC236}">
                <a16:creationId xmlns:a16="http://schemas.microsoft.com/office/drawing/2014/main" id="{E2770D47-FF01-B34C-AE3B-40C507252171}"/>
              </a:ext>
            </a:extLst>
          </p:cNvPr>
          <p:cNvSpPr>
            <a:spLocks noGrp="1"/>
          </p:cNvSpPr>
          <p:nvPr>
            <p:ph type="body" sz="quarter" idx="13"/>
          </p:nvPr>
        </p:nvSpPr>
        <p:spPr>
          <a:xfrm>
            <a:off x="838200" y="1158176"/>
            <a:ext cx="10515600" cy="342075"/>
          </a:xfrm>
        </p:spPr>
        <p:txBody>
          <a:bodyPr anchor="b">
            <a:noAutofit/>
          </a:bodyPr>
          <a:lstStyle>
            <a:lvl1pPr marL="0" indent="0" algn="ctr">
              <a:buNone/>
              <a:defRPr sz="2000"/>
            </a:lvl1pPr>
            <a:lvl2pPr marL="457200" indent="0">
              <a:buNone/>
              <a:defRPr/>
            </a:lvl2pPr>
          </a:lstStyle>
          <a:p>
            <a:pPr lvl="0"/>
            <a:r>
              <a:rPr lang="en-US" dirty="0"/>
              <a:t>Edit Master text styles</a:t>
            </a:r>
          </a:p>
        </p:txBody>
      </p:sp>
    </p:spTree>
    <p:extLst>
      <p:ext uri="{BB962C8B-B14F-4D97-AF65-F5344CB8AC3E}">
        <p14:creationId xmlns:p14="http://schemas.microsoft.com/office/powerpoint/2010/main" val="11753835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07298B6-1086-474F-8FD6-A6F79679E2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6AA058E-9B50-4F45-BF52-E397A6F389D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850613-216A-B548-8912-FEDA955076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535DF2B-781A-DC44-8A0B-930C7D69325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AC186F-C374-3C4F-9590-E7898A0B868F}"/>
              </a:ext>
            </a:extLst>
          </p:cNvPr>
          <p:cNvSpPr>
            <a:spLocks noGrp="1"/>
          </p:cNvSpPr>
          <p:nvPr>
            <p:ph type="dt" sz="half" idx="10"/>
          </p:nvPr>
        </p:nvSpPr>
        <p:spPr/>
        <p:txBody>
          <a:bodyPr/>
          <a:lstStyle/>
          <a:p>
            <a:fld id="{630B9D2F-A7D9-6444-877C-9BEDF9B04638}" type="datetime1">
              <a:rPr lang="en-US" smtClean="0"/>
              <a:t>9/11/2026</a:t>
            </a:fld>
            <a:endParaRPr lang="en-US"/>
          </a:p>
        </p:txBody>
      </p:sp>
      <p:sp>
        <p:nvSpPr>
          <p:cNvPr id="8" name="Footer Placeholder 7">
            <a:extLst>
              <a:ext uri="{FF2B5EF4-FFF2-40B4-BE49-F238E27FC236}">
                <a16:creationId xmlns:a16="http://schemas.microsoft.com/office/drawing/2014/main" id="{8B80C7BF-7357-3246-8469-0BC673F17C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F894E3-FF0C-E649-94D8-49211FE541AD}"/>
              </a:ext>
            </a:extLst>
          </p:cNvPr>
          <p:cNvSpPr>
            <a:spLocks noGrp="1"/>
          </p:cNvSpPr>
          <p:nvPr>
            <p:ph type="sldNum" sz="quarter" idx="12"/>
          </p:nvPr>
        </p:nvSpPr>
        <p:spPr/>
        <p:txBody>
          <a:bodyPr/>
          <a:lstStyle/>
          <a:p>
            <a:fld id="{FBF150C9-AEB5-4E49-974F-A35B3FA7A129}" type="slidenum">
              <a:rPr lang="en-US" smtClean="0"/>
              <a:t>‹#›</a:t>
            </a:fld>
            <a:endParaRPr lang="en-US"/>
          </a:p>
        </p:txBody>
      </p:sp>
      <p:sp>
        <p:nvSpPr>
          <p:cNvPr id="10" name="Rounded Rectangle 8">
            <a:extLst>
              <a:ext uri="{FF2B5EF4-FFF2-40B4-BE49-F238E27FC236}">
                <a16:creationId xmlns:a16="http://schemas.microsoft.com/office/drawing/2014/main" id="{E43F2FE4-74FF-CD45-AA57-261436A9CC98}"/>
              </a:ext>
            </a:extLst>
          </p:cNvPr>
          <p:cNvSpPr/>
          <p:nvPr userDrawn="1"/>
        </p:nvSpPr>
        <p:spPr>
          <a:xfrm>
            <a:off x="5394000" y="0"/>
            <a:ext cx="1404000" cy="853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E550B6DD-028F-824E-9C54-9A4B2EAD6264}"/>
              </a:ext>
            </a:extLst>
          </p:cNvPr>
          <p:cNvSpPr>
            <a:spLocks noGrp="1"/>
          </p:cNvSpPr>
          <p:nvPr>
            <p:ph type="title"/>
          </p:nvPr>
        </p:nvSpPr>
        <p:spPr>
          <a:xfrm>
            <a:off x="838200" y="354965"/>
            <a:ext cx="10515600" cy="803211"/>
          </a:xfrm>
        </p:spPr>
        <p:txBody>
          <a:bodyPr>
            <a:normAutofit/>
          </a:bodyPr>
          <a:lstStyle>
            <a:lvl1pPr algn="ctr">
              <a:defRPr sz="4000" b="1"/>
            </a:lvl1pPr>
          </a:lstStyle>
          <a:p>
            <a:r>
              <a:rPr lang="en-US" dirty="0"/>
              <a:t>Click to edit Master title style</a:t>
            </a:r>
            <a:endParaRPr lang="en-ID" dirty="0"/>
          </a:p>
        </p:txBody>
      </p:sp>
      <p:sp>
        <p:nvSpPr>
          <p:cNvPr id="14" name="Text Placeholder 10">
            <a:extLst>
              <a:ext uri="{FF2B5EF4-FFF2-40B4-BE49-F238E27FC236}">
                <a16:creationId xmlns:a16="http://schemas.microsoft.com/office/drawing/2014/main" id="{9FC76388-13E1-054F-81F5-ADE135FCE313}"/>
              </a:ext>
            </a:extLst>
          </p:cNvPr>
          <p:cNvSpPr>
            <a:spLocks noGrp="1"/>
          </p:cNvSpPr>
          <p:nvPr>
            <p:ph type="body" sz="quarter" idx="13"/>
          </p:nvPr>
        </p:nvSpPr>
        <p:spPr>
          <a:xfrm>
            <a:off x="838200" y="1158176"/>
            <a:ext cx="10515600" cy="342075"/>
          </a:xfrm>
        </p:spPr>
        <p:txBody>
          <a:bodyPr anchor="b">
            <a:noAutofit/>
          </a:bodyPr>
          <a:lstStyle>
            <a:lvl1pPr marL="0" indent="0" algn="ctr">
              <a:buNone/>
              <a:defRPr sz="2000"/>
            </a:lvl1pPr>
            <a:lvl2pPr marL="457200" indent="0">
              <a:buNone/>
              <a:defRPr/>
            </a:lvl2pPr>
          </a:lstStyle>
          <a:p>
            <a:pPr lvl="0"/>
            <a:r>
              <a:rPr lang="en-US" dirty="0"/>
              <a:t>Edit Master text styles</a:t>
            </a:r>
          </a:p>
        </p:txBody>
      </p:sp>
    </p:spTree>
    <p:extLst>
      <p:ext uri="{BB962C8B-B14F-4D97-AF65-F5344CB8AC3E}">
        <p14:creationId xmlns:p14="http://schemas.microsoft.com/office/powerpoint/2010/main" val="134789580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FE65CAF-17EE-0B4A-BFC9-8BF985AB309F}"/>
              </a:ext>
            </a:extLst>
          </p:cNvPr>
          <p:cNvSpPr>
            <a:spLocks noGrp="1"/>
          </p:cNvSpPr>
          <p:nvPr>
            <p:ph type="dt" sz="half" idx="10"/>
          </p:nvPr>
        </p:nvSpPr>
        <p:spPr/>
        <p:txBody>
          <a:bodyPr/>
          <a:lstStyle/>
          <a:p>
            <a:fld id="{3024D388-F9E5-1846-9235-827CFAF5A5E8}" type="datetime1">
              <a:rPr lang="en-US" smtClean="0"/>
              <a:t>9/11/2026</a:t>
            </a:fld>
            <a:endParaRPr lang="en-US"/>
          </a:p>
        </p:txBody>
      </p:sp>
      <p:sp>
        <p:nvSpPr>
          <p:cNvPr id="4" name="Footer Placeholder 3">
            <a:extLst>
              <a:ext uri="{FF2B5EF4-FFF2-40B4-BE49-F238E27FC236}">
                <a16:creationId xmlns:a16="http://schemas.microsoft.com/office/drawing/2014/main" id="{E4B12E83-7081-1242-823C-A64FC56C02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52196F-4875-A247-96B2-FB9B0603A21C}"/>
              </a:ext>
            </a:extLst>
          </p:cNvPr>
          <p:cNvSpPr>
            <a:spLocks noGrp="1"/>
          </p:cNvSpPr>
          <p:nvPr>
            <p:ph type="sldNum" sz="quarter" idx="12"/>
          </p:nvPr>
        </p:nvSpPr>
        <p:spPr/>
        <p:txBody>
          <a:bodyPr/>
          <a:lstStyle/>
          <a:p>
            <a:fld id="{FBF150C9-AEB5-4E49-974F-A35B3FA7A129}" type="slidenum">
              <a:rPr lang="en-US" smtClean="0"/>
              <a:t>‹#›</a:t>
            </a:fld>
            <a:endParaRPr lang="en-US"/>
          </a:p>
        </p:txBody>
      </p:sp>
      <p:sp>
        <p:nvSpPr>
          <p:cNvPr id="6" name="Rounded Rectangle 8">
            <a:extLst>
              <a:ext uri="{FF2B5EF4-FFF2-40B4-BE49-F238E27FC236}">
                <a16:creationId xmlns:a16="http://schemas.microsoft.com/office/drawing/2014/main" id="{C03FD14A-293D-F248-810A-6C8E337DC104}"/>
              </a:ext>
            </a:extLst>
          </p:cNvPr>
          <p:cNvSpPr/>
          <p:nvPr userDrawn="1"/>
        </p:nvSpPr>
        <p:spPr>
          <a:xfrm>
            <a:off x="5394000" y="0"/>
            <a:ext cx="1404000" cy="853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AC4EFE59-F70F-2640-9251-34F0B8B2C627}"/>
              </a:ext>
            </a:extLst>
          </p:cNvPr>
          <p:cNvSpPr>
            <a:spLocks noGrp="1"/>
          </p:cNvSpPr>
          <p:nvPr>
            <p:ph type="title"/>
          </p:nvPr>
        </p:nvSpPr>
        <p:spPr>
          <a:xfrm>
            <a:off x="838200" y="354965"/>
            <a:ext cx="10515600" cy="803211"/>
          </a:xfrm>
        </p:spPr>
        <p:txBody>
          <a:bodyPr>
            <a:normAutofit/>
          </a:bodyPr>
          <a:lstStyle>
            <a:lvl1pPr algn="ctr">
              <a:defRPr sz="4000" b="1"/>
            </a:lvl1pPr>
          </a:lstStyle>
          <a:p>
            <a:r>
              <a:rPr lang="en-US" dirty="0"/>
              <a:t>Click to edit Master title style</a:t>
            </a:r>
            <a:endParaRPr lang="en-ID" dirty="0"/>
          </a:p>
        </p:txBody>
      </p:sp>
      <p:sp>
        <p:nvSpPr>
          <p:cNvPr id="10" name="Text Placeholder 10">
            <a:extLst>
              <a:ext uri="{FF2B5EF4-FFF2-40B4-BE49-F238E27FC236}">
                <a16:creationId xmlns:a16="http://schemas.microsoft.com/office/drawing/2014/main" id="{71A8C4A6-CA35-A747-8BEA-52469DA296A8}"/>
              </a:ext>
            </a:extLst>
          </p:cNvPr>
          <p:cNvSpPr>
            <a:spLocks noGrp="1"/>
          </p:cNvSpPr>
          <p:nvPr>
            <p:ph type="body" sz="quarter" idx="13"/>
          </p:nvPr>
        </p:nvSpPr>
        <p:spPr>
          <a:xfrm>
            <a:off x="838200" y="1158176"/>
            <a:ext cx="10515600" cy="342075"/>
          </a:xfrm>
        </p:spPr>
        <p:txBody>
          <a:bodyPr anchor="b">
            <a:noAutofit/>
          </a:bodyPr>
          <a:lstStyle>
            <a:lvl1pPr marL="0" indent="0" algn="ctr">
              <a:buNone/>
              <a:defRPr sz="2000"/>
            </a:lvl1pPr>
            <a:lvl2pPr marL="457200" indent="0">
              <a:buNone/>
              <a:defRPr/>
            </a:lvl2pPr>
          </a:lstStyle>
          <a:p>
            <a:pPr lvl="0"/>
            <a:r>
              <a:rPr lang="en-US" dirty="0"/>
              <a:t>Edit Master text styles</a:t>
            </a:r>
          </a:p>
        </p:txBody>
      </p:sp>
    </p:spTree>
    <p:extLst>
      <p:ext uri="{BB962C8B-B14F-4D97-AF65-F5344CB8AC3E}">
        <p14:creationId xmlns:p14="http://schemas.microsoft.com/office/powerpoint/2010/main" val="41732163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1B69BF-52B7-0C49-B375-8D41E56BF010}"/>
              </a:ext>
            </a:extLst>
          </p:cNvPr>
          <p:cNvSpPr>
            <a:spLocks noGrp="1"/>
          </p:cNvSpPr>
          <p:nvPr>
            <p:ph type="dt" sz="half" idx="10"/>
          </p:nvPr>
        </p:nvSpPr>
        <p:spPr/>
        <p:txBody>
          <a:bodyPr/>
          <a:lstStyle/>
          <a:p>
            <a:fld id="{A0AF7879-AF48-254B-B83E-EAFF32DB4F4C}" type="datetime1">
              <a:rPr lang="en-US" smtClean="0"/>
              <a:t>9/11/2026</a:t>
            </a:fld>
            <a:endParaRPr lang="en-US"/>
          </a:p>
        </p:txBody>
      </p:sp>
      <p:sp>
        <p:nvSpPr>
          <p:cNvPr id="3" name="Footer Placeholder 2">
            <a:extLst>
              <a:ext uri="{FF2B5EF4-FFF2-40B4-BE49-F238E27FC236}">
                <a16:creationId xmlns:a16="http://schemas.microsoft.com/office/drawing/2014/main" id="{45854478-C26E-D04A-8442-9E7348C36D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699ACC-FC2C-B940-BFF2-15C5E8C0C48A}"/>
              </a:ext>
            </a:extLst>
          </p:cNvPr>
          <p:cNvSpPr>
            <a:spLocks noGrp="1"/>
          </p:cNvSpPr>
          <p:nvPr>
            <p:ph type="sldNum" sz="quarter" idx="12"/>
          </p:nvPr>
        </p:nvSpPr>
        <p:spPr/>
        <p:txBody>
          <a:bodyPr/>
          <a:lstStyle/>
          <a:p>
            <a:fld id="{FBF150C9-AEB5-4E49-974F-A35B3FA7A129}" type="slidenum">
              <a:rPr lang="en-US" smtClean="0"/>
              <a:t>‹#›</a:t>
            </a:fld>
            <a:endParaRPr lang="en-US"/>
          </a:p>
        </p:txBody>
      </p:sp>
    </p:spTree>
    <p:extLst>
      <p:ext uri="{BB962C8B-B14F-4D97-AF65-F5344CB8AC3E}">
        <p14:creationId xmlns:p14="http://schemas.microsoft.com/office/powerpoint/2010/main" val="27612026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2E9D-116F-B54D-A722-ED9ACC6A39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F38B90-890B-344A-BD7F-20D4745C66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D33347-EC00-AD48-9B19-5C81805A6F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F4C3DDD-5A17-E74F-9FF9-65BDB3F75C75}"/>
              </a:ext>
            </a:extLst>
          </p:cNvPr>
          <p:cNvSpPr>
            <a:spLocks noGrp="1"/>
          </p:cNvSpPr>
          <p:nvPr>
            <p:ph type="dt" sz="half" idx="10"/>
          </p:nvPr>
        </p:nvSpPr>
        <p:spPr/>
        <p:txBody>
          <a:bodyPr/>
          <a:lstStyle/>
          <a:p>
            <a:fld id="{C389F76B-BC5C-9D44-B100-F08B03770F05}" type="datetime1">
              <a:rPr lang="en-US" smtClean="0"/>
              <a:t>9/11/2026</a:t>
            </a:fld>
            <a:endParaRPr lang="en-US"/>
          </a:p>
        </p:txBody>
      </p:sp>
      <p:sp>
        <p:nvSpPr>
          <p:cNvPr id="6" name="Footer Placeholder 5">
            <a:extLst>
              <a:ext uri="{FF2B5EF4-FFF2-40B4-BE49-F238E27FC236}">
                <a16:creationId xmlns:a16="http://schemas.microsoft.com/office/drawing/2014/main" id="{2FD44DD4-23C1-D246-A26A-343F18F1E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990142-4D8C-1548-A9A9-9C05B91D3FCF}"/>
              </a:ext>
            </a:extLst>
          </p:cNvPr>
          <p:cNvSpPr>
            <a:spLocks noGrp="1"/>
          </p:cNvSpPr>
          <p:nvPr>
            <p:ph type="sldNum" sz="quarter" idx="12"/>
          </p:nvPr>
        </p:nvSpPr>
        <p:spPr/>
        <p:txBody>
          <a:bodyPr/>
          <a:lstStyle/>
          <a:p>
            <a:fld id="{FBF150C9-AEB5-4E49-974F-A35B3FA7A129}" type="slidenum">
              <a:rPr lang="en-US" smtClean="0"/>
              <a:t>‹#›</a:t>
            </a:fld>
            <a:endParaRPr lang="en-US"/>
          </a:p>
        </p:txBody>
      </p:sp>
    </p:spTree>
    <p:extLst>
      <p:ext uri="{BB962C8B-B14F-4D97-AF65-F5344CB8AC3E}">
        <p14:creationId xmlns:p14="http://schemas.microsoft.com/office/powerpoint/2010/main" val="387914061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3CB9D-319A-A14D-81DC-B92E12CA21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5272D4-14FC-F64F-9260-8245A275BC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BE6096-2520-A24F-A4F4-9A6B9759EC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ECE6C2-E483-234D-A366-B94BBBD4F676}"/>
              </a:ext>
            </a:extLst>
          </p:cNvPr>
          <p:cNvSpPr>
            <a:spLocks noGrp="1"/>
          </p:cNvSpPr>
          <p:nvPr>
            <p:ph type="dt" sz="half" idx="10"/>
          </p:nvPr>
        </p:nvSpPr>
        <p:spPr/>
        <p:txBody>
          <a:bodyPr/>
          <a:lstStyle/>
          <a:p>
            <a:fld id="{D414ECBA-6242-5F42-B7F5-5B65C54757E9}" type="datetime1">
              <a:rPr lang="en-US" smtClean="0"/>
              <a:t>9/11/2026</a:t>
            </a:fld>
            <a:endParaRPr lang="en-US"/>
          </a:p>
        </p:txBody>
      </p:sp>
      <p:sp>
        <p:nvSpPr>
          <p:cNvPr id="6" name="Footer Placeholder 5">
            <a:extLst>
              <a:ext uri="{FF2B5EF4-FFF2-40B4-BE49-F238E27FC236}">
                <a16:creationId xmlns:a16="http://schemas.microsoft.com/office/drawing/2014/main" id="{12EF3BF6-2C14-9247-87E5-77347E0F70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B24B87-7331-2247-85ED-A570FDFDB777}"/>
              </a:ext>
            </a:extLst>
          </p:cNvPr>
          <p:cNvSpPr>
            <a:spLocks noGrp="1"/>
          </p:cNvSpPr>
          <p:nvPr>
            <p:ph type="sldNum" sz="quarter" idx="12"/>
          </p:nvPr>
        </p:nvSpPr>
        <p:spPr/>
        <p:txBody>
          <a:bodyPr/>
          <a:lstStyle/>
          <a:p>
            <a:fld id="{FBF150C9-AEB5-4E49-974F-A35B3FA7A129}" type="slidenum">
              <a:rPr lang="en-US" smtClean="0"/>
              <a:t>‹#›</a:t>
            </a:fld>
            <a:endParaRPr lang="en-US"/>
          </a:p>
        </p:txBody>
      </p:sp>
    </p:spTree>
    <p:extLst>
      <p:ext uri="{BB962C8B-B14F-4D97-AF65-F5344CB8AC3E}">
        <p14:creationId xmlns:p14="http://schemas.microsoft.com/office/powerpoint/2010/main" val="159982791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Title &amp; Content - Grey">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CF0FEC5-7314-9E42-A6AD-3C17711AF026}" type="datetime1">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13BF9-5145-4417-B95D-FA8627973885}" type="slidenum">
              <a:rPr lang="en-US" smtClean="0"/>
              <a:t>‹#›</a:t>
            </a:fld>
            <a:endParaRPr lang="en-US"/>
          </a:p>
        </p:txBody>
      </p:sp>
      <p:sp>
        <p:nvSpPr>
          <p:cNvPr id="10" name="Rounded Rectangle 8"/>
          <p:cNvSpPr/>
          <p:nvPr userDrawn="1"/>
        </p:nvSpPr>
        <p:spPr>
          <a:xfrm>
            <a:off x="5394000" y="0"/>
            <a:ext cx="1404000" cy="853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1600200"/>
            <a:ext cx="12192000" cy="5257800"/>
          </a:xfrm>
          <a:prstGeom prst="rect">
            <a:avLst/>
          </a:prstGeom>
          <a:solidFill>
            <a:schemeClr val="bg2">
              <a:lumMod val="9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818C7C69-40FB-8048-960C-0BA30CC7590B}"/>
              </a:ext>
            </a:extLst>
          </p:cNvPr>
          <p:cNvSpPr>
            <a:spLocks noGrp="1"/>
          </p:cNvSpPr>
          <p:nvPr>
            <p:ph type="title"/>
          </p:nvPr>
        </p:nvSpPr>
        <p:spPr>
          <a:xfrm>
            <a:off x="838200" y="354965"/>
            <a:ext cx="10515600" cy="803211"/>
          </a:xfrm>
        </p:spPr>
        <p:txBody>
          <a:bodyPr>
            <a:normAutofit/>
          </a:bodyPr>
          <a:lstStyle>
            <a:lvl1pPr algn="ctr">
              <a:defRPr sz="4000" b="1"/>
            </a:lvl1pPr>
          </a:lstStyle>
          <a:p>
            <a:r>
              <a:rPr lang="en-US" dirty="0"/>
              <a:t>Click to edit Master title style</a:t>
            </a:r>
            <a:endParaRPr lang="en-ID" dirty="0"/>
          </a:p>
        </p:txBody>
      </p:sp>
      <p:sp>
        <p:nvSpPr>
          <p:cNvPr id="14" name="Text Placeholder 10">
            <a:extLst>
              <a:ext uri="{FF2B5EF4-FFF2-40B4-BE49-F238E27FC236}">
                <a16:creationId xmlns:a16="http://schemas.microsoft.com/office/drawing/2014/main" id="{8499F844-0669-DE4C-897D-77D6BC3C829A}"/>
              </a:ext>
            </a:extLst>
          </p:cNvPr>
          <p:cNvSpPr>
            <a:spLocks noGrp="1"/>
          </p:cNvSpPr>
          <p:nvPr>
            <p:ph type="body" sz="quarter" idx="13"/>
          </p:nvPr>
        </p:nvSpPr>
        <p:spPr>
          <a:xfrm>
            <a:off x="838200" y="1158176"/>
            <a:ext cx="10515600" cy="342075"/>
          </a:xfrm>
        </p:spPr>
        <p:txBody>
          <a:bodyPr anchor="b">
            <a:noAutofit/>
          </a:bodyPr>
          <a:lstStyle>
            <a:lvl1pPr marL="0" indent="0" algn="ctr">
              <a:buNone/>
              <a:defRPr sz="2000"/>
            </a:lvl1pPr>
            <a:lvl2pPr marL="457200" indent="0">
              <a:buNone/>
              <a:defRPr/>
            </a:lvl2pPr>
          </a:lstStyle>
          <a:p>
            <a:pPr lvl="0"/>
            <a:r>
              <a:rPr lang="en-US" dirty="0"/>
              <a:t>Edit Master text styles</a:t>
            </a:r>
          </a:p>
        </p:txBody>
      </p:sp>
      <p:sp>
        <p:nvSpPr>
          <p:cNvPr id="3" name="Text Placeholder 2">
            <a:extLst>
              <a:ext uri="{FF2B5EF4-FFF2-40B4-BE49-F238E27FC236}">
                <a16:creationId xmlns:a16="http://schemas.microsoft.com/office/drawing/2014/main" id="{3D1384A5-B4D1-0E4E-AC5F-F34A00830491}"/>
              </a:ext>
            </a:extLst>
          </p:cNvPr>
          <p:cNvSpPr>
            <a:spLocks noGrp="1"/>
          </p:cNvSpPr>
          <p:nvPr>
            <p:ph type="body" sz="quarter" idx="14"/>
          </p:nvPr>
        </p:nvSpPr>
        <p:spPr>
          <a:xfrm>
            <a:off x="838200" y="1724025"/>
            <a:ext cx="10515600" cy="45243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96567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reak Slide 2">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CF9B074-7E54-EF4C-B13E-D16E191E15D5}" type="datetime1">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13BF9-5145-4417-B95D-FA8627973885}" type="slidenum">
              <a:rPr lang="en-US" smtClean="0"/>
              <a:t>‹#›</a:t>
            </a:fld>
            <a:endParaRPr lang="en-US"/>
          </a:p>
        </p:txBody>
      </p:sp>
      <p:pic>
        <p:nvPicPr>
          <p:cNvPr id="7" name="Picture 6">
            <a:extLst>
              <a:ext uri="{FF2B5EF4-FFF2-40B4-BE49-F238E27FC236}">
                <a16:creationId xmlns:a16="http://schemas.microsoft.com/office/drawing/2014/main" id="{D7EA5BAA-0387-DA46-8579-30CBDA401A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080"/>
            <a:ext cx="12192000" cy="6847840"/>
          </a:xfrm>
          <a:prstGeom prst="rect">
            <a:avLst/>
          </a:prstGeom>
        </p:spPr>
      </p:pic>
      <p:sp>
        <p:nvSpPr>
          <p:cNvPr id="8" name="Rectangle 7">
            <a:extLst>
              <a:ext uri="{FF2B5EF4-FFF2-40B4-BE49-F238E27FC236}">
                <a16:creationId xmlns:a16="http://schemas.microsoft.com/office/drawing/2014/main" id="{7F6A2695-F9ED-3446-8A45-FD32DE09704C}"/>
              </a:ext>
            </a:extLst>
          </p:cNvPr>
          <p:cNvSpPr/>
          <p:nvPr userDrawn="1"/>
        </p:nvSpPr>
        <p:spPr>
          <a:xfrm>
            <a:off x="0" y="-1"/>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8083D81-8255-754C-ADE8-D9323F6404C8}"/>
              </a:ext>
            </a:extLst>
          </p:cNvPr>
          <p:cNvSpPr/>
          <p:nvPr userDrawn="1"/>
        </p:nvSpPr>
        <p:spPr>
          <a:xfrm>
            <a:off x="3697459" y="1030459"/>
            <a:ext cx="4797083" cy="4797083"/>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2993312"/>
      </p:ext>
    </p:extLst>
  </p:cSld>
  <p:clrMapOvr>
    <a:masterClrMapping/>
  </p:clrMapOvr>
  <p:transition spd="slow">
    <p:push dir="u"/>
  </p:transition>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reak Slide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3950CF9-8BBD-3249-B3D1-4B4ED33DF7C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Date Placeholder 3"/>
          <p:cNvSpPr>
            <a:spLocks noGrp="1"/>
          </p:cNvSpPr>
          <p:nvPr>
            <p:ph type="dt" sz="half" idx="10"/>
          </p:nvPr>
        </p:nvSpPr>
        <p:spPr/>
        <p:txBody>
          <a:bodyPr/>
          <a:lstStyle/>
          <a:p>
            <a:fld id="{D27ED5BD-62C8-8940-9656-A2BB2D694D84}" type="datetime1">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13BF9-5145-4417-B95D-FA8627973885}" type="slidenum">
              <a:rPr lang="en-US" smtClean="0"/>
              <a:t>‹#›</a:t>
            </a:fld>
            <a:endParaRPr lang="en-US"/>
          </a:p>
        </p:txBody>
      </p:sp>
      <p:sp>
        <p:nvSpPr>
          <p:cNvPr id="8" name="Rectangle 7">
            <a:extLst>
              <a:ext uri="{FF2B5EF4-FFF2-40B4-BE49-F238E27FC236}">
                <a16:creationId xmlns:a16="http://schemas.microsoft.com/office/drawing/2014/main" id="{E89D2322-18BC-DC45-921A-519B13171B09}"/>
              </a:ext>
            </a:extLst>
          </p:cNvPr>
          <p:cNvSpPr/>
          <p:nvPr userDrawn="1"/>
        </p:nvSpPr>
        <p:spPr>
          <a:xfrm>
            <a:off x="0" y="-1"/>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8083D81-8255-754C-ADE8-D9323F6404C8}"/>
              </a:ext>
            </a:extLst>
          </p:cNvPr>
          <p:cNvSpPr/>
          <p:nvPr userDrawn="1"/>
        </p:nvSpPr>
        <p:spPr>
          <a:xfrm>
            <a:off x="3697459" y="1030459"/>
            <a:ext cx="4797083" cy="4797083"/>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0295501"/>
      </p:ext>
    </p:extLst>
  </p:cSld>
  <p:clrMapOvr>
    <a:masterClrMapping/>
  </p:clrMapOvr>
  <p:transition spd="slow">
    <p:push dir="u"/>
  </p:transition>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Content - Circle Images">
    <p:spTree>
      <p:nvGrpSpPr>
        <p:cNvPr id="1" name=""/>
        <p:cNvGrpSpPr/>
        <p:nvPr/>
      </p:nvGrpSpPr>
      <p:grpSpPr>
        <a:xfrm>
          <a:off x="0" y="0"/>
          <a:ext cx="0" cy="0"/>
          <a:chOff x="0" y="0"/>
          <a:chExt cx="0" cy="0"/>
        </a:xfrm>
      </p:grpSpPr>
      <p:sp>
        <p:nvSpPr>
          <p:cNvPr id="12" name="Rectangle 11"/>
          <p:cNvSpPr/>
          <p:nvPr userDrawn="1"/>
        </p:nvSpPr>
        <p:spPr>
          <a:xfrm>
            <a:off x="0" y="1600200"/>
            <a:ext cx="12192000" cy="5257800"/>
          </a:xfrm>
          <a:prstGeom prst="rect">
            <a:avLst/>
          </a:prstGeom>
          <a:solidFill>
            <a:schemeClr val="bg2">
              <a:lumMod val="9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DBC70FE-F521-D442-991C-C4B7A0003EAD}" type="datetime1">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13BF9-5145-4417-B95D-FA8627973885}" type="slidenum">
              <a:rPr lang="en-US" smtClean="0"/>
              <a:t>‹#›</a:t>
            </a:fld>
            <a:endParaRPr lang="en-US"/>
          </a:p>
        </p:txBody>
      </p:sp>
      <p:sp>
        <p:nvSpPr>
          <p:cNvPr id="20" name="Picture Placeholder 19"/>
          <p:cNvSpPr>
            <a:spLocks noGrp="1"/>
          </p:cNvSpPr>
          <p:nvPr>
            <p:ph type="pic" sz="quarter" idx="14"/>
          </p:nvPr>
        </p:nvSpPr>
        <p:spPr>
          <a:xfrm>
            <a:off x="1356360" y="1901190"/>
            <a:ext cx="1980000" cy="1980000"/>
          </a:xfrm>
          <a:prstGeom prst="ellipse">
            <a:avLst/>
          </a:prstGeom>
        </p:spPr>
        <p:txBody>
          <a:bodyPr/>
          <a:lstStyle>
            <a:lvl1pPr>
              <a:defRPr/>
            </a:lvl1pPr>
          </a:lstStyle>
          <a:p>
            <a:endParaRPr lang="en-US" dirty="0"/>
          </a:p>
        </p:txBody>
      </p:sp>
      <p:sp>
        <p:nvSpPr>
          <p:cNvPr id="10" name="Picture Placeholder 19"/>
          <p:cNvSpPr>
            <a:spLocks noGrp="1"/>
          </p:cNvSpPr>
          <p:nvPr>
            <p:ph type="pic" sz="quarter" idx="15"/>
          </p:nvPr>
        </p:nvSpPr>
        <p:spPr>
          <a:xfrm>
            <a:off x="1356360" y="4279265"/>
            <a:ext cx="1980000" cy="1980000"/>
          </a:xfrm>
          <a:prstGeom prst="ellipse">
            <a:avLst/>
          </a:prstGeom>
        </p:spPr>
        <p:txBody>
          <a:bodyPr/>
          <a:lstStyle>
            <a:lvl1pPr>
              <a:defRPr/>
            </a:lvl1pPr>
          </a:lstStyle>
          <a:p>
            <a:endParaRPr lang="en-US" dirty="0"/>
          </a:p>
        </p:txBody>
      </p:sp>
      <p:sp>
        <p:nvSpPr>
          <p:cNvPr id="17" name="Rounded Rectangle 8">
            <a:extLst>
              <a:ext uri="{FF2B5EF4-FFF2-40B4-BE49-F238E27FC236}">
                <a16:creationId xmlns:a16="http://schemas.microsoft.com/office/drawing/2014/main" id="{5E81DD9B-D995-4873-9379-170B9C65E5B6}"/>
              </a:ext>
            </a:extLst>
          </p:cNvPr>
          <p:cNvSpPr/>
          <p:nvPr userDrawn="1"/>
        </p:nvSpPr>
        <p:spPr>
          <a:xfrm>
            <a:off x="5394000" y="0"/>
            <a:ext cx="1404000" cy="853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61959BBD-89FD-2148-864C-FD10D6FC1BD0}"/>
              </a:ext>
            </a:extLst>
          </p:cNvPr>
          <p:cNvSpPr>
            <a:spLocks noGrp="1"/>
          </p:cNvSpPr>
          <p:nvPr>
            <p:ph type="title"/>
          </p:nvPr>
        </p:nvSpPr>
        <p:spPr>
          <a:xfrm>
            <a:off x="838200" y="354965"/>
            <a:ext cx="10515600" cy="803211"/>
          </a:xfrm>
        </p:spPr>
        <p:txBody>
          <a:bodyPr>
            <a:normAutofit/>
          </a:bodyPr>
          <a:lstStyle>
            <a:lvl1pPr algn="ctr">
              <a:defRPr sz="4000" b="1"/>
            </a:lvl1pPr>
          </a:lstStyle>
          <a:p>
            <a:r>
              <a:rPr lang="en-US" dirty="0"/>
              <a:t>Click to edit Master title style</a:t>
            </a:r>
            <a:endParaRPr lang="en-ID" dirty="0"/>
          </a:p>
        </p:txBody>
      </p:sp>
      <p:sp>
        <p:nvSpPr>
          <p:cNvPr id="14" name="Text Placeholder 10">
            <a:extLst>
              <a:ext uri="{FF2B5EF4-FFF2-40B4-BE49-F238E27FC236}">
                <a16:creationId xmlns:a16="http://schemas.microsoft.com/office/drawing/2014/main" id="{F8F47FCD-4D9C-3642-A1E1-C83E66A9369E}"/>
              </a:ext>
            </a:extLst>
          </p:cNvPr>
          <p:cNvSpPr>
            <a:spLocks noGrp="1"/>
          </p:cNvSpPr>
          <p:nvPr>
            <p:ph type="body" sz="quarter" idx="13"/>
          </p:nvPr>
        </p:nvSpPr>
        <p:spPr>
          <a:xfrm>
            <a:off x="838200" y="1158176"/>
            <a:ext cx="10515600" cy="342075"/>
          </a:xfrm>
        </p:spPr>
        <p:txBody>
          <a:bodyPr anchor="b">
            <a:noAutofit/>
          </a:bodyPr>
          <a:lstStyle>
            <a:lvl1pPr marL="0" indent="0" algn="ctr">
              <a:buNone/>
              <a:defRPr sz="2000"/>
            </a:lvl1pPr>
            <a:lvl2pPr marL="457200" indent="0">
              <a:buNone/>
              <a:defRPr/>
            </a:lvl2pPr>
          </a:lstStyle>
          <a:p>
            <a:pPr lvl="0"/>
            <a:r>
              <a:rPr lang="en-US" dirty="0"/>
              <a:t>Edit Master text styles</a:t>
            </a:r>
          </a:p>
        </p:txBody>
      </p:sp>
    </p:spTree>
    <p:extLst>
      <p:ext uri="{BB962C8B-B14F-4D97-AF65-F5344CB8AC3E}">
        <p14:creationId xmlns:p14="http://schemas.microsoft.com/office/powerpoint/2010/main" val="934186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Rounded Rectangle 8">
            <a:extLst>
              <a:ext uri="{FF2B5EF4-FFF2-40B4-BE49-F238E27FC236}">
                <a16:creationId xmlns:a16="http://schemas.microsoft.com/office/drawing/2014/main" id="{004A9D9F-2ED8-5141-805B-14AB769CC296}"/>
              </a:ext>
            </a:extLst>
          </p:cNvPr>
          <p:cNvSpPr/>
          <p:nvPr userDrawn="1"/>
        </p:nvSpPr>
        <p:spPr>
          <a:xfrm>
            <a:off x="5394000" y="0"/>
            <a:ext cx="1404000" cy="853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3">
            <a:extLst>
              <a:ext uri="{FF2B5EF4-FFF2-40B4-BE49-F238E27FC236}">
                <a16:creationId xmlns:a16="http://schemas.microsoft.com/office/drawing/2014/main" id="{D76ED9F8-D90B-3A44-B70E-D14546D79FB0}"/>
              </a:ext>
            </a:extLst>
          </p:cNvPr>
          <p:cNvSpPr>
            <a:spLocks noGrp="1"/>
          </p:cNvSpPr>
          <p:nvPr>
            <p:ph type="dt" sz="half" idx="10"/>
          </p:nvPr>
        </p:nvSpPr>
        <p:spPr>
          <a:xfrm>
            <a:off x="838200" y="6356350"/>
            <a:ext cx="2743200" cy="365125"/>
          </a:xfrm>
        </p:spPr>
        <p:txBody>
          <a:bodyPr/>
          <a:lstStyle/>
          <a:p>
            <a:fld id="{8BEA7F22-1D5C-0447-BDFB-91A29D09E447}" type="datetime1">
              <a:rPr lang="en-US" smtClean="0"/>
              <a:t>9/11/2026</a:t>
            </a:fld>
            <a:endParaRPr lang="en-US" dirty="0"/>
          </a:p>
        </p:txBody>
      </p:sp>
      <p:sp>
        <p:nvSpPr>
          <p:cNvPr id="6" name="Footer Placeholder 4">
            <a:extLst>
              <a:ext uri="{FF2B5EF4-FFF2-40B4-BE49-F238E27FC236}">
                <a16:creationId xmlns:a16="http://schemas.microsoft.com/office/drawing/2014/main" id="{79DC66BF-F7A6-EE4F-A716-A9C29374B72C}"/>
              </a:ext>
            </a:extLst>
          </p:cNvPr>
          <p:cNvSpPr>
            <a:spLocks noGrp="1"/>
          </p:cNvSpPr>
          <p:nvPr>
            <p:ph type="ftr" sz="quarter" idx="11"/>
          </p:nvPr>
        </p:nvSpPr>
        <p:spPr>
          <a:xfrm>
            <a:off x="4038600" y="6356350"/>
            <a:ext cx="4114800" cy="365125"/>
          </a:xfrm>
        </p:spPr>
        <p:txBody>
          <a:bodyPr/>
          <a:lstStyle/>
          <a:p>
            <a:endParaRPr lang="en-US" dirty="0"/>
          </a:p>
        </p:txBody>
      </p:sp>
      <p:sp>
        <p:nvSpPr>
          <p:cNvPr id="7" name="Slide Number Placeholder 5">
            <a:extLst>
              <a:ext uri="{FF2B5EF4-FFF2-40B4-BE49-F238E27FC236}">
                <a16:creationId xmlns:a16="http://schemas.microsoft.com/office/drawing/2014/main" id="{08CB7388-75CB-5444-B61C-BAF3058522DA}"/>
              </a:ext>
            </a:extLst>
          </p:cNvPr>
          <p:cNvSpPr>
            <a:spLocks noGrp="1"/>
          </p:cNvSpPr>
          <p:nvPr>
            <p:ph type="sldNum" sz="quarter" idx="12"/>
          </p:nvPr>
        </p:nvSpPr>
        <p:spPr>
          <a:xfrm>
            <a:off x="8610600" y="6356350"/>
            <a:ext cx="2743200" cy="365125"/>
          </a:xfrm>
        </p:spPr>
        <p:txBody>
          <a:bodyPr/>
          <a:lstStyle/>
          <a:p>
            <a:fld id="{E3813BF9-5145-4417-B95D-FA8627973885}" type="slidenum">
              <a:rPr lang="en-US" smtClean="0"/>
              <a:t>‹#›</a:t>
            </a:fld>
            <a:endParaRPr lang="en-US"/>
          </a:p>
        </p:txBody>
      </p:sp>
      <p:sp>
        <p:nvSpPr>
          <p:cNvPr id="9" name="Title 1">
            <a:extLst>
              <a:ext uri="{FF2B5EF4-FFF2-40B4-BE49-F238E27FC236}">
                <a16:creationId xmlns:a16="http://schemas.microsoft.com/office/drawing/2014/main" id="{5E5FB1F7-CF67-A941-B485-44A8122571F9}"/>
              </a:ext>
            </a:extLst>
          </p:cNvPr>
          <p:cNvSpPr>
            <a:spLocks noGrp="1"/>
          </p:cNvSpPr>
          <p:nvPr>
            <p:ph type="title"/>
          </p:nvPr>
        </p:nvSpPr>
        <p:spPr>
          <a:xfrm>
            <a:off x="838200" y="354965"/>
            <a:ext cx="10515600" cy="803211"/>
          </a:xfrm>
        </p:spPr>
        <p:txBody>
          <a:bodyPr>
            <a:normAutofit/>
          </a:bodyPr>
          <a:lstStyle>
            <a:lvl1pPr algn="ctr">
              <a:defRPr sz="4000" b="1"/>
            </a:lvl1pPr>
          </a:lstStyle>
          <a:p>
            <a:r>
              <a:rPr lang="en-US" dirty="0"/>
              <a:t>Click to edit Master title style</a:t>
            </a:r>
            <a:endParaRPr lang="en-ID" dirty="0"/>
          </a:p>
        </p:txBody>
      </p:sp>
      <p:sp>
        <p:nvSpPr>
          <p:cNvPr id="10" name="Text Placeholder 10">
            <a:extLst>
              <a:ext uri="{FF2B5EF4-FFF2-40B4-BE49-F238E27FC236}">
                <a16:creationId xmlns:a16="http://schemas.microsoft.com/office/drawing/2014/main" id="{0D51C951-79E4-8D4A-A7D8-9FDB5952B910}"/>
              </a:ext>
            </a:extLst>
          </p:cNvPr>
          <p:cNvSpPr>
            <a:spLocks noGrp="1"/>
          </p:cNvSpPr>
          <p:nvPr>
            <p:ph type="body" sz="quarter" idx="13"/>
          </p:nvPr>
        </p:nvSpPr>
        <p:spPr>
          <a:xfrm>
            <a:off x="838200" y="1158176"/>
            <a:ext cx="10515600" cy="342075"/>
          </a:xfrm>
        </p:spPr>
        <p:txBody>
          <a:bodyPr anchor="b">
            <a:noAutofit/>
          </a:bodyPr>
          <a:lstStyle>
            <a:lvl1pPr marL="0" indent="0" algn="ctr">
              <a:buNone/>
              <a:defRPr sz="2000"/>
            </a:lvl1pPr>
            <a:lvl2pPr marL="457200" indent="0">
              <a:buNone/>
              <a:defRPr/>
            </a:lvl2pPr>
          </a:lstStyle>
          <a:p>
            <a:pPr lvl="0"/>
            <a:r>
              <a:rPr lang="en-US" dirty="0"/>
              <a:t>Edit Master text styles</a:t>
            </a:r>
          </a:p>
        </p:txBody>
      </p:sp>
    </p:spTree>
    <p:extLst>
      <p:ext uri="{BB962C8B-B14F-4D97-AF65-F5344CB8AC3E}">
        <p14:creationId xmlns:p14="http://schemas.microsoft.com/office/powerpoint/2010/main" val="4086206132"/>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8EE21DF-7615-824D-B9CB-5C2A810D636A}"/>
              </a:ext>
            </a:extLst>
          </p:cNvPr>
          <p:cNvSpPr>
            <a:spLocks noGrp="1"/>
          </p:cNvSpPr>
          <p:nvPr>
            <p:ph type="dt" sz="half" idx="10"/>
          </p:nvPr>
        </p:nvSpPr>
        <p:spPr/>
        <p:txBody>
          <a:bodyPr/>
          <a:lstStyle/>
          <a:p>
            <a:fld id="{D4E55766-2B1C-B44B-A89E-C47F55592326}" type="datetime1">
              <a:rPr lang="en-US" smtClean="0"/>
              <a:t>9/11/2026</a:t>
            </a:fld>
            <a:endParaRPr lang="en-US"/>
          </a:p>
        </p:txBody>
      </p:sp>
      <p:sp>
        <p:nvSpPr>
          <p:cNvPr id="4" name="Footer Placeholder 3">
            <a:extLst>
              <a:ext uri="{FF2B5EF4-FFF2-40B4-BE49-F238E27FC236}">
                <a16:creationId xmlns:a16="http://schemas.microsoft.com/office/drawing/2014/main" id="{FE29F862-3707-6242-8CB8-AF2E6E1B16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9F1255-3E84-6B44-873D-706358CC6881}"/>
              </a:ext>
            </a:extLst>
          </p:cNvPr>
          <p:cNvSpPr>
            <a:spLocks noGrp="1"/>
          </p:cNvSpPr>
          <p:nvPr>
            <p:ph type="sldNum" sz="quarter" idx="12"/>
          </p:nvPr>
        </p:nvSpPr>
        <p:spPr/>
        <p:txBody>
          <a:bodyPr/>
          <a:lstStyle/>
          <a:p>
            <a:fld id="{FBF150C9-AEB5-4E49-974F-A35B3FA7A129}" type="slidenum">
              <a:rPr lang="en-US" smtClean="0"/>
              <a:t>‹#›</a:t>
            </a:fld>
            <a:endParaRPr lang="en-US"/>
          </a:p>
        </p:txBody>
      </p:sp>
      <p:pic>
        <p:nvPicPr>
          <p:cNvPr id="6" name="Picture 5">
            <a:extLst>
              <a:ext uri="{FF2B5EF4-FFF2-40B4-BE49-F238E27FC236}">
                <a16:creationId xmlns:a16="http://schemas.microsoft.com/office/drawing/2014/main" id="{A1B832C7-54B4-C74C-9ABF-CD41C17EA6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7998"/>
          </a:xfrm>
          <a:prstGeom prst="rect">
            <a:avLst/>
          </a:prstGeom>
        </p:spPr>
      </p:pic>
      <p:sp>
        <p:nvSpPr>
          <p:cNvPr id="12" name="Rectangle 11">
            <a:extLst>
              <a:ext uri="{FF2B5EF4-FFF2-40B4-BE49-F238E27FC236}">
                <a16:creationId xmlns:a16="http://schemas.microsoft.com/office/drawing/2014/main" id="{B7A9ADAF-23F4-ED46-AEF9-13D23B4AFE0F}"/>
              </a:ext>
            </a:extLst>
          </p:cNvPr>
          <p:cNvSpPr/>
          <p:nvPr userDrawn="1"/>
        </p:nvSpPr>
        <p:spPr>
          <a:xfrm>
            <a:off x="0" y="-1"/>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8">
            <a:extLst>
              <a:ext uri="{FF2B5EF4-FFF2-40B4-BE49-F238E27FC236}">
                <a16:creationId xmlns:a16="http://schemas.microsoft.com/office/drawing/2014/main" id="{EB63CC56-1F7B-1442-9794-10C903CA059A}"/>
              </a:ext>
            </a:extLst>
          </p:cNvPr>
          <p:cNvSpPr/>
          <p:nvPr userDrawn="1"/>
        </p:nvSpPr>
        <p:spPr>
          <a:xfrm>
            <a:off x="5394000" y="6772656"/>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CB12021-BCE0-6E4E-9DE6-EA5BD599496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7538" y="256309"/>
            <a:ext cx="908050" cy="1048248"/>
          </a:xfrm>
          <a:prstGeom prst="rect">
            <a:avLst/>
          </a:prstGeom>
        </p:spPr>
      </p:pic>
      <p:sp>
        <p:nvSpPr>
          <p:cNvPr id="15" name="Rounded Rectangle 8">
            <a:extLst>
              <a:ext uri="{FF2B5EF4-FFF2-40B4-BE49-F238E27FC236}">
                <a16:creationId xmlns:a16="http://schemas.microsoft.com/office/drawing/2014/main" id="{2B52187B-E418-7E4B-913B-2E973110A035}"/>
              </a:ext>
            </a:extLst>
          </p:cNvPr>
          <p:cNvSpPr/>
          <p:nvPr userDrawn="1"/>
        </p:nvSpPr>
        <p:spPr>
          <a:xfrm>
            <a:off x="5394000" y="0"/>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BEC61A5-9094-6349-B540-2B896B281A3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23" y="256309"/>
            <a:ext cx="1765300" cy="596900"/>
          </a:xfrm>
          <a:prstGeom prst="rect">
            <a:avLst/>
          </a:prstGeom>
        </p:spPr>
      </p:pic>
      <p:sp>
        <p:nvSpPr>
          <p:cNvPr id="16" name="Title 1">
            <a:extLst>
              <a:ext uri="{FF2B5EF4-FFF2-40B4-BE49-F238E27FC236}">
                <a16:creationId xmlns:a16="http://schemas.microsoft.com/office/drawing/2014/main" id="{1DA5031D-83E2-424E-AE4D-723E7BEDFBC4}"/>
              </a:ext>
            </a:extLst>
          </p:cNvPr>
          <p:cNvSpPr>
            <a:spLocks noGrp="1"/>
          </p:cNvSpPr>
          <p:nvPr>
            <p:ph type="ctrTitle"/>
          </p:nvPr>
        </p:nvSpPr>
        <p:spPr>
          <a:xfrm>
            <a:off x="2277035" y="5044668"/>
            <a:ext cx="9144000" cy="978534"/>
          </a:xfrm>
        </p:spPr>
        <p:txBody>
          <a:bodyPr/>
          <a:lstStyle/>
          <a:p>
            <a:pPr algn="r"/>
            <a:r>
              <a:rPr lang="en-US" dirty="0">
                <a:solidFill>
                  <a:schemeClr val="bg1"/>
                </a:solidFill>
              </a:rPr>
              <a:t>Thank You</a:t>
            </a:r>
          </a:p>
        </p:txBody>
      </p:sp>
    </p:spTree>
    <p:extLst>
      <p:ext uri="{BB962C8B-B14F-4D97-AF65-F5344CB8AC3E}">
        <p14:creationId xmlns:p14="http://schemas.microsoft.com/office/powerpoint/2010/main" val="1706230848"/>
      </p:ext>
    </p:extLst>
  </p:cSld>
  <p:clrMapOvr>
    <a:masterClrMapping/>
  </p:clrMapOvr>
  <p:transition spd="slow">
    <p:push dir="u"/>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8EE21DF-7615-824D-B9CB-5C2A810D636A}"/>
              </a:ext>
            </a:extLst>
          </p:cNvPr>
          <p:cNvSpPr>
            <a:spLocks noGrp="1"/>
          </p:cNvSpPr>
          <p:nvPr>
            <p:ph type="dt" sz="half" idx="10"/>
          </p:nvPr>
        </p:nvSpPr>
        <p:spPr/>
        <p:txBody>
          <a:bodyPr/>
          <a:lstStyle/>
          <a:p>
            <a:fld id="{23639492-6EA1-284E-9190-F627D4B8C056}" type="datetime1">
              <a:rPr lang="en-US" smtClean="0"/>
              <a:t>9/11/2026</a:t>
            </a:fld>
            <a:endParaRPr lang="en-US"/>
          </a:p>
        </p:txBody>
      </p:sp>
      <p:sp>
        <p:nvSpPr>
          <p:cNvPr id="4" name="Footer Placeholder 3">
            <a:extLst>
              <a:ext uri="{FF2B5EF4-FFF2-40B4-BE49-F238E27FC236}">
                <a16:creationId xmlns:a16="http://schemas.microsoft.com/office/drawing/2014/main" id="{FE29F862-3707-6242-8CB8-AF2E6E1B16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9F1255-3E84-6B44-873D-706358CC6881}"/>
              </a:ext>
            </a:extLst>
          </p:cNvPr>
          <p:cNvSpPr>
            <a:spLocks noGrp="1"/>
          </p:cNvSpPr>
          <p:nvPr>
            <p:ph type="sldNum" sz="quarter" idx="12"/>
          </p:nvPr>
        </p:nvSpPr>
        <p:spPr/>
        <p:txBody>
          <a:bodyPr/>
          <a:lstStyle/>
          <a:p>
            <a:fld id="{FBF150C9-AEB5-4E49-974F-A35B3FA7A129}" type="slidenum">
              <a:rPr lang="en-US" smtClean="0"/>
              <a:t>‹#›</a:t>
            </a:fld>
            <a:endParaRPr lang="en-US"/>
          </a:p>
        </p:txBody>
      </p:sp>
      <p:pic>
        <p:nvPicPr>
          <p:cNvPr id="6" name="Picture 5">
            <a:extLst>
              <a:ext uri="{FF2B5EF4-FFF2-40B4-BE49-F238E27FC236}">
                <a16:creationId xmlns:a16="http://schemas.microsoft.com/office/drawing/2014/main" id="{A1B832C7-54B4-C74C-9ABF-CD41C17EA6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B7A9ADAF-23F4-ED46-AEF9-13D23B4AFE0F}"/>
              </a:ext>
            </a:extLst>
          </p:cNvPr>
          <p:cNvSpPr/>
          <p:nvPr userDrawn="1"/>
        </p:nvSpPr>
        <p:spPr>
          <a:xfrm>
            <a:off x="0" y="0"/>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8">
            <a:extLst>
              <a:ext uri="{FF2B5EF4-FFF2-40B4-BE49-F238E27FC236}">
                <a16:creationId xmlns:a16="http://schemas.microsoft.com/office/drawing/2014/main" id="{EB63CC56-1F7B-1442-9794-10C903CA059A}"/>
              </a:ext>
            </a:extLst>
          </p:cNvPr>
          <p:cNvSpPr/>
          <p:nvPr userDrawn="1"/>
        </p:nvSpPr>
        <p:spPr>
          <a:xfrm>
            <a:off x="5394000" y="6772656"/>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D2D1E805-5D1E-1646-90AF-F8BAE6F86D4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7538" y="256309"/>
            <a:ext cx="908050" cy="1048248"/>
          </a:xfrm>
          <a:prstGeom prst="rect">
            <a:avLst/>
          </a:prstGeom>
        </p:spPr>
      </p:pic>
      <p:sp>
        <p:nvSpPr>
          <p:cNvPr id="16" name="Rounded Rectangle 8">
            <a:extLst>
              <a:ext uri="{FF2B5EF4-FFF2-40B4-BE49-F238E27FC236}">
                <a16:creationId xmlns:a16="http://schemas.microsoft.com/office/drawing/2014/main" id="{59FD1C33-BC9E-B446-80E8-4C94FFD6F07A}"/>
              </a:ext>
            </a:extLst>
          </p:cNvPr>
          <p:cNvSpPr/>
          <p:nvPr userDrawn="1"/>
        </p:nvSpPr>
        <p:spPr>
          <a:xfrm>
            <a:off x="5394000" y="0"/>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F3508C0A-73BF-1145-85CA-ECE7586E01E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23" y="256309"/>
            <a:ext cx="1765300" cy="596900"/>
          </a:xfrm>
          <a:prstGeom prst="rect">
            <a:avLst/>
          </a:prstGeom>
        </p:spPr>
      </p:pic>
      <p:sp>
        <p:nvSpPr>
          <p:cNvPr id="18" name="Title 1">
            <a:extLst>
              <a:ext uri="{FF2B5EF4-FFF2-40B4-BE49-F238E27FC236}">
                <a16:creationId xmlns:a16="http://schemas.microsoft.com/office/drawing/2014/main" id="{2244652E-0554-7B4E-A2DC-C0678F7B911E}"/>
              </a:ext>
            </a:extLst>
          </p:cNvPr>
          <p:cNvSpPr>
            <a:spLocks noGrp="1"/>
          </p:cNvSpPr>
          <p:nvPr>
            <p:ph type="ctrTitle"/>
          </p:nvPr>
        </p:nvSpPr>
        <p:spPr>
          <a:xfrm>
            <a:off x="2277035" y="5044668"/>
            <a:ext cx="9144000" cy="978534"/>
          </a:xfrm>
        </p:spPr>
        <p:txBody>
          <a:bodyPr/>
          <a:lstStyle/>
          <a:p>
            <a:pPr algn="r"/>
            <a:r>
              <a:rPr lang="en-US" dirty="0">
                <a:solidFill>
                  <a:schemeClr val="bg1"/>
                </a:solidFill>
              </a:rPr>
              <a:t>Thank You</a:t>
            </a:r>
          </a:p>
        </p:txBody>
      </p:sp>
    </p:spTree>
    <p:extLst>
      <p:ext uri="{BB962C8B-B14F-4D97-AF65-F5344CB8AC3E}">
        <p14:creationId xmlns:p14="http://schemas.microsoft.com/office/powerpoint/2010/main" val="2572513116"/>
      </p:ext>
    </p:extLst>
  </p:cSld>
  <p:clrMapOvr>
    <a:masterClrMapping/>
  </p:clrMapOvr>
  <p:transition spd="slow">
    <p:push dir="u"/>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Title Slide 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8EE21DF-7615-824D-B9CB-5C2A810D636A}"/>
              </a:ext>
            </a:extLst>
          </p:cNvPr>
          <p:cNvSpPr>
            <a:spLocks noGrp="1"/>
          </p:cNvSpPr>
          <p:nvPr>
            <p:ph type="dt" sz="half" idx="10"/>
          </p:nvPr>
        </p:nvSpPr>
        <p:spPr/>
        <p:txBody>
          <a:bodyPr/>
          <a:lstStyle/>
          <a:p>
            <a:fld id="{7887F0A0-3CD7-404E-9F05-861D0C12041C}" type="datetime1">
              <a:rPr lang="en-US" smtClean="0"/>
              <a:t>9/11/2026</a:t>
            </a:fld>
            <a:endParaRPr lang="en-US"/>
          </a:p>
        </p:txBody>
      </p:sp>
      <p:sp>
        <p:nvSpPr>
          <p:cNvPr id="4" name="Footer Placeholder 3">
            <a:extLst>
              <a:ext uri="{FF2B5EF4-FFF2-40B4-BE49-F238E27FC236}">
                <a16:creationId xmlns:a16="http://schemas.microsoft.com/office/drawing/2014/main" id="{FE29F862-3707-6242-8CB8-AF2E6E1B16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9F1255-3E84-6B44-873D-706358CC6881}"/>
              </a:ext>
            </a:extLst>
          </p:cNvPr>
          <p:cNvSpPr>
            <a:spLocks noGrp="1"/>
          </p:cNvSpPr>
          <p:nvPr>
            <p:ph type="sldNum" sz="quarter" idx="12"/>
          </p:nvPr>
        </p:nvSpPr>
        <p:spPr/>
        <p:txBody>
          <a:bodyPr/>
          <a:lstStyle/>
          <a:p>
            <a:fld id="{FBF150C9-AEB5-4E49-974F-A35B3FA7A129}" type="slidenum">
              <a:rPr lang="en-US" smtClean="0"/>
              <a:t>‹#›</a:t>
            </a:fld>
            <a:endParaRPr lang="en-US"/>
          </a:p>
        </p:txBody>
      </p:sp>
      <p:pic>
        <p:nvPicPr>
          <p:cNvPr id="6" name="Picture 5">
            <a:extLst>
              <a:ext uri="{FF2B5EF4-FFF2-40B4-BE49-F238E27FC236}">
                <a16:creationId xmlns:a16="http://schemas.microsoft.com/office/drawing/2014/main" id="{A1B832C7-54B4-C74C-9ABF-CD41C17EA6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3855"/>
            <a:ext cx="12192000" cy="6871855"/>
          </a:xfrm>
          <a:prstGeom prst="rect">
            <a:avLst/>
          </a:prstGeom>
        </p:spPr>
      </p:pic>
      <p:sp>
        <p:nvSpPr>
          <p:cNvPr id="12" name="Rectangle 11">
            <a:extLst>
              <a:ext uri="{FF2B5EF4-FFF2-40B4-BE49-F238E27FC236}">
                <a16:creationId xmlns:a16="http://schemas.microsoft.com/office/drawing/2014/main" id="{B7A9ADAF-23F4-ED46-AEF9-13D23B4AFE0F}"/>
              </a:ext>
            </a:extLst>
          </p:cNvPr>
          <p:cNvSpPr/>
          <p:nvPr userDrawn="1"/>
        </p:nvSpPr>
        <p:spPr>
          <a:xfrm>
            <a:off x="0" y="-13855"/>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8">
            <a:extLst>
              <a:ext uri="{FF2B5EF4-FFF2-40B4-BE49-F238E27FC236}">
                <a16:creationId xmlns:a16="http://schemas.microsoft.com/office/drawing/2014/main" id="{EB63CC56-1F7B-1442-9794-10C903CA059A}"/>
              </a:ext>
            </a:extLst>
          </p:cNvPr>
          <p:cNvSpPr/>
          <p:nvPr userDrawn="1"/>
        </p:nvSpPr>
        <p:spPr>
          <a:xfrm>
            <a:off x="5394000" y="6772656"/>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F61D078-3D59-F547-B276-851BC1AE9F8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7538" y="256309"/>
            <a:ext cx="908050" cy="1048248"/>
          </a:xfrm>
          <a:prstGeom prst="rect">
            <a:avLst/>
          </a:prstGeom>
        </p:spPr>
      </p:pic>
      <p:sp>
        <p:nvSpPr>
          <p:cNvPr id="14" name="Rounded Rectangle 8">
            <a:extLst>
              <a:ext uri="{FF2B5EF4-FFF2-40B4-BE49-F238E27FC236}">
                <a16:creationId xmlns:a16="http://schemas.microsoft.com/office/drawing/2014/main" id="{649F490D-57DA-8148-B13C-FAE3ED06A1FC}"/>
              </a:ext>
            </a:extLst>
          </p:cNvPr>
          <p:cNvSpPr/>
          <p:nvPr userDrawn="1"/>
        </p:nvSpPr>
        <p:spPr>
          <a:xfrm>
            <a:off x="5394000" y="0"/>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EEA2473-1250-A545-862F-2571B2C0EFF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23" y="256309"/>
            <a:ext cx="1765300" cy="596900"/>
          </a:xfrm>
          <a:prstGeom prst="rect">
            <a:avLst/>
          </a:prstGeom>
        </p:spPr>
      </p:pic>
      <p:sp>
        <p:nvSpPr>
          <p:cNvPr id="16" name="Title 1">
            <a:extLst>
              <a:ext uri="{FF2B5EF4-FFF2-40B4-BE49-F238E27FC236}">
                <a16:creationId xmlns:a16="http://schemas.microsoft.com/office/drawing/2014/main" id="{41B5E725-7800-A44D-872B-1029E4F2E210}"/>
              </a:ext>
            </a:extLst>
          </p:cNvPr>
          <p:cNvSpPr>
            <a:spLocks noGrp="1"/>
          </p:cNvSpPr>
          <p:nvPr>
            <p:ph type="ctrTitle"/>
          </p:nvPr>
        </p:nvSpPr>
        <p:spPr>
          <a:xfrm>
            <a:off x="2277035" y="5044668"/>
            <a:ext cx="9144000" cy="978534"/>
          </a:xfrm>
        </p:spPr>
        <p:txBody>
          <a:bodyPr/>
          <a:lstStyle/>
          <a:p>
            <a:pPr algn="r"/>
            <a:r>
              <a:rPr lang="en-US" dirty="0">
                <a:solidFill>
                  <a:schemeClr val="bg1"/>
                </a:solidFill>
              </a:rPr>
              <a:t>Thank You</a:t>
            </a:r>
          </a:p>
        </p:txBody>
      </p:sp>
    </p:spTree>
    <p:extLst>
      <p:ext uri="{BB962C8B-B14F-4D97-AF65-F5344CB8AC3E}">
        <p14:creationId xmlns:p14="http://schemas.microsoft.com/office/powerpoint/2010/main" val="802105749"/>
      </p:ext>
    </p:extLst>
  </p:cSld>
  <p:clrMapOvr>
    <a:masterClrMapping/>
  </p:clrMapOvr>
  <p:transition spd="slow">
    <p:push dir="u"/>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Slide 4">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8EE21DF-7615-824D-B9CB-5C2A810D636A}"/>
              </a:ext>
            </a:extLst>
          </p:cNvPr>
          <p:cNvSpPr>
            <a:spLocks noGrp="1"/>
          </p:cNvSpPr>
          <p:nvPr>
            <p:ph type="dt" sz="half" idx="10"/>
          </p:nvPr>
        </p:nvSpPr>
        <p:spPr/>
        <p:txBody>
          <a:bodyPr/>
          <a:lstStyle/>
          <a:p>
            <a:fld id="{AB6372A1-836E-354B-AF47-46F27C2DD1FB}" type="datetime1">
              <a:rPr lang="en-US" smtClean="0"/>
              <a:t>9/11/2026</a:t>
            </a:fld>
            <a:endParaRPr lang="en-US"/>
          </a:p>
        </p:txBody>
      </p:sp>
      <p:sp>
        <p:nvSpPr>
          <p:cNvPr id="4" name="Footer Placeholder 3">
            <a:extLst>
              <a:ext uri="{FF2B5EF4-FFF2-40B4-BE49-F238E27FC236}">
                <a16:creationId xmlns:a16="http://schemas.microsoft.com/office/drawing/2014/main" id="{FE29F862-3707-6242-8CB8-AF2E6E1B16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9F1255-3E84-6B44-873D-706358CC6881}"/>
              </a:ext>
            </a:extLst>
          </p:cNvPr>
          <p:cNvSpPr>
            <a:spLocks noGrp="1"/>
          </p:cNvSpPr>
          <p:nvPr>
            <p:ph type="sldNum" sz="quarter" idx="12"/>
          </p:nvPr>
        </p:nvSpPr>
        <p:spPr/>
        <p:txBody>
          <a:bodyPr/>
          <a:lstStyle/>
          <a:p>
            <a:fld id="{FBF150C9-AEB5-4E49-974F-A35B3FA7A129}" type="slidenum">
              <a:rPr lang="en-US" smtClean="0"/>
              <a:t>‹#›</a:t>
            </a:fld>
            <a:endParaRPr lang="en-US"/>
          </a:p>
        </p:txBody>
      </p:sp>
      <p:pic>
        <p:nvPicPr>
          <p:cNvPr id="6" name="Picture 5">
            <a:extLst>
              <a:ext uri="{FF2B5EF4-FFF2-40B4-BE49-F238E27FC236}">
                <a16:creationId xmlns:a16="http://schemas.microsoft.com/office/drawing/2014/main" id="{A1B832C7-54B4-C74C-9ABF-CD41C17EA6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B7A9ADAF-23F4-ED46-AEF9-13D23B4AFE0F}"/>
              </a:ext>
            </a:extLst>
          </p:cNvPr>
          <p:cNvSpPr/>
          <p:nvPr userDrawn="1"/>
        </p:nvSpPr>
        <p:spPr>
          <a:xfrm>
            <a:off x="0" y="0"/>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8">
            <a:extLst>
              <a:ext uri="{FF2B5EF4-FFF2-40B4-BE49-F238E27FC236}">
                <a16:creationId xmlns:a16="http://schemas.microsoft.com/office/drawing/2014/main" id="{EB63CC56-1F7B-1442-9794-10C903CA059A}"/>
              </a:ext>
            </a:extLst>
          </p:cNvPr>
          <p:cNvSpPr/>
          <p:nvPr userDrawn="1"/>
        </p:nvSpPr>
        <p:spPr>
          <a:xfrm>
            <a:off x="5394000" y="6772656"/>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B94A889-DF6C-5B42-B88E-BE71296F382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7538" y="256309"/>
            <a:ext cx="908050" cy="1048248"/>
          </a:xfrm>
          <a:prstGeom prst="rect">
            <a:avLst/>
          </a:prstGeom>
        </p:spPr>
      </p:pic>
      <p:sp>
        <p:nvSpPr>
          <p:cNvPr id="14" name="Rounded Rectangle 8">
            <a:extLst>
              <a:ext uri="{FF2B5EF4-FFF2-40B4-BE49-F238E27FC236}">
                <a16:creationId xmlns:a16="http://schemas.microsoft.com/office/drawing/2014/main" id="{9EF9EE91-AA4E-F148-A4D2-3E1F6758036C}"/>
              </a:ext>
            </a:extLst>
          </p:cNvPr>
          <p:cNvSpPr/>
          <p:nvPr userDrawn="1"/>
        </p:nvSpPr>
        <p:spPr>
          <a:xfrm>
            <a:off x="5394000" y="0"/>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ABF320F-D29F-4541-9699-05F561A687A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23" y="256309"/>
            <a:ext cx="1765300" cy="596900"/>
          </a:xfrm>
          <a:prstGeom prst="rect">
            <a:avLst/>
          </a:prstGeom>
        </p:spPr>
      </p:pic>
      <p:sp>
        <p:nvSpPr>
          <p:cNvPr id="16" name="Title 1">
            <a:extLst>
              <a:ext uri="{FF2B5EF4-FFF2-40B4-BE49-F238E27FC236}">
                <a16:creationId xmlns:a16="http://schemas.microsoft.com/office/drawing/2014/main" id="{7A659568-2456-EF46-8396-BB99B4EC8665}"/>
              </a:ext>
            </a:extLst>
          </p:cNvPr>
          <p:cNvSpPr>
            <a:spLocks noGrp="1"/>
          </p:cNvSpPr>
          <p:nvPr>
            <p:ph type="ctrTitle"/>
          </p:nvPr>
        </p:nvSpPr>
        <p:spPr>
          <a:xfrm>
            <a:off x="2277035" y="5044668"/>
            <a:ext cx="9144000" cy="978534"/>
          </a:xfrm>
        </p:spPr>
        <p:txBody>
          <a:bodyPr/>
          <a:lstStyle/>
          <a:p>
            <a:pPr algn="r"/>
            <a:r>
              <a:rPr lang="en-US" dirty="0">
                <a:solidFill>
                  <a:schemeClr val="bg1"/>
                </a:solidFill>
              </a:rPr>
              <a:t>Thank You</a:t>
            </a:r>
          </a:p>
        </p:txBody>
      </p:sp>
    </p:spTree>
    <p:extLst>
      <p:ext uri="{BB962C8B-B14F-4D97-AF65-F5344CB8AC3E}">
        <p14:creationId xmlns:p14="http://schemas.microsoft.com/office/powerpoint/2010/main" val="113283553"/>
      </p:ext>
    </p:extLst>
  </p:cSld>
  <p:clrMapOvr>
    <a:masterClrMapping/>
  </p:clrMapOvr>
  <p:transition spd="slow">
    <p:push dir="u"/>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itle Slide 5">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9BABAA-CB8B-494F-A97E-B673836CADB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48"/>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B7A9ADAF-23F4-ED46-AEF9-13D23B4AFE0F}"/>
              </a:ext>
            </a:extLst>
          </p:cNvPr>
          <p:cNvSpPr/>
          <p:nvPr userDrawn="1"/>
        </p:nvSpPr>
        <p:spPr>
          <a:xfrm>
            <a:off x="0" y="-1"/>
            <a:ext cx="12192000" cy="6858001"/>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8">
            <a:extLst>
              <a:ext uri="{FF2B5EF4-FFF2-40B4-BE49-F238E27FC236}">
                <a16:creationId xmlns:a16="http://schemas.microsoft.com/office/drawing/2014/main" id="{EB63CC56-1F7B-1442-9794-10C903CA059A}"/>
              </a:ext>
            </a:extLst>
          </p:cNvPr>
          <p:cNvSpPr/>
          <p:nvPr userDrawn="1"/>
        </p:nvSpPr>
        <p:spPr>
          <a:xfrm>
            <a:off x="5394000" y="6772656"/>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FCD12EF-3522-8B4D-A8D6-A535A11A71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7538" y="256309"/>
            <a:ext cx="908050" cy="1048248"/>
          </a:xfrm>
          <a:prstGeom prst="rect">
            <a:avLst/>
          </a:prstGeom>
        </p:spPr>
      </p:pic>
      <p:sp>
        <p:nvSpPr>
          <p:cNvPr id="14" name="Rounded Rectangle 8">
            <a:extLst>
              <a:ext uri="{FF2B5EF4-FFF2-40B4-BE49-F238E27FC236}">
                <a16:creationId xmlns:a16="http://schemas.microsoft.com/office/drawing/2014/main" id="{D0B96FDA-C28C-8044-BE45-6B27A73BF661}"/>
              </a:ext>
            </a:extLst>
          </p:cNvPr>
          <p:cNvSpPr/>
          <p:nvPr userDrawn="1"/>
        </p:nvSpPr>
        <p:spPr>
          <a:xfrm>
            <a:off x="5394000" y="0"/>
            <a:ext cx="1404000" cy="85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6D727118-006A-8049-880A-6E1F686783D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23" y="256309"/>
            <a:ext cx="1765300" cy="596900"/>
          </a:xfrm>
          <a:prstGeom prst="rect">
            <a:avLst/>
          </a:prstGeom>
        </p:spPr>
      </p:pic>
      <p:sp>
        <p:nvSpPr>
          <p:cNvPr id="11" name="Title 1">
            <a:extLst>
              <a:ext uri="{FF2B5EF4-FFF2-40B4-BE49-F238E27FC236}">
                <a16:creationId xmlns:a16="http://schemas.microsoft.com/office/drawing/2014/main" id="{8A5A4A98-D3DA-0D42-8C22-DFA9BAB7110E}"/>
              </a:ext>
            </a:extLst>
          </p:cNvPr>
          <p:cNvSpPr>
            <a:spLocks noGrp="1"/>
          </p:cNvSpPr>
          <p:nvPr>
            <p:ph type="ctrTitle"/>
          </p:nvPr>
        </p:nvSpPr>
        <p:spPr>
          <a:xfrm>
            <a:off x="2277035" y="5044668"/>
            <a:ext cx="9144000" cy="978534"/>
          </a:xfrm>
        </p:spPr>
        <p:txBody>
          <a:bodyPr/>
          <a:lstStyle/>
          <a:p>
            <a:pPr algn="r"/>
            <a:r>
              <a:rPr lang="en-US" dirty="0">
                <a:solidFill>
                  <a:schemeClr val="bg1"/>
                </a:solidFill>
              </a:rPr>
              <a:t>Thank You</a:t>
            </a:r>
          </a:p>
        </p:txBody>
      </p:sp>
    </p:spTree>
    <p:extLst>
      <p:ext uri="{BB962C8B-B14F-4D97-AF65-F5344CB8AC3E}">
        <p14:creationId xmlns:p14="http://schemas.microsoft.com/office/powerpoint/2010/main" val="2381070847"/>
      </p:ext>
    </p:extLst>
  </p:cSld>
  <p:clrMapOvr>
    <a:masterClrMapping/>
  </p:clrMapOvr>
  <p:transition spd="slow">
    <p:push dir="u"/>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18970" r="20807" b="20054"/>
          <a:stretch/>
        </p:blipFill>
        <p:spPr>
          <a:xfrm>
            <a:off x="2473232" y="0"/>
            <a:ext cx="9702726" cy="6858000"/>
          </a:xfrm>
          <a:prstGeom prst="rect">
            <a:avLst/>
          </a:prstGeom>
        </p:spPr>
      </p:pic>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981200" y="5841241"/>
            <a:ext cx="2576903" cy="774340"/>
          </a:xfrm>
          <a:prstGeom prst="rect">
            <a:avLst/>
          </a:prstGeom>
        </p:spPr>
      </p:pic>
      <p:pic>
        <p:nvPicPr>
          <p:cNvPr id="11" name="Picture 1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04800" y="5943600"/>
            <a:ext cx="1459823" cy="647400"/>
          </a:xfrm>
          <a:prstGeom prst="rect">
            <a:avLst/>
          </a:prstGeom>
        </p:spPr>
      </p:pic>
      <p:sp>
        <p:nvSpPr>
          <p:cNvPr id="7" name="Title 1"/>
          <p:cNvSpPr>
            <a:spLocks noGrp="1"/>
          </p:cNvSpPr>
          <p:nvPr>
            <p:ph type="ctrTitle"/>
          </p:nvPr>
        </p:nvSpPr>
        <p:spPr>
          <a:xfrm>
            <a:off x="230606" y="2652330"/>
            <a:ext cx="11560342" cy="674031"/>
          </a:xfrm>
        </p:spPr>
        <p:txBody>
          <a:bodyPr wrap="square" anchor="b">
            <a:spAutoFit/>
          </a:bodyPr>
          <a:lstStyle>
            <a:lvl1pPr algn="l">
              <a:defRPr sz="4200" b="1">
                <a:solidFill>
                  <a:schemeClr val="accent1"/>
                </a:solidFill>
                <a:latin typeface="Arial" charset="0"/>
                <a:ea typeface="Arial" charset="0"/>
                <a:cs typeface="Arial" charset="0"/>
              </a:defRPr>
            </a:lvl1pPr>
          </a:lstStyle>
          <a:p>
            <a:r>
              <a:rPr lang="en-US" dirty="0"/>
              <a:t>Click to edit Master title style</a:t>
            </a:r>
          </a:p>
        </p:txBody>
      </p:sp>
      <p:sp>
        <p:nvSpPr>
          <p:cNvPr id="5" name="Content Placeholder 4"/>
          <p:cNvSpPr>
            <a:spLocks noGrp="1"/>
          </p:cNvSpPr>
          <p:nvPr>
            <p:ph sz="quarter" idx="10" hasCustomPrompt="1"/>
          </p:nvPr>
        </p:nvSpPr>
        <p:spPr>
          <a:xfrm>
            <a:off x="230606" y="3331632"/>
            <a:ext cx="11560341" cy="553998"/>
          </a:xfrm>
        </p:spPr>
        <p:txBody>
          <a:bodyPr wrap="square">
            <a:spAutoFit/>
          </a:bodyPr>
          <a:lstStyle>
            <a:lvl1pPr marL="0" indent="0">
              <a:lnSpc>
                <a:spcPct val="100000"/>
              </a:lnSpc>
              <a:buNone/>
              <a:defRPr sz="3000">
                <a:solidFill>
                  <a:schemeClr val="accent3">
                    <a:lumMod val="75000"/>
                  </a:schemeClr>
                </a:solidFill>
                <a:latin typeface="Arial" charset="0"/>
                <a:ea typeface="Arial" charset="0"/>
                <a:cs typeface="Arial" charset="0"/>
              </a:defRPr>
            </a:lvl1pPr>
            <a:lvl2pPr marL="15875" indent="0">
              <a:buNone/>
              <a:tabLst/>
              <a:defRPr/>
            </a:lvl2pPr>
            <a:lvl3pPr marL="15875" indent="0">
              <a:buNone/>
              <a:tabLst/>
              <a:defRPr/>
            </a:lvl3pPr>
            <a:lvl4pPr marL="15875" indent="0">
              <a:buNone/>
              <a:tabLst/>
              <a:defRPr/>
            </a:lvl4pPr>
            <a:lvl5pPr marL="15875" indent="0">
              <a:buNone/>
              <a:tabLst/>
              <a:defRPr/>
            </a:lvl5pPr>
          </a:lstStyle>
          <a:p>
            <a:pPr lvl="0"/>
            <a:r>
              <a:rPr lang="en-US" dirty="0"/>
              <a:t>Click to edit master sub title</a:t>
            </a:r>
          </a:p>
        </p:txBody>
      </p:sp>
      <p:sp>
        <p:nvSpPr>
          <p:cNvPr id="14" name="Text Placeholder 13"/>
          <p:cNvSpPr>
            <a:spLocks noGrp="1"/>
          </p:cNvSpPr>
          <p:nvPr>
            <p:ph type="body" sz="quarter" idx="11" hasCustomPrompt="1"/>
          </p:nvPr>
        </p:nvSpPr>
        <p:spPr>
          <a:xfrm>
            <a:off x="230606" y="4664142"/>
            <a:ext cx="4214813" cy="424732"/>
          </a:xfrm>
        </p:spPr>
        <p:txBody>
          <a:bodyPr>
            <a:spAutoFit/>
          </a:bodyPr>
          <a:lstStyle>
            <a:lvl1pPr marL="0" indent="0">
              <a:buNone/>
              <a:defRPr sz="2400">
                <a:solidFill>
                  <a:schemeClr val="accent3"/>
                </a:solidFill>
                <a:latin typeface="Arial" charset="0"/>
                <a:ea typeface="Arial" charset="0"/>
                <a:cs typeface="Arial" charset="0"/>
              </a:defRPr>
            </a:lvl1pPr>
          </a:lstStyle>
          <a:p>
            <a:pPr lvl="0"/>
            <a:r>
              <a:rPr lang="en-US" dirty="0"/>
              <a:t>Click to edit event name</a:t>
            </a:r>
          </a:p>
        </p:txBody>
      </p:sp>
      <p:sp>
        <p:nvSpPr>
          <p:cNvPr id="16" name="Content Placeholder 15"/>
          <p:cNvSpPr>
            <a:spLocks noGrp="1"/>
          </p:cNvSpPr>
          <p:nvPr>
            <p:ph sz="quarter" idx="12" hasCustomPrompt="1"/>
          </p:nvPr>
        </p:nvSpPr>
        <p:spPr>
          <a:xfrm>
            <a:off x="230606" y="5099148"/>
            <a:ext cx="5303838" cy="424732"/>
          </a:xfrm>
        </p:spPr>
        <p:txBody>
          <a:bodyPr>
            <a:spAutoFit/>
          </a:bodyPr>
          <a:lstStyle>
            <a:lvl1pPr marL="0" indent="0">
              <a:buNone/>
              <a:defRPr sz="2400">
                <a:solidFill>
                  <a:schemeClr val="accent3"/>
                </a:solidFill>
                <a:latin typeface="Arial" charset="0"/>
                <a:ea typeface="Arial" charset="0"/>
                <a:cs typeface="Arial" charset="0"/>
              </a:defRPr>
            </a:lvl1pPr>
          </a:lstStyle>
          <a:p>
            <a:pPr lvl="0"/>
            <a:r>
              <a:rPr lang="en-US" dirty="0"/>
              <a:t>Click to edit event date</a:t>
            </a:r>
          </a:p>
        </p:txBody>
      </p:sp>
    </p:spTree>
    <p:extLst>
      <p:ext uri="{BB962C8B-B14F-4D97-AF65-F5344CB8AC3E}">
        <p14:creationId xmlns:p14="http://schemas.microsoft.com/office/powerpoint/2010/main" val="533215981"/>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Transition">
    <p:spTree>
      <p:nvGrpSpPr>
        <p:cNvPr id="1" name=""/>
        <p:cNvGrpSpPr/>
        <p:nvPr/>
      </p:nvGrpSpPr>
      <p:grpSpPr>
        <a:xfrm>
          <a:off x="0" y="0"/>
          <a:ext cx="0" cy="0"/>
          <a:chOff x="0" y="0"/>
          <a:chExt cx="0" cy="0"/>
        </a:xfrm>
      </p:grpSpPr>
      <p:sp>
        <p:nvSpPr>
          <p:cNvPr id="8" name="Freeform 5"/>
          <p:cNvSpPr>
            <a:spLocks/>
          </p:cNvSpPr>
          <p:nvPr userDrawn="1"/>
        </p:nvSpPr>
        <p:spPr bwMode="auto">
          <a:xfrm>
            <a:off x="5780616" y="4114800"/>
            <a:ext cx="635000" cy="255588"/>
          </a:xfrm>
          <a:custGeom>
            <a:avLst/>
            <a:gdLst>
              <a:gd name="T0" fmla="*/ 62 w 124"/>
              <a:gd name="T1" fmla="*/ 65 h 65"/>
              <a:gd name="T2" fmla="*/ 4 w 124"/>
              <a:gd name="T3" fmla="*/ 15 h 65"/>
              <a:gd name="T4" fmla="*/ 3 w 124"/>
              <a:gd name="T5" fmla="*/ 4 h 65"/>
              <a:gd name="T6" fmla="*/ 14 w 124"/>
              <a:gd name="T7" fmla="*/ 3 h 65"/>
              <a:gd name="T8" fmla="*/ 62 w 124"/>
              <a:gd name="T9" fmla="*/ 44 h 65"/>
              <a:gd name="T10" fmla="*/ 110 w 124"/>
              <a:gd name="T11" fmla="*/ 3 h 65"/>
              <a:gd name="T12" fmla="*/ 122 w 124"/>
              <a:gd name="T13" fmla="*/ 4 h 65"/>
              <a:gd name="T14" fmla="*/ 121 w 124"/>
              <a:gd name="T15" fmla="*/ 15 h 65"/>
              <a:gd name="T16" fmla="*/ 62 w 124"/>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 h="65">
                <a:moveTo>
                  <a:pt x="62" y="65"/>
                </a:moveTo>
                <a:cubicBezTo>
                  <a:pt x="4" y="15"/>
                  <a:pt x="4" y="15"/>
                  <a:pt x="4" y="15"/>
                </a:cubicBezTo>
                <a:cubicBezTo>
                  <a:pt x="1" y="12"/>
                  <a:pt x="0" y="7"/>
                  <a:pt x="3" y="4"/>
                </a:cubicBezTo>
                <a:cubicBezTo>
                  <a:pt x="6" y="1"/>
                  <a:pt x="11" y="0"/>
                  <a:pt x="14" y="3"/>
                </a:cubicBezTo>
                <a:cubicBezTo>
                  <a:pt x="62" y="44"/>
                  <a:pt x="62" y="44"/>
                  <a:pt x="62" y="44"/>
                </a:cubicBezTo>
                <a:cubicBezTo>
                  <a:pt x="110" y="3"/>
                  <a:pt x="110" y="3"/>
                  <a:pt x="110" y="3"/>
                </a:cubicBezTo>
                <a:cubicBezTo>
                  <a:pt x="114" y="0"/>
                  <a:pt x="119" y="1"/>
                  <a:pt x="122" y="4"/>
                </a:cubicBezTo>
                <a:cubicBezTo>
                  <a:pt x="124" y="7"/>
                  <a:pt x="124" y="12"/>
                  <a:pt x="121" y="15"/>
                </a:cubicBezTo>
                <a:lnTo>
                  <a:pt x="62" y="65"/>
                </a:lnTo>
                <a:close/>
              </a:path>
            </a:pathLst>
          </a:custGeom>
          <a:solidFill>
            <a:srgbClr val="4F8CBD"/>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5" name="TextBox 4"/>
          <p:cNvSpPr txBox="1"/>
          <p:nvPr userDrawn="1"/>
        </p:nvSpPr>
        <p:spPr>
          <a:xfrm>
            <a:off x="1646432" y="2679032"/>
            <a:ext cx="8903369" cy="1155032"/>
          </a:xfrm>
          <a:prstGeom prst="rect">
            <a:avLst/>
          </a:prstGeom>
          <a:noFill/>
        </p:spPr>
        <p:txBody>
          <a:bodyPr wrap="square" rtlCol="0">
            <a:spAutoFit/>
          </a:bodyPr>
          <a:lstStyle/>
          <a:p>
            <a:endParaRPr lang="en-US" dirty="0"/>
          </a:p>
        </p:txBody>
      </p:sp>
      <p:sp>
        <p:nvSpPr>
          <p:cNvPr id="7" name="Title 1"/>
          <p:cNvSpPr>
            <a:spLocks noGrp="1"/>
          </p:cNvSpPr>
          <p:nvPr>
            <p:ph type="title" hasCustomPrompt="1"/>
          </p:nvPr>
        </p:nvSpPr>
        <p:spPr>
          <a:xfrm>
            <a:off x="840316" y="2933879"/>
            <a:ext cx="10515600" cy="674031"/>
          </a:xfrm>
        </p:spPr>
        <p:txBody>
          <a:bodyPr>
            <a:spAutoFit/>
          </a:bodyPr>
          <a:lstStyle>
            <a:lvl1pPr algn="ctr">
              <a:defRPr sz="4200" b="1">
                <a:solidFill>
                  <a:srgbClr val="E79824"/>
                </a:solidFill>
                <a:latin typeface="Arial" charset="0"/>
                <a:ea typeface="Arial" charset="0"/>
                <a:cs typeface="Arial" charset="0"/>
              </a:defRPr>
            </a:lvl1pPr>
          </a:lstStyle>
          <a:p>
            <a:r>
              <a:rPr lang="en-US" dirty="0"/>
              <a:t>Click to edit section divider</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00380" y="1442484"/>
            <a:ext cx="3395472" cy="984504"/>
          </a:xfrm>
          <a:prstGeom prst="rect">
            <a:avLst/>
          </a:prstGeom>
        </p:spPr>
      </p:pic>
    </p:spTree>
    <p:extLst>
      <p:ext uri="{BB962C8B-B14F-4D97-AF65-F5344CB8AC3E}">
        <p14:creationId xmlns:p14="http://schemas.microsoft.com/office/powerpoint/2010/main" val="40728628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Content: Question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3102" y="78338"/>
            <a:ext cx="2830906" cy="82081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78010" y="4994530"/>
            <a:ext cx="802305" cy="801740"/>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25267" y="4966432"/>
            <a:ext cx="1082120" cy="857936"/>
          </a:xfrm>
          <a:prstGeom prst="rect">
            <a:avLst/>
          </a:prstGeom>
        </p:spPr>
      </p:pic>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51568" y="5037631"/>
            <a:ext cx="355600" cy="715538"/>
          </a:xfrm>
          <a:prstGeom prst="rect">
            <a:avLst/>
          </a:prstGeom>
        </p:spPr>
      </p:pic>
      <p:sp>
        <p:nvSpPr>
          <p:cNvPr id="8" name="Rectangle 7"/>
          <p:cNvSpPr/>
          <p:nvPr userDrawn="1"/>
        </p:nvSpPr>
        <p:spPr>
          <a:xfrm>
            <a:off x="5222918" y="5849736"/>
            <a:ext cx="1612900" cy="369332"/>
          </a:xfrm>
          <a:prstGeom prst="rect">
            <a:avLst/>
          </a:prstGeom>
        </p:spPr>
        <p:txBody>
          <a:bodyPr wrap="square">
            <a:spAutoFit/>
          </a:bodyPr>
          <a:lstStyle/>
          <a:p>
            <a:pPr algn="ctr"/>
            <a:r>
              <a:rPr lang="en-US" b="1" kern="0" dirty="0">
                <a:solidFill>
                  <a:srgbClr val="4F8CBD"/>
                </a:solidFill>
              </a:rPr>
              <a:t>301-975-0200</a:t>
            </a:r>
          </a:p>
        </p:txBody>
      </p:sp>
      <p:sp>
        <p:nvSpPr>
          <p:cNvPr id="9" name="Rectangle 8"/>
          <p:cNvSpPr/>
          <p:nvPr userDrawn="1"/>
        </p:nvSpPr>
        <p:spPr>
          <a:xfrm>
            <a:off x="1836752" y="5849736"/>
            <a:ext cx="2459150" cy="369332"/>
          </a:xfrm>
          <a:prstGeom prst="rect">
            <a:avLst/>
          </a:prstGeom>
        </p:spPr>
        <p:txBody>
          <a:bodyPr wrap="square">
            <a:spAutoFit/>
          </a:bodyPr>
          <a:lstStyle/>
          <a:p>
            <a:pPr algn="ctr"/>
            <a:r>
              <a:rPr lang="en-US" b="1" kern="0" dirty="0">
                <a:solidFill>
                  <a:srgbClr val="4F8CBD"/>
                </a:solidFill>
              </a:rPr>
              <a:t>http://nccoe.nist.gov</a:t>
            </a:r>
          </a:p>
        </p:txBody>
      </p:sp>
      <p:sp>
        <p:nvSpPr>
          <p:cNvPr id="11" name="Title 1"/>
          <p:cNvSpPr>
            <a:spLocks noGrp="1"/>
          </p:cNvSpPr>
          <p:nvPr>
            <p:ph type="ctrTitle" hasCustomPrompt="1"/>
          </p:nvPr>
        </p:nvSpPr>
        <p:spPr>
          <a:xfrm>
            <a:off x="641684" y="211744"/>
            <a:ext cx="11229474" cy="553998"/>
          </a:xfrm>
          <a:prstGeom prst="rect">
            <a:avLst/>
          </a:prstGeom>
        </p:spPr>
        <p:txBody>
          <a:bodyPr wrap="square" lIns="0" tIns="0" rIns="0" bIns="0" anchor="t" anchorCtr="0">
            <a:spAutoFit/>
          </a:bodyPr>
          <a:lstStyle>
            <a:lvl1pPr algn="l">
              <a:lnSpc>
                <a:spcPct val="100000"/>
              </a:lnSpc>
              <a:defRPr lang="en-US" sz="3600" b="1" i="0" kern="1200" cap="none" dirty="0" smtClean="0">
                <a:solidFill>
                  <a:schemeClr val="accent2"/>
                </a:solidFill>
                <a:latin typeface="Arial" charset="0"/>
                <a:ea typeface="Arial" charset="0"/>
                <a:cs typeface="Arial" charset="0"/>
              </a:defRPr>
            </a:lvl1pPr>
          </a:lstStyle>
          <a:p>
            <a:r>
              <a:rPr lang="en-US" dirty="0"/>
              <a:t>Questions?</a:t>
            </a:r>
          </a:p>
        </p:txBody>
      </p:sp>
      <p:sp>
        <p:nvSpPr>
          <p:cNvPr id="12" name="Freeform 5"/>
          <p:cNvSpPr>
            <a:spLocks noChangeAspect="1"/>
          </p:cNvSpPr>
          <p:nvPr userDrawn="1"/>
        </p:nvSpPr>
        <p:spPr bwMode="auto">
          <a:xfrm rot="16200000">
            <a:off x="199780" y="396732"/>
            <a:ext cx="457200" cy="184023"/>
          </a:xfrm>
          <a:custGeom>
            <a:avLst/>
            <a:gdLst>
              <a:gd name="T0" fmla="*/ 62 w 124"/>
              <a:gd name="T1" fmla="*/ 65 h 65"/>
              <a:gd name="T2" fmla="*/ 4 w 124"/>
              <a:gd name="T3" fmla="*/ 15 h 65"/>
              <a:gd name="T4" fmla="*/ 3 w 124"/>
              <a:gd name="T5" fmla="*/ 4 h 65"/>
              <a:gd name="T6" fmla="*/ 14 w 124"/>
              <a:gd name="T7" fmla="*/ 3 h 65"/>
              <a:gd name="T8" fmla="*/ 62 w 124"/>
              <a:gd name="T9" fmla="*/ 44 h 65"/>
              <a:gd name="T10" fmla="*/ 110 w 124"/>
              <a:gd name="T11" fmla="*/ 3 h 65"/>
              <a:gd name="T12" fmla="*/ 122 w 124"/>
              <a:gd name="T13" fmla="*/ 4 h 65"/>
              <a:gd name="T14" fmla="*/ 121 w 124"/>
              <a:gd name="T15" fmla="*/ 15 h 65"/>
              <a:gd name="T16" fmla="*/ 62 w 124"/>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 h="65">
                <a:moveTo>
                  <a:pt x="62" y="65"/>
                </a:moveTo>
                <a:cubicBezTo>
                  <a:pt x="4" y="15"/>
                  <a:pt x="4" y="15"/>
                  <a:pt x="4" y="15"/>
                </a:cubicBezTo>
                <a:cubicBezTo>
                  <a:pt x="1" y="12"/>
                  <a:pt x="0" y="7"/>
                  <a:pt x="3" y="4"/>
                </a:cubicBezTo>
                <a:cubicBezTo>
                  <a:pt x="6" y="1"/>
                  <a:pt x="11" y="0"/>
                  <a:pt x="14" y="3"/>
                </a:cubicBezTo>
                <a:cubicBezTo>
                  <a:pt x="62" y="44"/>
                  <a:pt x="62" y="44"/>
                  <a:pt x="62" y="44"/>
                </a:cubicBezTo>
                <a:cubicBezTo>
                  <a:pt x="110" y="3"/>
                  <a:pt x="110" y="3"/>
                  <a:pt x="110" y="3"/>
                </a:cubicBezTo>
                <a:cubicBezTo>
                  <a:pt x="114" y="0"/>
                  <a:pt x="119" y="1"/>
                  <a:pt x="122" y="4"/>
                </a:cubicBezTo>
                <a:cubicBezTo>
                  <a:pt x="124" y="7"/>
                  <a:pt x="124" y="12"/>
                  <a:pt x="121" y="15"/>
                </a:cubicBezTo>
                <a:lnTo>
                  <a:pt x="62" y="65"/>
                </a:lnTo>
                <a:close/>
              </a:path>
            </a:pathLst>
          </a:custGeom>
          <a:solidFill>
            <a:srgbClr val="4F8CBD"/>
          </a:solidFill>
          <a:ln>
            <a:noFill/>
          </a:ln>
        </p:spPr>
        <p:txBody>
          <a:bodyPr vert="horz" wrap="square" lIns="91440" tIns="45720" rIns="91440" bIns="45720" numCol="1" anchor="t" anchorCtr="0" compatLnSpc="1">
            <a:prstTxWarp prst="textNoShape">
              <a:avLst/>
            </a:prstTxWarp>
          </a:bodyPr>
          <a:lstStyle/>
          <a:p>
            <a:endParaRPr lang="en-US" sz="1800" dirty="0"/>
          </a:p>
        </p:txBody>
      </p:sp>
      <p:cxnSp>
        <p:nvCxnSpPr>
          <p:cNvPr id="13" name="Straight Connector 12"/>
          <p:cNvCxnSpPr/>
          <p:nvPr userDrawn="1"/>
        </p:nvCxnSpPr>
        <p:spPr>
          <a:xfrm>
            <a:off x="320842" y="6590703"/>
            <a:ext cx="11550316" cy="0"/>
          </a:xfrm>
          <a:prstGeom prst="line">
            <a:avLst/>
          </a:prstGeom>
          <a:ln/>
        </p:spPr>
        <p:style>
          <a:lnRef idx="3">
            <a:schemeClr val="accent1"/>
          </a:lnRef>
          <a:fillRef idx="0">
            <a:schemeClr val="accent1"/>
          </a:fillRef>
          <a:effectRef idx="2">
            <a:schemeClr val="accent1"/>
          </a:effectRef>
          <a:fontRef idx="minor">
            <a:schemeClr val="tx1"/>
          </a:fontRef>
        </p:style>
      </p:cxnSp>
      <p:sp>
        <p:nvSpPr>
          <p:cNvPr id="14" name="Slide Number Placeholder 6"/>
          <p:cNvSpPr txBox="1">
            <a:spLocks/>
          </p:cNvSpPr>
          <p:nvPr userDrawn="1"/>
        </p:nvSpPr>
        <p:spPr>
          <a:xfrm>
            <a:off x="9038582" y="6590704"/>
            <a:ext cx="28448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A5BD29F-5328-EF44-93D7-CAB07AE04075}" type="slidenum">
              <a:rPr lang="en-US" sz="1000" b="1" smtClean="0">
                <a:solidFill>
                  <a:srgbClr val="4F8CBD"/>
                </a:solidFill>
                <a:latin typeface="Arial" charset="0"/>
                <a:ea typeface="Arial" charset="0"/>
                <a:cs typeface="Arial" charset="0"/>
              </a:rPr>
              <a:pPr algn="r"/>
              <a:t>‹#›</a:t>
            </a:fld>
            <a:endParaRPr lang="en-US" sz="1000" b="1" dirty="0">
              <a:solidFill>
                <a:srgbClr val="4F8CBD"/>
              </a:solidFill>
              <a:latin typeface="Arial" charset="0"/>
              <a:ea typeface="Arial" charset="0"/>
              <a:cs typeface="Arial" charset="0"/>
            </a:endParaRPr>
          </a:p>
        </p:txBody>
      </p:sp>
      <p:sp>
        <p:nvSpPr>
          <p:cNvPr id="15" name="TextBox 14"/>
          <p:cNvSpPr txBox="1"/>
          <p:nvPr userDrawn="1"/>
        </p:nvSpPr>
        <p:spPr>
          <a:xfrm>
            <a:off x="3864498" y="6590703"/>
            <a:ext cx="4494004" cy="246221"/>
          </a:xfrm>
          <a:prstGeom prst="rect">
            <a:avLst/>
          </a:prstGeom>
          <a:noFill/>
        </p:spPr>
        <p:txBody>
          <a:bodyPr wrap="square" rtlCol="0">
            <a:spAutoFit/>
          </a:bodyPr>
          <a:lstStyle/>
          <a:p>
            <a:pPr algn="ctr"/>
            <a:r>
              <a:rPr lang="en-US" sz="1000" b="1" baseline="0" dirty="0">
                <a:solidFill>
                  <a:schemeClr val="accent1"/>
                </a:solidFill>
                <a:latin typeface="Arial" charset="0"/>
                <a:ea typeface="Arial" charset="0"/>
                <a:cs typeface="Arial" charset="0"/>
              </a:rPr>
              <a:t>nccoe.nist.gov</a:t>
            </a:r>
          </a:p>
        </p:txBody>
      </p:sp>
      <p:sp>
        <p:nvSpPr>
          <p:cNvPr id="16" name="TextBox 15"/>
          <p:cNvSpPr txBox="1"/>
          <p:nvPr userDrawn="1"/>
        </p:nvSpPr>
        <p:spPr>
          <a:xfrm>
            <a:off x="325414" y="6587321"/>
            <a:ext cx="4494004" cy="246221"/>
          </a:xfrm>
          <a:prstGeom prst="rect">
            <a:avLst/>
          </a:prstGeom>
          <a:noFill/>
        </p:spPr>
        <p:txBody>
          <a:bodyPr wrap="square" rtlCol="0">
            <a:spAutoFit/>
          </a:bodyPr>
          <a:lstStyle/>
          <a:p>
            <a:pPr algn="l"/>
            <a:r>
              <a:rPr lang="en-US" sz="1000" b="1" baseline="0" dirty="0">
                <a:solidFill>
                  <a:schemeClr val="accent1"/>
                </a:solidFill>
                <a:latin typeface="Arial" charset="0"/>
                <a:ea typeface="Arial" charset="0"/>
                <a:cs typeface="Arial" charset="0"/>
              </a:rPr>
              <a:t>National Cybersecurity Center of Excellence</a:t>
            </a:r>
          </a:p>
        </p:txBody>
      </p:sp>
      <p:sp>
        <p:nvSpPr>
          <p:cNvPr id="2" name="TextBox 1"/>
          <p:cNvSpPr txBox="1"/>
          <p:nvPr userDrawn="1"/>
        </p:nvSpPr>
        <p:spPr>
          <a:xfrm>
            <a:off x="7640155" y="5849736"/>
            <a:ext cx="2438400" cy="369332"/>
          </a:xfrm>
          <a:prstGeom prst="rect">
            <a:avLst/>
          </a:prstGeom>
          <a:noFill/>
        </p:spPr>
        <p:txBody>
          <a:bodyPr wrap="square" rtlCol="0">
            <a:spAutoFit/>
          </a:bodyPr>
          <a:lstStyle/>
          <a:p>
            <a:pPr algn="ctr"/>
            <a:r>
              <a:rPr lang="en-US" b="1" dirty="0">
                <a:solidFill>
                  <a:srgbClr val="4F8CBD"/>
                </a:solidFill>
              </a:rPr>
              <a:t>nccoe@nist.gov</a:t>
            </a:r>
          </a:p>
        </p:txBody>
      </p:sp>
    </p:spTree>
    <p:extLst>
      <p:ext uri="{BB962C8B-B14F-4D97-AF65-F5344CB8AC3E}">
        <p14:creationId xmlns:p14="http://schemas.microsoft.com/office/powerpoint/2010/main" val="26236296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61BAFE4-3996-9B40-A849-0450F4C595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44D804DA-26DC-094D-81DE-93F10F39FF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651A0C-9B64-634D-8A09-BE241A244C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10">
            <a:extLst>
              <a:ext uri="{FF2B5EF4-FFF2-40B4-BE49-F238E27FC236}">
                <a16:creationId xmlns:a16="http://schemas.microsoft.com/office/drawing/2014/main" id="{5CA90D03-FCA0-987F-6761-C044049E7872}"/>
              </a:ext>
            </a:extLst>
          </p:cNvPr>
          <p:cNvSpPr>
            <a:spLocks noGrp="1"/>
          </p:cNvSpPr>
          <p:nvPr>
            <p:ph type="dt" sz="half" idx="10"/>
          </p:nvPr>
        </p:nvSpPr>
        <p:spPr/>
        <p:txBody>
          <a:bodyPr/>
          <a:lstStyle/>
          <a:p>
            <a:endParaRPr lang="en-US" dirty="0"/>
          </a:p>
        </p:txBody>
      </p:sp>
      <p:sp>
        <p:nvSpPr>
          <p:cNvPr id="12" name="Footer Placeholder 11">
            <a:extLst>
              <a:ext uri="{FF2B5EF4-FFF2-40B4-BE49-F238E27FC236}">
                <a16:creationId xmlns:a16="http://schemas.microsoft.com/office/drawing/2014/main" id="{DD04C34D-C2D4-E34A-8523-F99311068842}"/>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33EF5ECC-20EE-7613-50D3-9F234C4A6DAB}"/>
              </a:ext>
            </a:extLst>
          </p:cNvPr>
          <p:cNvSpPr>
            <a:spLocks noGrp="1"/>
          </p:cNvSpPr>
          <p:nvPr>
            <p:ph type="sldNum" sz="quarter" idx="12"/>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25404800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87707-6360-8941-90A4-F513F10249C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4032" y="0"/>
            <a:ext cx="12228755" cy="5753459"/>
          </a:xfrm>
          <a:prstGeom prst="rect">
            <a:avLst/>
          </a:prstGeom>
        </p:spPr>
      </p:pic>
      <p:sp>
        <p:nvSpPr>
          <p:cNvPr id="2" name="Title 1">
            <a:extLst>
              <a:ext uri="{FF2B5EF4-FFF2-40B4-BE49-F238E27FC236}">
                <a16:creationId xmlns:a16="http://schemas.microsoft.com/office/drawing/2014/main" id="{EE906198-1EEA-C342-A1A2-40617829A00E}"/>
              </a:ext>
            </a:extLst>
          </p:cNvPr>
          <p:cNvSpPr>
            <a:spLocks noGrp="1"/>
          </p:cNvSpPr>
          <p:nvPr>
            <p:ph type="title"/>
          </p:nvPr>
        </p:nvSpPr>
        <p:spPr>
          <a:xfrm>
            <a:off x="497839" y="125292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B0F299C8-3CCB-9F48-A452-224FD24BD1E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04" y="5590112"/>
            <a:ext cx="12192001" cy="1267887"/>
          </a:xfrm>
          <a:prstGeom prst="rect">
            <a:avLst/>
          </a:prstGeom>
        </p:spPr>
      </p:pic>
      <p:cxnSp>
        <p:nvCxnSpPr>
          <p:cNvPr id="9" name="Straight Connector 8">
            <a:extLst>
              <a:ext uri="{FF2B5EF4-FFF2-40B4-BE49-F238E27FC236}">
                <a16:creationId xmlns:a16="http://schemas.microsoft.com/office/drawing/2014/main" id="{1893A121-89FF-D74D-B673-3DF25B57E1AE}"/>
              </a:ext>
            </a:extLst>
          </p:cNvPr>
          <p:cNvCxnSpPr>
            <a:cxnSpLocks/>
          </p:cNvCxnSpPr>
          <p:nvPr userDrawn="1"/>
        </p:nvCxnSpPr>
        <p:spPr>
          <a:xfrm>
            <a:off x="28526"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with low confidence">
            <a:extLst>
              <a:ext uri="{FF2B5EF4-FFF2-40B4-BE49-F238E27FC236}">
                <a16:creationId xmlns:a16="http://schemas.microsoft.com/office/drawing/2014/main" id="{7EBADA4B-42C5-C532-1870-74757BA0B6A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2653" y="5422183"/>
            <a:ext cx="6792327" cy="1603744"/>
          </a:xfrm>
          <a:prstGeom prst="rect">
            <a:avLst/>
          </a:prstGeom>
        </p:spPr>
      </p:pic>
      <p:sp>
        <p:nvSpPr>
          <p:cNvPr id="4" name="Date Placeholder 3">
            <a:extLst>
              <a:ext uri="{FF2B5EF4-FFF2-40B4-BE49-F238E27FC236}">
                <a16:creationId xmlns:a16="http://schemas.microsoft.com/office/drawing/2014/main" id="{462C7E33-E92C-A893-B54C-04B0F950D20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420729D-A626-B635-017B-D2F7393240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4781FA-6B71-1E95-9868-A7E6CBE91D7F}"/>
              </a:ext>
            </a:extLst>
          </p:cNvPr>
          <p:cNvSpPr>
            <a:spLocks noGrp="1"/>
          </p:cNvSpPr>
          <p:nvPr>
            <p:ph type="sldNum" sz="quarter" idx="12"/>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1809427601"/>
      </p:ext>
    </p:extLst>
  </p:cSld>
  <p:clrMapOvr>
    <a:masterClrMapping/>
  </p:clrMapOvr>
  <p:extLst>
    <p:ext uri="{DCECCB84-F9BA-43D5-87BE-67443E8EF086}">
      <p15:sldGuideLst xmlns:p15="http://schemas.microsoft.com/office/powerpoint/2012/main">
        <p15:guide id="1" orient="horz" pos="1368">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2A621-B74F-3A41-A866-D2CD7F26E2C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 y="0"/>
            <a:ext cx="12195655" cy="5737886"/>
          </a:xfrm>
          <a:prstGeom prst="rect">
            <a:avLst/>
          </a:prstGeom>
        </p:spPr>
      </p:pic>
      <p:sp>
        <p:nvSpPr>
          <p:cNvPr id="2" name="Title 1">
            <a:extLst>
              <a:ext uri="{FF2B5EF4-FFF2-40B4-BE49-F238E27FC236}">
                <a16:creationId xmlns:a16="http://schemas.microsoft.com/office/drawing/2014/main" id="{1B3A74CB-75CA-FB48-A8B5-239B7A321153}"/>
              </a:ext>
            </a:extLst>
          </p:cNvPr>
          <p:cNvSpPr>
            <a:spLocks noGrp="1"/>
          </p:cNvSpPr>
          <p:nvPr>
            <p:ph type="title"/>
          </p:nvPr>
        </p:nvSpPr>
        <p:spPr>
          <a:xfrm>
            <a:off x="497840" y="1253809"/>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DF795348-E952-2E4A-B6F1-C0FE7ADEFF5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04" y="5590112"/>
            <a:ext cx="12192001" cy="1267887"/>
          </a:xfrm>
          <a:prstGeom prst="rect">
            <a:avLst/>
          </a:prstGeom>
        </p:spPr>
      </p:pic>
      <p:cxnSp>
        <p:nvCxnSpPr>
          <p:cNvPr id="13" name="Straight Connector 12">
            <a:extLst>
              <a:ext uri="{FF2B5EF4-FFF2-40B4-BE49-F238E27FC236}">
                <a16:creationId xmlns:a16="http://schemas.microsoft.com/office/drawing/2014/main" id="{33E6F119-D7E5-DE4E-A9F5-72940F83BFA5}"/>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with low confidence">
            <a:extLst>
              <a:ext uri="{FF2B5EF4-FFF2-40B4-BE49-F238E27FC236}">
                <a16:creationId xmlns:a16="http://schemas.microsoft.com/office/drawing/2014/main" id="{689EB3A4-DA9E-3441-C6C3-160DE3860D0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2653" y="5422183"/>
            <a:ext cx="6792327" cy="1603744"/>
          </a:xfrm>
          <a:prstGeom prst="rect">
            <a:avLst/>
          </a:prstGeom>
        </p:spPr>
      </p:pic>
      <p:sp>
        <p:nvSpPr>
          <p:cNvPr id="3" name="Date Placeholder 2">
            <a:extLst>
              <a:ext uri="{FF2B5EF4-FFF2-40B4-BE49-F238E27FC236}">
                <a16:creationId xmlns:a16="http://schemas.microsoft.com/office/drawing/2014/main" id="{4BAEDBE0-4E1D-A4AB-A5BE-D1C20AA9051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B8D07E42-8D9F-AA2C-0C57-E61A157B1DA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C7E72A1-1617-C2B2-EE45-21541D33474B}"/>
              </a:ext>
            </a:extLst>
          </p:cNvPr>
          <p:cNvSpPr>
            <a:spLocks noGrp="1"/>
          </p:cNvSpPr>
          <p:nvPr>
            <p:ph type="sldNum" sz="quarter" idx="12"/>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312259320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03" y="0"/>
            <a:ext cx="12192000" cy="6085417"/>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11E0493E-BF3F-BB45-AA8B-B5CC0BCE523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04" y="5590112"/>
            <a:ext cx="12192001" cy="1267887"/>
          </a:xfrm>
          <a:prstGeom prst="rect">
            <a:avLst/>
          </a:prstGeom>
        </p:spPr>
      </p:pic>
      <p:cxnSp>
        <p:nvCxnSpPr>
          <p:cNvPr id="8" name="Straight Connector 7">
            <a:extLst>
              <a:ext uri="{FF2B5EF4-FFF2-40B4-BE49-F238E27FC236}">
                <a16:creationId xmlns:a16="http://schemas.microsoft.com/office/drawing/2014/main" id="{17CAAED3-6E58-C048-8DCC-F1DC236879DA}"/>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with low confidence">
            <a:extLst>
              <a:ext uri="{FF2B5EF4-FFF2-40B4-BE49-F238E27FC236}">
                <a16:creationId xmlns:a16="http://schemas.microsoft.com/office/drawing/2014/main" id="{65B00D97-98A5-8950-B2CA-62AFC289B1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2653" y="5422183"/>
            <a:ext cx="6792327" cy="1603744"/>
          </a:xfrm>
          <a:prstGeom prst="rect">
            <a:avLst/>
          </a:prstGeom>
        </p:spPr>
      </p:pic>
      <p:sp>
        <p:nvSpPr>
          <p:cNvPr id="3" name="Date Placeholder 2">
            <a:extLst>
              <a:ext uri="{FF2B5EF4-FFF2-40B4-BE49-F238E27FC236}">
                <a16:creationId xmlns:a16="http://schemas.microsoft.com/office/drawing/2014/main" id="{330D2761-39DF-DAF9-A8BE-875DE571C91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A03C7240-AD12-7120-5D97-8C5A52074F5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F1C6BB6-1CE1-AA7E-A6D3-D633E61BDE7D}"/>
              </a:ext>
            </a:extLst>
          </p:cNvPr>
          <p:cNvSpPr>
            <a:spLocks noGrp="1"/>
          </p:cNvSpPr>
          <p:nvPr>
            <p:ph type="sldNum" sz="quarter" idx="12"/>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285647259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501874" y="1170432"/>
            <a:ext cx="10166126" cy="1211612"/>
          </a:xfrm>
        </p:spPr>
        <p:txBody>
          <a:bodyPr anchor="b"/>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3" name="Picture 12">
            <a:extLst>
              <a:ext uri="{FF2B5EF4-FFF2-40B4-BE49-F238E27FC236}">
                <a16:creationId xmlns:a16="http://schemas.microsoft.com/office/drawing/2014/main" id="{EA09FAE3-492E-8945-991C-5D2A0F24154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04" y="5590112"/>
            <a:ext cx="12192001" cy="1267887"/>
          </a:xfrm>
          <a:prstGeom prst="rect">
            <a:avLst/>
          </a:prstGeom>
        </p:spPr>
      </p:pic>
      <p:cxnSp>
        <p:nvCxnSpPr>
          <p:cNvPr id="14" name="Straight Connector 13">
            <a:extLst>
              <a:ext uri="{FF2B5EF4-FFF2-40B4-BE49-F238E27FC236}">
                <a16:creationId xmlns:a16="http://schemas.microsoft.com/office/drawing/2014/main" id="{DA63CDE5-653C-2C48-B912-0A4C8B267902}"/>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8" name="Picture 7" descr="Text&#10;&#10;Description automatically generated with low confidence">
            <a:extLst>
              <a:ext uri="{FF2B5EF4-FFF2-40B4-BE49-F238E27FC236}">
                <a16:creationId xmlns:a16="http://schemas.microsoft.com/office/drawing/2014/main" id="{0D404B96-399C-3C66-9F8A-719E5E85FA0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2653" y="5422183"/>
            <a:ext cx="6792327" cy="1603744"/>
          </a:xfrm>
          <a:prstGeom prst="rect">
            <a:avLst/>
          </a:prstGeom>
        </p:spPr>
      </p:pic>
      <p:sp>
        <p:nvSpPr>
          <p:cNvPr id="3" name="Date Placeholder 2">
            <a:extLst>
              <a:ext uri="{FF2B5EF4-FFF2-40B4-BE49-F238E27FC236}">
                <a16:creationId xmlns:a16="http://schemas.microsoft.com/office/drawing/2014/main" id="{5304D71D-474F-2720-509F-067743F51419}"/>
              </a:ext>
            </a:extLst>
          </p:cNvPr>
          <p:cNvSpPr>
            <a:spLocks noGrp="1"/>
          </p:cNvSpPr>
          <p:nvPr>
            <p:ph type="dt" sz="half" idx="10"/>
          </p:nvPr>
        </p:nvSpPr>
        <p:spPr/>
        <p:txBody>
          <a:bodyPr/>
          <a:lstStyle/>
          <a:p>
            <a:endParaRPr lang="en-US" dirty="0"/>
          </a:p>
        </p:txBody>
      </p:sp>
      <p:sp>
        <p:nvSpPr>
          <p:cNvPr id="9" name="Footer Placeholder 8">
            <a:extLst>
              <a:ext uri="{FF2B5EF4-FFF2-40B4-BE49-F238E27FC236}">
                <a16:creationId xmlns:a16="http://schemas.microsoft.com/office/drawing/2014/main" id="{80662AA9-C3A5-71EB-4B49-A32AB8AEDA7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16D33FE-C1D9-ADBA-FE40-56541F329484}"/>
              </a:ext>
            </a:extLst>
          </p:cNvPr>
          <p:cNvSpPr>
            <a:spLocks noGrp="1"/>
          </p:cNvSpPr>
          <p:nvPr>
            <p:ph type="sldNum" sz="quarter" idx="12"/>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390163466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5598633"/>
            <a:ext cx="12192000"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4F8CBD"/>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53165" y="559863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logo&#10;&#10;Description automatically generated">
            <a:extLst>
              <a:ext uri="{FF2B5EF4-FFF2-40B4-BE49-F238E27FC236}">
                <a16:creationId xmlns:a16="http://schemas.microsoft.com/office/drawing/2014/main" id="{C1C4F45F-382A-9950-7A10-B866E9E1891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5334" y="5461070"/>
            <a:ext cx="6499020" cy="1534491"/>
          </a:xfrm>
          <a:prstGeom prst="rect">
            <a:avLst/>
          </a:prstGeom>
        </p:spPr>
      </p:pic>
      <p:sp>
        <p:nvSpPr>
          <p:cNvPr id="7" name="Date Placeholder 6">
            <a:extLst>
              <a:ext uri="{FF2B5EF4-FFF2-40B4-BE49-F238E27FC236}">
                <a16:creationId xmlns:a16="http://schemas.microsoft.com/office/drawing/2014/main" id="{735A3A91-CA5F-7A22-D30E-72C8E4176140}"/>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19ABC76B-F72D-2CD3-6B46-1DD3E8AEECBD}"/>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8A79F81-5542-6582-0748-3B696E933ACD}"/>
              </a:ext>
            </a:extLst>
          </p:cNvPr>
          <p:cNvSpPr>
            <a:spLocks noGrp="1"/>
          </p:cNvSpPr>
          <p:nvPr>
            <p:ph type="sldNum" sz="quarter" idx="12"/>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158044919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4F8CBD"/>
                </a:solidFill>
                <a:latin typeface="+mn-lt"/>
              </a:defRPr>
            </a:lvl1pPr>
          </a:lstStyle>
          <a:p>
            <a:r>
              <a:rPr lang="en-US"/>
              <a:t>Click to edit Master title style</a:t>
            </a:r>
          </a:p>
        </p:txBody>
      </p:sp>
      <p:pic>
        <p:nvPicPr>
          <p:cNvPr id="10" name="Picture 9">
            <a:extLst>
              <a:ext uri="{FF2B5EF4-FFF2-40B4-BE49-F238E27FC236}">
                <a16:creationId xmlns:a16="http://schemas.microsoft.com/office/drawing/2014/main" id="{39A85BF3-4E7C-454B-B1C9-31E74A986E1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1D7E46A3-6E66-5E42-8165-30B15BAF3D1B}"/>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with low confidence">
            <a:extLst>
              <a:ext uri="{FF2B5EF4-FFF2-40B4-BE49-F238E27FC236}">
                <a16:creationId xmlns:a16="http://schemas.microsoft.com/office/drawing/2014/main" id="{73E52384-48EE-120D-ABFB-BF782151BEC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2653" y="5422183"/>
            <a:ext cx="6792327" cy="1603744"/>
          </a:xfrm>
          <a:prstGeom prst="rect">
            <a:avLst/>
          </a:prstGeom>
        </p:spPr>
      </p:pic>
      <p:sp>
        <p:nvSpPr>
          <p:cNvPr id="3" name="Date Placeholder 2">
            <a:extLst>
              <a:ext uri="{FF2B5EF4-FFF2-40B4-BE49-F238E27FC236}">
                <a16:creationId xmlns:a16="http://schemas.microsoft.com/office/drawing/2014/main" id="{D0F567A2-8823-BF19-90EF-8ED45BDD092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78A485C-A47B-642F-5869-14E9619BF7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9E4C5EA-CF1B-80E7-CBE0-F2B0A92C95C4}"/>
              </a:ext>
            </a:extLst>
          </p:cNvPr>
          <p:cNvSpPr>
            <a:spLocks noGrp="1"/>
          </p:cNvSpPr>
          <p:nvPr>
            <p:ph type="sldNum" sz="quarter" idx="12"/>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91262676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0" y="0"/>
            <a:ext cx="12191999" cy="939540"/>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12" name="Picture 11" descr="Text&#10;&#10;Description automatically generated with low confidence">
            <a:extLst>
              <a:ext uri="{FF2B5EF4-FFF2-40B4-BE49-F238E27FC236}">
                <a16:creationId xmlns:a16="http://schemas.microsoft.com/office/drawing/2014/main" id="{F68A046F-FE92-5226-D0FD-2F5828C9E9F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2653" y="5422183"/>
            <a:ext cx="6792327" cy="1603744"/>
          </a:xfrm>
          <a:prstGeom prst="rect">
            <a:avLst/>
          </a:prstGeom>
        </p:spPr>
      </p:pic>
      <p:sp>
        <p:nvSpPr>
          <p:cNvPr id="9" name="Date Placeholder 8">
            <a:extLst>
              <a:ext uri="{FF2B5EF4-FFF2-40B4-BE49-F238E27FC236}">
                <a16:creationId xmlns:a16="http://schemas.microsoft.com/office/drawing/2014/main" id="{6C5890FF-9E86-D968-D649-A4878945EA16}"/>
              </a:ext>
            </a:extLst>
          </p:cNvPr>
          <p:cNvSpPr>
            <a:spLocks noGrp="1"/>
          </p:cNvSpPr>
          <p:nvPr>
            <p:ph type="dt" sz="half" idx="10"/>
          </p:nvPr>
        </p:nvSpPr>
        <p:spPr/>
        <p:txBody>
          <a:bodyPr/>
          <a:lstStyle/>
          <a:p>
            <a:endParaRPr lang="en-US" dirty="0"/>
          </a:p>
        </p:txBody>
      </p:sp>
      <p:sp>
        <p:nvSpPr>
          <p:cNvPr id="10" name="Footer Placeholder 9">
            <a:extLst>
              <a:ext uri="{FF2B5EF4-FFF2-40B4-BE49-F238E27FC236}">
                <a16:creationId xmlns:a16="http://schemas.microsoft.com/office/drawing/2014/main" id="{3EE8B7A6-06B3-5A69-2B9E-6B3D8CAAFC84}"/>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14B6A0DB-F9D0-3B55-ACE5-4624E2DC678E}"/>
              </a:ext>
            </a:extLst>
          </p:cNvPr>
          <p:cNvSpPr>
            <a:spLocks noGrp="1"/>
          </p:cNvSpPr>
          <p:nvPr>
            <p:ph type="sldNum" sz="quarter" idx="12"/>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360168866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342434-9005-9A48-8FA3-73C5FE8D7B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F3714CCD-6008-7C48-8213-7ACB997358CB}"/>
              </a:ext>
            </a:extLst>
          </p:cNvPr>
          <p:cNvSpPr>
            <a:spLocks noGrp="1"/>
          </p:cNvSpPr>
          <p:nvPr>
            <p:ph type="title"/>
          </p:nvPr>
        </p:nvSpPr>
        <p:spPr>
          <a:xfrm>
            <a:off x="497840"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5" name="Picture 4" descr="Text&#10;&#10;Description automatically generated with low confidence">
            <a:extLst>
              <a:ext uri="{FF2B5EF4-FFF2-40B4-BE49-F238E27FC236}">
                <a16:creationId xmlns:a16="http://schemas.microsoft.com/office/drawing/2014/main" id="{06CDAD53-AB24-E5EF-2AD4-2C3ABAF8BC7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2653" y="5422183"/>
            <a:ext cx="6792327" cy="1603744"/>
          </a:xfrm>
          <a:prstGeom prst="rect">
            <a:avLst/>
          </a:prstGeom>
        </p:spPr>
      </p:pic>
      <p:sp>
        <p:nvSpPr>
          <p:cNvPr id="3" name="Date Placeholder 2">
            <a:extLst>
              <a:ext uri="{FF2B5EF4-FFF2-40B4-BE49-F238E27FC236}">
                <a16:creationId xmlns:a16="http://schemas.microsoft.com/office/drawing/2014/main" id="{DE6B8342-8E9D-95FF-6B2C-BF14EEDA8DE8}"/>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A97BD95C-8190-A8F8-1A75-F2FD04B3495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3995195-04C0-4E30-D907-A8AA1B2DBCB3}"/>
              </a:ext>
            </a:extLst>
          </p:cNvPr>
          <p:cNvSpPr>
            <a:spLocks noGrp="1"/>
          </p:cNvSpPr>
          <p:nvPr>
            <p:ph type="sldNum" sz="quarter" idx="12"/>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378457799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lgn="l">
              <a:defRPr lang="en-US"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2677CD95-CADC-4A33-8DC7-D5D44C6E05D1}"/>
              </a:ext>
            </a:extLst>
          </p:cNvPr>
          <p:cNvSpPr>
            <a:spLocks noGrp="1"/>
          </p:cNvSpPr>
          <p:nvPr>
            <p:ph sz="quarter" idx="10"/>
          </p:nvPr>
        </p:nvSpPr>
        <p:spPr>
          <a:xfrm>
            <a:off x="658813" y="1655763"/>
            <a:ext cx="10430582" cy="40479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1890CE0E-FADB-487D-AB50-9CF33B631322}"/>
              </a:ext>
            </a:extLst>
          </p:cNvPr>
          <p:cNvGrpSpPr/>
          <p:nvPr userDrawn="1"/>
        </p:nvGrpSpPr>
        <p:grpSpPr>
          <a:xfrm>
            <a:off x="722736" y="1030727"/>
            <a:ext cx="759738" cy="123516"/>
            <a:chOff x="4550453" y="1038771"/>
            <a:chExt cx="759738" cy="123516"/>
          </a:xfrm>
        </p:grpSpPr>
        <p:sp>
          <p:nvSpPr>
            <p:cNvPr id="2" name="Oval 1">
              <a:extLst>
                <a:ext uri="{FF2B5EF4-FFF2-40B4-BE49-F238E27FC236}">
                  <a16:creationId xmlns:a16="http://schemas.microsoft.com/office/drawing/2014/main" id="{76712BB1-2A56-46BF-9C56-F955B6FEEED1}"/>
                </a:ext>
              </a:extLst>
            </p:cNvPr>
            <p:cNvSpPr/>
            <p:nvPr userDrawn="1"/>
          </p:nvSpPr>
          <p:spPr>
            <a:xfrm>
              <a:off x="4550453" y="1038771"/>
              <a:ext cx="119922" cy="119922"/>
            </a:xfrm>
            <a:prstGeom prst="ellipse">
              <a:avLst/>
            </a:prstGeom>
            <a:solidFill>
              <a:srgbClr val="0B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8969FAB4-78BD-4A8D-9066-D50D89915A53}"/>
                </a:ext>
              </a:extLst>
            </p:cNvPr>
            <p:cNvSpPr/>
            <p:nvPr userDrawn="1"/>
          </p:nvSpPr>
          <p:spPr>
            <a:xfrm>
              <a:off x="4765547" y="1042365"/>
              <a:ext cx="119922" cy="119922"/>
            </a:xfrm>
            <a:prstGeom prst="ellipse">
              <a:avLst/>
            </a:prstGeom>
            <a:solidFill>
              <a:srgbClr val="90A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64146064-DFE3-4197-9B76-48CEB69D1E4B}"/>
                </a:ext>
              </a:extLst>
            </p:cNvPr>
            <p:cNvSpPr/>
            <p:nvPr userDrawn="1"/>
          </p:nvSpPr>
          <p:spPr>
            <a:xfrm>
              <a:off x="4977908" y="1041816"/>
              <a:ext cx="119922" cy="120471"/>
            </a:xfrm>
            <a:prstGeom prst="ellipse">
              <a:avLst/>
            </a:prstGeom>
            <a:solidFill>
              <a:srgbClr val="D5B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D2DCC603-8A9A-495D-B676-4408DD9CB26C}"/>
                </a:ext>
              </a:extLst>
            </p:cNvPr>
            <p:cNvSpPr/>
            <p:nvPr userDrawn="1"/>
          </p:nvSpPr>
          <p:spPr>
            <a:xfrm>
              <a:off x="5190269" y="1038771"/>
              <a:ext cx="119922" cy="119922"/>
            </a:xfrm>
            <a:prstGeom prst="ellipse">
              <a:avLst/>
            </a:prstGeom>
            <a:solidFill>
              <a:srgbClr val="5E8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descr="A picture containing logo&#10;&#10;Description automatically generated">
            <a:extLst>
              <a:ext uri="{FF2B5EF4-FFF2-40B4-BE49-F238E27FC236}">
                <a16:creationId xmlns:a16="http://schemas.microsoft.com/office/drawing/2014/main" id="{2108CCFE-E6B7-0704-42C1-E5B0DA75C96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260080" y="-10745"/>
            <a:ext cx="3931920" cy="1188720"/>
          </a:xfrm>
          <a:prstGeom prst="rect">
            <a:avLst/>
          </a:prstGeom>
        </p:spPr>
      </p:pic>
      <p:sp>
        <p:nvSpPr>
          <p:cNvPr id="6" name="Date Placeholder 5">
            <a:extLst>
              <a:ext uri="{FF2B5EF4-FFF2-40B4-BE49-F238E27FC236}">
                <a16:creationId xmlns:a16="http://schemas.microsoft.com/office/drawing/2014/main" id="{88865665-AEB0-3D0E-FC4F-3C3B115D659D}"/>
              </a:ext>
            </a:extLst>
          </p:cNvPr>
          <p:cNvSpPr>
            <a:spLocks noGrp="1"/>
          </p:cNvSpPr>
          <p:nvPr>
            <p:ph type="dt" sz="half" idx="11"/>
          </p:nvPr>
        </p:nvSpPr>
        <p:spPr/>
        <p:txBody>
          <a:bodyPr/>
          <a:lstStyle/>
          <a:p>
            <a:endParaRPr lang="en-US" dirty="0"/>
          </a:p>
        </p:txBody>
      </p:sp>
      <p:sp>
        <p:nvSpPr>
          <p:cNvPr id="7" name="Footer Placeholder 6">
            <a:extLst>
              <a:ext uri="{FF2B5EF4-FFF2-40B4-BE49-F238E27FC236}">
                <a16:creationId xmlns:a16="http://schemas.microsoft.com/office/drawing/2014/main" id="{1A74E3E2-E0E3-F7CC-502C-F6C8372AED75}"/>
              </a:ext>
            </a:extLst>
          </p:cNvPr>
          <p:cNvSpPr>
            <a:spLocks noGrp="1"/>
          </p:cNvSpPr>
          <p:nvPr>
            <p:ph type="ftr" sz="quarter" idx="12"/>
          </p:nvPr>
        </p:nvSpPr>
        <p:spPr/>
        <p:txBody>
          <a:bodyPr/>
          <a:lstStyle/>
          <a:p>
            <a:endParaRPr lang="en-US" dirty="0"/>
          </a:p>
        </p:txBody>
      </p:sp>
      <p:sp>
        <p:nvSpPr>
          <p:cNvPr id="8" name="Slide Number Placeholder 7">
            <a:extLst>
              <a:ext uri="{FF2B5EF4-FFF2-40B4-BE49-F238E27FC236}">
                <a16:creationId xmlns:a16="http://schemas.microsoft.com/office/drawing/2014/main" id="{1B30052C-F9B1-48F7-1413-EC9F61354A12}"/>
              </a:ext>
            </a:extLst>
          </p:cNvPr>
          <p:cNvSpPr>
            <a:spLocks noGrp="1"/>
          </p:cNvSpPr>
          <p:nvPr>
            <p:ph type="sldNum" sz="quarter" idx="13"/>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1986688681"/>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0" y="1566471"/>
            <a:ext cx="12192000" cy="3419649"/>
          </a:xfrm>
          <a:ln>
            <a:noFill/>
          </a:ln>
        </p:spPr>
        <p:txBody>
          <a:bodyPr/>
          <a:lstStyle>
            <a:lvl1pPr marL="0" indent="0">
              <a:buNone/>
              <a:defRPr/>
            </a:lvl1pPr>
          </a:lstStyle>
          <a:p>
            <a:pPr lvl="0"/>
            <a:r>
              <a:rPr lang="en-US"/>
              <a:t>Object/Photo</a:t>
            </a:r>
          </a:p>
        </p:txBody>
      </p:sp>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19" y="5213932"/>
            <a:ext cx="9824225" cy="126386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grpSp>
        <p:nvGrpSpPr>
          <p:cNvPr id="10" name="Group 9">
            <a:extLst>
              <a:ext uri="{FF2B5EF4-FFF2-40B4-BE49-F238E27FC236}">
                <a16:creationId xmlns:a16="http://schemas.microsoft.com/office/drawing/2014/main" id="{5DA7DEF2-7F58-4319-B0F8-A955802686BA}"/>
              </a:ext>
            </a:extLst>
          </p:cNvPr>
          <p:cNvGrpSpPr/>
          <p:nvPr userDrawn="1"/>
        </p:nvGrpSpPr>
        <p:grpSpPr>
          <a:xfrm>
            <a:off x="722736" y="1030727"/>
            <a:ext cx="759738" cy="123516"/>
            <a:chOff x="4550453" y="1038771"/>
            <a:chExt cx="759738" cy="123516"/>
          </a:xfrm>
        </p:grpSpPr>
        <p:sp>
          <p:nvSpPr>
            <p:cNvPr id="12" name="Oval 11">
              <a:extLst>
                <a:ext uri="{FF2B5EF4-FFF2-40B4-BE49-F238E27FC236}">
                  <a16:creationId xmlns:a16="http://schemas.microsoft.com/office/drawing/2014/main" id="{0F3A767C-241D-4E46-847B-E0FF8FBF8324}"/>
                </a:ext>
              </a:extLst>
            </p:cNvPr>
            <p:cNvSpPr/>
            <p:nvPr userDrawn="1"/>
          </p:nvSpPr>
          <p:spPr>
            <a:xfrm>
              <a:off x="4550453" y="1038771"/>
              <a:ext cx="119922" cy="119922"/>
            </a:xfrm>
            <a:prstGeom prst="ellipse">
              <a:avLst/>
            </a:prstGeom>
            <a:solidFill>
              <a:srgbClr val="0B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E6F77D8C-263A-4D44-9276-D277BEDFB6AD}"/>
                </a:ext>
              </a:extLst>
            </p:cNvPr>
            <p:cNvSpPr/>
            <p:nvPr userDrawn="1"/>
          </p:nvSpPr>
          <p:spPr>
            <a:xfrm>
              <a:off x="4765547" y="1042365"/>
              <a:ext cx="119922" cy="119922"/>
            </a:xfrm>
            <a:prstGeom prst="ellipse">
              <a:avLst/>
            </a:prstGeom>
            <a:solidFill>
              <a:srgbClr val="90A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8CECEC32-1C9E-4416-9FDC-8C6CD685A608}"/>
                </a:ext>
              </a:extLst>
            </p:cNvPr>
            <p:cNvSpPr/>
            <p:nvPr userDrawn="1"/>
          </p:nvSpPr>
          <p:spPr>
            <a:xfrm>
              <a:off x="4977908" y="1041816"/>
              <a:ext cx="119922" cy="120471"/>
            </a:xfrm>
            <a:prstGeom prst="ellipse">
              <a:avLst/>
            </a:prstGeom>
            <a:solidFill>
              <a:srgbClr val="D5B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D10648D9-456F-4866-8E6C-3194E46A58E1}"/>
                </a:ext>
              </a:extLst>
            </p:cNvPr>
            <p:cNvSpPr/>
            <p:nvPr userDrawn="1"/>
          </p:nvSpPr>
          <p:spPr>
            <a:xfrm>
              <a:off x="5190269" y="1038771"/>
              <a:ext cx="119922" cy="119922"/>
            </a:xfrm>
            <a:prstGeom prst="ellipse">
              <a:avLst/>
            </a:prstGeom>
            <a:solidFill>
              <a:srgbClr val="5E8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descr="A picture containing logo&#10;&#10;Description automatically generated">
            <a:extLst>
              <a:ext uri="{FF2B5EF4-FFF2-40B4-BE49-F238E27FC236}">
                <a16:creationId xmlns:a16="http://schemas.microsoft.com/office/drawing/2014/main" id="{60D4AF47-060B-D8BE-8198-93AC8996E1A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260080" y="-10745"/>
            <a:ext cx="3931920" cy="1188720"/>
          </a:xfrm>
          <a:prstGeom prst="rect">
            <a:avLst/>
          </a:prstGeom>
        </p:spPr>
      </p:pic>
      <p:sp>
        <p:nvSpPr>
          <p:cNvPr id="3" name="Date Placeholder 2">
            <a:extLst>
              <a:ext uri="{FF2B5EF4-FFF2-40B4-BE49-F238E27FC236}">
                <a16:creationId xmlns:a16="http://schemas.microsoft.com/office/drawing/2014/main" id="{2213BDB0-617A-48A5-41D7-BF24680B34C8}"/>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0D07BFF2-9CBF-0D27-47E7-FAABA9F058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0203A4-906A-49A9-4350-05C73DA10C1F}"/>
              </a:ext>
            </a:extLst>
          </p:cNvPr>
          <p:cNvSpPr>
            <a:spLocks noGrp="1"/>
          </p:cNvSpPr>
          <p:nvPr>
            <p:ph type="sldNum" sz="quarter" idx="12"/>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2307398218"/>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hasCustomPrompt="1"/>
          </p:nvPr>
        </p:nvSpPr>
        <p:spPr>
          <a:xfrm>
            <a:off x="719253" y="1622502"/>
            <a:ext cx="10753493" cy="1456996"/>
          </a:xfrm>
        </p:spPr>
        <p:txBody>
          <a:bodyPr>
            <a:noAutofit/>
          </a:bodyPr>
          <a:lstStyle>
            <a:lvl1pPr marL="0" indent="0">
              <a:buNone/>
              <a:defRPr sz="3200">
                <a:solidFill>
                  <a:srgbClr val="53728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893048A-A103-8740-9E4D-A13D62CFA954}"/>
              </a:ext>
            </a:extLst>
          </p:cNvPr>
          <p:cNvSpPr>
            <a:spLocks noGrp="1"/>
          </p:cNvSpPr>
          <p:nvPr>
            <p:ph type="title"/>
          </p:nvPr>
        </p:nvSpPr>
        <p:spPr>
          <a:xfrm>
            <a:off x="573795" y="-10745"/>
            <a:ext cx="10515600" cy="1325563"/>
          </a:xfrm>
        </p:spPr>
        <p:txBody>
          <a:bodyPr>
            <a:normAutofit/>
          </a:bodyPr>
          <a:lstStyle>
            <a:lvl1pPr>
              <a:defRPr sz="4400" b="1" i="0" cap="all" spc="-150" baseline="0">
                <a:solidFill>
                  <a:schemeClr val="tx1">
                    <a:lumMod val="65000"/>
                    <a:lumOff val="35000"/>
                  </a:schemeClr>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CFA31AA8-C387-164B-869F-B0075C511E65}"/>
              </a:ext>
            </a:extLst>
          </p:cNvPr>
          <p:cNvSpPr>
            <a:spLocks noGrp="1"/>
          </p:cNvSpPr>
          <p:nvPr>
            <p:ph type="pic" sz="quarter" idx="20" hasCustomPrompt="1"/>
          </p:nvPr>
        </p:nvSpPr>
        <p:spPr>
          <a:xfrm>
            <a:off x="-12542" y="3603157"/>
            <a:ext cx="3889249" cy="2495747"/>
          </a:xfrm>
        </p:spPr>
        <p:txBody>
          <a:bodyPr>
            <a:normAutofit/>
          </a:bodyPr>
          <a:lstStyle>
            <a:lvl1pPr marL="0" indent="0">
              <a:buNone/>
              <a:defRPr sz="2000" b="1">
                <a:solidFill>
                  <a:schemeClr val="tx1"/>
                </a:solidFill>
              </a:defRPr>
            </a:lvl1pPr>
          </a:lstStyle>
          <a:p>
            <a:r>
              <a:rPr lang="en-US" dirty="0"/>
              <a:t>Picture/icon/text</a:t>
            </a:r>
          </a:p>
        </p:txBody>
      </p:sp>
      <p:sp>
        <p:nvSpPr>
          <p:cNvPr id="17" name="Picture Placeholder 37">
            <a:extLst>
              <a:ext uri="{FF2B5EF4-FFF2-40B4-BE49-F238E27FC236}">
                <a16:creationId xmlns:a16="http://schemas.microsoft.com/office/drawing/2014/main" id="{9B1F4115-3B6A-C147-B3F0-135C7ECD40C5}"/>
              </a:ext>
            </a:extLst>
          </p:cNvPr>
          <p:cNvSpPr>
            <a:spLocks noGrp="1"/>
          </p:cNvSpPr>
          <p:nvPr>
            <p:ph type="pic" sz="quarter" idx="21" hasCustomPrompt="1"/>
          </p:nvPr>
        </p:nvSpPr>
        <p:spPr>
          <a:xfrm>
            <a:off x="4154344" y="3603157"/>
            <a:ext cx="3889249" cy="2495747"/>
          </a:xfrm>
        </p:spPr>
        <p:txBody>
          <a:bodyPr>
            <a:normAutofit/>
          </a:bodyPr>
          <a:lstStyle>
            <a:lvl1pPr marL="0" indent="0">
              <a:buNone/>
              <a:defRPr sz="2000" b="1">
                <a:solidFill>
                  <a:schemeClr val="tx1"/>
                </a:solidFill>
              </a:defRPr>
            </a:lvl1pPr>
          </a:lstStyle>
          <a:p>
            <a:r>
              <a:rPr lang="en-US" dirty="0"/>
              <a:t>Picture/icon/text</a:t>
            </a:r>
          </a:p>
        </p:txBody>
      </p:sp>
      <p:sp>
        <p:nvSpPr>
          <p:cNvPr id="20" name="Picture Placeholder 37">
            <a:extLst>
              <a:ext uri="{FF2B5EF4-FFF2-40B4-BE49-F238E27FC236}">
                <a16:creationId xmlns:a16="http://schemas.microsoft.com/office/drawing/2014/main" id="{5E9C8FEA-E368-2E47-8707-A1899F1C96BC}"/>
              </a:ext>
            </a:extLst>
          </p:cNvPr>
          <p:cNvSpPr>
            <a:spLocks noGrp="1"/>
          </p:cNvSpPr>
          <p:nvPr>
            <p:ph type="pic" sz="quarter" idx="22" hasCustomPrompt="1"/>
          </p:nvPr>
        </p:nvSpPr>
        <p:spPr>
          <a:xfrm>
            <a:off x="8309655" y="3603157"/>
            <a:ext cx="3889249" cy="2495747"/>
          </a:xfrm>
        </p:spPr>
        <p:txBody>
          <a:bodyPr>
            <a:normAutofit/>
          </a:bodyPr>
          <a:lstStyle>
            <a:lvl1pPr marL="0" indent="0">
              <a:buNone/>
              <a:defRPr sz="2000" b="1">
                <a:solidFill>
                  <a:schemeClr val="tx1"/>
                </a:solidFill>
              </a:defRPr>
            </a:lvl1pPr>
          </a:lstStyle>
          <a:p>
            <a:r>
              <a:rPr lang="en-US" dirty="0"/>
              <a:t>Picture/icon/text</a:t>
            </a:r>
          </a:p>
        </p:txBody>
      </p:sp>
      <p:grpSp>
        <p:nvGrpSpPr>
          <p:cNvPr id="14" name="Group 13">
            <a:extLst>
              <a:ext uri="{FF2B5EF4-FFF2-40B4-BE49-F238E27FC236}">
                <a16:creationId xmlns:a16="http://schemas.microsoft.com/office/drawing/2014/main" id="{68510003-3EE0-4FFA-B7FC-ED1EDD60D77C}"/>
              </a:ext>
            </a:extLst>
          </p:cNvPr>
          <p:cNvGrpSpPr/>
          <p:nvPr userDrawn="1"/>
        </p:nvGrpSpPr>
        <p:grpSpPr>
          <a:xfrm>
            <a:off x="722736" y="1030727"/>
            <a:ext cx="759738" cy="123516"/>
            <a:chOff x="4550453" y="1038771"/>
            <a:chExt cx="759738" cy="123516"/>
          </a:xfrm>
        </p:grpSpPr>
        <p:sp>
          <p:nvSpPr>
            <p:cNvPr id="16" name="Oval 15">
              <a:extLst>
                <a:ext uri="{FF2B5EF4-FFF2-40B4-BE49-F238E27FC236}">
                  <a16:creationId xmlns:a16="http://schemas.microsoft.com/office/drawing/2014/main" id="{D75E0B48-91D0-44C0-A738-DC3DC2B7DDC8}"/>
                </a:ext>
              </a:extLst>
            </p:cNvPr>
            <p:cNvSpPr/>
            <p:nvPr userDrawn="1"/>
          </p:nvSpPr>
          <p:spPr>
            <a:xfrm>
              <a:off x="4550453" y="1038771"/>
              <a:ext cx="119922" cy="119922"/>
            </a:xfrm>
            <a:prstGeom prst="ellipse">
              <a:avLst/>
            </a:prstGeom>
            <a:solidFill>
              <a:srgbClr val="0B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62C68FDA-DD51-4ED8-A5DE-8189761DC41E}"/>
                </a:ext>
              </a:extLst>
            </p:cNvPr>
            <p:cNvSpPr/>
            <p:nvPr userDrawn="1"/>
          </p:nvSpPr>
          <p:spPr>
            <a:xfrm>
              <a:off x="4765547" y="1042365"/>
              <a:ext cx="119922" cy="119922"/>
            </a:xfrm>
            <a:prstGeom prst="ellipse">
              <a:avLst/>
            </a:prstGeom>
            <a:solidFill>
              <a:srgbClr val="90A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72A6FC3B-625B-4003-A968-4D981C5B663A}"/>
                </a:ext>
              </a:extLst>
            </p:cNvPr>
            <p:cNvSpPr/>
            <p:nvPr userDrawn="1"/>
          </p:nvSpPr>
          <p:spPr>
            <a:xfrm>
              <a:off x="4977908" y="1041816"/>
              <a:ext cx="119922" cy="120471"/>
            </a:xfrm>
            <a:prstGeom prst="ellipse">
              <a:avLst/>
            </a:prstGeom>
            <a:solidFill>
              <a:srgbClr val="D5B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F39CA5E2-E9F6-49F1-BDC4-938137FDB1BD}"/>
                </a:ext>
              </a:extLst>
            </p:cNvPr>
            <p:cNvSpPr/>
            <p:nvPr userDrawn="1"/>
          </p:nvSpPr>
          <p:spPr>
            <a:xfrm>
              <a:off x="5190269" y="1038771"/>
              <a:ext cx="119922" cy="119922"/>
            </a:xfrm>
            <a:prstGeom prst="ellipse">
              <a:avLst/>
            </a:prstGeom>
            <a:solidFill>
              <a:srgbClr val="5E8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descr="A picture containing logo&#10;&#10;Description automatically generated">
            <a:extLst>
              <a:ext uri="{FF2B5EF4-FFF2-40B4-BE49-F238E27FC236}">
                <a16:creationId xmlns:a16="http://schemas.microsoft.com/office/drawing/2014/main" id="{C09009BB-8D08-D21D-C1DA-7D0F36E2048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260080" y="-10745"/>
            <a:ext cx="3931920" cy="1188720"/>
          </a:xfrm>
          <a:prstGeom prst="rect">
            <a:avLst/>
          </a:prstGeom>
        </p:spPr>
      </p:pic>
      <p:sp>
        <p:nvSpPr>
          <p:cNvPr id="3" name="Date Placeholder 2">
            <a:extLst>
              <a:ext uri="{FF2B5EF4-FFF2-40B4-BE49-F238E27FC236}">
                <a16:creationId xmlns:a16="http://schemas.microsoft.com/office/drawing/2014/main" id="{A9EC6FC8-616B-3562-0E0D-B8F587F3792A}"/>
              </a:ext>
            </a:extLst>
          </p:cNvPr>
          <p:cNvSpPr>
            <a:spLocks noGrp="1"/>
          </p:cNvSpPr>
          <p:nvPr>
            <p:ph type="dt" sz="half" idx="23"/>
          </p:nvPr>
        </p:nvSpPr>
        <p:spPr/>
        <p:txBody>
          <a:bodyPr/>
          <a:lstStyle/>
          <a:p>
            <a:endParaRPr lang="en-US" dirty="0"/>
          </a:p>
        </p:txBody>
      </p:sp>
      <p:sp>
        <p:nvSpPr>
          <p:cNvPr id="4" name="Footer Placeholder 3">
            <a:extLst>
              <a:ext uri="{FF2B5EF4-FFF2-40B4-BE49-F238E27FC236}">
                <a16:creationId xmlns:a16="http://schemas.microsoft.com/office/drawing/2014/main" id="{302B1CB5-BD47-0283-12A4-DF5DD51E2685}"/>
              </a:ext>
            </a:extLst>
          </p:cNvPr>
          <p:cNvSpPr>
            <a:spLocks noGrp="1"/>
          </p:cNvSpPr>
          <p:nvPr>
            <p:ph type="ftr" sz="quarter" idx="24"/>
          </p:nvPr>
        </p:nvSpPr>
        <p:spPr/>
        <p:txBody>
          <a:bodyPr/>
          <a:lstStyle/>
          <a:p>
            <a:endParaRPr lang="en-US" dirty="0"/>
          </a:p>
        </p:txBody>
      </p:sp>
      <p:sp>
        <p:nvSpPr>
          <p:cNvPr id="5" name="Slide Number Placeholder 4">
            <a:extLst>
              <a:ext uri="{FF2B5EF4-FFF2-40B4-BE49-F238E27FC236}">
                <a16:creationId xmlns:a16="http://schemas.microsoft.com/office/drawing/2014/main" id="{46AF1644-5D3B-F08B-C804-E0E40685B6F1}"/>
              </a:ext>
            </a:extLst>
          </p:cNvPr>
          <p:cNvSpPr>
            <a:spLocks noGrp="1"/>
          </p:cNvSpPr>
          <p:nvPr>
            <p:ph type="sldNum" sz="quarter" idx="25"/>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916078695"/>
      </p:ext>
    </p:extLst>
  </p:cSld>
  <p:clrMapOvr>
    <a:masterClrMapping/>
  </p:clrMapOvr>
  <p:extLst>
    <p:ext uri="{DCECCB84-F9BA-43D5-87BE-67443E8EF086}">
      <p15:sldGuideLst xmlns:p15="http://schemas.microsoft.com/office/powerpoint/2012/main">
        <p15:guide id="1" orient="horz" pos="2136">
          <p15:clr>
            <a:srgbClr val="FBAE40"/>
          </p15:clr>
        </p15:guide>
        <p15:guide id="3" pos="432">
          <p15:clr>
            <a:srgbClr val="FBAE40"/>
          </p15:clr>
        </p15:guide>
        <p15:guide id="4" pos="7296">
          <p15:clr>
            <a:srgbClr val="FBAE40"/>
          </p15:clr>
        </p15:guide>
        <p15:guide id="5" orient="horz" pos="504">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Content Placeholder 5">
            <a:extLst>
              <a:ext uri="{FF2B5EF4-FFF2-40B4-BE49-F238E27FC236}">
                <a16:creationId xmlns:a16="http://schemas.microsoft.com/office/drawing/2014/main" id="{D7FACD73-4E5D-A345-B9F2-A050263D9E0C}"/>
              </a:ext>
            </a:extLst>
          </p:cNvPr>
          <p:cNvSpPr>
            <a:spLocks noGrp="1"/>
          </p:cNvSpPr>
          <p:nvPr>
            <p:ph sz="quarter" idx="4"/>
          </p:nvPr>
        </p:nvSpPr>
        <p:spPr>
          <a:xfrm>
            <a:off x="6718609" y="1757943"/>
            <a:ext cx="5183188" cy="3684588"/>
          </a:xfrm>
        </p:spPr>
        <p:txBody>
          <a:bodyPr>
            <a:normAutofit/>
          </a:bodyPr>
          <a:lstStyle>
            <a:lvl1pPr marL="0" indent="0">
              <a:buNone/>
              <a:defRPr sz="3200" b="1">
                <a:solidFill>
                  <a:srgbClr val="53728F"/>
                </a:solidFill>
              </a:defRPr>
            </a:lvl1pPr>
            <a:lvl2pPr marL="800100" indent="-342900">
              <a:buClr>
                <a:srgbClr val="5D8B72"/>
              </a:buClr>
              <a:buFont typeface="Wingdings" pitchFamily="2" charset="2"/>
              <a:buChar char="§"/>
              <a:defRPr sz="3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722735" y="1757943"/>
            <a:ext cx="5614563" cy="4807749"/>
          </a:xfrm>
        </p:spPr>
        <p:txBody>
          <a:bodyPr>
            <a:normAutofit/>
          </a:bodyPr>
          <a:lstStyle>
            <a:lvl1pPr marL="0" indent="0">
              <a:buNone/>
              <a:defRPr sz="2000" b="1">
                <a:solidFill>
                  <a:schemeClr val="tx1"/>
                </a:solidFill>
              </a:defRPr>
            </a:lvl1pPr>
          </a:lstStyle>
          <a:p>
            <a:r>
              <a:rPr lang="en-US" dirty="0"/>
              <a:t>Picture/icon/text</a:t>
            </a:r>
          </a:p>
        </p:txBody>
      </p:sp>
      <p:grpSp>
        <p:nvGrpSpPr>
          <p:cNvPr id="16" name="Group 15">
            <a:extLst>
              <a:ext uri="{FF2B5EF4-FFF2-40B4-BE49-F238E27FC236}">
                <a16:creationId xmlns:a16="http://schemas.microsoft.com/office/drawing/2014/main" id="{B18B0B3A-3BB2-4F0A-A2D4-94FF447D28F5}"/>
              </a:ext>
            </a:extLst>
          </p:cNvPr>
          <p:cNvGrpSpPr/>
          <p:nvPr userDrawn="1"/>
        </p:nvGrpSpPr>
        <p:grpSpPr>
          <a:xfrm>
            <a:off x="722736" y="1030727"/>
            <a:ext cx="759738" cy="123516"/>
            <a:chOff x="4550453" y="1038771"/>
            <a:chExt cx="759738" cy="123516"/>
          </a:xfrm>
        </p:grpSpPr>
        <p:sp>
          <p:nvSpPr>
            <p:cNvPr id="17" name="Oval 16">
              <a:extLst>
                <a:ext uri="{FF2B5EF4-FFF2-40B4-BE49-F238E27FC236}">
                  <a16:creationId xmlns:a16="http://schemas.microsoft.com/office/drawing/2014/main" id="{67CAD8BF-5D6F-41ED-A206-4BDAAD8D1898}"/>
                </a:ext>
              </a:extLst>
            </p:cNvPr>
            <p:cNvSpPr/>
            <p:nvPr userDrawn="1"/>
          </p:nvSpPr>
          <p:spPr>
            <a:xfrm>
              <a:off x="4550453" y="1038771"/>
              <a:ext cx="119922" cy="119922"/>
            </a:xfrm>
            <a:prstGeom prst="ellipse">
              <a:avLst/>
            </a:prstGeom>
            <a:solidFill>
              <a:srgbClr val="0B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900E041E-3CB1-4D94-A5A7-935A524C1248}"/>
                </a:ext>
              </a:extLst>
            </p:cNvPr>
            <p:cNvSpPr/>
            <p:nvPr userDrawn="1"/>
          </p:nvSpPr>
          <p:spPr>
            <a:xfrm>
              <a:off x="4765547" y="1042365"/>
              <a:ext cx="119922" cy="119922"/>
            </a:xfrm>
            <a:prstGeom prst="ellipse">
              <a:avLst/>
            </a:prstGeom>
            <a:solidFill>
              <a:srgbClr val="90A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2A699581-07C9-4440-9DF0-EC547627056C}"/>
                </a:ext>
              </a:extLst>
            </p:cNvPr>
            <p:cNvSpPr/>
            <p:nvPr userDrawn="1"/>
          </p:nvSpPr>
          <p:spPr>
            <a:xfrm>
              <a:off x="4977908" y="1041816"/>
              <a:ext cx="119922" cy="120471"/>
            </a:xfrm>
            <a:prstGeom prst="ellipse">
              <a:avLst/>
            </a:prstGeom>
            <a:solidFill>
              <a:srgbClr val="D5B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47F48992-2CA3-4D44-8C70-7890AAFA6B4F}"/>
                </a:ext>
              </a:extLst>
            </p:cNvPr>
            <p:cNvSpPr/>
            <p:nvPr userDrawn="1"/>
          </p:nvSpPr>
          <p:spPr>
            <a:xfrm>
              <a:off x="5190269" y="1038771"/>
              <a:ext cx="119922" cy="119922"/>
            </a:xfrm>
            <a:prstGeom prst="ellipse">
              <a:avLst/>
            </a:prstGeom>
            <a:solidFill>
              <a:srgbClr val="5E8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Picture 2" descr="A picture containing logo&#10;&#10;Description automatically generated">
            <a:extLst>
              <a:ext uri="{FF2B5EF4-FFF2-40B4-BE49-F238E27FC236}">
                <a16:creationId xmlns:a16="http://schemas.microsoft.com/office/drawing/2014/main" id="{18C833CB-BC14-B906-E284-306C03B5C8F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260080" y="-10745"/>
            <a:ext cx="3931920" cy="1188720"/>
          </a:xfrm>
          <a:prstGeom prst="rect">
            <a:avLst/>
          </a:prstGeom>
        </p:spPr>
      </p:pic>
      <p:sp>
        <p:nvSpPr>
          <p:cNvPr id="2" name="Date Placeholder 1">
            <a:extLst>
              <a:ext uri="{FF2B5EF4-FFF2-40B4-BE49-F238E27FC236}">
                <a16:creationId xmlns:a16="http://schemas.microsoft.com/office/drawing/2014/main" id="{607C1CD4-2725-1DF5-4F9E-638A42B69F6D}"/>
              </a:ext>
            </a:extLst>
          </p:cNvPr>
          <p:cNvSpPr>
            <a:spLocks noGrp="1"/>
          </p:cNvSpPr>
          <p:nvPr>
            <p:ph type="dt" sz="half" idx="21"/>
          </p:nvPr>
        </p:nvSpPr>
        <p:spPr/>
        <p:txBody>
          <a:bodyPr/>
          <a:lstStyle/>
          <a:p>
            <a:endParaRPr lang="en-US" dirty="0"/>
          </a:p>
        </p:txBody>
      </p:sp>
      <p:sp>
        <p:nvSpPr>
          <p:cNvPr id="4" name="Footer Placeholder 3">
            <a:extLst>
              <a:ext uri="{FF2B5EF4-FFF2-40B4-BE49-F238E27FC236}">
                <a16:creationId xmlns:a16="http://schemas.microsoft.com/office/drawing/2014/main" id="{67F3159E-DA28-FB8D-3CA8-360CA62FC310}"/>
              </a:ext>
            </a:extLst>
          </p:cNvPr>
          <p:cNvSpPr>
            <a:spLocks noGrp="1"/>
          </p:cNvSpPr>
          <p:nvPr>
            <p:ph type="ftr" sz="quarter" idx="22"/>
          </p:nvPr>
        </p:nvSpPr>
        <p:spPr/>
        <p:txBody>
          <a:bodyPr/>
          <a:lstStyle/>
          <a:p>
            <a:endParaRPr lang="en-US" dirty="0"/>
          </a:p>
        </p:txBody>
      </p:sp>
      <p:sp>
        <p:nvSpPr>
          <p:cNvPr id="5" name="Slide Number Placeholder 4">
            <a:extLst>
              <a:ext uri="{FF2B5EF4-FFF2-40B4-BE49-F238E27FC236}">
                <a16:creationId xmlns:a16="http://schemas.microsoft.com/office/drawing/2014/main" id="{A7EFE064-347E-543B-0328-70053E675B5B}"/>
              </a:ext>
            </a:extLst>
          </p:cNvPr>
          <p:cNvSpPr>
            <a:spLocks noGrp="1"/>
          </p:cNvSpPr>
          <p:nvPr>
            <p:ph type="sldNum" sz="quarter" idx="23"/>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166565224"/>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Project Challeng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722735" y="1757943"/>
            <a:ext cx="5614563" cy="4807749"/>
          </a:xfrm>
        </p:spPr>
        <p:txBody>
          <a:bodyPr>
            <a:normAutofit/>
          </a:bodyPr>
          <a:lstStyle>
            <a:lvl1pPr marL="0" indent="0">
              <a:buNone/>
              <a:defRPr sz="2000" b="1">
                <a:solidFill>
                  <a:schemeClr val="tx1"/>
                </a:solidFill>
              </a:defRPr>
            </a:lvl1pPr>
          </a:lstStyle>
          <a:p>
            <a:r>
              <a:rPr lang="en-US" dirty="0"/>
              <a:t>Picture/icon/text</a:t>
            </a:r>
          </a:p>
        </p:txBody>
      </p:sp>
      <p:grpSp>
        <p:nvGrpSpPr>
          <p:cNvPr id="16" name="Group 15">
            <a:extLst>
              <a:ext uri="{FF2B5EF4-FFF2-40B4-BE49-F238E27FC236}">
                <a16:creationId xmlns:a16="http://schemas.microsoft.com/office/drawing/2014/main" id="{B18B0B3A-3BB2-4F0A-A2D4-94FF447D28F5}"/>
              </a:ext>
            </a:extLst>
          </p:cNvPr>
          <p:cNvGrpSpPr/>
          <p:nvPr userDrawn="1"/>
        </p:nvGrpSpPr>
        <p:grpSpPr>
          <a:xfrm>
            <a:off x="722736" y="1030727"/>
            <a:ext cx="759738" cy="123516"/>
            <a:chOff x="4550453" y="1038771"/>
            <a:chExt cx="759738" cy="123516"/>
          </a:xfrm>
        </p:grpSpPr>
        <p:sp>
          <p:nvSpPr>
            <p:cNvPr id="17" name="Oval 16">
              <a:extLst>
                <a:ext uri="{FF2B5EF4-FFF2-40B4-BE49-F238E27FC236}">
                  <a16:creationId xmlns:a16="http://schemas.microsoft.com/office/drawing/2014/main" id="{67CAD8BF-5D6F-41ED-A206-4BDAAD8D1898}"/>
                </a:ext>
              </a:extLst>
            </p:cNvPr>
            <p:cNvSpPr/>
            <p:nvPr userDrawn="1"/>
          </p:nvSpPr>
          <p:spPr>
            <a:xfrm>
              <a:off x="4550453" y="1038771"/>
              <a:ext cx="119922" cy="119922"/>
            </a:xfrm>
            <a:prstGeom prst="ellipse">
              <a:avLst/>
            </a:prstGeom>
            <a:solidFill>
              <a:srgbClr val="0B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900E041E-3CB1-4D94-A5A7-935A524C1248}"/>
                </a:ext>
              </a:extLst>
            </p:cNvPr>
            <p:cNvSpPr/>
            <p:nvPr userDrawn="1"/>
          </p:nvSpPr>
          <p:spPr>
            <a:xfrm>
              <a:off x="4765547" y="1042365"/>
              <a:ext cx="119922" cy="119922"/>
            </a:xfrm>
            <a:prstGeom prst="ellipse">
              <a:avLst/>
            </a:prstGeom>
            <a:solidFill>
              <a:srgbClr val="90A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2A699581-07C9-4440-9DF0-EC547627056C}"/>
                </a:ext>
              </a:extLst>
            </p:cNvPr>
            <p:cNvSpPr/>
            <p:nvPr userDrawn="1"/>
          </p:nvSpPr>
          <p:spPr>
            <a:xfrm>
              <a:off x="4977908" y="1041816"/>
              <a:ext cx="119922" cy="120471"/>
            </a:xfrm>
            <a:prstGeom prst="ellipse">
              <a:avLst/>
            </a:prstGeom>
            <a:solidFill>
              <a:srgbClr val="D5B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47F48992-2CA3-4D44-8C70-7890AAFA6B4F}"/>
                </a:ext>
              </a:extLst>
            </p:cNvPr>
            <p:cNvSpPr/>
            <p:nvPr userDrawn="1"/>
          </p:nvSpPr>
          <p:spPr>
            <a:xfrm>
              <a:off x="5190269" y="1038771"/>
              <a:ext cx="119922" cy="119922"/>
            </a:xfrm>
            <a:prstGeom prst="ellipse">
              <a:avLst/>
            </a:prstGeom>
            <a:solidFill>
              <a:srgbClr val="5E8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Content Placeholder 4">
            <a:extLst>
              <a:ext uri="{FF2B5EF4-FFF2-40B4-BE49-F238E27FC236}">
                <a16:creationId xmlns:a16="http://schemas.microsoft.com/office/drawing/2014/main" id="{571ADB0D-F4A2-4A5F-AD6C-B58A357C9557}"/>
              </a:ext>
            </a:extLst>
          </p:cNvPr>
          <p:cNvSpPr>
            <a:spLocks noGrp="1"/>
          </p:cNvSpPr>
          <p:nvPr>
            <p:ph sz="quarter" idx="21"/>
          </p:nvPr>
        </p:nvSpPr>
        <p:spPr>
          <a:xfrm>
            <a:off x="6729413" y="1757363"/>
            <a:ext cx="5086350" cy="4808537"/>
          </a:xfrm>
        </p:spPr>
        <p:txBody>
          <a:bodyPr/>
          <a:lstStyle>
            <a:lvl1pPr>
              <a:defRPr>
                <a:solidFill>
                  <a:srgbClr val="53728F"/>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A picture containing logo&#10;&#10;Description automatically generated">
            <a:extLst>
              <a:ext uri="{FF2B5EF4-FFF2-40B4-BE49-F238E27FC236}">
                <a16:creationId xmlns:a16="http://schemas.microsoft.com/office/drawing/2014/main" id="{1D82A686-61B4-6195-8C5C-799D85A1E32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260080" y="-10745"/>
            <a:ext cx="3931920" cy="1188720"/>
          </a:xfrm>
          <a:prstGeom prst="rect">
            <a:avLst/>
          </a:prstGeom>
        </p:spPr>
      </p:pic>
      <p:sp>
        <p:nvSpPr>
          <p:cNvPr id="3" name="Date Placeholder 2">
            <a:extLst>
              <a:ext uri="{FF2B5EF4-FFF2-40B4-BE49-F238E27FC236}">
                <a16:creationId xmlns:a16="http://schemas.microsoft.com/office/drawing/2014/main" id="{1FE19EB2-3A4A-E047-D9E1-82B277EF2652}"/>
              </a:ext>
            </a:extLst>
          </p:cNvPr>
          <p:cNvSpPr>
            <a:spLocks noGrp="1"/>
          </p:cNvSpPr>
          <p:nvPr>
            <p:ph type="dt" sz="half" idx="22"/>
          </p:nvPr>
        </p:nvSpPr>
        <p:spPr/>
        <p:txBody>
          <a:bodyPr/>
          <a:lstStyle/>
          <a:p>
            <a:endParaRPr lang="en-US" dirty="0"/>
          </a:p>
        </p:txBody>
      </p:sp>
      <p:sp>
        <p:nvSpPr>
          <p:cNvPr id="4" name="Footer Placeholder 3">
            <a:extLst>
              <a:ext uri="{FF2B5EF4-FFF2-40B4-BE49-F238E27FC236}">
                <a16:creationId xmlns:a16="http://schemas.microsoft.com/office/drawing/2014/main" id="{4D629EE1-0495-2F4A-A032-A7233993904F}"/>
              </a:ext>
            </a:extLst>
          </p:cNvPr>
          <p:cNvSpPr>
            <a:spLocks noGrp="1"/>
          </p:cNvSpPr>
          <p:nvPr>
            <p:ph type="ftr" sz="quarter" idx="23"/>
          </p:nvPr>
        </p:nvSpPr>
        <p:spPr/>
        <p:txBody>
          <a:bodyPr/>
          <a:lstStyle/>
          <a:p>
            <a:endParaRPr lang="en-US" dirty="0"/>
          </a:p>
        </p:txBody>
      </p:sp>
      <p:sp>
        <p:nvSpPr>
          <p:cNvPr id="6" name="Slide Number Placeholder 5">
            <a:extLst>
              <a:ext uri="{FF2B5EF4-FFF2-40B4-BE49-F238E27FC236}">
                <a16:creationId xmlns:a16="http://schemas.microsoft.com/office/drawing/2014/main" id="{9E04E016-8580-EBDE-8D6B-AB990733B544}"/>
              </a:ext>
            </a:extLst>
          </p:cNvPr>
          <p:cNvSpPr>
            <a:spLocks noGrp="1"/>
          </p:cNvSpPr>
          <p:nvPr>
            <p:ph type="sldNum" sz="quarter" idx="24"/>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2452990646"/>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D63FB6F-295B-4145-AC04-27AECBF663FE}"/>
              </a:ext>
            </a:extLst>
          </p:cNvPr>
          <p:cNvSpPr/>
          <p:nvPr userDrawn="1"/>
        </p:nvSpPr>
        <p:spPr>
          <a:xfrm>
            <a:off x="10173653" y="3561055"/>
            <a:ext cx="1399032" cy="2013995"/>
          </a:xfrm>
          <a:prstGeom prst="rect">
            <a:avLst/>
          </a:prstGeom>
          <a:solidFill>
            <a:srgbClr val="5E8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1" name="Rectangle 10">
            <a:extLst>
              <a:ext uri="{FF2B5EF4-FFF2-40B4-BE49-F238E27FC236}">
                <a16:creationId xmlns:a16="http://schemas.microsoft.com/office/drawing/2014/main" id="{7A30F6BE-9234-024F-833A-824C3D3A925D}"/>
              </a:ext>
            </a:extLst>
          </p:cNvPr>
          <p:cNvSpPr/>
          <p:nvPr userDrawn="1"/>
        </p:nvSpPr>
        <p:spPr>
          <a:xfrm>
            <a:off x="8586154" y="3561055"/>
            <a:ext cx="1399032" cy="2013995"/>
          </a:xfrm>
          <a:prstGeom prst="rect">
            <a:avLst/>
          </a:prstGeom>
          <a:solidFill>
            <a:srgbClr val="5E8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3" name="Rectangle 12">
            <a:extLst>
              <a:ext uri="{FF2B5EF4-FFF2-40B4-BE49-F238E27FC236}">
                <a16:creationId xmlns:a16="http://schemas.microsoft.com/office/drawing/2014/main" id="{1B41BF4F-6491-E24D-82FA-6C4C49768707}"/>
              </a:ext>
            </a:extLst>
          </p:cNvPr>
          <p:cNvSpPr/>
          <p:nvPr userDrawn="1"/>
        </p:nvSpPr>
        <p:spPr>
          <a:xfrm>
            <a:off x="6976872" y="3561054"/>
            <a:ext cx="1407759" cy="2013995"/>
          </a:xfrm>
          <a:prstGeom prst="rect">
            <a:avLst/>
          </a:prstGeom>
          <a:solidFill>
            <a:srgbClr val="D5B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5" name="Rectangle 14">
            <a:extLst>
              <a:ext uri="{FF2B5EF4-FFF2-40B4-BE49-F238E27FC236}">
                <a16:creationId xmlns:a16="http://schemas.microsoft.com/office/drawing/2014/main" id="{030C1E6D-6FDE-8C4C-84A7-19639DF2BE58}"/>
              </a:ext>
            </a:extLst>
          </p:cNvPr>
          <p:cNvSpPr/>
          <p:nvPr userDrawn="1"/>
        </p:nvSpPr>
        <p:spPr>
          <a:xfrm>
            <a:off x="5416537" y="3561055"/>
            <a:ext cx="1403592" cy="2013995"/>
          </a:xfrm>
          <a:prstGeom prst="rect">
            <a:avLst/>
          </a:prstGeom>
          <a:solidFill>
            <a:srgbClr val="D5B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7" name="Rectangle 16">
            <a:extLst>
              <a:ext uri="{FF2B5EF4-FFF2-40B4-BE49-F238E27FC236}">
                <a16:creationId xmlns:a16="http://schemas.microsoft.com/office/drawing/2014/main" id="{4E81D280-A245-594C-9C82-B79E20F196D0}"/>
              </a:ext>
            </a:extLst>
          </p:cNvPr>
          <p:cNvSpPr/>
          <p:nvPr userDrawn="1"/>
        </p:nvSpPr>
        <p:spPr>
          <a:xfrm>
            <a:off x="3836549" y="3561054"/>
            <a:ext cx="1399032" cy="2013995"/>
          </a:xfrm>
          <a:prstGeom prst="rect">
            <a:avLst/>
          </a:prstGeom>
          <a:solidFill>
            <a:srgbClr val="D5B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9" name="Rectangle 18">
            <a:extLst>
              <a:ext uri="{FF2B5EF4-FFF2-40B4-BE49-F238E27FC236}">
                <a16:creationId xmlns:a16="http://schemas.microsoft.com/office/drawing/2014/main" id="{106EA32C-2240-6F4B-914F-98F7B8238AF2}"/>
              </a:ext>
            </a:extLst>
          </p:cNvPr>
          <p:cNvSpPr/>
          <p:nvPr userDrawn="1"/>
        </p:nvSpPr>
        <p:spPr>
          <a:xfrm>
            <a:off x="651527" y="3561054"/>
            <a:ext cx="1399032" cy="2013995"/>
          </a:xfrm>
          <a:prstGeom prst="rect">
            <a:avLst/>
          </a:prstGeom>
          <a:solidFill>
            <a:srgbClr val="537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9A93E19-50A5-9548-8F8C-391BBBDBDB90}"/>
              </a:ext>
            </a:extLst>
          </p:cNvPr>
          <p:cNvSpPr/>
          <p:nvPr userDrawn="1"/>
        </p:nvSpPr>
        <p:spPr>
          <a:xfrm>
            <a:off x="2254237" y="3561055"/>
            <a:ext cx="1403592" cy="2013995"/>
          </a:xfrm>
          <a:prstGeom prst="rect">
            <a:avLst/>
          </a:prstGeom>
          <a:solidFill>
            <a:srgbClr val="537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4ED8E57-8E6A-9147-8403-FC7756A82595}"/>
              </a:ext>
            </a:extLst>
          </p:cNvPr>
          <p:cNvSpPr/>
          <p:nvPr userDrawn="1"/>
        </p:nvSpPr>
        <p:spPr>
          <a:xfrm>
            <a:off x="651527"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FDDE5E9-7903-9D43-B5F6-3F8CE301C9A3}"/>
              </a:ext>
            </a:extLst>
          </p:cNvPr>
          <p:cNvSpPr/>
          <p:nvPr userDrawn="1"/>
        </p:nvSpPr>
        <p:spPr>
          <a:xfrm>
            <a:off x="2249099"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C5D5EB1-B45D-4743-A377-C9944576F172}"/>
              </a:ext>
            </a:extLst>
          </p:cNvPr>
          <p:cNvSpPr/>
          <p:nvPr userDrawn="1"/>
        </p:nvSpPr>
        <p:spPr>
          <a:xfrm>
            <a:off x="3836161"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51F42BFC-2C0F-7B4C-A926-E9D82CEC7CDF}"/>
              </a:ext>
            </a:extLst>
          </p:cNvPr>
          <p:cNvSpPr/>
          <p:nvPr userDrawn="1"/>
        </p:nvSpPr>
        <p:spPr>
          <a:xfrm>
            <a:off x="5403963" y="2162022"/>
            <a:ext cx="1413590"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3A1E8556-4AB5-444E-83C6-EBC637F23838}"/>
              </a:ext>
            </a:extLst>
          </p:cNvPr>
          <p:cNvSpPr/>
          <p:nvPr userDrawn="1"/>
        </p:nvSpPr>
        <p:spPr>
          <a:xfrm>
            <a:off x="6985599"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97EFCBEB-6BFB-264C-849B-1BCB554A8812}"/>
              </a:ext>
            </a:extLst>
          </p:cNvPr>
          <p:cNvSpPr/>
          <p:nvPr userDrawn="1"/>
        </p:nvSpPr>
        <p:spPr>
          <a:xfrm>
            <a:off x="8586837"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D29489B2-A7AF-1A48-A34B-C686CA59A72C}"/>
              </a:ext>
            </a:extLst>
          </p:cNvPr>
          <p:cNvSpPr/>
          <p:nvPr userDrawn="1"/>
        </p:nvSpPr>
        <p:spPr>
          <a:xfrm>
            <a:off x="10173899"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Content Placeholder 5">
            <a:extLst>
              <a:ext uri="{FF2B5EF4-FFF2-40B4-BE49-F238E27FC236}">
                <a16:creationId xmlns:a16="http://schemas.microsoft.com/office/drawing/2014/main" id="{6D13160A-7C33-214C-A659-A9486E4B61C7}"/>
              </a:ext>
            </a:extLst>
          </p:cNvPr>
          <p:cNvSpPr>
            <a:spLocks noGrp="1"/>
          </p:cNvSpPr>
          <p:nvPr>
            <p:ph sz="quarter" idx="4" hasCustomPrompt="1"/>
          </p:nvPr>
        </p:nvSpPr>
        <p:spPr>
          <a:xfrm>
            <a:off x="653175"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1" name="Content Placeholder 5">
            <a:extLst>
              <a:ext uri="{FF2B5EF4-FFF2-40B4-BE49-F238E27FC236}">
                <a16:creationId xmlns:a16="http://schemas.microsoft.com/office/drawing/2014/main" id="{0619B90C-3B9F-5942-9F93-1B3C12E5D3F0}"/>
              </a:ext>
            </a:extLst>
          </p:cNvPr>
          <p:cNvSpPr>
            <a:spLocks noGrp="1"/>
          </p:cNvSpPr>
          <p:nvPr>
            <p:ph sz="quarter" idx="10" hasCustomPrompt="1"/>
          </p:nvPr>
        </p:nvSpPr>
        <p:spPr>
          <a:xfrm>
            <a:off x="2261257"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2" name="Content Placeholder 5">
            <a:extLst>
              <a:ext uri="{FF2B5EF4-FFF2-40B4-BE49-F238E27FC236}">
                <a16:creationId xmlns:a16="http://schemas.microsoft.com/office/drawing/2014/main" id="{BEF394CA-5C7F-7747-88FB-CC36738A1590}"/>
              </a:ext>
            </a:extLst>
          </p:cNvPr>
          <p:cNvSpPr>
            <a:spLocks noGrp="1"/>
          </p:cNvSpPr>
          <p:nvPr>
            <p:ph sz="quarter" idx="11" hasCustomPrompt="1"/>
          </p:nvPr>
        </p:nvSpPr>
        <p:spPr>
          <a:xfrm>
            <a:off x="3848319"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3" name="Content Placeholder 5">
            <a:extLst>
              <a:ext uri="{FF2B5EF4-FFF2-40B4-BE49-F238E27FC236}">
                <a16:creationId xmlns:a16="http://schemas.microsoft.com/office/drawing/2014/main" id="{26CAF10A-5FF5-A14E-ACBB-55A8215DC58A}"/>
              </a:ext>
            </a:extLst>
          </p:cNvPr>
          <p:cNvSpPr>
            <a:spLocks noGrp="1"/>
          </p:cNvSpPr>
          <p:nvPr>
            <p:ph sz="quarter" idx="12" hasCustomPrompt="1"/>
          </p:nvPr>
        </p:nvSpPr>
        <p:spPr>
          <a:xfrm>
            <a:off x="5414361" y="2162022"/>
            <a:ext cx="1393718" cy="1399032"/>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Icon/photo</a:t>
            </a:r>
          </a:p>
        </p:txBody>
      </p:sp>
      <p:sp>
        <p:nvSpPr>
          <p:cNvPr id="34" name="Content Placeholder 5">
            <a:extLst>
              <a:ext uri="{FF2B5EF4-FFF2-40B4-BE49-F238E27FC236}">
                <a16:creationId xmlns:a16="http://schemas.microsoft.com/office/drawing/2014/main" id="{ED6402DC-B696-2240-8DA9-ADE6C47F16D8}"/>
              </a:ext>
            </a:extLst>
          </p:cNvPr>
          <p:cNvSpPr>
            <a:spLocks noGrp="1"/>
          </p:cNvSpPr>
          <p:nvPr>
            <p:ph sz="quarter" idx="13" hasCustomPrompt="1"/>
          </p:nvPr>
        </p:nvSpPr>
        <p:spPr>
          <a:xfrm>
            <a:off x="6990912"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5" name="Content Placeholder 5">
            <a:extLst>
              <a:ext uri="{FF2B5EF4-FFF2-40B4-BE49-F238E27FC236}">
                <a16:creationId xmlns:a16="http://schemas.microsoft.com/office/drawing/2014/main" id="{0FDABA7F-8C47-4247-9381-D417117873DC}"/>
              </a:ext>
            </a:extLst>
          </p:cNvPr>
          <p:cNvSpPr>
            <a:spLocks noGrp="1"/>
          </p:cNvSpPr>
          <p:nvPr>
            <p:ph sz="quarter" idx="14" hasCustomPrompt="1"/>
          </p:nvPr>
        </p:nvSpPr>
        <p:spPr>
          <a:xfrm>
            <a:off x="8598995"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6" name="Content Placeholder 5">
            <a:extLst>
              <a:ext uri="{FF2B5EF4-FFF2-40B4-BE49-F238E27FC236}">
                <a16:creationId xmlns:a16="http://schemas.microsoft.com/office/drawing/2014/main" id="{2783E5F4-3A3F-B941-889C-722AE8E54073}"/>
              </a:ext>
            </a:extLst>
          </p:cNvPr>
          <p:cNvSpPr>
            <a:spLocks noGrp="1"/>
          </p:cNvSpPr>
          <p:nvPr>
            <p:ph sz="quarter" idx="15" hasCustomPrompt="1"/>
          </p:nvPr>
        </p:nvSpPr>
        <p:spPr>
          <a:xfrm>
            <a:off x="10175546"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4" name="Text Placeholder 3">
            <a:extLst>
              <a:ext uri="{FF2B5EF4-FFF2-40B4-BE49-F238E27FC236}">
                <a16:creationId xmlns:a16="http://schemas.microsoft.com/office/drawing/2014/main" id="{487B02A2-B4A7-7246-A7D2-D24AEC2B262F}"/>
              </a:ext>
            </a:extLst>
          </p:cNvPr>
          <p:cNvSpPr>
            <a:spLocks noGrp="1"/>
          </p:cNvSpPr>
          <p:nvPr>
            <p:ph type="body" sz="quarter" idx="16" hasCustomPrompt="1"/>
          </p:nvPr>
        </p:nvSpPr>
        <p:spPr>
          <a:xfrm>
            <a:off x="865053"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37" name="Text Placeholder 3">
            <a:extLst>
              <a:ext uri="{FF2B5EF4-FFF2-40B4-BE49-F238E27FC236}">
                <a16:creationId xmlns:a16="http://schemas.microsoft.com/office/drawing/2014/main" id="{5F09B16C-9619-E64D-89F0-2025BEB7F217}"/>
              </a:ext>
            </a:extLst>
          </p:cNvPr>
          <p:cNvSpPr>
            <a:spLocks noGrp="1"/>
          </p:cNvSpPr>
          <p:nvPr>
            <p:ph type="body" sz="quarter" idx="17" hasCustomPrompt="1"/>
          </p:nvPr>
        </p:nvSpPr>
        <p:spPr>
          <a:xfrm>
            <a:off x="2457057"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38" name="Text Placeholder 3">
            <a:extLst>
              <a:ext uri="{FF2B5EF4-FFF2-40B4-BE49-F238E27FC236}">
                <a16:creationId xmlns:a16="http://schemas.microsoft.com/office/drawing/2014/main" id="{D2F39FD2-65E4-A24B-8EEB-6F38BDAF8B00}"/>
              </a:ext>
            </a:extLst>
          </p:cNvPr>
          <p:cNvSpPr>
            <a:spLocks noGrp="1"/>
          </p:cNvSpPr>
          <p:nvPr>
            <p:ph type="body" sz="quarter" idx="18" hasCustomPrompt="1"/>
          </p:nvPr>
        </p:nvSpPr>
        <p:spPr>
          <a:xfrm>
            <a:off x="4060197"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39" name="Text Placeholder 3">
            <a:extLst>
              <a:ext uri="{FF2B5EF4-FFF2-40B4-BE49-F238E27FC236}">
                <a16:creationId xmlns:a16="http://schemas.microsoft.com/office/drawing/2014/main" id="{24058022-10D8-9D4C-8782-AD04941366AE}"/>
              </a:ext>
            </a:extLst>
          </p:cNvPr>
          <p:cNvSpPr>
            <a:spLocks noGrp="1"/>
          </p:cNvSpPr>
          <p:nvPr>
            <p:ph type="body" sz="quarter" idx="19" hasCustomPrompt="1"/>
          </p:nvPr>
        </p:nvSpPr>
        <p:spPr>
          <a:xfrm>
            <a:off x="5625777"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0" name="Text Placeholder 3">
            <a:extLst>
              <a:ext uri="{FF2B5EF4-FFF2-40B4-BE49-F238E27FC236}">
                <a16:creationId xmlns:a16="http://schemas.microsoft.com/office/drawing/2014/main" id="{EBD41ED7-6893-A44E-8684-F19253C5E990}"/>
              </a:ext>
            </a:extLst>
          </p:cNvPr>
          <p:cNvSpPr>
            <a:spLocks noGrp="1"/>
          </p:cNvSpPr>
          <p:nvPr>
            <p:ph type="body" sz="quarter" idx="20" hasCustomPrompt="1"/>
          </p:nvPr>
        </p:nvSpPr>
        <p:spPr>
          <a:xfrm>
            <a:off x="7183644"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1" name="Text Placeholder 3">
            <a:extLst>
              <a:ext uri="{FF2B5EF4-FFF2-40B4-BE49-F238E27FC236}">
                <a16:creationId xmlns:a16="http://schemas.microsoft.com/office/drawing/2014/main" id="{A6ABB7D3-8923-3541-8C81-B2A625F39562}"/>
              </a:ext>
            </a:extLst>
          </p:cNvPr>
          <p:cNvSpPr>
            <a:spLocks noGrp="1"/>
          </p:cNvSpPr>
          <p:nvPr>
            <p:ph type="body" sz="quarter" idx="21" hasCustomPrompt="1"/>
          </p:nvPr>
        </p:nvSpPr>
        <p:spPr>
          <a:xfrm>
            <a:off x="8797955"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2" name="Text Placeholder 3">
            <a:extLst>
              <a:ext uri="{FF2B5EF4-FFF2-40B4-BE49-F238E27FC236}">
                <a16:creationId xmlns:a16="http://schemas.microsoft.com/office/drawing/2014/main" id="{92B815BA-D993-E647-A23D-45104F350363}"/>
              </a:ext>
            </a:extLst>
          </p:cNvPr>
          <p:cNvSpPr>
            <a:spLocks noGrp="1"/>
          </p:cNvSpPr>
          <p:nvPr>
            <p:ph type="body" sz="quarter" idx="22" hasCustomPrompt="1"/>
          </p:nvPr>
        </p:nvSpPr>
        <p:spPr>
          <a:xfrm>
            <a:off x="10378400"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4" name="Title 1">
            <a:extLst>
              <a:ext uri="{FF2B5EF4-FFF2-40B4-BE49-F238E27FC236}">
                <a16:creationId xmlns:a16="http://schemas.microsoft.com/office/drawing/2014/main" id="{07456F10-94CB-9840-86F1-1CBEA9052442}"/>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b="0" i="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pic>
        <p:nvPicPr>
          <p:cNvPr id="2" name="Picture 1" descr="A picture containing logo&#10;&#10;Description automatically generated">
            <a:extLst>
              <a:ext uri="{FF2B5EF4-FFF2-40B4-BE49-F238E27FC236}">
                <a16:creationId xmlns:a16="http://schemas.microsoft.com/office/drawing/2014/main" id="{CDF3744F-4640-5BD9-DE2B-8E093E0DD65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260080" y="-10745"/>
            <a:ext cx="3931920" cy="1188720"/>
          </a:xfrm>
          <a:prstGeom prst="rect">
            <a:avLst/>
          </a:prstGeom>
        </p:spPr>
      </p:pic>
      <p:sp>
        <p:nvSpPr>
          <p:cNvPr id="3" name="Date Placeholder 2">
            <a:extLst>
              <a:ext uri="{FF2B5EF4-FFF2-40B4-BE49-F238E27FC236}">
                <a16:creationId xmlns:a16="http://schemas.microsoft.com/office/drawing/2014/main" id="{D40B053B-AF64-2EF2-C0D2-2222BC08E14E}"/>
              </a:ext>
            </a:extLst>
          </p:cNvPr>
          <p:cNvSpPr>
            <a:spLocks noGrp="1"/>
          </p:cNvSpPr>
          <p:nvPr>
            <p:ph type="dt" sz="half" idx="23"/>
          </p:nvPr>
        </p:nvSpPr>
        <p:spPr/>
        <p:txBody>
          <a:bodyPr/>
          <a:lstStyle/>
          <a:p>
            <a:endParaRPr lang="en-US" dirty="0"/>
          </a:p>
        </p:txBody>
      </p:sp>
      <p:sp>
        <p:nvSpPr>
          <p:cNvPr id="5" name="Footer Placeholder 4">
            <a:extLst>
              <a:ext uri="{FF2B5EF4-FFF2-40B4-BE49-F238E27FC236}">
                <a16:creationId xmlns:a16="http://schemas.microsoft.com/office/drawing/2014/main" id="{431D3E43-9D1A-77CD-40F6-479A6B2B27D6}"/>
              </a:ext>
            </a:extLst>
          </p:cNvPr>
          <p:cNvSpPr>
            <a:spLocks noGrp="1"/>
          </p:cNvSpPr>
          <p:nvPr>
            <p:ph type="ftr" sz="quarter" idx="24"/>
          </p:nvPr>
        </p:nvSpPr>
        <p:spPr/>
        <p:txBody>
          <a:bodyPr/>
          <a:lstStyle/>
          <a:p>
            <a:endParaRPr lang="en-US" dirty="0"/>
          </a:p>
        </p:txBody>
      </p:sp>
      <p:sp>
        <p:nvSpPr>
          <p:cNvPr id="6" name="Slide Number Placeholder 5">
            <a:extLst>
              <a:ext uri="{FF2B5EF4-FFF2-40B4-BE49-F238E27FC236}">
                <a16:creationId xmlns:a16="http://schemas.microsoft.com/office/drawing/2014/main" id="{4E2D9573-6F94-3E1E-5DB6-02D5A0CB931D}"/>
              </a:ext>
            </a:extLst>
          </p:cNvPr>
          <p:cNvSpPr>
            <a:spLocks noGrp="1"/>
          </p:cNvSpPr>
          <p:nvPr>
            <p:ph type="sldNum" sz="quarter" idx="25"/>
          </p:nvPr>
        </p:nvSpPr>
        <p:spPr/>
        <p:txBody>
          <a:bodyPr/>
          <a:lstStyle/>
          <a:p>
            <a:fld id="{54EEB62B-FDC5-F542-B36B-F4CCC4099D47}" type="slidenum">
              <a:rPr lang="en-US" smtClean="0"/>
              <a:t>‹#›</a:t>
            </a:fld>
            <a:endParaRPr lang="en-US" dirty="0"/>
          </a:p>
        </p:txBody>
      </p:sp>
    </p:spTree>
    <p:extLst>
      <p:ext uri="{BB962C8B-B14F-4D97-AF65-F5344CB8AC3E}">
        <p14:creationId xmlns:p14="http://schemas.microsoft.com/office/powerpoint/2010/main" val="3833524488"/>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8E294D5-A8C2-AD47-B9A0-71D08EA0523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0675"/>
            <a:ext cx="12228755" cy="6878675"/>
          </a:xfrm>
          <a:prstGeom prst="rect">
            <a:avLst/>
          </a:prstGeom>
        </p:spPr>
      </p:pic>
      <p:sp>
        <p:nvSpPr>
          <p:cNvPr id="8" name="TextBox 7">
            <a:extLst>
              <a:ext uri="{FF2B5EF4-FFF2-40B4-BE49-F238E27FC236}">
                <a16:creationId xmlns:a16="http://schemas.microsoft.com/office/drawing/2014/main" id="{EBA8313A-768B-B94C-A24C-8CD9C34E5C51}"/>
              </a:ext>
            </a:extLst>
          </p:cNvPr>
          <p:cNvSpPr txBox="1"/>
          <p:nvPr userDrawn="1"/>
        </p:nvSpPr>
        <p:spPr>
          <a:xfrm>
            <a:off x="7846955" y="4830528"/>
            <a:ext cx="2285996" cy="461665"/>
          </a:xfrm>
          <a:prstGeom prst="rect">
            <a:avLst/>
          </a:prstGeom>
          <a:noFill/>
        </p:spPr>
        <p:txBody>
          <a:bodyPr wrap="square" rtlCol="0">
            <a:spAutoFit/>
          </a:bodyPr>
          <a:lstStyle/>
          <a:p>
            <a:r>
              <a:rPr lang="en-US" sz="2400" dirty="0">
                <a:solidFill>
                  <a:schemeClr val="bg1"/>
                </a:solidFill>
                <a:latin typeface="Calibri" panose="020F0502020204030204" pitchFamily="34" charset="0"/>
                <a:ea typeface="Arial" charset="0"/>
                <a:cs typeface="Calibri" panose="020F0502020204030204" pitchFamily="34" charset="0"/>
              </a:rPr>
              <a:t>@NISTcyber</a:t>
            </a:r>
          </a:p>
        </p:txBody>
      </p:sp>
      <p:sp>
        <p:nvSpPr>
          <p:cNvPr id="9" name="TextBox 8">
            <a:extLst>
              <a:ext uri="{FF2B5EF4-FFF2-40B4-BE49-F238E27FC236}">
                <a16:creationId xmlns:a16="http://schemas.microsoft.com/office/drawing/2014/main" id="{1A4D5F27-B59A-4444-88AA-8E14B07BA7CA}"/>
              </a:ext>
            </a:extLst>
          </p:cNvPr>
          <p:cNvSpPr txBox="1"/>
          <p:nvPr userDrawn="1"/>
        </p:nvSpPr>
        <p:spPr>
          <a:xfrm>
            <a:off x="3539369" y="4830527"/>
            <a:ext cx="2088347" cy="461665"/>
          </a:xfrm>
          <a:prstGeom prst="rect">
            <a:avLst/>
          </a:prstGeom>
          <a:noFill/>
        </p:spPr>
        <p:txBody>
          <a:bodyPr wrap="square" rtlCol="0">
            <a:spAutoFit/>
          </a:bodyPr>
          <a:lstStyle/>
          <a:p>
            <a:r>
              <a:rPr lang="en-US" sz="2400" dirty="0">
                <a:solidFill>
                  <a:schemeClr val="bg1"/>
                </a:solidFill>
                <a:latin typeface="Calibri" panose="020F0502020204030204" pitchFamily="34" charset="0"/>
                <a:ea typeface="Arial" charset="0"/>
                <a:cs typeface="Calibri" panose="020F0502020204030204" pitchFamily="34" charset="0"/>
              </a:rPr>
              <a:t>nccoe.nist.gov</a:t>
            </a:r>
          </a:p>
        </p:txBody>
      </p:sp>
      <p:sp>
        <p:nvSpPr>
          <p:cNvPr id="11" name="Oval 10">
            <a:extLst>
              <a:ext uri="{FF2B5EF4-FFF2-40B4-BE49-F238E27FC236}">
                <a16:creationId xmlns:a16="http://schemas.microsoft.com/office/drawing/2014/main" id="{4BCC37E2-5E62-3A4D-AF8E-33213B1779C9}"/>
              </a:ext>
            </a:extLst>
          </p:cNvPr>
          <p:cNvSpPr/>
          <p:nvPr userDrawn="1"/>
        </p:nvSpPr>
        <p:spPr>
          <a:xfrm>
            <a:off x="2598617" y="4598546"/>
            <a:ext cx="833297" cy="833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04E79"/>
              </a:solidFill>
            </a:endParaRPr>
          </a:p>
        </p:txBody>
      </p:sp>
      <p:sp>
        <p:nvSpPr>
          <p:cNvPr id="12" name="Oval 11">
            <a:extLst>
              <a:ext uri="{FF2B5EF4-FFF2-40B4-BE49-F238E27FC236}">
                <a16:creationId xmlns:a16="http://schemas.microsoft.com/office/drawing/2014/main" id="{001E3661-6280-5246-961F-7B1856B1C693}"/>
              </a:ext>
            </a:extLst>
          </p:cNvPr>
          <p:cNvSpPr/>
          <p:nvPr userDrawn="1"/>
        </p:nvSpPr>
        <p:spPr>
          <a:xfrm>
            <a:off x="6906203" y="4598546"/>
            <a:ext cx="833297" cy="833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04E79"/>
              </a:solidFill>
            </a:endParaRPr>
          </a:p>
        </p:txBody>
      </p:sp>
      <p:pic>
        <p:nvPicPr>
          <p:cNvPr id="13" name="Picture 12">
            <a:extLst>
              <a:ext uri="{FF2B5EF4-FFF2-40B4-BE49-F238E27FC236}">
                <a16:creationId xmlns:a16="http://schemas.microsoft.com/office/drawing/2014/main" id="{B2E182D0-1774-8449-A0AD-DF922D717225}"/>
              </a:ext>
            </a:extLst>
          </p:cNvPr>
          <p:cNvPicPr>
            <a:picLocks noChangeAspect="1"/>
          </p:cNvPicPr>
          <p:nvPr userDrawn="1"/>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564814" y="4561416"/>
            <a:ext cx="974555" cy="907555"/>
          </a:xfrm>
          <a:prstGeom prst="rect">
            <a:avLst/>
          </a:prstGeom>
        </p:spPr>
      </p:pic>
      <p:sp>
        <p:nvSpPr>
          <p:cNvPr id="4" name="Text Placeholder 3">
            <a:extLst>
              <a:ext uri="{FF2B5EF4-FFF2-40B4-BE49-F238E27FC236}">
                <a16:creationId xmlns:a16="http://schemas.microsoft.com/office/drawing/2014/main" id="{0F2734BC-D518-4DF4-A39C-041B4CB5C989}"/>
              </a:ext>
            </a:extLst>
          </p:cNvPr>
          <p:cNvSpPr>
            <a:spLocks noGrp="1"/>
          </p:cNvSpPr>
          <p:nvPr>
            <p:ph type="body" sz="quarter" idx="10" hasCustomPrompt="1"/>
          </p:nvPr>
        </p:nvSpPr>
        <p:spPr>
          <a:xfrm>
            <a:off x="2003529" y="1792963"/>
            <a:ext cx="7983109" cy="503621"/>
          </a:xfrm>
        </p:spPr>
        <p:txBody>
          <a:bodyPr/>
          <a:lstStyle>
            <a:lvl1pPr algn="ctr">
              <a:buNone/>
              <a:defRPr sz="2800" b="1">
                <a:solidFill>
                  <a:schemeClr val="bg1"/>
                </a:solidFill>
              </a:defRPr>
            </a:lvl1pPr>
            <a:lvl2pPr>
              <a:buNone/>
              <a:defRPr/>
            </a:lvl2pPr>
          </a:lstStyle>
          <a:p>
            <a:pPr lvl="0"/>
            <a:r>
              <a:rPr lang="en-US"/>
              <a:t>Speaker Name, Speaker Title</a:t>
            </a:r>
          </a:p>
        </p:txBody>
      </p:sp>
      <p:sp>
        <p:nvSpPr>
          <p:cNvPr id="15" name="Text Placeholder 14">
            <a:extLst>
              <a:ext uri="{FF2B5EF4-FFF2-40B4-BE49-F238E27FC236}">
                <a16:creationId xmlns:a16="http://schemas.microsoft.com/office/drawing/2014/main" id="{0B687D17-1496-4E09-A5AD-32B7F53812A3}"/>
              </a:ext>
            </a:extLst>
          </p:cNvPr>
          <p:cNvSpPr>
            <a:spLocks noGrp="1"/>
          </p:cNvSpPr>
          <p:nvPr>
            <p:ph type="body" sz="quarter" idx="11" hasCustomPrompt="1"/>
          </p:nvPr>
        </p:nvSpPr>
        <p:spPr>
          <a:xfrm>
            <a:off x="2003529" y="2412809"/>
            <a:ext cx="7983108" cy="1730914"/>
          </a:xfrm>
        </p:spPr>
        <p:txBody>
          <a:bodyPr>
            <a:normAutofit/>
          </a:bodyPr>
          <a:lstStyle>
            <a:lvl1pPr algn="ctr">
              <a:buNone/>
              <a:defRPr sz="2400">
                <a:solidFill>
                  <a:schemeClr val="bg1"/>
                </a:solidFill>
              </a:defRPr>
            </a:lvl1pPr>
          </a:lstStyle>
          <a:p>
            <a:pPr lvl="0"/>
            <a:r>
              <a:rPr lang="en-US"/>
              <a:t>Email Address</a:t>
            </a:r>
          </a:p>
          <a:p>
            <a:pPr lvl="0"/>
            <a:r>
              <a:rPr lang="en-US"/>
              <a:t>Phone Number</a:t>
            </a:r>
          </a:p>
          <a:p>
            <a:pPr lvl="0"/>
            <a:r>
              <a:rPr lang="en-US"/>
              <a:t>Twitter Handle</a:t>
            </a:r>
          </a:p>
        </p:txBody>
      </p:sp>
      <p:pic>
        <p:nvPicPr>
          <p:cNvPr id="10" name="Picture 9" descr="Text&#10;&#10;Description automatically generated with low confidence">
            <a:extLst>
              <a:ext uri="{FF2B5EF4-FFF2-40B4-BE49-F238E27FC236}">
                <a16:creationId xmlns:a16="http://schemas.microsoft.com/office/drawing/2014/main" id="{DE68DDD7-745B-539A-3F3C-09076EC3E01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327340" y="-55002"/>
            <a:ext cx="8600752" cy="2030734"/>
          </a:xfrm>
          <a:prstGeom prst="rect">
            <a:avLst/>
          </a:prstGeom>
        </p:spPr>
      </p:pic>
      <p:pic>
        <p:nvPicPr>
          <p:cNvPr id="3" name="Picture 2" descr="Shape">
            <a:extLst>
              <a:ext uri="{FF2B5EF4-FFF2-40B4-BE49-F238E27FC236}">
                <a16:creationId xmlns:a16="http://schemas.microsoft.com/office/drawing/2014/main" id="{9B95B75D-0327-758C-1B52-3660329D2033}"/>
              </a:ext>
            </a:extLst>
          </p:cNvPr>
          <p:cNvPicPr>
            <a:picLocks noChangeAspect="1"/>
          </p:cNvPicPr>
          <p:nvPr userDrawn="1"/>
        </p:nvPicPr>
        <p:blipFill>
          <a:blip r:embed="rId5" cstate="screen">
            <a:clrChange>
              <a:clrFrom>
                <a:srgbClr val="445170"/>
              </a:clrFrom>
              <a:clrTo>
                <a:srgbClr val="445170">
                  <a:alpha val="0"/>
                </a:srgbClr>
              </a:clrTo>
            </a:clrChange>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7081296" y="4768354"/>
            <a:ext cx="483110" cy="493678"/>
          </a:xfrm>
          <a:prstGeom prst="rect">
            <a:avLst/>
          </a:prstGeom>
        </p:spPr>
      </p:pic>
    </p:spTree>
    <p:extLst>
      <p:ext uri="{BB962C8B-B14F-4D97-AF65-F5344CB8AC3E}">
        <p14:creationId xmlns:p14="http://schemas.microsoft.com/office/powerpoint/2010/main" val="14805386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itle and Bod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1087129"/>
          </a:xfrm>
          <a:prstGeom prst="rect">
            <a:avLst/>
          </a:prstGeom>
        </p:spPr>
      </p:pic>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8561892"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Box 2">
            <a:extLst>
              <a:ext uri="{FF2B5EF4-FFF2-40B4-BE49-F238E27FC236}">
                <a16:creationId xmlns:a16="http://schemas.microsoft.com/office/drawing/2014/main" id="{F7105890-3A7D-4B2F-8DC8-BE0990390664}"/>
              </a:ext>
            </a:extLst>
          </p:cNvPr>
          <p:cNvSpPr txBox="1"/>
          <p:nvPr userDrawn="1"/>
        </p:nvSpPr>
        <p:spPr>
          <a:xfrm>
            <a:off x="573795" y="1812175"/>
            <a:ext cx="11180401" cy="4537603"/>
          </a:xfrm>
          <a:prstGeom prst="rect">
            <a:avLst/>
          </a:prstGeom>
          <a:noFill/>
        </p:spPr>
        <p:txBody>
          <a:bodyPr wrap="square" rtlCol="0">
            <a:spAutoFit/>
          </a:bodyPr>
          <a:lstStyle/>
          <a:p>
            <a:endParaRPr lang="en-US" dirty="0"/>
          </a:p>
        </p:txBody>
      </p:sp>
      <p:sp>
        <p:nvSpPr>
          <p:cNvPr id="12" name="Content Placeholder 11">
            <a:extLst>
              <a:ext uri="{FF2B5EF4-FFF2-40B4-BE49-F238E27FC236}">
                <a16:creationId xmlns:a16="http://schemas.microsoft.com/office/drawing/2014/main" id="{007C639F-B304-4699-B95C-A34C24C8E300}"/>
              </a:ext>
            </a:extLst>
          </p:cNvPr>
          <p:cNvSpPr>
            <a:spLocks noGrp="1"/>
          </p:cNvSpPr>
          <p:nvPr>
            <p:ph sz="quarter" idx="10"/>
          </p:nvPr>
        </p:nvSpPr>
        <p:spPr>
          <a:xfrm>
            <a:off x="573795" y="1687513"/>
            <a:ext cx="113474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Text&#10;&#10;Description automatically generated with medium confidence">
            <a:extLst>
              <a:ext uri="{FF2B5EF4-FFF2-40B4-BE49-F238E27FC236}">
                <a16:creationId xmlns:a16="http://schemas.microsoft.com/office/drawing/2014/main" id="{CF62F4EC-BBA2-C527-E394-52DE7A7B455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1842" y="-10745"/>
            <a:ext cx="4567764" cy="1087128"/>
          </a:xfrm>
          <a:prstGeom prst="rect">
            <a:avLst/>
          </a:prstGeom>
        </p:spPr>
      </p:pic>
    </p:spTree>
    <p:extLst>
      <p:ext uri="{BB962C8B-B14F-4D97-AF65-F5344CB8AC3E}">
        <p14:creationId xmlns:p14="http://schemas.microsoft.com/office/powerpoint/2010/main" val="3437508174"/>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58_Custom Layout">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FCCC8AC-7D89-C045-8EB3-EB1E2B4C80D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851D0381-93D9-9B44-9ADE-F6B4945F561E}"/>
              </a:ext>
            </a:extLst>
          </p:cNvPr>
          <p:cNvSpPr>
            <a:spLocks noGrp="1"/>
          </p:cNvSpPr>
          <p:nvPr>
            <p:ph type="title" hasCustomPrompt="1"/>
          </p:nvPr>
        </p:nvSpPr>
        <p:spPr>
          <a:xfrm>
            <a:off x="573795" y="-10745"/>
            <a:ext cx="10515600" cy="1325563"/>
          </a:xfrm>
        </p:spPr>
        <p:txBody>
          <a:bodyPr>
            <a:normAutofit/>
          </a:bodyPr>
          <a:lstStyle>
            <a:lvl1pPr>
              <a:defRPr sz="4000" b="0" i="0">
                <a:solidFill>
                  <a:schemeClr val="bg1"/>
                </a:solidFill>
                <a:latin typeface="Calibri" panose="020F0502020204030204" pitchFamily="34" charset="0"/>
                <a:cs typeface="Calibri" panose="020F0502020204030204" pitchFamily="34" charset="0"/>
              </a:defRPr>
            </a:lvl1pPr>
          </a:lstStyle>
          <a:p>
            <a:r>
              <a:rPr lang="en-US"/>
              <a:t>Click to edit content slide</a:t>
            </a:r>
          </a:p>
        </p:txBody>
      </p:sp>
      <p:sp>
        <p:nvSpPr>
          <p:cNvPr id="21" name="Text Placeholder 20">
            <a:extLst>
              <a:ext uri="{FF2B5EF4-FFF2-40B4-BE49-F238E27FC236}">
                <a16:creationId xmlns:a16="http://schemas.microsoft.com/office/drawing/2014/main" id="{0351FF0D-5F37-1B47-9DFF-412BA1B3FD3D}"/>
              </a:ext>
            </a:extLst>
          </p:cNvPr>
          <p:cNvSpPr>
            <a:spLocks noGrp="1"/>
          </p:cNvSpPr>
          <p:nvPr>
            <p:ph type="body" sz="quarter" idx="13" hasCustomPrompt="1"/>
          </p:nvPr>
        </p:nvSpPr>
        <p:spPr>
          <a:xfrm>
            <a:off x="711322" y="1503046"/>
            <a:ext cx="10378073" cy="4677417"/>
          </a:xfrm>
        </p:spPr>
        <p:txBody>
          <a:bodyPr vert="horz">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endParaRPr lang="en-US">
              <a:latin typeface="Calibri" panose="020F0502020204030204" pitchFamily="34" charset="0"/>
              <a:ea typeface="Arial" charset="0"/>
              <a:cs typeface="Calibri" panose="020F0502020204030204" pitchFamily="34" charset="0"/>
            </a:endParaRPr>
          </a:p>
        </p:txBody>
      </p:sp>
      <p:sp>
        <p:nvSpPr>
          <p:cNvPr id="29" name="TextBox 28">
            <a:extLst>
              <a:ext uri="{FF2B5EF4-FFF2-40B4-BE49-F238E27FC236}">
                <a16:creationId xmlns:a16="http://schemas.microsoft.com/office/drawing/2014/main" id="{4E448B1F-8D14-0E4A-A4D0-3CDCE890E9F9}"/>
              </a:ext>
            </a:extLst>
          </p:cNvPr>
          <p:cNvSpPr txBox="1"/>
          <p:nvPr userDrawn="1"/>
        </p:nvSpPr>
        <p:spPr>
          <a:xfrm>
            <a:off x="334537" y="-557561"/>
            <a:ext cx="184731" cy="369332"/>
          </a:xfrm>
          <a:prstGeom prst="rect">
            <a:avLst/>
          </a:prstGeom>
          <a:noFill/>
        </p:spPr>
        <p:txBody>
          <a:bodyPr wrap="none" rtlCol="0">
            <a:spAutoFit/>
          </a:bodyPr>
          <a:lstStyle/>
          <a:p>
            <a:endParaRPr lang="en-US" dirty="0"/>
          </a:p>
        </p:txBody>
      </p:sp>
      <p:sp>
        <p:nvSpPr>
          <p:cNvPr id="3" name="Slide Number Placeholder 8">
            <a:extLst>
              <a:ext uri="{FF2B5EF4-FFF2-40B4-BE49-F238E27FC236}">
                <a16:creationId xmlns:a16="http://schemas.microsoft.com/office/drawing/2014/main" id="{8F26E9E1-766F-A70F-A525-3DEDF1392BCA}"/>
              </a:ext>
            </a:extLst>
          </p:cNvPr>
          <p:cNvSpPr>
            <a:spLocks noGrp="1"/>
          </p:cNvSpPr>
          <p:nvPr>
            <p:ph type="sldNum" sz="quarter" idx="12"/>
          </p:nvPr>
        </p:nvSpPr>
        <p:spPr>
          <a:xfrm>
            <a:off x="8610600" y="6356350"/>
            <a:ext cx="2743200" cy="365125"/>
          </a:xfrm>
        </p:spPr>
        <p:txBody>
          <a:bodyPr/>
          <a:lstStyle/>
          <a:p>
            <a:fld id="{61C45A3A-841E-C04D-A6C3-2A644B41F8FE}" type="slidenum">
              <a:rPr lang="en-US" smtClean="0"/>
              <a:t>‹#›</a:t>
            </a:fld>
            <a:endParaRPr lang="en-US" dirty="0"/>
          </a:p>
        </p:txBody>
      </p:sp>
      <p:sp>
        <p:nvSpPr>
          <p:cNvPr id="4" name="Date Placeholder 3">
            <a:extLst>
              <a:ext uri="{FF2B5EF4-FFF2-40B4-BE49-F238E27FC236}">
                <a16:creationId xmlns:a16="http://schemas.microsoft.com/office/drawing/2014/main" id="{8FAC00C0-FB81-16CF-0FF2-0E5F654A38E7}"/>
              </a:ext>
            </a:extLst>
          </p:cNvPr>
          <p:cNvSpPr>
            <a:spLocks noGrp="1"/>
          </p:cNvSpPr>
          <p:nvPr>
            <p:ph type="dt" sz="half" idx="10"/>
          </p:nvPr>
        </p:nvSpPr>
        <p:spPr>
          <a:xfrm>
            <a:off x="838200" y="6356350"/>
            <a:ext cx="2743200" cy="365125"/>
          </a:xfrm>
        </p:spPr>
        <p:txBody>
          <a:bodyPr/>
          <a:lstStyle/>
          <a:p>
            <a:fld id="{DD15EE86-DDF9-F545-8BD9-FCE3683AEFD1}" type="datetime1">
              <a:rPr lang="en-US" smtClean="0"/>
              <a:t>9/11/2026</a:t>
            </a:fld>
            <a:endParaRPr lang="en-US" dirty="0"/>
          </a:p>
        </p:txBody>
      </p:sp>
      <p:pic>
        <p:nvPicPr>
          <p:cNvPr id="5" name="Picture 4" descr="Text&#10;&#10;Description automatically generated with medium confidence">
            <a:extLst>
              <a:ext uri="{FF2B5EF4-FFF2-40B4-BE49-F238E27FC236}">
                <a16:creationId xmlns:a16="http://schemas.microsoft.com/office/drawing/2014/main" id="{61BE5AE2-D7E4-FA26-2824-ABED79B45DC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1842" y="-10745"/>
            <a:ext cx="4567764" cy="1087128"/>
          </a:xfrm>
          <a:prstGeom prst="rect">
            <a:avLst/>
          </a:prstGeom>
        </p:spPr>
      </p:pic>
    </p:spTree>
    <p:extLst>
      <p:ext uri="{BB962C8B-B14F-4D97-AF65-F5344CB8AC3E}">
        <p14:creationId xmlns:p14="http://schemas.microsoft.com/office/powerpoint/2010/main" val="4260454720"/>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8.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3.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theme" Target="../theme/theme4.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image" Target="../media/image12.jpe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5.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image" Target="../media/image18.png"/><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theme" Target="../theme/theme9.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DA3A35-BF47-C23D-93EA-CEBAF4ED13AF}"/>
              </a:ext>
            </a:extLst>
          </p:cNvPr>
          <p:cNvSpPr/>
          <p:nvPr userDrawn="1"/>
        </p:nvSpPr>
        <p:spPr>
          <a:xfrm>
            <a:off x="7421078" y="0"/>
            <a:ext cx="4770922" cy="6858000"/>
          </a:xfrm>
          <a:prstGeom prst="rect">
            <a:avLst/>
          </a:prstGeom>
          <a:solidFill>
            <a:srgbClr val="0B2C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0705C88-F03D-1632-5228-8D18A832B6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7421078" cy="6858000"/>
          </a:xfrm>
          <a:prstGeom prst="rect">
            <a:avLst/>
          </a:prstGeom>
        </p:spPr>
      </p:pic>
      <p:sp>
        <p:nvSpPr>
          <p:cNvPr id="11" name="Rectangle 10">
            <a:extLst>
              <a:ext uri="{FF2B5EF4-FFF2-40B4-BE49-F238E27FC236}">
                <a16:creationId xmlns:a16="http://schemas.microsoft.com/office/drawing/2014/main" id="{1730B2E1-5A0D-7744-1C3F-BDFEEC9F0965}"/>
              </a:ext>
            </a:extLst>
          </p:cNvPr>
          <p:cNvSpPr/>
          <p:nvPr userDrawn="1"/>
        </p:nvSpPr>
        <p:spPr>
          <a:xfrm>
            <a:off x="516555" y="1975714"/>
            <a:ext cx="6354891" cy="25424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pic>
        <p:nvPicPr>
          <p:cNvPr id="12" name="Picture 11">
            <a:extLst>
              <a:ext uri="{FF2B5EF4-FFF2-40B4-BE49-F238E27FC236}">
                <a16:creationId xmlns:a16="http://schemas.microsoft.com/office/drawing/2014/main" id="{8FEE0A8C-6F91-24C7-9724-6D1F3829C54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7238" y="2060459"/>
            <a:ext cx="6115628" cy="2173188"/>
          </a:xfrm>
          <a:prstGeom prst="rect">
            <a:avLst/>
          </a:prstGeom>
        </p:spPr>
      </p:pic>
    </p:spTree>
    <p:extLst>
      <p:ext uri="{BB962C8B-B14F-4D97-AF65-F5344CB8AC3E}">
        <p14:creationId xmlns:p14="http://schemas.microsoft.com/office/powerpoint/2010/main" val="554912781"/>
      </p:ext>
    </p:extLst>
  </p:cSld>
  <p:clrMap bg1="lt1" tx1="dk1" bg2="lt2" tx2="dk2" accent1="accent1" accent2="accent2" accent3="accent3" accent4="accent4" accent5="accent5" accent6="accent6" hlink="hlink" folHlink="folHlink"/>
  <p:sldLayoutIdLst>
    <p:sldLayoutId id="2147483651" r:id="rId1"/>
    <p:sldLayoutId id="214748365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891A899-0EFE-17E5-73AA-D3D382BD6ECE}"/>
              </a:ext>
            </a:extLst>
          </p:cNvPr>
          <p:cNvGrpSpPr/>
          <p:nvPr userDrawn="1"/>
        </p:nvGrpSpPr>
        <p:grpSpPr>
          <a:xfrm>
            <a:off x="-1" y="-10746"/>
            <a:ext cx="12192001" cy="6868746"/>
            <a:chOff x="-1" y="-10746"/>
            <a:chExt cx="12192001" cy="6868746"/>
          </a:xfrm>
        </p:grpSpPr>
        <p:pic>
          <p:nvPicPr>
            <p:cNvPr id="8" name="Picture 7">
              <a:extLst>
                <a:ext uri="{FF2B5EF4-FFF2-40B4-BE49-F238E27FC236}">
                  <a16:creationId xmlns:a16="http://schemas.microsoft.com/office/drawing/2014/main" id="{F3D10974-E995-C29D-9A9B-275A0A449E4E}"/>
                </a:ext>
              </a:extLst>
            </p:cNvPr>
            <p:cNvPicPr>
              <a:picLocks noChangeAspect="1"/>
            </p:cNvPicPr>
            <p:nvPr userDrawn="1"/>
          </p:nvPicPr>
          <p:blipFill>
            <a:blip r:embed="rId5">
              <a:extLst>
                <a:ext uri="{28A0092B-C50C-407E-A947-70E740481C1C}">
                  <a14:useLocalDpi xmlns:a14="http://schemas.microsoft.com/office/drawing/2010/main" val="0"/>
                </a:ext>
              </a:extLst>
            </a:blip>
            <a:srcRect b="3261"/>
            <a:stretch>
              <a:fillRect/>
            </a:stretch>
          </p:blipFill>
          <p:spPr>
            <a:xfrm>
              <a:off x="-1" y="228600"/>
              <a:ext cx="12182839" cy="6629400"/>
            </a:xfrm>
            <a:prstGeom prst="rect">
              <a:avLst/>
            </a:prstGeom>
          </p:spPr>
        </p:pic>
        <p:sp>
          <p:nvSpPr>
            <p:cNvPr id="9" name="Rectangle 8">
              <a:extLst>
                <a:ext uri="{FF2B5EF4-FFF2-40B4-BE49-F238E27FC236}">
                  <a16:creationId xmlns:a16="http://schemas.microsoft.com/office/drawing/2014/main" id="{8AEEAA20-9826-D7DF-D860-ABB012143094}"/>
                </a:ext>
              </a:extLst>
            </p:cNvPr>
            <p:cNvSpPr/>
            <p:nvPr userDrawn="1"/>
          </p:nvSpPr>
          <p:spPr>
            <a:xfrm>
              <a:off x="-1" y="-10746"/>
              <a:ext cx="12192001" cy="2673264"/>
            </a:xfrm>
            <a:prstGeom prst="rect">
              <a:avLst/>
            </a:prstGeom>
            <a:solidFill>
              <a:srgbClr val="0B2C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CC18DDE6-3D2E-7A61-0102-895D926CDE7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60686" y="169396"/>
            <a:ext cx="2838853" cy="1009369"/>
          </a:xfrm>
          <a:prstGeom prst="rect">
            <a:avLst/>
          </a:prstGeom>
        </p:spPr>
      </p:pic>
    </p:spTree>
    <p:extLst>
      <p:ext uri="{BB962C8B-B14F-4D97-AF65-F5344CB8AC3E}">
        <p14:creationId xmlns:p14="http://schemas.microsoft.com/office/powerpoint/2010/main" val="408057190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88952" cy="1088136"/>
          </a:xfrm>
          <a:prstGeom prst="rect">
            <a:avLst/>
          </a:prstGeom>
        </p:spPr>
      </p:pic>
      <p:pic>
        <p:nvPicPr>
          <p:cNvPr id="17" name="bg object 17"/>
          <p:cNvPicPr/>
          <p:nvPr/>
        </p:nvPicPr>
        <p:blipFill>
          <a:blip r:embed="rId8" cstate="print"/>
          <a:stretch>
            <a:fillRect/>
          </a:stretch>
        </p:blipFill>
        <p:spPr>
          <a:xfrm>
            <a:off x="10695431" y="505968"/>
            <a:ext cx="1121664" cy="298703"/>
          </a:xfrm>
          <a:prstGeom prst="rect">
            <a:avLst/>
          </a:prstGeom>
        </p:spPr>
      </p:pic>
      <p:sp>
        <p:nvSpPr>
          <p:cNvPr id="2" name="Holder 2"/>
          <p:cNvSpPr>
            <a:spLocks noGrp="1"/>
          </p:cNvSpPr>
          <p:nvPr>
            <p:ph type="title"/>
          </p:nvPr>
        </p:nvSpPr>
        <p:spPr>
          <a:xfrm>
            <a:off x="356482" y="-62484"/>
            <a:ext cx="8785353" cy="1122680"/>
          </a:xfrm>
          <a:prstGeom prst="rect">
            <a:avLst/>
          </a:prstGeom>
        </p:spPr>
        <p:txBody>
          <a:bodyPr wrap="square" lIns="0" tIns="0" rIns="0" bIns="0">
            <a:spAutoFit/>
          </a:bodyPr>
          <a:lstStyle>
            <a:lvl1pPr>
              <a:defRPr sz="4400" b="1" i="0">
                <a:solidFill>
                  <a:schemeClr val="bg1"/>
                </a:solidFill>
                <a:latin typeface="Calibri"/>
                <a:cs typeface="Calibri"/>
              </a:defRPr>
            </a:lvl1pPr>
          </a:lstStyle>
          <a:p>
            <a:endParaRPr/>
          </a:p>
        </p:txBody>
      </p:sp>
      <p:sp>
        <p:nvSpPr>
          <p:cNvPr id="3" name="Holder 3"/>
          <p:cNvSpPr>
            <a:spLocks noGrp="1"/>
          </p:cNvSpPr>
          <p:nvPr>
            <p:ph type="body" idx="1"/>
          </p:nvPr>
        </p:nvSpPr>
        <p:spPr>
          <a:xfrm>
            <a:off x="1020500" y="2405379"/>
            <a:ext cx="10702925" cy="3683000"/>
          </a:xfrm>
          <a:prstGeom prst="rect">
            <a:avLst/>
          </a:prstGeom>
        </p:spPr>
        <p:txBody>
          <a:bodyPr wrap="square" lIns="0" tIns="0" rIns="0" bIns="0">
            <a:spAutoFit/>
          </a:bodyPr>
          <a:lstStyle>
            <a:lvl1pPr>
              <a:defRPr sz="4000" b="0" i="0" u="heavy">
                <a:solidFill>
                  <a:srgbClr val="0563C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9/11/2026</a:t>
            </a:fld>
            <a:endParaRPr lang="en-US"/>
          </a:p>
        </p:txBody>
      </p:sp>
      <p:sp>
        <p:nvSpPr>
          <p:cNvPr id="6" name="Holder 6"/>
          <p:cNvSpPr>
            <a:spLocks noGrp="1"/>
          </p:cNvSpPr>
          <p:nvPr>
            <p:ph type="sldNum" sz="quarter" idx="7"/>
          </p:nvPr>
        </p:nvSpPr>
        <p:spPr>
          <a:xfrm>
            <a:off x="11680570" y="6509216"/>
            <a:ext cx="258226" cy="232409"/>
          </a:xfrm>
          <a:prstGeom prst="rect">
            <a:avLst/>
          </a:prstGeom>
        </p:spPr>
        <p:txBody>
          <a:bodyPr wrap="square" lIns="0" tIns="0" rIns="0" bIns="0">
            <a:spAutoFit/>
          </a:bodyPr>
          <a:lstStyle>
            <a:lvl1pPr>
              <a:defRPr sz="1200" b="0" i="0">
                <a:solidFill>
                  <a:srgbClr val="BFBFBF"/>
                </a:solidFill>
                <a:latin typeface="Arial"/>
                <a:cs typeface="Arial"/>
              </a:defRPr>
            </a:lvl1pPr>
          </a:lstStyle>
          <a:p>
            <a:pPr marL="121920">
              <a:lnSpc>
                <a:spcPts val="1425"/>
              </a:lnSpc>
            </a:pPr>
            <a:fld id="{81D60167-4931-47E6-BA6A-407CBD079E47}" type="slidenum">
              <a:rPr spc="-50" dirty="0">
                <a:solidFill>
                  <a:srgbClr val="000000"/>
                </a:solidFill>
              </a:rPr>
              <a:t>‹#›</a:t>
            </a:fld>
            <a:endParaRPr spc="-50" dirty="0">
              <a:solidFill>
                <a:srgbClr val="000000"/>
              </a:solidFill>
            </a:endParaRPr>
          </a:p>
        </p:txBody>
      </p:sp>
    </p:spTree>
    <p:extLst>
      <p:ext uri="{BB962C8B-B14F-4D97-AF65-F5344CB8AC3E}">
        <p14:creationId xmlns:p14="http://schemas.microsoft.com/office/powerpoint/2010/main" val="315287259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36F84-A056-024D-8256-6D325175E0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BA5B2-AEAF-314E-8AAC-F702653A4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515DB-95E6-C443-858B-86A26AE7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88D10BC-EA5B-B342-BB67-E3B44DFF4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3EFDFB-58EC-8343-9988-C1A633F1AF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EB62B-FDC5-F542-B36B-F4CCC4099D47}" type="slidenum">
              <a:rPr lang="en-US" smtClean="0"/>
              <a:t>‹#›</a:t>
            </a:fld>
            <a:endParaRPr lang="en-US"/>
          </a:p>
        </p:txBody>
      </p:sp>
    </p:spTree>
    <p:extLst>
      <p:ext uri="{BB962C8B-B14F-4D97-AF65-F5344CB8AC3E}">
        <p14:creationId xmlns:p14="http://schemas.microsoft.com/office/powerpoint/2010/main" val="180300624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09E027-4162-A447-B676-E37BDB645317}"/>
              </a:ext>
            </a:extLst>
          </p:cNvPr>
          <p:cNvPicPr>
            <a:picLocks noChangeAspect="1"/>
          </p:cNvPicPr>
          <p:nvPr userDrawn="1"/>
        </p:nvPicPr>
        <p:blipFill>
          <a:blip r:embed="rId18"/>
          <a:stretch>
            <a:fillRect/>
          </a:stretch>
        </p:blipFill>
        <p:spPr>
          <a:xfrm>
            <a:off x="1" y="-20676"/>
            <a:ext cx="12228755" cy="6878675"/>
          </a:xfrm>
          <a:prstGeom prst="rect">
            <a:avLst/>
          </a:prstGeom>
        </p:spPr>
      </p:pic>
      <p:sp>
        <p:nvSpPr>
          <p:cNvPr id="2" name="Title Placeholder 1">
            <a:extLst>
              <a:ext uri="{FF2B5EF4-FFF2-40B4-BE49-F238E27FC236}">
                <a16:creationId xmlns:a16="http://schemas.microsoft.com/office/drawing/2014/main" id="{FD67F87D-AA19-684D-A4FA-0E8FCBD54F52}"/>
              </a:ext>
            </a:extLst>
          </p:cNvPr>
          <p:cNvSpPr>
            <a:spLocks noGrp="1"/>
          </p:cNvSpPr>
          <p:nvPr>
            <p:ph type="title"/>
          </p:nvPr>
        </p:nvSpPr>
        <p:spPr>
          <a:xfrm>
            <a:off x="838200" y="366186"/>
            <a:ext cx="10515600" cy="132503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576AC77-7C9E-E643-8D5F-8A011059111B}"/>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5E95CDF-AF75-A443-90B2-681839E85D7E}"/>
              </a:ext>
            </a:extLst>
          </p:cNvPr>
          <p:cNvSpPr>
            <a:spLocks noGrp="1"/>
          </p:cNvSpPr>
          <p:nvPr>
            <p:ph type="dt" sz="half" idx="2"/>
          </p:nvPr>
        </p:nvSpPr>
        <p:spPr>
          <a:xfrm>
            <a:off x="838200" y="6356353"/>
            <a:ext cx="2743200" cy="366183"/>
          </a:xfrm>
          <a:prstGeom prst="rect">
            <a:avLst/>
          </a:prstGeom>
        </p:spPr>
        <p:txBody>
          <a:bodyPr vert="horz" lIns="91440" tIns="45720" rIns="91440" bIns="45720" rtlCol="0" anchor="ctr"/>
          <a:lstStyle>
            <a:lvl1pPr algn="l">
              <a:defRPr sz="1200">
                <a:solidFill>
                  <a:schemeClr val="tx1">
                    <a:tint val="75000"/>
                  </a:schemeClr>
                </a:solidFill>
              </a:defRPr>
            </a:lvl1pPr>
          </a:lstStyle>
          <a:p>
            <a:fld id="{A91B2B47-504C-7144-AE39-B9AFAEFC1BB2}" type="datetimeFigureOut">
              <a:rPr lang="en-US" smtClean="0"/>
              <a:t>9/11/2026</a:t>
            </a:fld>
            <a:endParaRPr lang="en-US" dirty="0"/>
          </a:p>
        </p:txBody>
      </p:sp>
      <p:sp>
        <p:nvSpPr>
          <p:cNvPr id="5" name="Footer Placeholder 4">
            <a:extLst>
              <a:ext uri="{FF2B5EF4-FFF2-40B4-BE49-F238E27FC236}">
                <a16:creationId xmlns:a16="http://schemas.microsoft.com/office/drawing/2014/main" id="{779215A8-CECB-604D-B68C-699EF16895EC}"/>
              </a:ext>
            </a:extLst>
          </p:cNvPr>
          <p:cNvSpPr>
            <a:spLocks noGrp="1"/>
          </p:cNvSpPr>
          <p:nvPr>
            <p:ph type="ftr" sz="quarter" idx="3"/>
          </p:nvPr>
        </p:nvSpPr>
        <p:spPr>
          <a:xfrm>
            <a:off x="4038600" y="6356353"/>
            <a:ext cx="4114800" cy="36618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A32A4A-2138-B546-B765-AA43D7100C98}"/>
              </a:ext>
            </a:extLst>
          </p:cNvPr>
          <p:cNvSpPr>
            <a:spLocks noGrp="1"/>
          </p:cNvSpPr>
          <p:nvPr>
            <p:ph type="sldNum" sz="quarter" idx="4"/>
          </p:nvPr>
        </p:nvSpPr>
        <p:spPr>
          <a:xfrm>
            <a:off x="8610600" y="6356353"/>
            <a:ext cx="2743200" cy="366183"/>
          </a:xfrm>
          <a:prstGeom prst="rect">
            <a:avLst/>
          </a:prstGeom>
        </p:spPr>
        <p:txBody>
          <a:bodyPr vert="horz" lIns="91440" tIns="45720" rIns="91440" bIns="45720" rtlCol="0" anchor="ctr"/>
          <a:lstStyle>
            <a:lvl1pPr algn="r">
              <a:defRPr sz="1200">
                <a:solidFill>
                  <a:schemeClr val="bg1"/>
                </a:solidFill>
              </a:defRPr>
            </a:lvl1pPr>
          </a:lstStyle>
          <a:p>
            <a:fld id="{841C5EC6-35AE-1C4B-B075-1882500CA28B}" type="slidenum">
              <a:rPr lang="en-US" smtClean="0"/>
              <a:pPr/>
              <a:t>‹#›</a:t>
            </a:fld>
            <a:endParaRPr lang="en-US" dirty="0"/>
          </a:p>
        </p:txBody>
      </p:sp>
      <p:pic>
        <p:nvPicPr>
          <p:cNvPr id="8" name="Picture 7" descr="NIST logo icon&#10;">
            <a:extLst>
              <a:ext uri="{FF2B5EF4-FFF2-40B4-BE49-F238E27FC236}">
                <a16:creationId xmlns:a16="http://schemas.microsoft.com/office/drawing/2014/main" id="{CA429E65-8BB8-214F-9AE1-D017EED1F018}"/>
              </a:ext>
            </a:extLst>
          </p:cNvPr>
          <p:cNvPicPr>
            <a:picLocks noChangeAspect="1"/>
          </p:cNvPicPr>
          <p:nvPr userDrawn="1"/>
        </p:nvPicPr>
        <p:blipFill>
          <a:blip r:embed="rId19">
            <a:biLevel thresh="25000"/>
            <a:extLst>
              <a:ext uri="{28A0092B-C50C-407E-A947-70E740481C1C}">
                <a14:useLocalDpi xmlns:a14="http://schemas.microsoft.com/office/drawing/2010/main" val="0"/>
              </a:ext>
            </a:extLst>
          </a:blip>
          <a:stretch>
            <a:fillRect/>
          </a:stretch>
        </p:blipFill>
        <p:spPr>
          <a:xfrm>
            <a:off x="838203" y="6356351"/>
            <a:ext cx="1165908" cy="333664"/>
          </a:xfrm>
          <a:prstGeom prst="rect">
            <a:avLst/>
          </a:prstGeom>
        </p:spPr>
      </p:pic>
    </p:spTree>
    <p:extLst>
      <p:ext uri="{BB962C8B-B14F-4D97-AF65-F5344CB8AC3E}">
        <p14:creationId xmlns:p14="http://schemas.microsoft.com/office/powerpoint/2010/main" val="23515154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914377" rtl="0" eaLnBrk="1" latinLnBrk="0" hangingPunct="1">
        <a:lnSpc>
          <a:spcPct val="90000"/>
        </a:lnSpc>
        <a:spcBef>
          <a:spcPct val="0"/>
        </a:spcBef>
        <a:buNone/>
        <a:defRPr sz="5867"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36F84-A056-024D-8256-6D325175E0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BA5B2-AEAF-314E-8AAC-F702653A4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515DB-95E6-C443-858B-86A26AE7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A84E01-FA1D-DF4D-8154-31A9A1861279}" type="datetimeFigureOut">
              <a:rPr lang="en-US" smtClean="0"/>
              <a:t>9/11/2026</a:t>
            </a:fld>
            <a:endParaRPr lang="en-US"/>
          </a:p>
        </p:txBody>
      </p:sp>
      <p:sp>
        <p:nvSpPr>
          <p:cNvPr id="5" name="Footer Placeholder 4">
            <a:extLst>
              <a:ext uri="{FF2B5EF4-FFF2-40B4-BE49-F238E27FC236}">
                <a16:creationId xmlns:a16="http://schemas.microsoft.com/office/drawing/2014/main" id="{B88D10BC-EA5B-B342-BB67-E3B44DFF4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3EFDFB-58EC-8343-9988-C1A633F1AF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EB62B-FDC5-F542-B36B-F4CCC4099D47}" type="slidenum">
              <a:rPr lang="en-US" smtClean="0"/>
              <a:t>‹#›</a:t>
            </a:fld>
            <a:endParaRPr lang="en-US"/>
          </a:p>
        </p:txBody>
      </p:sp>
    </p:spTree>
    <p:extLst>
      <p:ext uri="{BB962C8B-B14F-4D97-AF65-F5344CB8AC3E}">
        <p14:creationId xmlns:p14="http://schemas.microsoft.com/office/powerpoint/2010/main" val="1469522062"/>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 id="2147483752" r:id="rId19"/>
    <p:sldLayoutId id="2147483753" r:id="rId20"/>
    <p:sldLayoutId id="2147483754"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2AA1F-5FC1-4988-A321-343ECF16B2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D75CA1-26D3-4BA5-B84F-0ED029D380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76B837-62E2-4353-A31B-CF446E4EE8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EE180E-2F76-4456-B487-D3134B7FDF7B}" type="datetimeFigureOut">
              <a:rPr lang="en-US" smtClean="0"/>
              <a:t>9/11/2026</a:t>
            </a:fld>
            <a:endParaRPr lang="en-US"/>
          </a:p>
        </p:txBody>
      </p:sp>
      <p:sp>
        <p:nvSpPr>
          <p:cNvPr id="5" name="Footer Placeholder 4">
            <a:extLst>
              <a:ext uri="{FF2B5EF4-FFF2-40B4-BE49-F238E27FC236}">
                <a16:creationId xmlns:a16="http://schemas.microsoft.com/office/drawing/2014/main" id="{1BA5CB6D-617E-4656-BF22-5ABCA8171C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691540007"/>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5EB811-F34D-6F48-B0EA-40C156F9BE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20006A2-E5CC-5548-A3E2-59BB8C1CA1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AAFC8DA-2E1E-3043-9BC4-402ABFA0B1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8A8DE0-B742-FB49-93D8-6DEE45DEB909}" type="datetime1">
              <a:rPr lang="en-US" smtClean="0"/>
              <a:t>9/11/2026</a:t>
            </a:fld>
            <a:endParaRPr lang="en-US"/>
          </a:p>
        </p:txBody>
      </p:sp>
      <p:sp>
        <p:nvSpPr>
          <p:cNvPr id="5" name="Footer Placeholder 4">
            <a:extLst>
              <a:ext uri="{FF2B5EF4-FFF2-40B4-BE49-F238E27FC236}">
                <a16:creationId xmlns:a16="http://schemas.microsoft.com/office/drawing/2014/main" id="{F4BC0CB0-FBC1-AF48-BFEE-7523BAADF9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6CBB4C-2DC7-2041-8053-979D036AAC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F150C9-AEB5-4E49-974F-A35B3FA7A129}" type="slidenum">
              <a:rPr lang="en-US" smtClean="0"/>
              <a:t>‹#›</a:t>
            </a:fld>
            <a:endParaRPr lang="en-US"/>
          </a:p>
        </p:txBody>
      </p:sp>
    </p:spTree>
    <p:extLst>
      <p:ext uri="{BB962C8B-B14F-4D97-AF65-F5344CB8AC3E}">
        <p14:creationId xmlns:p14="http://schemas.microsoft.com/office/powerpoint/2010/main" val="81575307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 id="2147483788" r:id="rId20"/>
    <p:sldLayoutId id="2147483789" r:id="rId21"/>
    <p:sldLayoutId id="2147483790" r:id="rId22"/>
    <p:sldLayoutId id="2147483791" r:id="rId23"/>
    <p:sldLayoutId id="2147483792" r:id="rId24"/>
    <p:sldLayoutId id="2147483793" r:id="rId25"/>
    <p:sldLayoutId id="2147483794" r:id="rId26"/>
  </p:sldLayoutIdLst>
  <p:hf hdr="0" ftr="0" dt="0"/>
  <p:txStyles>
    <p:titleStyle>
      <a:lvl1pPr algn="ctr" defTabSz="914400" rtl="0" eaLnBrk="1" latinLnBrk="0" hangingPunct="1">
        <a:lnSpc>
          <a:spcPct val="90000"/>
        </a:lnSpc>
        <a:spcBef>
          <a:spcPct val="0"/>
        </a:spcBef>
        <a:buNone/>
        <a:defRPr sz="4000" b="1" i="0" kern="1200">
          <a:solidFill>
            <a:schemeClr val="tx1"/>
          </a:solidFill>
          <a:latin typeface="Source Sans Pro Semibold" panose="020B0503030403020204" pitchFamily="34" charset="0"/>
          <a:ea typeface="Source Sans Pro Semibold" panose="020B0503030403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36F84-A056-024D-8256-6D325175E0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BA5B2-AEAF-314E-8AAC-F702653A4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515DB-95E6-C443-858B-86A26AE7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B88D10BC-EA5B-B342-BB67-E3B44DFF4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73EFDFB-58EC-8343-9988-C1A633F1AF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EB62B-FDC5-F542-B36B-F4CCC4099D47}" type="slidenum">
              <a:rPr lang="en-US" smtClean="0"/>
              <a:t>‹#›</a:t>
            </a:fld>
            <a:endParaRPr lang="en-US" dirty="0"/>
          </a:p>
        </p:txBody>
      </p:sp>
    </p:spTree>
    <p:extLst>
      <p:ext uri="{BB962C8B-B14F-4D97-AF65-F5344CB8AC3E}">
        <p14:creationId xmlns:p14="http://schemas.microsoft.com/office/powerpoint/2010/main" val="3638766176"/>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30" r:id="rId16"/>
    <p:sldLayoutId id="2147483871" r:id="rId17"/>
    <p:sldLayoutId id="21474838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png"/><Relationship Id="rId1" Type="http://schemas.openxmlformats.org/officeDocument/2006/relationships/slideLayout" Target="../slideLayouts/slideLayout10.xml"/><Relationship Id="rId4" Type="http://schemas.openxmlformats.org/officeDocument/2006/relationships/image" Target="../media/image58.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image" Target="../media/image72.png"/><Relationship Id="rId4" Type="http://schemas.openxmlformats.org/officeDocument/2006/relationships/image" Target="../media/image71.png"/></Relationships>
</file>

<file path=ppt/slides/_rels/slide1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6.png"/><Relationship Id="rId7" Type="http://schemas.openxmlformats.org/officeDocument/2006/relationships/image" Target="../media/image78.png"/><Relationship Id="rId2" Type="http://schemas.openxmlformats.org/officeDocument/2006/relationships/image" Target="../media/image74.jp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10" Type="http://schemas.openxmlformats.org/officeDocument/2006/relationships/hyperlink" Target="https://airc.nist.gov/" TargetMode="External"/><Relationship Id="rId4" Type="http://schemas.openxmlformats.org/officeDocument/2006/relationships/image" Target="../media/image75.png"/><Relationship Id="rId9" Type="http://schemas.openxmlformats.org/officeDocument/2006/relationships/image" Target="../media/image80.png"/></Relationships>
</file>

<file path=ppt/slides/_rels/slide14.xml.rels><?xml version="1.0" encoding="UTF-8" standalone="yes"?>
<Relationships xmlns="http://schemas.openxmlformats.org/package/2006/relationships"><Relationship Id="rId3" Type="http://schemas.openxmlformats.org/officeDocument/2006/relationships/hyperlink" Target="mailto:AIframework@nist.gov" TargetMode="External"/><Relationship Id="rId2" Type="http://schemas.openxmlformats.org/officeDocument/2006/relationships/hyperlink" Target="http://www.nist.gov/itl/ai-risk-management-framework" TargetMode="External"/><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_rels/slide15.xml.rels><?xml version="1.0" encoding="UTF-8" standalone="yes"?>
<Relationships xmlns="http://schemas.openxmlformats.org/package/2006/relationships"><Relationship Id="rId3" Type="http://schemas.openxmlformats.org/officeDocument/2006/relationships/hyperlink" Target="https://www.nist.gov/artificial-intelligence/nist-information-technology-laboratory-itl-ai-program" TargetMode="External"/><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hyperlink" Target="https://healthsectorcouncil.org/ai-cyber-thirdparty/" TargetMode="External"/><Relationship Id="rId5" Type="http://schemas.openxmlformats.org/officeDocument/2006/relationships/hyperlink" Target="https://healthsectorcouncil.org/ai-cyber-governance/" TargetMode="External"/><Relationship Id="rId4" Type="http://schemas.openxmlformats.org/officeDocument/2006/relationships/hyperlink" Target="https://healthsectorcouncil.org/ai-cyber-glossary/"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xml"/><Relationship Id="rId1" Type="http://schemas.openxmlformats.org/officeDocument/2006/relationships/slideLayout" Target="../slideLayouts/slideLayout36.xml"/><Relationship Id="rId4" Type="http://schemas.openxmlformats.org/officeDocument/2006/relationships/image" Target="../media/image8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hyperlink" Target="https://airc.nist.gov/AI_RMF_Knowledge_Base/AI_RMF/Core_And_Profiles/5-sec-core#tab:govlongtblr" TargetMode="External"/><Relationship Id="rId7" Type="http://schemas.openxmlformats.org/officeDocument/2006/relationships/hyperlink" Target="https://nvlpubs.nist.gov/nistpubs/ai/NIST.AI.100-1.pdf" TargetMode="External"/><Relationship Id="rId2" Type="http://schemas.openxmlformats.org/officeDocument/2006/relationships/notesSlide" Target="../notesSlides/notesSlide6.xml"/><Relationship Id="rId1" Type="http://schemas.openxmlformats.org/officeDocument/2006/relationships/slideLayout" Target="../slideLayouts/slideLayout44.xml"/><Relationship Id="rId6" Type="http://schemas.openxmlformats.org/officeDocument/2006/relationships/image" Target="../media/image87.png"/><Relationship Id="rId5" Type="http://schemas.openxmlformats.org/officeDocument/2006/relationships/hyperlink" Target="https://airc.nist.gov/AI_RMF_Knowledge_Base/Playbook" TargetMode="External"/><Relationship Id="rId4" Type="http://schemas.openxmlformats.org/officeDocument/2006/relationships/image" Target="../media/image86.png"/><Relationship Id="rId9" Type="http://schemas.openxmlformats.org/officeDocument/2006/relationships/image" Target="../media/image8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3" Type="http://schemas.openxmlformats.org/officeDocument/2006/relationships/hyperlink" Target="https://www.nist.gov/artificial-intelligence/nist-information-technology-laboratory-itl-ai-program" TargetMode="External"/><Relationship Id="rId2" Type="http://schemas.openxmlformats.org/officeDocument/2006/relationships/notesSlide" Target="../notesSlides/notesSlide8.xml"/><Relationship Id="rId1" Type="http://schemas.openxmlformats.org/officeDocument/2006/relationships/slideLayout" Target="../slideLayouts/slideLayout32.xml"/><Relationship Id="rId6" Type="http://schemas.openxmlformats.org/officeDocument/2006/relationships/hyperlink" Target="https://healthsectorcouncil.org/ai-cyber-thirdparty/" TargetMode="External"/><Relationship Id="rId5" Type="http://schemas.openxmlformats.org/officeDocument/2006/relationships/hyperlink" Target="https://healthsectorcouncil.org/ai-cyber-governance/" TargetMode="External"/><Relationship Id="rId4" Type="http://schemas.openxmlformats.org/officeDocument/2006/relationships/hyperlink" Target="https://healthsectorcouncil.org/ai-cyber-glossary/"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csrc.nist.gov/pubs/ir/8596/iprd" TargetMode="External"/><Relationship Id="rId2" Type="http://schemas.openxmlformats.org/officeDocument/2006/relationships/hyperlink" Target="https://www.nccoe.nist.gov/projects/ransomware-csf-community-profile" TargetMode="External"/><Relationship Id="rId1" Type="http://schemas.openxmlformats.org/officeDocument/2006/relationships/slideLayout" Target="../slideLayouts/slideLayout58.xml"/><Relationship Id="rId5" Type="http://schemas.openxmlformats.org/officeDocument/2006/relationships/hyperlink" Target="https://www.youtube.com/watch?v=kDyrj-fJzhw" TargetMode="External"/><Relationship Id="rId4" Type="http://schemas.openxmlformats.org/officeDocument/2006/relationships/hyperlink" Target="https://www.youtube.com/watch?v=hxfxhokzKEU"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6.xml"/></Relationships>
</file>

<file path=ppt/slides/_rels/slide3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9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6.xml"/></Relationships>
</file>

<file path=ppt/slides/_rels/slide32.xml.rels><?xml version="1.0" encoding="UTF-8" standalone="yes"?>
<Relationships xmlns="http://schemas.openxmlformats.org/package/2006/relationships"><Relationship Id="rId3" Type="http://schemas.openxmlformats.org/officeDocument/2006/relationships/hyperlink" Target="mailto:ransomware@nist.gov" TargetMode="External"/><Relationship Id="rId2" Type="http://schemas.openxmlformats.org/officeDocument/2006/relationships/notesSlide" Target="../notesSlides/notesSlide13.xml"/><Relationship Id="rId1" Type="http://schemas.openxmlformats.org/officeDocument/2006/relationships/slideLayout" Target="../slideLayouts/slideLayout95.xml"/><Relationship Id="rId5" Type="http://schemas.openxmlformats.org/officeDocument/2006/relationships/image" Target="../media/image91.png"/><Relationship Id="rId4" Type="http://schemas.openxmlformats.org/officeDocument/2006/relationships/hyperlink" Target="https://csrc.nist.gov/pubs/ir/8374/r1/ipd"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csrc.nist.gov/csrc/media/Publications/white-paper/2022/02/24/getting-started-with-cybersecurity-risk-management-ransomware/final/documents/quick-start-guide--ransomware.pdf" TargetMode="External"/><Relationship Id="rId2" Type="http://schemas.openxmlformats.org/officeDocument/2006/relationships/image" Target="../media/image92.png"/><Relationship Id="rId1" Type="http://schemas.openxmlformats.org/officeDocument/2006/relationships/slideLayout" Target="../slideLayouts/slideLayout98.xml"/></Relationships>
</file>

<file path=ppt/slides/_rels/slide3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98.xml"/></Relationships>
</file>

<file path=ppt/slides/_rels/slide3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98.xml"/></Relationships>
</file>

<file path=ppt/slides/_rels/slide36.xml.rels><?xml version="1.0" encoding="UTF-8" standalone="yes"?>
<Relationships xmlns="http://schemas.openxmlformats.org/package/2006/relationships"><Relationship Id="rId3" Type="http://schemas.openxmlformats.org/officeDocument/2006/relationships/hyperlink" Target="https://youtu.be/2I7Jn1qHw4U" TargetMode="External"/><Relationship Id="rId2" Type="http://schemas.openxmlformats.org/officeDocument/2006/relationships/image" Target="../media/image95.png"/><Relationship Id="rId1" Type="http://schemas.openxmlformats.org/officeDocument/2006/relationships/slideLayout" Target="../slideLayouts/slideLayout9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6.xml"/></Relationships>
</file>

<file path=ppt/slides/_rels/slide38.xml.rels><?xml version="1.0" encoding="UTF-8" standalone="yes"?>
<Relationships xmlns="http://schemas.openxmlformats.org/package/2006/relationships"><Relationship Id="rId3" Type="http://schemas.openxmlformats.org/officeDocument/2006/relationships/hyperlink" Target="https://csrc.nist.gov/Projects/ransomware-protection-and-response" TargetMode="External"/><Relationship Id="rId2" Type="http://schemas.openxmlformats.org/officeDocument/2006/relationships/notesSlide" Target="../notesSlides/notesSlide15.xml"/><Relationship Id="rId1" Type="http://schemas.openxmlformats.org/officeDocument/2006/relationships/slideLayout" Target="../slideLayouts/slideLayout10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9.xml"/></Relationships>
</file>

<file path=ppt/slides/_rels/slide4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7.xml"/><Relationship Id="rId1" Type="http://schemas.openxmlformats.org/officeDocument/2006/relationships/slideLayout" Target="../slideLayouts/slideLayout125.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9.xml"/><Relationship Id="rId1" Type="http://schemas.openxmlformats.org/officeDocument/2006/relationships/slideLayout" Target="../slideLayouts/slideLayout124.xml"/></Relationships>
</file>

<file path=ppt/slides/_rels/slide4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0.xml"/><Relationship Id="rId1" Type="http://schemas.openxmlformats.org/officeDocument/2006/relationships/slideLayout" Target="../slideLayouts/slideLayout124.xml"/></Relationships>
</file>

<file path=ppt/slides/_rels/slide4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1.xml"/><Relationship Id="rId1" Type="http://schemas.openxmlformats.org/officeDocument/2006/relationships/slideLayout" Target="../slideLayouts/slideLayout124.xml"/></Relationships>
</file>

<file path=ppt/slides/_rels/slide4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00.png"/><Relationship Id="rId7" Type="http://schemas.openxmlformats.org/officeDocument/2006/relationships/image" Target="../media/image103.png"/><Relationship Id="rId2" Type="http://schemas.openxmlformats.org/officeDocument/2006/relationships/notesSlide" Target="../notesSlides/notesSlide22.xml"/><Relationship Id="rId1" Type="http://schemas.openxmlformats.org/officeDocument/2006/relationships/slideLayout" Target="../slideLayouts/slideLayout124.xml"/><Relationship Id="rId6" Type="http://schemas.openxmlformats.org/officeDocument/2006/relationships/image" Target="../media/image102.jpeg"/><Relationship Id="rId5" Type="http://schemas.openxmlformats.org/officeDocument/2006/relationships/image" Target="../media/image101.jpeg"/><Relationship Id="rId4" Type="http://schemas.microsoft.com/office/2007/relationships/hdphoto" Target="../media/hdphoto1.wdp"/><Relationship Id="rId9" Type="http://schemas.openxmlformats.org/officeDocument/2006/relationships/image" Target="../media/image104.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5.xml"/></Relationships>
</file>

<file path=ppt/slides/_rels/slide47.xml.rels><?xml version="1.0" encoding="UTF-8" standalone="yes"?>
<Relationships xmlns="http://schemas.openxmlformats.org/package/2006/relationships"><Relationship Id="rId8" Type="http://schemas.openxmlformats.org/officeDocument/2006/relationships/image" Target="../media/image108.svg"/><Relationship Id="rId13" Type="http://schemas.openxmlformats.org/officeDocument/2006/relationships/image" Target="../media/image111.svg"/><Relationship Id="rId3" Type="http://schemas.openxmlformats.org/officeDocument/2006/relationships/hyperlink" Target="https://www.nccoe.nist.gov/sites/default/files/2025-02/cyber-ai-concept-paper.pdf" TargetMode="External"/><Relationship Id="rId7" Type="http://schemas.openxmlformats.org/officeDocument/2006/relationships/hyperlink" Target="https://www.nist.gov/news-events/news/2025/02/participate-development-new-cyber-ai-profile" TargetMode="External"/><Relationship Id="rId12" Type="http://schemas.openxmlformats.org/officeDocument/2006/relationships/hyperlink" Target="https://www.nccoe.nist.gov/get-involved/attend-events/cyber-ai-workshop-1" TargetMode="External"/><Relationship Id="rId17" Type="http://schemas.openxmlformats.org/officeDocument/2006/relationships/hyperlink" Target="https://www.nccoe.nist.gov/projects/cyber-ai-profile#spring-2026-cyber-ai-profile-virtual-working-sessions" TargetMode="External"/><Relationship Id="rId2" Type="http://schemas.openxmlformats.org/officeDocument/2006/relationships/notesSlide" Target="../notesSlides/notesSlide24.xml"/><Relationship Id="rId16" Type="http://schemas.openxmlformats.org/officeDocument/2006/relationships/hyperlink" Target="https://csrc.nist.gov/pubs/ir/8596/iprd" TargetMode="External"/><Relationship Id="rId1" Type="http://schemas.openxmlformats.org/officeDocument/2006/relationships/slideLayout" Target="../slideLayouts/slideLayout124.xml"/><Relationship Id="rId6" Type="http://schemas.openxmlformats.org/officeDocument/2006/relationships/image" Target="../media/image107.svg"/><Relationship Id="rId11" Type="http://schemas.openxmlformats.org/officeDocument/2006/relationships/image" Target="../media/image110.svg"/><Relationship Id="rId5" Type="http://schemas.openxmlformats.org/officeDocument/2006/relationships/image" Target="../media/image106.svg"/><Relationship Id="rId15" Type="http://schemas.openxmlformats.org/officeDocument/2006/relationships/image" Target="../media/image112.svg"/><Relationship Id="rId10" Type="http://schemas.openxmlformats.org/officeDocument/2006/relationships/image" Target="../media/image109.svg"/><Relationship Id="rId4" Type="http://schemas.openxmlformats.org/officeDocument/2006/relationships/image" Target="../media/image105.svg"/><Relationship Id="rId9" Type="http://schemas.openxmlformats.org/officeDocument/2006/relationships/hyperlink" Target="https://www.nccoe.nist.gov/get-involved/attend-events/cyber-ai-workshop-2" TargetMode="External"/><Relationship Id="rId14" Type="http://schemas.openxmlformats.org/officeDocument/2006/relationships/hyperlink" Target="https://www.nccoe.nist.gov/projects/cyber-ai-profile/2025-virtual-working-sessions-materials"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assets.ctfassets.net/7s4afyr9pmov/6e7PrdrsNTQ5FjZ4uyRjTW/c4070131c523d4e1db26105aa51f087d/CHAI_Responsible-AI-Guide.pdf" TargetMode="External"/><Relationship Id="rId2" Type="http://schemas.openxmlformats.org/officeDocument/2006/relationships/notesSlide" Target="../notesSlides/notesSlide25.xml"/><Relationship Id="rId1" Type="http://schemas.openxmlformats.org/officeDocument/2006/relationships/slideLayout" Target="../slideLayouts/slideLayout124.xml"/></Relationships>
</file>

<file path=ppt/slides/_rels/slide49.xml.rels><?xml version="1.0" encoding="UTF-8" standalone="yes"?>
<Relationships xmlns="http://schemas.openxmlformats.org/package/2006/relationships"><Relationship Id="rId3" Type="http://schemas.openxmlformats.org/officeDocument/2006/relationships/hyperlink" Target="https://www.nccoe.nist.gov/projects/cyber-ai-profile" TargetMode="External"/><Relationship Id="rId2" Type="http://schemas.openxmlformats.org/officeDocument/2006/relationships/notesSlide" Target="../notesSlides/notesSlide26.xml"/><Relationship Id="rId1" Type="http://schemas.openxmlformats.org/officeDocument/2006/relationships/slideLayout" Target="../slideLayouts/slideLayout123.xml"/><Relationship Id="rId4" Type="http://schemas.openxmlformats.org/officeDocument/2006/relationships/image" Target="../media/image113.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1.xml"/></Relationships>
</file>

<file path=ppt/slides/_rels/slide51.xml.rels><?xml version="1.0" encoding="UTF-8" standalone="yes"?>
<Relationships xmlns="http://schemas.openxmlformats.org/package/2006/relationships"><Relationship Id="rId8" Type="http://schemas.openxmlformats.org/officeDocument/2006/relationships/hyperlink" Target="https://nvlpubs.nist.gov/nistpubs/ir/2026/NIST.IR.8578.pdf" TargetMode="External"/><Relationship Id="rId13" Type="http://schemas.openxmlformats.org/officeDocument/2006/relationships/hyperlink" Target="https://www.nist.gov/blogs/cybersecurity-insights/reflections-second-nist-cyber-ai-profile-workshop" TargetMode="External"/><Relationship Id="rId18" Type="http://schemas.openxmlformats.org/officeDocument/2006/relationships/hyperlink" Target="https://www.nist.gov/cyberframework/events-and-presentations" TargetMode="External"/><Relationship Id="rId3" Type="http://schemas.openxmlformats.org/officeDocument/2006/relationships/hyperlink" Target="https://www.nist.gov/itl/applied-cybersecurity/cybersecurity-privacy-and-ai" TargetMode="External"/><Relationship Id="rId21" Type="http://schemas.openxmlformats.org/officeDocument/2006/relationships/hyperlink" Target="https://www.nccoe.nist.gov/creating-community-profiles-faqs" TargetMode="External"/><Relationship Id="rId7" Type="http://schemas.openxmlformats.org/officeDocument/2006/relationships/hyperlink" Target="https://www.nccoe.nist.gov/get-involved/attend-events/cyber-ai-workshop-1/post-workshop-materials" TargetMode="External"/><Relationship Id="rId12" Type="http://schemas.openxmlformats.org/officeDocument/2006/relationships/hyperlink" Target="https://nvlpubs.nist.gov/nistpubs/ir/2026/NIST.IR.8607.pdf" TargetMode="External"/><Relationship Id="rId17" Type="http://schemas.openxmlformats.org/officeDocument/2006/relationships/hyperlink" Target="https://www.nist.gov/informative-references" TargetMode="External"/><Relationship Id="rId2" Type="http://schemas.openxmlformats.org/officeDocument/2006/relationships/notesSlide" Target="../notesSlides/notesSlide28.xml"/><Relationship Id="rId16" Type="http://schemas.openxmlformats.org/officeDocument/2006/relationships/hyperlink" Target="https://www.nist.gov/cyberframework/faqs" TargetMode="External"/><Relationship Id="rId20" Type="http://schemas.openxmlformats.org/officeDocument/2006/relationships/hyperlink" Target="https://www.nccoe.nist.gov/examples-community-profiles" TargetMode="External"/><Relationship Id="rId1" Type="http://schemas.openxmlformats.org/officeDocument/2006/relationships/slideLayout" Target="../slideLayouts/slideLayout124.xml"/><Relationship Id="rId6" Type="http://schemas.openxmlformats.org/officeDocument/2006/relationships/hyperlink" Target="https://www.nccoe.nist.gov/sites/default/files/2025-02/cyber-ai-concept-paper.pdf" TargetMode="External"/><Relationship Id="rId11" Type="http://schemas.openxmlformats.org/officeDocument/2006/relationships/hyperlink" Target="https://www.nccoe.nist.gov/get-involved/attend-events/cyber-ai-workshop-2/post-event-materials" TargetMode="External"/><Relationship Id="rId5" Type="http://schemas.openxmlformats.org/officeDocument/2006/relationships/hyperlink" Target="https://www.nccoe.nist.gov/projects/cyber-ai-profile" TargetMode="External"/><Relationship Id="rId15" Type="http://schemas.openxmlformats.org/officeDocument/2006/relationships/hyperlink" Target="https://www.nist.gov/cyberframework/" TargetMode="External"/><Relationship Id="rId10" Type="http://schemas.openxmlformats.org/officeDocument/2006/relationships/hyperlink" Target="https://www.nccoe.nist.gov/projects/cyber-ai-profile/2025-virtual-working-sessions-materials" TargetMode="External"/><Relationship Id="rId19" Type="http://schemas.openxmlformats.org/officeDocument/2006/relationships/hyperlink" Target="https://www.nccoe.nist.gov/applying-frameworks-resources" TargetMode="External"/><Relationship Id="rId4" Type="http://schemas.openxmlformats.org/officeDocument/2006/relationships/hyperlink" Target="https://www.nist.gov/blogs/cybersecurity-insights/managing-cybersecurity-and-privacy-risks-age-artificial-intelligence" TargetMode="External"/><Relationship Id="rId9" Type="http://schemas.openxmlformats.org/officeDocument/2006/relationships/hyperlink" Target="https://www.nist.gov/blogs/cybersecurity-insights/reflections-first-cyber-ai-profile-workshop" TargetMode="External"/><Relationship Id="rId14" Type="http://schemas.openxmlformats.org/officeDocument/2006/relationships/hyperlink" Target="https://www.nccoe.nist.gov/projects/cyber-ai-profile#spring-2026-cyber-ai-profile-virtual-working-sessions" TargetMode="External"/></Relationships>
</file>

<file path=ppt/slides/_rels/slide52.xml.rels><?xml version="1.0" encoding="UTF-8" standalone="yes"?>
<Relationships xmlns="http://schemas.openxmlformats.org/package/2006/relationships"><Relationship Id="rId8" Type="http://schemas.openxmlformats.org/officeDocument/2006/relationships/image" Target="../media/image119.jpeg"/><Relationship Id="rId13" Type="http://schemas.openxmlformats.org/officeDocument/2006/relationships/image" Target="../media/image123.png"/><Relationship Id="rId3" Type="http://schemas.openxmlformats.org/officeDocument/2006/relationships/image" Target="../media/image114.jpeg"/><Relationship Id="rId7" Type="http://schemas.openxmlformats.org/officeDocument/2006/relationships/image" Target="../media/image118.jpeg"/><Relationship Id="rId12" Type="http://schemas.openxmlformats.org/officeDocument/2006/relationships/image" Target="../media/image122.png"/><Relationship Id="rId2" Type="http://schemas.openxmlformats.org/officeDocument/2006/relationships/notesSlide" Target="../notesSlides/notesSlide29.xml"/><Relationship Id="rId1" Type="http://schemas.openxmlformats.org/officeDocument/2006/relationships/slideLayout" Target="../slideLayouts/slideLayout124.xml"/><Relationship Id="rId6" Type="http://schemas.openxmlformats.org/officeDocument/2006/relationships/image" Target="../media/image117.jpeg"/><Relationship Id="rId11" Type="http://schemas.openxmlformats.org/officeDocument/2006/relationships/image" Target="../media/image113.jpeg"/><Relationship Id="rId5" Type="http://schemas.openxmlformats.org/officeDocument/2006/relationships/image" Target="../media/image116.jpeg"/><Relationship Id="rId10" Type="http://schemas.openxmlformats.org/officeDocument/2006/relationships/image" Target="../media/image121.jpeg"/><Relationship Id="rId4" Type="http://schemas.openxmlformats.org/officeDocument/2006/relationships/image" Target="../media/image115.jpeg"/><Relationship Id="rId9" Type="http://schemas.openxmlformats.org/officeDocument/2006/relationships/image" Target="../media/image120.jpeg"/></Relationships>
</file>

<file path=ppt/slides/_rels/slide53.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notesSlide" Target="../notesSlides/notesSlide30.xml"/><Relationship Id="rId1" Type="http://schemas.openxmlformats.org/officeDocument/2006/relationships/slideLayout" Target="../slideLayouts/slideLayout124.xml"/><Relationship Id="rId6" Type="http://schemas.openxmlformats.org/officeDocument/2006/relationships/image" Target="../media/image127.png"/><Relationship Id="rId5" Type="http://schemas.openxmlformats.org/officeDocument/2006/relationships/image" Target="../media/image126.svg"/><Relationship Id="rId4" Type="http://schemas.openxmlformats.org/officeDocument/2006/relationships/image" Target="../media/image125.sv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2.xml"/></Relationships>
</file>

<file path=ppt/slides/_rels/slide58.xml.rels><?xml version="1.0" encoding="UTF-8" standalone="yes"?>
<Relationships xmlns="http://schemas.openxmlformats.org/package/2006/relationships"><Relationship Id="rId3" Type="http://schemas.openxmlformats.org/officeDocument/2006/relationships/hyperlink" Target="https://www.youtube.com/watch?v=hxfxhokzKEU" TargetMode="External"/><Relationship Id="rId7" Type="http://schemas.openxmlformats.org/officeDocument/2006/relationships/hyperlink" Target="https://www.nist.gov/cyberframework" TargetMode="External"/><Relationship Id="rId2" Type="http://schemas.openxmlformats.org/officeDocument/2006/relationships/hyperlink" Target="https://www.hhs.gov/hipaa/for-professionals/security/guidance/guidance-risk-analysis/index.html" TargetMode="External"/><Relationship Id="rId1" Type="http://schemas.openxmlformats.org/officeDocument/2006/relationships/slideLayout" Target="../slideLayouts/slideLayout72.xml"/><Relationship Id="rId6" Type="http://schemas.openxmlformats.org/officeDocument/2006/relationships/hyperlink" Target="https://www.healthit.gov/topic/privacy-security-and-hipaa/security-risk-assessment-tool" TargetMode="External"/><Relationship Id="rId5" Type="http://schemas.openxmlformats.org/officeDocument/2006/relationships/hyperlink" Target="https://nvlpubs.nist.gov/nistpubs/SpecialPublications/NIST.SP.800-66r2.pdf" TargetMode="External"/><Relationship Id="rId4" Type="http://schemas.openxmlformats.org/officeDocument/2006/relationships/hyperlink" Target="https://www.youtube.com/watch?v=kDyrj-fJzhw"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www.hhs.gov/hipaa" TargetMode="External"/><Relationship Id="rId2" Type="http://schemas.openxmlformats.org/officeDocument/2006/relationships/hyperlink" Target="https://www.hhs.gov/hipaa/for-professionals/list-serve/" TargetMode="External"/><Relationship Id="rId1" Type="http://schemas.openxmlformats.org/officeDocument/2006/relationships/slideLayout" Target="../slideLayouts/slideLayout77.xml"/><Relationship Id="rId6" Type="http://schemas.openxmlformats.org/officeDocument/2006/relationships/image" Target="../media/image132.png"/><Relationship Id="rId5" Type="http://schemas.openxmlformats.org/officeDocument/2006/relationships/image" Target="../media/image131.jpeg"/><Relationship Id="rId4" Type="http://schemas.openxmlformats.org/officeDocument/2006/relationships/image" Target="../media/image1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02B3C-3A56-0E49-D53C-9277C16C8512}"/>
              </a:ext>
            </a:extLst>
          </p:cNvPr>
          <p:cNvSpPr txBox="1">
            <a:spLocks noGrp="1"/>
          </p:cNvSpPr>
          <p:nvPr>
            <p:ph type="title" idx="4294967295"/>
          </p:nvPr>
        </p:nvSpPr>
        <p:spPr>
          <a:xfrm>
            <a:off x="7828192" y="2479344"/>
            <a:ext cx="4510112" cy="18993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Safeguarding Health Information: Building Assurance through HIPAA Security 2026</a:t>
            </a:r>
          </a:p>
        </p:txBody>
      </p:sp>
    </p:spTree>
    <p:extLst>
      <p:ext uri="{BB962C8B-B14F-4D97-AF65-F5344CB8AC3E}">
        <p14:creationId xmlns:p14="http://schemas.microsoft.com/office/powerpoint/2010/main" val="1255354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65242"/>
              <a:ext cx="12192000" cy="4151011"/>
            </a:xfrm>
            <a:prstGeom prst="rect">
              <a:avLst/>
            </a:prstGeom>
          </p:spPr>
        </p:pic>
      </p:grpSp>
      <p:sp>
        <p:nvSpPr>
          <p:cNvPr id="5" name="object 5"/>
          <p:cNvSpPr txBox="1">
            <a:spLocks noGrp="1"/>
          </p:cNvSpPr>
          <p:nvPr>
            <p:ph type="title" idx="4294967295"/>
          </p:nvPr>
        </p:nvSpPr>
        <p:spPr>
          <a:xfrm>
            <a:off x="5736982" y="4929123"/>
            <a:ext cx="5773420" cy="882015"/>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2800" b="0" i="0" u="none" strike="noStrike" kern="0" cap="none" spc="0" normalizeH="0" baseline="0" noProof="0" dirty="0">
                <a:ln>
                  <a:noFill/>
                </a:ln>
                <a:solidFill>
                  <a:srgbClr val="FFFFFF"/>
                </a:solidFill>
                <a:effectLst/>
                <a:uLnTx/>
                <a:uFillTx/>
                <a:latin typeface="Times New Roman"/>
                <a:ea typeface="+mn-ea"/>
                <a:cs typeface="Times New Roman"/>
              </a:rPr>
              <a:t>Artificial</a:t>
            </a:r>
            <a:r>
              <a:rPr kumimoji="0" lang="en-US" sz="2800" b="0" i="0" u="none" strike="noStrike" kern="0" cap="none" spc="-55" normalizeH="0" baseline="0" noProof="0" dirty="0">
                <a:ln>
                  <a:noFill/>
                </a:ln>
                <a:solidFill>
                  <a:srgbClr val="FFFFFF"/>
                </a:solidFill>
                <a:effectLst/>
                <a:uLnTx/>
                <a:uFillTx/>
                <a:latin typeface="Times New Roman"/>
                <a:ea typeface="+mn-ea"/>
                <a:cs typeface="Times New Roman"/>
              </a:rPr>
              <a:t> </a:t>
            </a:r>
            <a:r>
              <a:rPr kumimoji="0" lang="en-US" sz="2800" b="0" i="0" u="none" strike="noStrike" kern="0" cap="none" spc="0" normalizeH="0" baseline="0" noProof="0" dirty="0">
                <a:ln>
                  <a:noFill/>
                </a:ln>
                <a:solidFill>
                  <a:srgbClr val="FFFFFF"/>
                </a:solidFill>
                <a:effectLst/>
                <a:uLnTx/>
                <a:uFillTx/>
                <a:latin typeface="Times New Roman"/>
                <a:ea typeface="+mn-ea"/>
                <a:cs typeface="Times New Roman"/>
              </a:rPr>
              <a:t>Intelligence</a:t>
            </a:r>
            <a:r>
              <a:rPr kumimoji="0" lang="en-US" sz="2800" b="0" i="0" u="none" strike="noStrike" kern="0" cap="none" spc="-55" normalizeH="0" baseline="0" noProof="0" dirty="0">
                <a:ln>
                  <a:noFill/>
                </a:ln>
                <a:solidFill>
                  <a:srgbClr val="FFFFFF"/>
                </a:solidFill>
                <a:effectLst/>
                <a:uLnTx/>
                <a:uFillTx/>
                <a:latin typeface="Times New Roman"/>
                <a:ea typeface="+mn-ea"/>
                <a:cs typeface="Times New Roman"/>
              </a:rPr>
              <a:t> </a:t>
            </a:r>
            <a:r>
              <a:rPr kumimoji="0" lang="en-US" sz="2800" b="0" i="0" u="none" strike="noStrike" kern="0" cap="none" spc="0" normalizeH="0" baseline="0" noProof="0" dirty="0">
                <a:ln>
                  <a:noFill/>
                </a:ln>
                <a:solidFill>
                  <a:srgbClr val="FFFFFF"/>
                </a:solidFill>
                <a:effectLst/>
                <a:uLnTx/>
                <a:uFillTx/>
                <a:latin typeface="Times New Roman"/>
                <a:ea typeface="+mn-ea"/>
                <a:cs typeface="Times New Roman"/>
              </a:rPr>
              <a:t>Risk</a:t>
            </a:r>
            <a:r>
              <a:rPr kumimoji="0" lang="en-US" sz="2800" b="0" i="0" u="none" strike="noStrike" kern="0" cap="none" spc="-45" normalizeH="0" baseline="0" noProof="0" dirty="0">
                <a:ln>
                  <a:noFill/>
                </a:ln>
                <a:solidFill>
                  <a:srgbClr val="FFFFFF"/>
                </a:solidFill>
                <a:effectLst/>
                <a:uLnTx/>
                <a:uFillTx/>
                <a:latin typeface="Times New Roman"/>
                <a:ea typeface="+mn-ea"/>
                <a:cs typeface="Times New Roman"/>
              </a:rPr>
              <a:t> </a:t>
            </a:r>
            <a:r>
              <a:rPr kumimoji="0" lang="en-US" sz="2800" b="0" i="0" u="none" strike="noStrike" kern="0" cap="none" spc="-10" normalizeH="0" baseline="0" noProof="0" dirty="0">
                <a:ln>
                  <a:noFill/>
                </a:ln>
                <a:solidFill>
                  <a:srgbClr val="FFFFFF"/>
                </a:solidFill>
                <a:effectLst/>
                <a:uLnTx/>
                <a:uFillTx/>
                <a:latin typeface="Times New Roman"/>
                <a:ea typeface="+mn-ea"/>
                <a:cs typeface="Times New Roman"/>
              </a:rPr>
              <a:t>Management</a:t>
            </a:r>
            <a:endParaRPr kumimoji="0" lang="en-US" sz="2800" b="0" i="0" u="none" strike="noStrike" kern="0" cap="none" spc="0" normalizeH="0" baseline="0" noProof="0" dirty="0">
              <a:ln>
                <a:noFill/>
              </a:ln>
              <a:solidFill>
                <a:sysClr val="windowText" lastClr="000000"/>
              </a:solidFill>
              <a:effectLst/>
              <a:uLnTx/>
              <a:uFillTx/>
              <a:latin typeface="Times New Roman"/>
              <a:ea typeface="+mn-ea"/>
              <a:cs typeface="Times New Roman"/>
            </a:endParaRPr>
          </a:p>
          <a:p>
            <a:pPr marL="2042795" marR="0" lvl="0" indent="0" algn="l" defTabSz="914400" rtl="0" eaLnBrk="1" fontAlgn="auto" latinLnBrk="0" hangingPunct="1">
              <a:lnSpc>
                <a:spcPct val="100000"/>
              </a:lnSpc>
              <a:spcBef>
                <a:spcPts val="25"/>
              </a:spcBef>
              <a:spcAft>
                <a:spcPts val="0"/>
              </a:spcAft>
              <a:buClrTx/>
              <a:buSzTx/>
              <a:buFontTx/>
              <a:buNone/>
              <a:tabLst/>
              <a:defRPr/>
            </a:pPr>
            <a:r>
              <a:rPr kumimoji="0" lang="en-US" sz="2800" b="0" i="0" u="none" strike="noStrike" kern="0" cap="none" spc="0" normalizeH="0" baseline="0" noProof="0" dirty="0">
                <a:ln>
                  <a:noFill/>
                </a:ln>
                <a:solidFill>
                  <a:srgbClr val="FFFFFF"/>
                </a:solidFill>
                <a:effectLst/>
                <a:uLnTx/>
                <a:uFillTx/>
                <a:latin typeface="Times New Roman"/>
                <a:ea typeface="+mn-ea"/>
                <a:cs typeface="Times New Roman"/>
              </a:rPr>
              <a:t>Framework</a:t>
            </a:r>
            <a:r>
              <a:rPr kumimoji="0" lang="en-US" sz="2800" b="0" i="0" u="none" strike="noStrike" kern="0" cap="none" spc="-50" normalizeH="0" baseline="0" noProof="0" dirty="0">
                <a:ln>
                  <a:noFill/>
                </a:ln>
                <a:solidFill>
                  <a:srgbClr val="FFFFFF"/>
                </a:solidFill>
                <a:effectLst/>
                <a:uLnTx/>
                <a:uFillTx/>
                <a:latin typeface="Times New Roman"/>
                <a:ea typeface="+mn-ea"/>
                <a:cs typeface="Times New Roman"/>
              </a:rPr>
              <a:t> </a:t>
            </a:r>
            <a:r>
              <a:rPr kumimoji="0" lang="en-US" sz="2800" b="0" i="0" u="none" strike="noStrike" kern="0" cap="none" spc="0" normalizeH="0" baseline="0" noProof="0" dirty="0">
                <a:ln>
                  <a:noFill/>
                </a:ln>
                <a:solidFill>
                  <a:srgbClr val="FFFFFF"/>
                </a:solidFill>
                <a:effectLst/>
                <a:uLnTx/>
                <a:uFillTx/>
                <a:latin typeface="Times New Roman"/>
                <a:ea typeface="+mn-ea"/>
                <a:cs typeface="Times New Roman"/>
              </a:rPr>
              <a:t>(AI</a:t>
            </a:r>
            <a:r>
              <a:rPr kumimoji="0" lang="en-US" sz="2800" b="0" i="0" u="none" strike="noStrike" kern="0" cap="none" spc="-40" normalizeH="0" baseline="0" noProof="0" dirty="0">
                <a:ln>
                  <a:noFill/>
                </a:ln>
                <a:solidFill>
                  <a:srgbClr val="FFFFFF"/>
                </a:solidFill>
                <a:effectLst/>
                <a:uLnTx/>
                <a:uFillTx/>
                <a:latin typeface="Times New Roman"/>
                <a:ea typeface="+mn-ea"/>
                <a:cs typeface="Times New Roman"/>
              </a:rPr>
              <a:t> </a:t>
            </a:r>
            <a:r>
              <a:rPr kumimoji="0" lang="en-US" sz="2800" b="0" i="0" u="none" strike="noStrike" kern="0" cap="none" spc="0" normalizeH="0" baseline="0" noProof="0" dirty="0">
                <a:ln>
                  <a:noFill/>
                </a:ln>
                <a:solidFill>
                  <a:srgbClr val="FFFFFF"/>
                </a:solidFill>
                <a:effectLst/>
                <a:uLnTx/>
                <a:uFillTx/>
                <a:latin typeface="Times New Roman"/>
                <a:ea typeface="+mn-ea"/>
                <a:cs typeface="Times New Roman"/>
              </a:rPr>
              <a:t>RMF</a:t>
            </a:r>
            <a:r>
              <a:rPr kumimoji="0" lang="en-US" sz="2800" b="0" i="0" u="none" strike="noStrike" kern="0" cap="none" spc="-40" normalizeH="0" baseline="0" noProof="0" dirty="0">
                <a:ln>
                  <a:noFill/>
                </a:ln>
                <a:solidFill>
                  <a:srgbClr val="FFFFFF"/>
                </a:solidFill>
                <a:effectLst/>
                <a:uLnTx/>
                <a:uFillTx/>
                <a:latin typeface="Times New Roman"/>
                <a:ea typeface="+mn-ea"/>
                <a:cs typeface="Times New Roman"/>
              </a:rPr>
              <a:t> </a:t>
            </a:r>
            <a:r>
              <a:rPr kumimoji="0" lang="en-US" sz="2800" b="0" i="0" u="none" strike="noStrike" kern="0" cap="none" spc="-20" normalizeH="0" baseline="0" noProof="0" dirty="0">
                <a:ln>
                  <a:noFill/>
                </a:ln>
                <a:solidFill>
                  <a:srgbClr val="FFFFFF"/>
                </a:solidFill>
                <a:effectLst/>
                <a:uLnTx/>
                <a:uFillTx/>
                <a:latin typeface="Times New Roman"/>
                <a:ea typeface="+mn-ea"/>
                <a:cs typeface="Times New Roman"/>
              </a:rPr>
              <a:t>1.0)</a:t>
            </a:r>
            <a:endParaRPr kumimoji="0" lang="en-US" sz="2800" b="0" i="0" u="none" strike="noStrike" kern="0" cap="none" spc="0" normalizeH="0" baseline="0" noProof="0" dirty="0">
              <a:ln>
                <a:noFill/>
              </a:ln>
              <a:solidFill>
                <a:sysClr val="windowText" lastClr="000000"/>
              </a:solidFill>
              <a:effectLst/>
              <a:uLnTx/>
              <a:uFillTx/>
              <a:latin typeface="Times New Roman"/>
              <a:ea typeface="+mn-ea"/>
              <a:cs typeface="Times New Roman"/>
            </a:endParaRPr>
          </a:p>
        </p:txBody>
      </p:sp>
      <p:pic>
        <p:nvPicPr>
          <p:cNvPr id="6" name="object 6" descr="National Institute of Standards and Technology logo"/>
          <p:cNvPicPr/>
          <p:nvPr/>
        </p:nvPicPr>
        <p:blipFill>
          <a:blip r:embed="rId4" cstate="print"/>
          <a:stretch>
            <a:fillRect/>
          </a:stretch>
        </p:blipFill>
        <p:spPr>
          <a:xfrm>
            <a:off x="0" y="5862185"/>
            <a:ext cx="4374071" cy="762718"/>
          </a:xfrm>
          <a:prstGeom prst="rect">
            <a:avLst/>
          </a:prstGeom>
        </p:spPr>
      </p:pic>
      <p:sp>
        <p:nvSpPr>
          <p:cNvPr id="7" name="object 7"/>
          <p:cNvSpPr txBox="1"/>
          <p:nvPr/>
        </p:nvSpPr>
        <p:spPr>
          <a:xfrm>
            <a:off x="10087133" y="225044"/>
            <a:ext cx="1422400"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rgbClr val="FFFFFF"/>
                </a:solidFill>
                <a:effectLst/>
                <a:uLnTx/>
                <a:uFillTx/>
                <a:latin typeface="Times New Roman"/>
                <a:cs typeface="Times New Roman"/>
              </a:rPr>
              <a:t>NIST</a:t>
            </a:r>
            <a:r>
              <a:rPr kumimoji="0" sz="1800" b="0" i="0" u="none" strike="noStrike" kern="0" cap="none" spc="-5" normalizeH="0" baseline="0" noProof="0" dirty="0">
                <a:ln>
                  <a:noFill/>
                </a:ln>
                <a:solidFill>
                  <a:srgbClr val="FFFFFF"/>
                </a:solidFill>
                <a:effectLst/>
                <a:uLnTx/>
                <a:uFillTx/>
                <a:latin typeface="Times New Roman"/>
                <a:cs typeface="Times New Roman"/>
              </a:rPr>
              <a:t> </a:t>
            </a:r>
            <a:r>
              <a:rPr kumimoji="0" sz="1800" b="0" i="0" u="none" strike="noStrike" kern="0" cap="none" spc="0" normalizeH="0" baseline="0" noProof="0" dirty="0">
                <a:ln>
                  <a:noFill/>
                </a:ln>
                <a:solidFill>
                  <a:srgbClr val="FFFFFF"/>
                </a:solidFill>
                <a:effectLst/>
                <a:uLnTx/>
                <a:uFillTx/>
                <a:latin typeface="Times New Roman"/>
                <a:cs typeface="Times New Roman"/>
              </a:rPr>
              <a:t>AI</a:t>
            </a:r>
            <a:r>
              <a:rPr kumimoji="0" sz="1800" b="0" i="0" u="none" strike="noStrike" kern="0" cap="none" spc="-5" normalizeH="0" baseline="0" noProof="0" dirty="0">
                <a:ln>
                  <a:noFill/>
                </a:ln>
                <a:solidFill>
                  <a:srgbClr val="FFFFFF"/>
                </a:solidFill>
                <a:effectLst/>
                <a:uLnTx/>
                <a:uFillTx/>
                <a:latin typeface="Times New Roman"/>
                <a:cs typeface="Times New Roman"/>
              </a:rPr>
              <a:t> </a:t>
            </a:r>
            <a:r>
              <a:rPr kumimoji="0" sz="1800" b="0" i="0" u="none" strike="noStrike" kern="0" cap="none" spc="-10" normalizeH="0" baseline="0" noProof="0" dirty="0">
                <a:ln>
                  <a:noFill/>
                </a:ln>
                <a:solidFill>
                  <a:srgbClr val="FFFFFF"/>
                </a:solidFill>
                <a:effectLst/>
                <a:uLnTx/>
                <a:uFillTx/>
                <a:latin typeface="Times New Roman"/>
                <a:cs typeface="Times New Roman"/>
              </a:rPr>
              <a:t>100-</a:t>
            </a:r>
            <a:r>
              <a:rPr kumimoji="0" sz="1800" b="0" i="0" u="none" strike="noStrike" kern="0" cap="none" spc="-50" normalizeH="0" baseline="0" noProof="0" dirty="0">
                <a:ln>
                  <a:noFill/>
                </a:ln>
                <a:solidFill>
                  <a:srgbClr val="FFFFFF"/>
                </a:solidFill>
                <a:effectLst/>
                <a:uLnTx/>
                <a:uFillTx/>
                <a:latin typeface="Times New Roman"/>
                <a:cs typeface="Times New Roman"/>
              </a:rPr>
              <a:t>1</a:t>
            </a:r>
            <a:endParaRPr kumimoji="0" sz="1800" b="0" i="0" u="none" strike="noStrike" kern="0" cap="none" spc="0" normalizeH="0" baseline="0" noProof="0">
              <a:ln>
                <a:noFill/>
              </a:ln>
              <a:solidFill>
                <a:sysClr val="windowText" lastClr="000000"/>
              </a:solidFill>
              <a:effectLst/>
              <a:uLnTx/>
              <a:uFillTx/>
              <a:latin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0" y="0"/>
            <a:ext cx="12189460" cy="1088390"/>
            <a:chOff x="0" y="0"/>
            <a:chExt cx="12189460" cy="1088390"/>
          </a:xfrm>
        </p:grpSpPr>
        <p:pic>
          <p:nvPicPr>
            <p:cNvPr id="3" name="object 3"/>
            <p:cNvPicPr/>
            <p:nvPr/>
          </p:nvPicPr>
          <p:blipFill>
            <a:blip r:embed="rId2" cstate="print"/>
            <a:stretch>
              <a:fillRect/>
            </a:stretch>
          </p:blipFill>
          <p:spPr>
            <a:xfrm>
              <a:off x="0" y="0"/>
              <a:ext cx="12188952" cy="1088136"/>
            </a:xfrm>
            <a:prstGeom prst="rect">
              <a:avLst/>
            </a:prstGeom>
          </p:spPr>
        </p:pic>
        <p:pic>
          <p:nvPicPr>
            <p:cNvPr id="4" name="object 4"/>
            <p:cNvPicPr/>
            <p:nvPr/>
          </p:nvPicPr>
          <p:blipFill>
            <a:blip r:embed="rId3" cstate="print"/>
            <a:stretch>
              <a:fillRect/>
            </a:stretch>
          </p:blipFill>
          <p:spPr>
            <a:xfrm>
              <a:off x="10695431" y="505968"/>
              <a:ext cx="1121664" cy="298703"/>
            </a:xfrm>
            <a:prstGeom prst="rect">
              <a:avLst/>
            </a:prstGeom>
          </p:spPr>
        </p:pic>
      </p:grpSp>
      <p:sp>
        <p:nvSpPr>
          <p:cNvPr id="5" name="object 5" descr="$PPTXTitle"/>
          <p:cNvSpPr txBox="1">
            <a:spLocks noGrp="1"/>
          </p:cNvSpPr>
          <p:nvPr>
            <p:ph type="title"/>
          </p:nvPr>
        </p:nvSpPr>
        <p:spPr>
          <a:prstGeom prst="rect">
            <a:avLst/>
          </a:prstGeom>
        </p:spPr>
        <p:txBody>
          <a:bodyPr vert="horz" wrap="square" lIns="0" tIns="299211" rIns="0" bIns="0" rtlCol="0">
            <a:spAutoFit/>
          </a:bodyPr>
          <a:lstStyle/>
          <a:p>
            <a:pPr marL="308610">
              <a:lnSpc>
                <a:spcPct val="100000"/>
              </a:lnSpc>
              <a:spcBef>
                <a:spcPts val="100"/>
              </a:spcBef>
            </a:pPr>
            <a:r>
              <a:rPr dirty="0"/>
              <a:t>WHAT</a:t>
            </a:r>
            <a:r>
              <a:rPr spc="-20" dirty="0"/>
              <a:t> </a:t>
            </a:r>
            <a:r>
              <a:rPr dirty="0"/>
              <a:t>IS</a:t>
            </a:r>
            <a:r>
              <a:rPr spc="-15" dirty="0"/>
              <a:t> </a:t>
            </a:r>
            <a:r>
              <a:rPr dirty="0"/>
              <a:t>THE</a:t>
            </a:r>
            <a:r>
              <a:rPr spc="-10" dirty="0"/>
              <a:t> </a:t>
            </a:r>
            <a:r>
              <a:rPr dirty="0"/>
              <a:t>AI</a:t>
            </a:r>
            <a:r>
              <a:rPr spc="-10" dirty="0"/>
              <a:t> </a:t>
            </a:r>
            <a:r>
              <a:rPr spc="-20" dirty="0"/>
              <a:t>RMF?</a:t>
            </a:r>
          </a:p>
        </p:txBody>
      </p:sp>
      <p:sp>
        <p:nvSpPr>
          <p:cNvPr id="6" name="object 6"/>
          <p:cNvSpPr txBox="1"/>
          <p:nvPr/>
        </p:nvSpPr>
        <p:spPr>
          <a:xfrm>
            <a:off x="880379" y="1669796"/>
            <a:ext cx="4765040" cy="3863340"/>
          </a:xfrm>
          <a:prstGeom prst="rect">
            <a:avLst/>
          </a:prstGeom>
        </p:spPr>
        <p:txBody>
          <a:bodyPr vert="horz" wrap="square" lIns="0" tIns="13335" rIns="0" bIns="0" rtlCol="0">
            <a:spAutoFit/>
          </a:bodyPr>
          <a:lstStyle/>
          <a:p>
            <a:pPr marL="12700" marR="5080" lvl="0" indent="0" defTabSz="914400" eaLnBrk="1" fontAlgn="auto" latinLnBrk="0" hangingPunct="1">
              <a:lnSpc>
                <a:spcPct val="99900"/>
              </a:lnSpc>
              <a:spcBef>
                <a:spcPts val="105"/>
              </a:spcBef>
              <a:spcAft>
                <a:spcPts val="0"/>
              </a:spcAft>
              <a:buClrTx/>
              <a:buSzTx/>
              <a:buFontTx/>
              <a:buNone/>
              <a:tabLst/>
              <a:defRPr/>
            </a:pPr>
            <a:r>
              <a:rPr kumimoji="0" sz="3600" b="0" i="0" u="none" strike="noStrike" kern="0" cap="none" spc="0" normalizeH="0" baseline="0" noProof="0" dirty="0">
                <a:ln>
                  <a:noFill/>
                </a:ln>
                <a:solidFill>
                  <a:srgbClr val="022752"/>
                </a:solidFill>
                <a:effectLst/>
                <a:uLnTx/>
                <a:uFillTx/>
                <a:latin typeface="Calibri"/>
                <a:cs typeface="Calibri"/>
              </a:rPr>
              <a:t>Voluntary</a:t>
            </a:r>
            <a:r>
              <a:rPr kumimoji="0" sz="3600" b="0" i="0" u="none" strike="noStrike" kern="0" cap="none" spc="-85" normalizeH="0" baseline="0" noProof="0" dirty="0">
                <a:ln>
                  <a:noFill/>
                </a:ln>
                <a:solidFill>
                  <a:srgbClr val="022752"/>
                </a:solidFill>
                <a:effectLst/>
                <a:uLnTx/>
                <a:uFillTx/>
                <a:latin typeface="Calibri"/>
                <a:cs typeface="Calibri"/>
              </a:rPr>
              <a:t> </a:t>
            </a:r>
            <a:r>
              <a:rPr kumimoji="0" sz="3600" b="0" i="0" u="none" strike="noStrike" kern="0" cap="none" spc="0" normalizeH="0" baseline="0" noProof="0" dirty="0">
                <a:ln>
                  <a:noFill/>
                </a:ln>
                <a:solidFill>
                  <a:srgbClr val="022752"/>
                </a:solidFill>
                <a:effectLst/>
                <a:uLnTx/>
                <a:uFillTx/>
                <a:latin typeface="Calibri"/>
                <a:cs typeface="Calibri"/>
              </a:rPr>
              <a:t>resource</a:t>
            </a:r>
            <a:r>
              <a:rPr kumimoji="0" sz="3600" b="0" i="0" u="none" strike="noStrike" kern="0" cap="none" spc="-80" normalizeH="0" baseline="0" noProof="0" dirty="0">
                <a:ln>
                  <a:noFill/>
                </a:ln>
                <a:solidFill>
                  <a:srgbClr val="022752"/>
                </a:solidFill>
                <a:effectLst/>
                <a:uLnTx/>
                <a:uFillTx/>
                <a:latin typeface="Calibri"/>
                <a:cs typeface="Calibri"/>
              </a:rPr>
              <a:t> </a:t>
            </a:r>
            <a:r>
              <a:rPr kumimoji="0" sz="3600" b="0" i="0" u="none" strike="noStrike" kern="0" cap="none" spc="-25" normalizeH="0" baseline="0" noProof="0" dirty="0">
                <a:ln>
                  <a:noFill/>
                </a:ln>
                <a:solidFill>
                  <a:srgbClr val="022752"/>
                </a:solidFill>
                <a:effectLst/>
                <a:uLnTx/>
                <a:uFillTx/>
                <a:latin typeface="Calibri"/>
                <a:cs typeface="Calibri"/>
              </a:rPr>
              <a:t>for </a:t>
            </a:r>
            <a:r>
              <a:rPr kumimoji="0" sz="3600" b="0" i="0" u="none" strike="noStrike" kern="0" cap="none" spc="0" normalizeH="0" baseline="0" noProof="0" dirty="0">
                <a:ln>
                  <a:noFill/>
                </a:ln>
                <a:solidFill>
                  <a:srgbClr val="022752"/>
                </a:solidFill>
                <a:effectLst/>
                <a:uLnTx/>
                <a:uFillTx/>
                <a:latin typeface="Calibri"/>
                <a:cs typeface="Calibri"/>
              </a:rPr>
              <a:t>organizations</a:t>
            </a:r>
            <a:r>
              <a:rPr kumimoji="0" sz="3600" b="0" i="0" u="none" strike="noStrike" kern="0" cap="none" spc="-155" normalizeH="0" baseline="0" noProof="0" dirty="0">
                <a:ln>
                  <a:noFill/>
                </a:ln>
                <a:solidFill>
                  <a:srgbClr val="022752"/>
                </a:solidFill>
                <a:effectLst/>
                <a:uLnTx/>
                <a:uFillTx/>
                <a:latin typeface="Calibri"/>
                <a:cs typeface="Calibri"/>
              </a:rPr>
              <a:t> </a:t>
            </a:r>
            <a:r>
              <a:rPr kumimoji="0" sz="3600" b="0" i="0" u="none" strike="noStrike" kern="0" cap="none" spc="-10" normalizeH="0" baseline="0" noProof="0" dirty="0">
                <a:ln>
                  <a:noFill/>
                </a:ln>
                <a:solidFill>
                  <a:srgbClr val="022752"/>
                </a:solidFill>
                <a:effectLst/>
                <a:uLnTx/>
                <a:uFillTx/>
                <a:latin typeface="Calibri"/>
                <a:cs typeface="Calibri"/>
              </a:rPr>
              <a:t>designing, </a:t>
            </a:r>
            <a:r>
              <a:rPr kumimoji="0" sz="3600" b="0" i="0" u="none" strike="noStrike" kern="0" cap="none" spc="0" normalizeH="0" baseline="0" noProof="0" dirty="0">
                <a:ln>
                  <a:noFill/>
                </a:ln>
                <a:solidFill>
                  <a:srgbClr val="022752"/>
                </a:solidFill>
                <a:effectLst/>
                <a:uLnTx/>
                <a:uFillTx/>
                <a:latin typeface="Calibri"/>
                <a:cs typeface="Calibri"/>
              </a:rPr>
              <a:t>developing,</a:t>
            </a:r>
            <a:r>
              <a:rPr kumimoji="0" sz="3600" b="0" i="0" u="none" strike="noStrike" kern="0" cap="none" spc="-90" normalizeH="0" baseline="0" noProof="0" dirty="0">
                <a:ln>
                  <a:noFill/>
                </a:ln>
                <a:solidFill>
                  <a:srgbClr val="022752"/>
                </a:solidFill>
                <a:effectLst/>
                <a:uLnTx/>
                <a:uFillTx/>
                <a:latin typeface="Calibri"/>
                <a:cs typeface="Calibri"/>
              </a:rPr>
              <a:t> </a:t>
            </a:r>
            <a:r>
              <a:rPr kumimoji="0" sz="3600" b="0" i="0" u="none" strike="noStrike" kern="0" cap="none" spc="0" normalizeH="0" baseline="0" noProof="0" dirty="0">
                <a:ln>
                  <a:noFill/>
                </a:ln>
                <a:solidFill>
                  <a:srgbClr val="022752"/>
                </a:solidFill>
                <a:effectLst/>
                <a:uLnTx/>
                <a:uFillTx/>
                <a:latin typeface="Calibri"/>
                <a:cs typeface="Calibri"/>
              </a:rPr>
              <a:t>deploying,</a:t>
            </a:r>
            <a:r>
              <a:rPr kumimoji="0" sz="3600" b="0" i="0" u="none" strike="noStrike" kern="0" cap="none" spc="-75" normalizeH="0" baseline="0" noProof="0" dirty="0">
                <a:ln>
                  <a:noFill/>
                </a:ln>
                <a:solidFill>
                  <a:srgbClr val="022752"/>
                </a:solidFill>
                <a:effectLst/>
                <a:uLnTx/>
                <a:uFillTx/>
                <a:latin typeface="Calibri"/>
                <a:cs typeface="Calibri"/>
              </a:rPr>
              <a:t> </a:t>
            </a:r>
            <a:r>
              <a:rPr kumimoji="0" sz="3600" b="0" i="0" u="none" strike="noStrike" kern="0" cap="none" spc="-25" normalizeH="0" baseline="0" noProof="0" dirty="0">
                <a:ln>
                  <a:noFill/>
                </a:ln>
                <a:solidFill>
                  <a:srgbClr val="022752"/>
                </a:solidFill>
                <a:effectLst/>
                <a:uLnTx/>
                <a:uFillTx/>
                <a:latin typeface="Calibri"/>
                <a:cs typeface="Calibri"/>
              </a:rPr>
              <a:t>or </a:t>
            </a:r>
            <a:r>
              <a:rPr kumimoji="0" sz="3600" b="0" i="0" u="none" strike="noStrike" kern="0" cap="none" spc="0" normalizeH="0" baseline="0" noProof="0" dirty="0">
                <a:ln>
                  <a:noFill/>
                </a:ln>
                <a:solidFill>
                  <a:srgbClr val="022752"/>
                </a:solidFill>
                <a:effectLst/>
                <a:uLnTx/>
                <a:uFillTx/>
                <a:latin typeface="Calibri"/>
                <a:cs typeface="Calibri"/>
              </a:rPr>
              <a:t>using</a:t>
            </a:r>
            <a:r>
              <a:rPr kumimoji="0" sz="3600" b="0" i="0" u="none" strike="noStrike" kern="0" cap="none" spc="-70" normalizeH="0" baseline="0" noProof="0" dirty="0">
                <a:ln>
                  <a:noFill/>
                </a:ln>
                <a:solidFill>
                  <a:srgbClr val="022752"/>
                </a:solidFill>
                <a:effectLst/>
                <a:uLnTx/>
                <a:uFillTx/>
                <a:latin typeface="Calibri"/>
                <a:cs typeface="Calibri"/>
              </a:rPr>
              <a:t> </a:t>
            </a:r>
            <a:r>
              <a:rPr kumimoji="0" sz="3600" b="0" i="0" u="none" strike="noStrike" kern="0" cap="none" spc="0" normalizeH="0" baseline="0" noProof="0" dirty="0">
                <a:ln>
                  <a:noFill/>
                </a:ln>
                <a:solidFill>
                  <a:srgbClr val="022752"/>
                </a:solidFill>
                <a:effectLst/>
                <a:uLnTx/>
                <a:uFillTx/>
                <a:latin typeface="Calibri"/>
                <a:cs typeface="Calibri"/>
              </a:rPr>
              <a:t>AI</a:t>
            </a:r>
            <a:r>
              <a:rPr kumimoji="0" sz="3600" b="0" i="0" u="none" strike="noStrike" kern="0" cap="none" spc="-70" normalizeH="0" baseline="0" noProof="0" dirty="0">
                <a:ln>
                  <a:noFill/>
                </a:ln>
                <a:solidFill>
                  <a:srgbClr val="022752"/>
                </a:solidFill>
                <a:effectLst/>
                <a:uLnTx/>
                <a:uFillTx/>
                <a:latin typeface="Calibri"/>
                <a:cs typeface="Calibri"/>
              </a:rPr>
              <a:t> </a:t>
            </a:r>
            <a:r>
              <a:rPr kumimoji="0" sz="3600" b="0" i="0" u="none" strike="noStrike" kern="0" cap="none" spc="0" normalizeH="0" baseline="0" noProof="0" dirty="0">
                <a:ln>
                  <a:noFill/>
                </a:ln>
                <a:solidFill>
                  <a:srgbClr val="022752"/>
                </a:solidFill>
                <a:effectLst/>
                <a:uLnTx/>
                <a:uFillTx/>
                <a:latin typeface="Calibri"/>
                <a:cs typeface="Calibri"/>
              </a:rPr>
              <a:t>systems</a:t>
            </a:r>
            <a:r>
              <a:rPr kumimoji="0" sz="3600" b="0" i="0" u="none" strike="noStrike" kern="0" cap="none" spc="-65" normalizeH="0" baseline="0" noProof="0" dirty="0">
                <a:ln>
                  <a:noFill/>
                </a:ln>
                <a:solidFill>
                  <a:srgbClr val="022752"/>
                </a:solidFill>
                <a:effectLst/>
                <a:uLnTx/>
                <a:uFillTx/>
                <a:latin typeface="Calibri"/>
                <a:cs typeface="Calibri"/>
              </a:rPr>
              <a:t> </a:t>
            </a:r>
            <a:r>
              <a:rPr kumimoji="0" sz="3600" b="0" i="0" u="none" strike="noStrike" kern="0" cap="none" spc="-25" normalizeH="0" baseline="0" noProof="0" dirty="0">
                <a:ln>
                  <a:noFill/>
                </a:ln>
                <a:solidFill>
                  <a:srgbClr val="022752"/>
                </a:solidFill>
                <a:effectLst/>
                <a:uLnTx/>
                <a:uFillTx/>
                <a:latin typeface="Calibri"/>
                <a:cs typeface="Calibri"/>
              </a:rPr>
              <a:t>to </a:t>
            </a:r>
            <a:r>
              <a:rPr kumimoji="0" sz="3600" b="0" i="0" u="none" strike="noStrike" kern="0" cap="none" spc="0" normalizeH="0" baseline="0" noProof="0" dirty="0">
                <a:ln>
                  <a:noFill/>
                </a:ln>
                <a:solidFill>
                  <a:srgbClr val="022752"/>
                </a:solidFill>
                <a:effectLst/>
                <a:uLnTx/>
                <a:uFillTx/>
                <a:latin typeface="Calibri"/>
                <a:cs typeface="Calibri"/>
              </a:rPr>
              <a:t>manage</a:t>
            </a:r>
            <a:r>
              <a:rPr kumimoji="0" sz="3600" b="0" i="0" u="none" strike="noStrike" kern="0" cap="none" spc="-45" normalizeH="0" baseline="0" noProof="0" dirty="0">
                <a:ln>
                  <a:noFill/>
                </a:ln>
                <a:solidFill>
                  <a:srgbClr val="022752"/>
                </a:solidFill>
                <a:effectLst/>
                <a:uLnTx/>
                <a:uFillTx/>
                <a:latin typeface="Calibri"/>
                <a:cs typeface="Calibri"/>
              </a:rPr>
              <a:t> </a:t>
            </a:r>
            <a:r>
              <a:rPr kumimoji="0" sz="3600" b="0" i="0" u="none" strike="noStrike" kern="0" cap="none" spc="0" normalizeH="0" baseline="0" noProof="0" dirty="0">
                <a:ln>
                  <a:noFill/>
                </a:ln>
                <a:solidFill>
                  <a:srgbClr val="022752"/>
                </a:solidFill>
                <a:effectLst/>
                <a:uLnTx/>
                <a:uFillTx/>
                <a:latin typeface="Calibri"/>
                <a:cs typeface="Calibri"/>
              </a:rPr>
              <a:t>AI</a:t>
            </a:r>
            <a:r>
              <a:rPr kumimoji="0" sz="3600" b="0" i="0" u="none" strike="noStrike" kern="0" cap="none" spc="-35" normalizeH="0" baseline="0" noProof="0" dirty="0">
                <a:ln>
                  <a:noFill/>
                </a:ln>
                <a:solidFill>
                  <a:srgbClr val="022752"/>
                </a:solidFill>
                <a:effectLst/>
                <a:uLnTx/>
                <a:uFillTx/>
                <a:latin typeface="Calibri"/>
                <a:cs typeface="Calibri"/>
              </a:rPr>
              <a:t> </a:t>
            </a:r>
            <a:r>
              <a:rPr kumimoji="0" sz="3600" b="0" i="0" u="none" strike="noStrike" kern="0" cap="none" spc="0" normalizeH="0" baseline="0" noProof="0" dirty="0">
                <a:ln>
                  <a:noFill/>
                </a:ln>
                <a:solidFill>
                  <a:srgbClr val="022752"/>
                </a:solidFill>
                <a:effectLst/>
                <a:uLnTx/>
                <a:uFillTx/>
                <a:latin typeface="Calibri"/>
                <a:cs typeface="Calibri"/>
              </a:rPr>
              <a:t>risks</a:t>
            </a:r>
            <a:r>
              <a:rPr kumimoji="0" sz="3600" b="0" i="0" u="none" strike="noStrike" kern="0" cap="none" spc="-35" normalizeH="0" baseline="0" noProof="0" dirty="0">
                <a:ln>
                  <a:noFill/>
                </a:ln>
                <a:solidFill>
                  <a:srgbClr val="022752"/>
                </a:solidFill>
                <a:effectLst/>
                <a:uLnTx/>
                <a:uFillTx/>
                <a:latin typeface="Calibri"/>
                <a:cs typeface="Calibri"/>
              </a:rPr>
              <a:t> </a:t>
            </a:r>
            <a:r>
              <a:rPr kumimoji="0" sz="3600" b="0" i="0" u="none" strike="noStrike" kern="0" cap="none" spc="-25" normalizeH="0" baseline="0" noProof="0" dirty="0">
                <a:ln>
                  <a:noFill/>
                </a:ln>
                <a:solidFill>
                  <a:srgbClr val="022752"/>
                </a:solidFill>
                <a:effectLst/>
                <a:uLnTx/>
                <a:uFillTx/>
                <a:latin typeface="Calibri"/>
                <a:cs typeface="Calibri"/>
              </a:rPr>
              <a:t>and </a:t>
            </a:r>
            <a:r>
              <a:rPr kumimoji="0" sz="3600" b="0" i="0" u="none" strike="noStrike" kern="0" cap="none" spc="0" normalizeH="0" baseline="0" noProof="0" dirty="0">
                <a:ln>
                  <a:noFill/>
                </a:ln>
                <a:solidFill>
                  <a:srgbClr val="022752"/>
                </a:solidFill>
                <a:effectLst/>
                <a:uLnTx/>
                <a:uFillTx/>
                <a:latin typeface="Calibri"/>
                <a:cs typeface="Calibri"/>
              </a:rPr>
              <a:t>promote</a:t>
            </a:r>
            <a:r>
              <a:rPr kumimoji="0" sz="3600" b="0" i="0" u="none" strike="noStrike" kern="0" cap="none" spc="-120" normalizeH="0" baseline="0" noProof="0" dirty="0">
                <a:ln>
                  <a:noFill/>
                </a:ln>
                <a:solidFill>
                  <a:srgbClr val="022752"/>
                </a:solidFill>
                <a:effectLst/>
                <a:uLnTx/>
                <a:uFillTx/>
                <a:latin typeface="Calibri"/>
                <a:cs typeface="Calibri"/>
              </a:rPr>
              <a:t> </a:t>
            </a:r>
            <a:r>
              <a:rPr kumimoji="0" sz="3600" b="0" i="0" u="none" strike="noStrike" kern="0" cap="none" spc="0" normalizeH="0" baseline="0" noProof="0" dirty="0">
                <a:ln>
                  <a:noFill/>
                </a:ln>
                <a:solidFill>
                  <a:srgbClr val="022752"/>
                </a:solidFill>
                <a:effectLst/>
                <a:uLnTx/>
                <a:uFillTx/>
                <a:latin typeface="Calibri"/>
                <a:cs typeface="Calibri"/>
              </a:rPr>
              <a:t>trustworthy</a:t>
            </a:r>
            <a:r>
              <a:rPr kumimoji="0" sz="3600" b="0" i="0" u="none" strike="noStrike" kern="0" cap="none" spc="-120" normalizeH="0" baseline="0" noProof="0" dirty="0">
                <a:ln>
                  <a:noFill/>
                </a:ln>
                <a:solidFill>
                  <a:srgbClr val="022752"/>
                </a:solidFill>
                <a:effectLst/>
                <a:uLnTx/>
                <a:uFillTx/>
                <a:latin typeface="Calibri"/>
                <a:cs typeface="Calibri"/>
              </a:rPr>
              <a:t> </a:t>
            </a:r>
            <a:r>
              <a:rPr kumimoji="0" sz="3600" b="0" i="0" u="none" strike="noStrike" kern="0" cap="none" spc="-25" normalizeH="0" baseline="0" noProof="0" dirty="0">
                <a:ln>
                  <a:noFill/>
                </a:ln>
                <a:solidFill>
                  <a:srgbClr val="022752"/>
                </a:solidFill>
                <a:effectLst/>
                <a:uLnTx/>
                <a:uFillTx/>
                <a:latin typeface="Calibri"/>
                <a:cs typeface="Calibri"/>
              </a:rPr>
              <a:t>and </a:t>
            </a:r>
            <a:r>
              <a:rPr kumimoji="0" sz="3600" b="0" i="0" u="none" strike="noStrike" kern="0" cap="none" spc="0" normalizeH="0" baseline="0" noProof="0" dirty="0">
                <a:ln>
                  <a:noFill/>
                </a:ln>
                <a:solidFill>
                  <a:srgbClr val="022752"/>
                </a:solidFill>
                <a:effectLst/>
                <a:uLnTx/>
                <a:uFillTx/>
                <a:latin typeface="Calibri"/>
                <a:cs typeface="Calibri"/>
              </a:rPr>
              <a:t>responsible</a:t>
            </a:r>
            <a:r>
              <a:rPr kumimoji="0" sz="3600" b="0" i="0" u="none" strike="noStrike" kern="0" cap="none" spc="-85" normalizeH="0" baseline="0" noProof="0" dirty="0">
                <a:ln>
                  <a:noFill/>
                </a:ln>
                <a:solidFill>
                  <a:srgbClr val="022752"/>
                </a:solidFill>
                <a:effectLst/>
                <a:uLnTx/>
                <a:uFillTx/>
                <a:latin typeface="Calibri"/>
                <a:cs typeface="Calibri"/>
              </a:rPr>
              <a:t> </a:t>
            </a:r>
            <a:r>
              <a:rPr kumimoji="0" sz="3600" b="0" i="0" u="none" strike="noStrike" kern="0" cap="none" spc="-25" normalizeH="0" baseline="0" noProof="0" dirty="0">
                <a:ln>
                  <a:noFill/>
                </a:ln>
                <a:solidFill>
                  <a:srgbClr val="022752"/>
                </a:solidFill>
                <a:effectLst/>
                <a:uLnTx/>
                <a:uFillTx/>
                <a:latin typeface="Calibri"/>
                <a:cs typeface="Calibri"/>
              </a:rPr>
              <a:t>AI</a:t>
            </a:r>
            <a:endParaRPr kumimoji="0" sz="3600" b="0" i="0" u="none" strike="noStrike" kern="0" cap="none" spc="0" normalizeH="0" baseline="0" noProof="0">
              <a:ln>
                <a:noFill/>
              </a:ln>
              <a:solidFill>
                <a:sysClr val="windowText" lastClr="000000"/>
              </a:solidFill>
              <a:effectLst/>
              <a:uLnTx/>
              <a:uFillTx/>
              <a:latin typeface="Calibri"/>
              <a:cs typeface="Calibri"/>
            </a:endParaRPr>
          </a:p>
        </p:txBody>
      </p:sp>
      <p:sp>
        <p:nvSpPr>
          <p:cNvPr id="7" name="object 7">
            <a:extLst>
              <a:ext uri="{C183D7F6-B498-43B3-948B-1728B52AA6E4}">
                <adec:decorative xmlns:adec="http://schemas.microsoft.com/office/drawing/2017/decorative" val="1"/>
              </a:ext>
            </a:extLst>
          </p:cNvPr>
          <p:cNvSpPr/>
          <p:nvPr/>
        </p:nvSpPr>
        <p:spPr>
          <a:xfrm>
            <a:off x="7377544" y="1836808"/>
            <a:ext cx="4013200" cy="831215"/>
          </a:xfrm>
          <a:custGeom>
            <a:avLst/>
            <a:gdLst/>
            <a:ahLst/>
            <a:cxnLst/>
            <a:rect l="l" t="t" r="r" b="b"/>
            <a:pathLst>
              <a:path w="4013200" h="831214">
                <a:moveTo>
                  <a:pt x="3874326" y="0"/>
                </a:moveTo>
                <a:lnTo>
                  <a:pt x="138473" y="0"/>
                </a:lnTo>
                <a:lnTo>
                  <a:pt x="94704" y="7059"/>
                </a:lnTo>
                <a:lnTo>
                  <a:pt x="56692" y="26717"/>
                </a:lnTo>
                <a:lnTo>
                  <a:pt x="26717" y="56693"/>
                </a:lnTo>
                <a:lnTo>
                  <a:pt x="7059" y="94705"/>
                </a:lnTo>
                <a:lnTo>
                  <a:pt x="0" y="138473"/>
                </a:lnTo>
                <a:lnTo>
                  <a:pt x="0" y="692358"/>
                </a:lnTo>
                <a:lnTo>
                  <a:pt x="7059" y="736126"/>
                </a:lnTo>
                <a:lnTo>
                  <a:pt x="26717" y="774139"/>
                </a:lnTo>
                <a:lnTo>
                  <a:pt x="56692" y="804115"/>
                </a:lnTo>
                <a:lnTo>
                  <a:pt x="94704" y="823773"/>
                </a:lnTo>
                <a:lnTo>
                  <a:pt x="138473" y="830832"/>
                </a:lnTo>
                <a:lnTo>
                  <a:pt x="3874326" y="830832"/>
                </a:lnTo>
                <a:lnTo>
                  <a:pt x="3918095" y="823773"/>
                </a:lnTo>
                <a:lnTo>
                  <a:pt x="3956107" y="804115"/>
                </a:lnTo>
                <a:lnTo>
                  <a:pt x="3986082" y="774139"/>
                </a:lnTo>
                <a:lnTo>
                  <a:pt x="4005740" y="736126"/>
                </a:lnTo>
                <a:lnTo>
                  <a:pt x="4012799" y="692358"/>
                </a:lnTo>
                <a:lnTo>
                  <a:pt x="4012799" y="138473"/>
                </a:lnTo>
                <a:lnTo>
                  <a:pt x="4005740" y="94705"/>
                </a:lnTo>
                <a:lnTo>
                  <a:pt x="3986082" y="56693"/>
                </a:lnTo>
                <a:lnTo>
                  <a:pt x="3956107" y="26717"/>
                </a:lnTo>
                <a:lnTo>
                  <a:pt x="3918095" y="7059"/>
                </a:lnTo>
                <a:lnTo>
                  <a:pt x="3874326" y="0"/>
                </a:lnTo>
                <a:close/>
              </a:path>
            </a:pathLst>
          </a:custGeom>
          <a:solidFill>
            <a:srgbClr val="02275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a:extLst>
              <a:ext uri="{C183D7F6-B498-43B3-948B-1728B52AA6E4}">
                <adec:decorative xmlns:adec="http://schemas.microsoft.com/office/drawing/2017/decorative" val="1"/>
              </a:ext>
            </a:extLst>
          </p:cNvPr>
          <p:cNvSpPr/>
          <p:nvPr/>
        </p:nvSpPr>
        <p:spPr>
          <a:xfrm>
            <a:off x="7377544" y="2933167"/>
            <a:ext cx="4013200" cy="831215"/>
          </a:xfrm>
          <a:custGeom>
            <a:avLst/>
            <a:gdLst/>
            <a:ahLst/>
            <a:cxnLst/>
            <a:rect l="l" t="t" r="r" b="b"/>
            <a:pathLst>
              <a:path w="4013200" h="831214">
                <a:moveTo>
                  <a:pt x="3874326" y="0"/>
                </a:moveTo>
                <a:lnTo>
                  <a:pt x="138473" y="0"/>
                </a:lnTo>
                <a:lnTo>
                  <a:pt x="94704" y="7059"/>
                </a:lnTo>
                <a:lnTo>
                  <a:pt x="56692" y="26717"/>
                </a:lnTo>
                <a:lnTo>
                  <a:pt x="26717" y="56692"/>
                </a:lnTo>
                <a:lnTo>
                  <a:pt x="7059" y="94704"/>
                </a:lnTo>
                <a:lnTo>
                  <a:pt x="0" y="138473"/>
                </a:lnTo>
                <a:lnTo>
                  <a:pt x="0" y="692358"/>
                </a:lnTo>
                <a:lnTo>
                  <a:pt x="7059" y="736126"/>
                </a:lnTo>
                <a:lnTo>
                  <a:pt x="26717" y="774138"/>
                </a:lnTo>
                <a:lnTo>
                  <a:pt x="56692" y="804114"/>
                </a:lnTo>
                <a:lnTo>
                  <a:pt x="94704" y="823772"/>
                </a:lnTo>
                <a:lnTo>
                  <a:pt x="138473" y="830831"/>
                </a:lnTo>
                <a:lnTo>
                  <a:pt x="3874326" y="830831"/>
                </a:lnTo>
                <a:lnTo>
                  <a:pt x="3918095" y="823772"/>
                </a:lnTo>
                <a:lnTo>
                  <a:pt x="3956107" y="804114"/>
                </a:lnTo>
                <a:lnTo>
                  <a:pt x="3986082" y="774138"/>
                </a:lnTo>
                <a:lnTo>
                  <a:pt x="4005740" y="736126"/>
                </a:lnTo>
                <a:lnTo>
                  <a:pt x="4012799" y="692358"/>
                </a:lnTo>
                <a:lnTo>
                  <a:pt x="4012799" y="138473"/>
                </a:lnTo>
                <a:lnTo>
                  <a:pt x="4005740" y="94704"/>
                </a:lnTo>
                <a:lnTo>
                  <a:pt x="3986082" y="56692"/>
                </a:lnTo>
                <a:lnTo>
                  <a:pt x="3956107" y="26717"/>
                </a:lnTo>
                <a:lnTo>
                  <a:pt x="3918095" y="7059"/>
                </a:lnTo>
                <a:lnTo>
                  <a:pt x="3874326" y="0"/>
                </a:lnTo>
                <a:close/>
              </a:path>
            </a:pathLst>
          </a:custGeom>
          <a:solidFill>
            <a:srgbClr val="02275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a:extLst>
              <a:ext uri="{C183D7F6-B498-43B3-948B-1728B52AA6E4}">
                <adec:decorative xmlns:adec="http://schemas.microsoft.com/office/drawing/2017/decorative" val="1"/>
              </a:ext>
            </a:extLst>
          </p:cNvPr>
          <p:cNvSpPr/>
          <p:nvPr/>
        </p:nvSpPr>
        <p:spPr>
          <a:xfrm>
            <a:off x="7377544" y="4029527"/>
            <a:ext cx="4013200" cy="831215"/>
          </a:xfrm>
          <a:custGeom>
            <a:avLst/>
            <a:gdLst/>
            <a:ahLst/>
            <a:cxnLst/>
            <a:rect l="l" t="t" r="r" b="b"/>
            <a:pathLst>
              <a:path w="4013200" h="831214">
                <a:moveTo>
                  <a:pt x="3874326" y="0"/>
                </a:moveTo>
                <a:lnTo>
                  <a:pt x="138473" y="0"/>
                </a:lnTo>
                <a:lnTo>
                  <a:pt x="94704" y="7059"/>
                </a:lnTo>
                <a:lnTo>
                  <a:pt x="56692" y="26717"/>
                </a:lnTo>
                <a:lnTo>
                  <a:pt x="26717" y="56692"/>
                </a:lnTo>
                <a:lnTo>
                  <a:pt x="7059" y="94704"/>
                </a:lnTo>
                <a:lnTo>
                  <a:pt x="0" y="138473"/>
                </a:lnTo>
                <a:lnTo>
                  <a:pt x="0" y="692358"/>
                </a:lnTo>
                <a:lnTo>
                  <a:pt x="7059" y="736126"/>
                </a:lnTo>
                <a:lnTo>
                  <a:pt x="26717" y="774138"/>
                </a:lnTo>
                <a:lnTo>
                  <a:pt x="56692" y="804114"/>
                </a:lnTo>
                <a:lnTo>
                  <a:pt x="94704" y="823772"/>
                </a:lnTo>
                <a:lnTo>
                  <a:pt x="138473" y="830831"/>
                </a:lnTo>
                <a:lnTo>
                  <a:pt x="3874326" y="830831"/>
                </a:lnTo>
                <a:lnTo>
                  <a:pt x="3918095" y="823772"/>
                </a:lnTo>
                <a:lnTo>
                  <a:pt x="3956107" y="804114"/>
                </a:lnTo>
                <a:lnTo>
                  <a:pt x="3986082" y="774138"/>
                </a:lnTo>
                <a:lnTo>
                  <a:pt x="4005740" y="736126"/>
                </a:lnTo>
                <a:lnTo>
                  <a:pt x="4012799" y="692358"/>
                </a:lnTo>
                <a:lnTo>
                  <a:pt x="4012799" y="138473"/>
                </a:lnTo>
                <a:lnTo>
                  <a:pt x="4005740" y="94704"/>
                </a:lnTo>
                <a:lnTo>
                  <a:pt x="3986082" y="56692"/>
                </a:lnTo>
                <a:lnTo>
                  <a:pt x="3956107" y="26717"/>
                </a:lnTo>
                <a:lnTo>
                  <a:pt x="3918095" y="7059"/>
                </a:lnTo>
                <a:lnTo>
                  <a:pt x="3874326" y="0"/>
                </a:lnTo>
                <a:close/>
              </a:path>
            </a:pathLst>
          </a:custGeom>
          <a:solidFill>
            <a:srgbClr val="02275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txBox="1"/>
          <p:nvPr/>
        </p:nvSpPr>
        <p:spPr>
          <a:xfrm>
            <a:off x="7898838" y="1970532"/>
            <a:ext cx="2969895" cy="2707640"/>
          </a:xfrm>
          <a:prstGeom prst="rect">
            <a:avLst/>
          </a:prstGeom>
        </p:spPr>
        <p:txBody>
          <a:bodyPr vert="horz" wrap="square" lIns="0" tIns="12700" rIns="0" bIns="0" rtlCol="0">
            <a:spAutoFit/>
          </a:bodyPr>
          <a:lstStyle/>
          <a:p>
            <a:pPr marL="0" marR="0" lvl="0" indent="0" algn="ctr" defTabSz="914400" eaLnBrk="1" fontAlgn="auto" latinLnBrk="0" hangingPunct="1">
              <a:lnSpc>
                <a:spcPct val="100000"/>
              </a:lnSpc>
              <a:spcBef>
                <a:spcPts val="100"/>
              </a:spcBef>
              <a:spcAft>
                <a:spcPts val="0"/>
              </a:spcAft>
              <a:buClrTx/>
              <a:buSzTx/>
              <a:buFontTx/>
              <a:buNone/>
              <a:tabLst/>
              <a:defRPr/>
            </a:pPr>
            <a:r>
              <a:rPr kumimoji="0" sz="3200" b="1" i="0" u="none" strike="noStrike" kern="0" cap="none" spc="-10" normalizeH="0" baseline="0" noProof="0" dirty="0">
                <a:ln>
                  <a:noFill/>
                </a:ln>
                <a:solidFill>
                  <a:srgbClr val="FFFFFF"/>
                </a:solidFill>
                <a:effectLst/>
                <a:uLnTx/>
                <a:uFillTx/>
                <a:latin typeface="Calibri"/>
                <a:cs typeface="Calibri"/>
              </a:rPr>
              <a:t>Rights-preserving</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165735" marR="156845" lvl="0" indent="0" algn="ctr" defTabSz="914400" eaLnBrk="1" fontAlgn="auto" latinLnBrk="0" hangingPunct="1">
              <a:lnSpc>
                <a:spcPct val="225000"/>
              </a:lnSpc>
              <a:spcBef>
                <a:spcPts val="0"/>
              </a:spcBef>
              <a:spcAft>
                <a:spcPts val="0"/>
              </a:spcAft>
              <a:buClrTx/>
              <a:buSzTx/>
              <a:buFontTx/>
              <a:buNone/>
              <a:tabLst/>
              <a:defRPr/>
            </a:pPr>
            <a:r>
              <a:rPr kumimoji="0" sz="3200" b="1" i="0" u="none" strike="noStrike" kern="0" cap="none" spc="0" normalizeH="0" baseline="0" noProof="0" dirty="0">
                <a:ln>
                  <a:noFill/>
                </a:ln>
                <a:solidFill>
                  <a:srgbClr val="FFFFFF"/>
                </a:solidFill>
                <a:effectLst/>
                <a:uLnTx/>
                <a:uFillTx/>
                <a:latin typeface="Calibri"/>
                <a:cs typeface="Calibri"/>
              </a:rPr>
              <a:t>Flexibly</a:t>
            </a:r>
            <a:r>
              <a:rPr kumimoji="0" sz="3200" b="1" i="0" u="none" strike="noStrike" kern="0" cap="none" spc="-70" normalizeH="0" baseline="0" noProof="0" dirty="0">
                <a:ln>
                  <a:noFill/>
                </a:ln>
                <a:solidFill>
                  <a:srgbClr val="FFFFFF"/>
                </a:solidFill>
                <a:effectLst/>
                <a:uLnTx/>
                <a:uFillTx/>
                <a:latin typeface="Calibri"/>
                <a:cs typeface="Calibri"/>
              </a:rPr>
              <a:t> </a:t>
            </a:r>
            <a:r>
              <a:rPr kumimoji="0" sz="3200" b="1" i="0" u="none" strike="noStrike" kern="0" cap="none" spc="-10" normalizeH="0" baseline="0" noProof="0" dirty="0">
                <a:ln>
                  <a:noFill/>
                </a:ln>
                <a:solidFill>
                  <a:srgbClr val="FFFFFF"/>
                </a:solidFill>
                <a:effectLst/>
                <a:uLnTx/>
                <a:uFillTx/>
                <a:latin typeface="Calibri"/>
                <a:cs typeface="Calibri"/>
              </a:rPr>
              <a:t>applied Measurable</a:t>
            </a:r>
            <a:endParaRPr kumimoji="0" sz="3200" b="0" i="0" u="none" strike="noStrike" kern="0" cap="none" spc="0" normalizeH="0" baseline="0" noProof="0">
              <a:ln>
                <a:noFill/>
              </a:ln>
              <a:solidFill>
                <a:sysClr val="windowText" lastClr="000000"/>
              </a:solidFill>
              <a:effectLst/>
              <a:uLnTx/>
              <a:uFillTx/>
              <a:latin typeface="Calibri"/>
              <a:cs typeface="Calibri"/>
            </a:endParaRPr>
          </a:p>
        </p:txBody>
      </p:sp>
      <p:sp>
        <p:nvSpPr>
          <p:cNvPr id="11" name="object 11"/>
          <p:cNvSpPr txBox="1"/>
          <p:nvPr/>
        </p:nvSpPr>
        <p:spPr>
          <a:xfrm>
            <a:off x="11790207" y="6509216"/>
            <a:ext cx="110489" cy="196215"/>
          </a:xfrm>
          <a:prstGeom prst="rect">
            <a:avLst/>
          </a:prstGeom>
        </p:spPr>
        <p:txBody>
          <a:bodyPr vert="horz" wrap="square" lIns="0" tIns="0" rIns="0" bIns="0" rtlCol="0">
            <a:spAutoFit/>
          </a:bodyPr>
          <a:lstStyle/>
          <a:p>
            <a:pPr marL="12700" marR="0" lvl="0" indent="0" defTabSz="914400" eaLnBrk="1" fontAlgn="auto" latinLnBrk="0" hangingPunct="1">
              <a:lnSpc>
                <a:spcPts val="1425"/>
              </a:lnSpc>
              <a:spcBef>
                <a:spcPts val="0"/>
              </a:spcBef>
              <a:spcAft>
                <a:spcPts val="0"/>
              </a:spcAft>
              <a:buClrTx/>
              <a:buSzTx/>
              <a:buFontTx/>
              <a:buNone/>
              <a:tabLst/>
              <a:defRPr/>
            </a:pPr>
            <a:r>
              <a:rPr kumimoji="0" sz="1200" b="0" i="0" u="none" strike="noStrike" kern="0" cap="none" spc="-50" normalizeH="0" baseline="0" noProof="0" dirty="0">
                <a:ln>
                  <a:noFill/>
                </a:ln>
                <a:solidFill>
                  <a:sysClr val="windowText" lastClr="000000"/>
                </a:solidFill>
                <a:effectLst/>
                <a:uLnTx/>
                <a:uFillTx/>
                <a:latin typeface="Arial"/>
                <a:cs typeface="Arial"/>
              </a:rPr>
              <a:t>2</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68732" rIns="0" bIns="0" rtlCol="0">
            <a:spAutoFit/>
          </a:bodyPr>
          <a:lstStyle/>
          <a:p>
            <a:pPr marL="12700">
              <a:lnSpc>
                <a:spcPct val="100000"/>
              </a:lnSpc>
              <a:spcBef>
                <a:spcPts val="100"/>
              </a:spcBef>
            </a:pPr>
            <a:r>
              <a:rPr dirty="0"/>
              <a:t>THE</a:t>
            </a:r>
            <a:r>
              <a:rPr spc="-25" dirty="0"/>
              <a:t> </a:t>
            </a:r>
            <a:r>
              <a:rPr dirty="0"/>
              <a:t>PATH</a:t>
            </a:r>
            <a:r>
              <a:rPr spc="-25" dirty="0"/>
              <a:t> </a:t>
            </a:r>
            <a:r>
              <a:rPr dirty="0"/>
              <a:t>TO</a:t>
            </a:r>
            <a:r>
              <a:rPr spc="-25" dirty="0"/>
              <a:t> </a:t>
            </a:r>
            <a:r>
              <a:rPr dirty="0"/>
              <a:t>AI</a:t>
            </a:r>
            <a:r>
              <a:rPr spc="-25" dirty="0"/>
              <a:t> </a:t>
            </a:r>
            <a:r>
              <a:rPr dirty="0"/>
              <a:t>RMF</a:t>
            </a:r>
            <a:r>
              <a:rPr spc="-15" dirty="0"/>
              <a:t> </a:t>
            </a:r>
            <a:r>
              <a:rPr spc="-25" dirty="0"/>
              <a:t>1.0</a:t>
            </a:r>
          </a:p>
        </p:txBody>
      </p:sp>
      <p:sp>
        <p:nvSpPr>
          <p:cNvPr id="3" name="object 3"/>
          <p:cNvSpPr txBox="1"/>
          <p:nvPr/>
        </p:nvSpPr>
        <p:spPr>
          <a:xfrm>
            <a:off x="11809241" y="6499532"/>
            <a:ext cx="77470" cy="186055"/>
          </a:xfrm>
          <a:prstGeom prst="rect">
            <a:avLst/>
          </a:prstGeom>
        </p:spPr>
        <p:txBody>
          <a:bodyPr vert="horz" wrap="square" lIns="0" tIns="0" rIns="0" bIns="0" rtlCol="0">
            <a:spAutoFit/>
          </a:bodyPr>
          <a:lstStyle/>
          <a:p>
            <a:pPr marL="0" marR="0" lvl="0" indent="0" defTabSz="914400" eaLnBrk="1" fontAlgn="auto" latinLnBrk="0" hangingPunct="1">
              <a:lnSpc>
                <a:spcPts val="1385"/>
              </a:lnSpc>
              <a:spcBef>
                <a:spcPts val="0"/>
              </a:spcBef>
              <a:spcAft>
                <a:spcPts val="0"/>
              </a:spcAft>
              <a:buClrTx/>
              <a:buSzTx/>
              <a:buFontTx/>
              <a:buNone/>
              <a:tabLst/>
              <a:defRPr/>
            </a:pPr>
            <a:r>
              <a:rPr kumimoji="0" sz="1200" b="0" i="0" u="none" strike="noStrike" kern="0" cap="none" spc="-60" normalizeH="0" baseline="0" noProof="0" dirty="0">
                <a:ln>
                  <a:noFill/>
                </a:ln>
                <a:solidFill>
                  <a:sysClr val="windowText" lastClr="000000"/>
                </a:solidFill>
                <a:effectLst/>
                <a:uLnTx/>
                <a:uFillTx/>
                <a:latin typeface="Calibri"/>
                <a:cs typeface="Calibri"/>
              </a:rPr>
              <a:t>3</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pic>
        <p:nvPicPr>
          <p:cNvPr id="4" name="object 4" descr="Timeline of the path to AI RMF 1.0&#10;&#10;July 29, 2021: RFI Seeking input&#10;October 19-21, 2021: NIST AI RMF Workshop #1&#10;December 13, 2021: AI RMF Concept Paper&#10;March 17, 2022: AI RMF 1st Draft&#10;March 29-31, 2022: NIST AI RMF Workshop #2&#10;August 18, 2022: AI RMF 2nd Draft&#10;October 18-19, 2022: NIST AI Workshop #3&#10;January 26, 2023: AI RMF 1.0; AI RFM Playbook"/>
          <p:cNvPicPr/>
          <p:nvPr/>
        </p:nvPicPr>
        <p:blipFill>
          <a:blip r:embed="rId2" cstate="print"/>
          <a:stretch>
            <a:fillRect/>
          </a:stretch>
        </p:blipFill>
        <p:spPr>
          <a:xfrm>
            <a:off x="146304" y="1770887"/>
            <a:ext cx="11899392" cy="4779264"/>
          </a:xfrm>
          <a:prstGeom prst="rect">
            <a:avLst/>
          </a:prstGeom>
        </p:spPr>
      </p:pic>
      <p:sp>
        <p:nvSpPr>
          <p:cNvPr id="5" name="object 5"/>
          <p:cNvSpPr txBox="1"/>
          <p:nvPr/>
        </p:nvSpPr>
        <p:spPr>
          <a:xfrm>
            <a:off x="11942607" y="6661616"/>
            <a:ext cx="110489" cy="196215"/>
          </a:xfrm>
          <a:prstGeom prst="rect">
            <a:avLst/>
          </a:prstGeom>
        </p:spPr>
        <p:txBody>
          <a:bodyPr vert="horz" wrap="square" lIns="0" tIns="0" rIns="0" bIns="0" rtlCol="0">
            <a:spAutoFit/>
          </a:bodyPr>
          <a:lstStyle/>
          <a:p>
            <a:pPr marL="12700" marR="0" lvl="0" indent="0" defTabSz="914400" eaLnBrk="1" fontAlgn="auto" latinLnBrk="0" hangingPunct="1">
              <a:lnSpc>
                <a:spcPts val="1425"/>
              </a:lnSpc>
              <a:spcBef>
                <a:spcPts val="0"/>
              </a:spcBef>
              <a:spcAft>
                <a:spcPts val="0"/>
              </a:spcAft>
              <a:buClrTx/>
              <a:buSzTx/>
              <a:buFontTx/>
              <a:buNone/>
              <a:tabLst/>
              <a:defRPr/>
            </a:pPr>
            <a:r>
              <a:rPr kumimoji="0" sz="1200" b="0" i="0" u="none" strike="noStrike" kern="0" cap="none" spc="-50" normalizeH="0" baseline="0" noProof="0" dirty="0">
                <a:ln>
                  <a:noFill/>
                </a:ln>
                <a:solidFill>
                  <a:sysClr val="windowText" lastClr="000000"/>
                </a:solidFill>
                <a:effectLst/>
                <a:uLnTx/>
                <a:uFillTx/>
                <a:latin typeface="Arial"/>
                <a:cs typeface="Arial"/>
              </a:rPr>
              <a:t>3</a:t>
            </a:r>
            <a:endParaRPr kumimoji="0" sz="120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36219" rIns="0" bIns="0" rtlCol="0">
            <a:spAutoFit/>
          </a:bodyPr>
          <a:lstStyle/>
          <a:p>
            <a:pPr marL="308610">
              <a:lnSpc>
                <a:spcPct val="100000"/>
              </a:lnSpc>
              <a:spcBef>
                <a:spcPts val="100"/>
              </a:spcBef>
            </a:pPr>
            <a:r>
              <a:rPr sz="4200" dirty="0"/>
              <a:t>KEY</a:t>
            </a:r>
            <a:r>
              <a:rPr sz="4200" spc="-70" dirty="0"/>
              <a:t> </a:t>
            </a:r>
            <a:r>
              <a:rPr sz="4200" spc="-10" dirty="0"/>
              <a:t>TERMINOLOGY</a:t>
            </a:r>
            <a:endParaRPr sz="4200"/>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1920" marR="0" lvl="0" indent="0" defTabSz="914400" eaLnBrk="1" fontAlgn="auto" latinLnBrk="0" hangingPunct="1">
              <a:lnSpc>
                <a:spcPts val="1425"/>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000000"/>
                </a:solidFill>
                <a:effectLst/>
                <a:uLnTx/>
                <a:uFillTx/>
                <a:latin typeface="Arial"/>
                <a:cs typeface="Arial"/>
              </a:rPr>
              <a:pPr marL="121920" marR="0" lvl="0" indent="0" defTabSz="914400" eaLnBrk="1" fontAlgn="auto" latinLnBrk="0" hangingPunct="1">
                <a:lnSpc>
                  <a:spcPts val="1425"/>
                </a:lnSpc>
                <a:spcBef>
                  <a:spcPts val="0"/>
                </a:spcBef>
                <a:spcAft>
                  <a:spcPts val="0"/>
                </a:spcAft>
                <a:buClrTx/>
                <a:buSzTx/>
                <a:buFontTx/>
                <a:buNone/>
                <a:tabLst/>
                <a:defRPr/>
              </a:pPr>
              <a:t>5</a:t>
            </a:fld>
            <a:endParaRPr kumimoji="0" sz="1200" b="0" i="0" u="none" strike="noStrike" kern="0" cap="none" spc="-50" normalizeH="0" baseline="0" noProof="0" dirty="0">
              <a:ln>
                <a:noFill/>
              </a:ln>
              <a:solidFill>
                <a:srgbClr val="000000"/>
              </a:solidFill>
              <a:effectLst/>
              <a:uLnTx/>
              <a:uFillTx/>
              <a:latin typeface="Arial"/>
              <a:cs typeface="Arial"/>
            </a:endParaRPr>
          </a:p>
        </p:txBody>
      </p:sp>
      <p:sp>
        <p:nvSpPr>
          <p:cNvPr id="3" name="object 3"/>
          <p:cNvSpPr txBox="1"/>
          <p:nvPr/>
        </p:nvSpPr>
        <p:spPr>
          <a:xfrm>
            <a:off x="1091750" y="1562099"/>
            <a:ext cx="9842500" cy="3823335"/>
          </a:xfrm>
          <a:prstGeom prst="rect">
            <a:avLst/>
          </a:prstGeom>
        </p:spPr>
        <p:txBody>
          <a:bodyPr vert="horz" wrap="square" lIns="0" tIns="12700" rIns="0" bIns="0" rtlCol="0">
            <a:spAutoFit/>
          </a:bodyPr>
          <a:lstStyle/>
          <a:p>
            <a:pPr marL="316865" marR="528320" lvl="0" indent="-304800" defTabSz="914400" eaLnBrk="1" fontAlgn="auto" latinLnBrk="0" hangingPunct="1">
              <a:lnSpc>
                <a:spcPct val="115399"/>
              </a:lnSpc>
              <a:spcBef>
                <a:spcPts val="100"/>
              </a:spcBef>
              <a:spcAft>
                <a:spcPts val="0"/>
              </a:spcAft>
              <a:buClr>
                <a:srgbClr val="000000"/>
              </a:buClr>
              <a:buSzPct val="46153"/>
              <a:buFont typeface="Arial"/>
              <a:buChar char="●"/>
              <a:tabLst>
                <a:tab pos="316865" algn="l"/>
              </a:tabLst>
              <a:defRPr/>
            </a:pPr>
            <a:r>
              <a:rPr kumimoji="0" sz="2600" b="1" i="0" u="none" strike="noStrike" kern="0" cap="none" spc="0" normalizeH="0" baseline="0" noProof="0" dirty="0">
                <a:ln>
                  <a:noFill/>
                </a:ln>
                <a:solidFill>
                  <a:srgbClr val="203864"/>
                </a:solidFill>
                <a:effectLst/>
                <a:uLnTx/>
                <a:uFillTx/>
                <a:latin typeface="Calibri"/>
                <a:cs typeface="Calibri"/>
              </a:rPr>
              <a:t>AI</a:t>
            </a:r>
            <a:r>
              <a:rPr kumimoji="0" sz="2600" b="1" i="0" u="none" strike="noStrike" kern="0" cap="none" spc="-45"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systems:</a:t>
            </a:r>
            <a:r>
              <a:rPr kumimoji="0" sz="2600" b="1" i="0" u="none" strike="noStrike" kern="0" cap="none" spc="-4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engineered</a:t>
            </a:r>
            <a:r>
              <a:rPr kumimoji="0" sz="2600" b="0" i="0" u="none" strike="noStrike" kern="0" cap="none" spc="-4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or</a:t>
            </a:r>
            <a:r>
              <a:rPr kumimoji="0" sz="2600" b="0" i="0" u="none" strike="noStrike" kern="0" cap="none" spc="-25" normalizeH="0" baseline="0" noProof="0" dirty="0">
                <a:ln>
                  <a:noFill/>
                </a:ln>
                <a:solidFill>
                  <a:srgbClr val="203864"/>
                </a:solidFill>
                <a:effectLst/>
                <a:uLnTx/>
                <a:uFillTx/>
                <a:latin typeface="Calibri"/>
                <a:cs typeface="Calibri"/>
              </a:rPr>
              <a:t> </a:t>
            </a:r>
            <a:r>
              <a:rPr kumimoji="0" sz="2600" b="0" i="0" u="none" strike="noStrike" kern="0" cap="none" spc="-10" normalizeH="0" baseline="0" noProof="0" dirty="0">
                <a:ln>
                  <a:noFill/>
                </a:ln>
                <a:solidFill>
                  <a:srgbClr val="203864"/>
                </a:solidFill>
                <a:effectLst/>
                <a:uLnTx/>
                <a:uFillTx/>
                <a:latin typeface="Calibri"/>
                <a:cs typeface="Calibri"/>
              </a:rPr>
              <a:t>machine-</a:t>
            </a:r>
            <a:r>
              <a:rPr kumimoji="0" sz="2600" b="0" i="0" u="none" strike="noStrike" kern="0" cap="none" spc="0" normalizeH="0" baseline="0" noProof="0" dirty="0">
                <a:ln>
                  <a:noFill/>
                </a:ln>
                <a:solidFill>
                  <a:srgbClr val="203864"/>
                </a:solidFill>
                <a:effectLst/>
                <a:uLnTx/>
                <a:uFillTx/>
                <a:latin typeface="Calibri"/>
                <a:cs typeface="Calibri"/>
              </a:rPr>
              <a:t>based</a:t>
            </a:r>
            <a:r>
              <a:rPr kumimoji="0" sz="2600" b="0" i="0" u="none" strike="noStrike" kern="0" cap="none" spc="-4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system</a:t>
            </a:r>
            <a:r>
              <a:rPr kumimoji="0" sz="2600" b="0" i="0" u="none" strike="noStrike" kern="0" cap="none" spc="-3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that</a:t>
            </a:r>
            <a:r>
              <a:rPr kumimoji="0" sz="2600" b="0" i="0" u="none" strike="noStrike" kern="0" cap="none" spc="-30" normalizeH="0" baseline="0" noProof="0" dirty="0">
                <a:ln>
                  <a:noFill/>
                </a:ln>
                <a:solidFill>
                  <a:srgbClr val="203864"/>
                </a:solidFill>
                <a:effectLst/>
                <a:uLnTx/>
                <a:uFillTx/>
                <a:latin typeface="Calibri"/>
                <a:cs typeface="Calibri"/>
              </a:rPr>
              <a:t> </a:t>
            </a:r>
            <a:r>
              <a:rPr kumimoji="0" sz="2600" b="1" i="0" u="none" strike="noStrike" kern="0" cap="none" spc="-10" normalizeH="0" baseline="0" noProof="0" dirty="0">
                <a:ln>
                  <a:noFill/>
                </a:ln>
                <a:solidFill>
                  <a:srgbClr val="203864"/>
                </a:solidFill>
                <a:effectLst/>
                <a:uLnTx/>
                <a:uFillTx/>
                <a:latin typeface="Calibri"/>
                <a:cs typeface="Calibri"/>
              </a:rPr>
              <a:t>generates </a:t>
            </a:r>
            <a:r>
              <a:rPr kumimoji="0" sz="2600" b="1" i="0" u="none" strike="noStrike" kern="0" cap="none" spc="0" normalizeH="0" baseline="0" noProof="0" dirty="0">
                <a:ln>
                  <a:noFill/>
                </a:ln>
                <a:solidFill>
                  <a:srgbClr val="203864"/>
                </a:solidFill>
                <a:effectLst/>
                <a:uLnTx/>
                <a:uFillTx/>
                <a:latin typeface="Calibri"/>
                <a:cs typeface="Calibri"/>
              </a:rPr>
              <a:t>outputs</a:t>
            </a:r>
            <a:r>
              <a:rPr kumimoji="0" sz="2600" b="1" i="0" u="none" strike="noStrike" kern="0" cap="none" spc="-50"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such</a:t>
            </a:r>
            <a:r>
              <a:rPr kumimoji="0" sz="2600" b="1" i="0" u="none" strike="noStrike" kern="0" cap="none" spc="-45"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as</a:t>
            </a:r>
            <a:r>
              <a:rPr kumimoji="0" sz="2600" b="1" i="0" u="none" strike="noStrike" kern="0" cap="none" spc="-50"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predictions,</a:t>
            </a:r>
            <a:r>
              <a:rPr kumimoji="0" sz="2600" b="1" i="0" u="none" strike="noStrike" kern="0" cap="none" spc="-45" normalizeH="0" baseline="0" noProof="0" dirty="0">
                <a:ln>
                  <a:noFill/>
                </a:ln>
                <a:solidFill>
                  <a:srgbClr val="203864"/>
                </a:solidFill>
                <a:effectLst/>
                <a:uLnTx/>
                <a:uFillTx/>
                <a:latin typeface="Calibri"/>
                <a:cs typeface="Calibri"/>
              </a:rPr>
              <a:t> </a:t>
            </a:r>
            <a:r>
              <a:rPr kumimoji="0" sz="2600" b="1" i="0" u="none" strike="noStrike" kern="0" cap="none" spc="-10" normalizeH="0" baseline="0" noProof="0" dirty="0">
                <a:ln>
                  <a:noFill/>
                </a:ln>
                <a:solidFill>
                  <a:srgbClr val="203864"/>
                </a:solidFill>
                <a:effectLst/>
                <a:uLnTx/>
                <a:uFillTx/>
                <a:latin typeface="Calibri"/>
                <a:cs typeface="Calibri"/>
              </a:rPr>
              <a:t>recommendations,</a:t>
            </a:r>
            <a:r>
              <a:rPr kumimoji="0" sz="2600" b="1" i="0" u="none" strike="noStrike" kern="0" cap="none" spc="-50"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or</a:t>
            </a:r>
            <a:r>
              <a:rPr kumimoji="0" sz="2600" b="1" i="0" u="none" strike="noStrike" kern="0" cap="none" spc="-45" normalizeH="0" baseline="0" noProof="0" dirty="0">
                <a:ln>
                  <a:noFill/>
                </a:ln>
                <a:solidFill>
                  <a:srgbClr val="203864"/>
                </a:solidFill>
                <a:effectLst/>
                <a:uLnTx/>
                <a:uFillTx/>
                <a:latin typeface="Calibri"/>
                <a:cs typeface="Calibri"/>
              </a:rPr>
              <a:t> </a:t>
            </a:r>
            <a:r>
              <a:rPr kumimoji="0" sz="2600" b="1" i="0" u="none" strike="noStrike" kern="0" cap="none" spc="-10" normalizeH="0" baseline="0" noProof="0" dirty="0">
                <a:ln>
                  <a:noFill/>
                </a:ln>
                <a:solidFill>
                  <a:srgbClr val="203864"/>
                </a:solidFill>
                <a:effectLst/>
                <a:uLnTx/>
                <a:uFillTx/>
                <a:latin typeface="Calibri"/>
                <a:cs typeface="Calibri"/>
              </a:rPr>
              <a:t>decisions </a:t>
            </a:r>
            <a:r>
              <a:rPr kumimoji="0" sz="2600" b="0" i="0" u="none" strike="noStrike" kern="0" cap="none" spc="0" normalizeH="0" baseline="0" noProof="0" dirty="0">
                <a:ln>
                  <a:noFill/>
                </a:ln>
                <a:solidFill>
                  <a:srgbClr val="203864"/>
                </a:solidFill>
                <a:effectLst/>
                <a:uLnTx/>
                <a:uFillTx/>
                <a:latin typeface="Calibri"/>
                <a:cs typeface="Calibri"/>
              </a:rPr>
              <a:t>influencing</a:t>
            </a:r>
            <a:r>
              <a:rPr kumimoji="0" sz="2600" b="0" i="0" u="none" strike="noStrike" kern="0" cap="none" spc="-5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real</a:t>
            </a:r>
            <a:r>
              <a:rPr kumimoji="0" sz="2600" b="0" i="0" u="none" strike="noStrike" kern="0" cap="none" spc="-5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or</a:t>
            </a:r>
            <a:r>
              <a:rPr kumimoji="0" sz="2600" b="0" i="0" u="none" strike="noStrike" kern="0" cap="none" spc="-4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virtual</a:t>
            </a:r>
            <a:r>
              <a:rPr kumimoji="0" sz="2600" b="0" i="0" u="none" strike="noStrike" kern="0" cap="none" spc="-5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environments</a:t>
            </a:r>
            <a:r>
              <a:rPr kumimoji="0" sz="2600" b="0" i="0" u="none" strike="noStrike" kern="0" cap="none" spc="-5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and</a:t>
            </a:r>
            <a:r>
              <a:rPr kumimoji="0" sz="2600" b="0" i="0" u="none" strike="noStrike" kern="0" cap="none" spc="-5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operating</a:t>
            </a:r>
            <a:r>
              <a:rPr kumimoji="0" sz="2600" b="0" i="0" u="none" strike="noStrike" kern="0" cap="none" spc="-5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with</a:t>
            </a:r>
            <a:r>
              <a:rPr kumimoji="0" sz="2600" b="0" i="0" u="none" strike="noStrike" kern="0" cap="none" spc="-55" normalizeH="0" baseline="0" noProof="0" dirty="0">
                <a:ln>
                  <a:noFill/>
                </a:ln>
                <a:solidFill>
                  <a:srgbClr val="203864"/>
                </a:solidFill>
                <a:effectLst/>
                <a:uLnTx/>
                <a:uFillTx/>
                <a:latin typeface="Calibri"/>
                <a:cs typeface="Calibri"/>
              </a:rPr>
              <a:t> </a:t>
            </a:r>
            <a:r>
              <a:rPr kumimoji="0" sz="2600" b="0" i="0" u="none" strike="noStrike" kern="0" cap="none" spc="-10" normalizeH="0" baseline="0" noProof="0" dirty="0">
                <a:ln>
                  <a:noFill/>
                </a:ln>
                <a:solidFill>
                  <a:srgbClr val="203864"/>
                </a:solidFill>
                <a:effectLst/>
                <a:uLnTx/>
                <a:uFillTx/>
                <a:latin typeface="Calibri"/>
                <a:cs typeface="Calibri"/>
              </a:rPr>
              <a:t>varying </a:t>
            </a:r>
            <a:r>
              <a:rPr kumimoji="0" sz="2600" b="0" i="0" u="none" strike="noStrike" kern="0" cap="none" spc="0" normalizeH="0" baseline="0" noProof="0" dirty="0">
                <a:ln>
                  <a:noFill/>
                </a:ln>
                <a:solidFill>
                  <a:srgbClr val="203864"/>
                </a:solidFill>
                <a:effectLst/>
                <a:uLnTx/>
                <a:uFillTx/>
                <a:latin typeface="Calibri"/>
                <a:cs typeface="Calibri"/>
              </a:rPr>
              <a:t>levels</a:t>
            </a:r>
            <a:r>
              <a:rPr kumimoji="0" sz="2600" b="0" i="0" u="none" strike="noStrike" kern="0" cap="none" spc="-3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of</a:t>
            </a:r>
            <a:r>
              <a:rPr kumimoji="0" sz="2600" b="0" i="0" u="none" strike="noStrike" kern="0" cap="none" spc="-40" normalizeH="0" baseline="0" noProof="0" dirty="0">
                <a:ln>
                  <a:noFill/>
                </a:ln>
                <a:solidFill>
                  <a:srgbClr val="203864"/>
                </a:solidFill>
                <a:effectLst/>
                <a:uLnTx/>
                <a:uFillTx/>
                <a:latin typeface="Calibri"/>
                <a:cs typeface="Calibri"/>
              </a:rPr>
              <a:t> </a:t>
            </a:r>
            <a:r>
              <a:rPr kumimoji="0" sz="2600" b="0" i="0" u="none" strike="noStrike" kern="0" cap="none" spc="-10" normalizeH="0" baseline="0" noProof="0" dirty="0">
                <a:ln>
                  <a:noFill/>
                </a:ln>
                <a:solidFill>
                  <a:srgbClr val="203864"/>
                </a:solidFill>
                <a:effectLst/>
                <a:uLnTx/>
                <a:uFillTx/>
                <a:latin typeface="Calibri"/>
                <a:cs typeface="Calibri"/>
              </a:rPr>
              <a:t>autonomy.</a:t>
            </a:r>
            <a:endParaRPr kumimoji="0" sz="2600" b="0" i="0" u="none" strike="noStrike" kern="0" cap="none" spc="0" normalizeH="0" baseline="0" noProof="0">
              <a:ln>
                <a:noFill/>
              </a:ln>
              <a:solidFill>
                <a:sysClr val="windowText" lastClr="000000"/>
              </a:solidFill>
              <a:effectLst/>
              <a:uLnTx/>
              <a:uFillTx/>
              <a:latin typeface="Calibri"/>
              <a:cs typeface="Calibri"/>
            </a:endParaRPr>
          </a:p>
          <a:p>
            <a:pPr marL="316865" marR="5080" lvl="0" indent="-304800" algn="just" defTabSz="914400" eaLnBrk="1" fontAlgn="auto" latinLnBrk="0" hangingPunct="1">
              <a:lnSpc>
                <a:spcPct val="115399"/>
              </a:lnSpc>
              <a:spcBef>
                <a:spcPts val="1100"/>
              </a:spcBef>
              <a:spcAft>
                <a:spcPts val="0"/>
              </a:spcAft>
              <a:buClrTx/>
              <a:buSzPct val="46153"/>
              <a:buFont typeface="Arial"/>
              <a:buChar char="●"/>
              <a:tabLst>
                <a:tab pos="316865" algn="l"/>
                <a:tab pos="318770" algn="l"/>
              </a:tabLst>
              <a:defRPr/>
            </a:pPr>
            <a:r>
              <a:rPr kumimoji="0" sz="2600" b="0" i="0" u="none" strike="noStrike" kern="0" cap="none" spc="0" normalizeH="0" baseline="0" noProof="0" dirty="0">
                <a:ln>
                  <a:noFill/>
                </a:ln>
                <a:solidFill>
                  <a:sysClr val="windowText" lastClr="000000"/>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Risk:</a:t>
            </a:r>
            <a:r>
              <a:rPr kumimoji="0" sz="2600" b="1" i="0" u="none" strike="noStrike" kern="0" cap="none" spc="-4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composite</a:t>
            </a:r>
            <a:r>
              <a:rPr kumimoji="0" sz="2600" b="0" i="0" u="none" strike="noStrike" kern="0" cap="none" spc="-5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measure</a:t>
            </a:r>
            <a:r>
              <a:rPr kumimoji="0" sz="2600" b="0" i="0" u="none" strike="noStrike" kern="0" cap="none" spc="-5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of</a:t>
            </a:r>
            <a:r>
              <a:rPr kumimoji="0" sz="2600" b="0" i="0" u="none" strike="noStrike" kern="0" cap="none" spc="-5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an</a:t>
            </a:r>
            <a:r>
              <a:rPr kumimoji="0" sz="2600" b="0" i="0" u="none" strike="noStrike" kern="0" cap="none" spc="-4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event’s</a:t>
            </a:r>
            <a:r>
              <a:rPr kumimoji="0" sz="2600" b="0" i="0" u="none" strike="noStrike" kern="0" cap="none" spc="-4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probability</a:t>
            </a:r>
            <a:r>
              <a:rPr kumimoji="0" sz="2600" b="0" i="0" u="none" strike="noStrike" kern="0" cap="none" spc="-4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of</a:t>
            </a:r>
            <a:r>
              <a:rPr kumimoji="0" sz="2600" b="0" i="0" u="none" strike="noStrike" kern="0" cap="none" spc="-5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occurring</a:t>
            </a:r>
            <a:r>
              <a:rPr kumimoji="0" sz="2600" b="0" i="0" u="none" strike="noStrike" kern="0" cap="none" spc="-4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and</a:t>
            </a:r>
            <a:r>
              <a:rPr kumimoji="0" sz="2600" b="0" i="0" u="none" strike="noStrike" kern="0" cap="none" spc="-45" normalizeH="0" baseline="0" noProof="0" dirty="0">
                <a:ln>
                  <a:noFill/>
                </a:ln>
                <a:solidFill>
                  <a:srgbClr val="203864"/>
                </a:solidFill>
                <a:effectLst/>
                <a:uLnTx/>
                <a:uFillTx/>
                <a:latin typeface="Calibri"/>
                <a:cs typeface="Calibri"/>
              </a:rPr>
              <a:t> </a:t>
            </a:r>
            <a:r>
              <a:rPr kumimoji="0" sz="2600" b="0" i="0" u="none" strike="noStrike" kern="0" cap="none" spc="-25" normalizeH="0" baseline="0" noProof="0" dirty="0">
                <a:ln>
                  <a:noFill/>
                </a:ln>
                <a:solidFill>
                  <a:srgbClr val="203864"/>
                </a:solidFill>
                <a:effectLst/>
                <a:uLnTx/>
                <a:uFillTx/>
                <a:latin typeface="Calibri"/>
                <a:cs typeface="Calibri"/>
              </a:rPr>
              <a:t>the </a:t>
            </a:r>
            <a:r>
              <a:rPr kumimoji="0" sz="2600" b="0" i="0" u="none" strike="noStrike" kern="0" cap="none" spc="0" normalizeH="0" baseline="0" noProof="0" dirty="0">
                <a:ln>
                  <a:noFill/>
                </a:ln>
                <a:solidFill>
                  <a:srgbClr val="203864"/>
                </a:solidFill>
                <a:effectLst/>
                <a:uLnTx/>
                <a:uFillTx/>
                <a:latin typeface="Calibri"/>
                <a:cs typeface="Calibri"/>
              </a:rPr>
              <a:t>magnitude</a:t>
            </a:r>
            <a:r>
              <a:rPr kumimoji="0" sz="2600" b="0" i="0" u="none" strike="noStrike" kern="0" cap="none" spc="-5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or</a:t>
            </a:r>
            <a:r>
              <a:rPr kumimoji="0" sz="2600" b="0" i="0" u="none" strike="noStrike" kern="0" cap="none" spc="-3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degree</a:t>
            </a:r>
            <a:r>
              <a:rPr kumimoji="0" sz="2600" b="0" i="0" u="none" strike="noStrike" kern="0" cap="none" spc="-5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of</a:t>
            </a:r>
            <a:r>
              <a:rPr kumimoji="0" sz="2600" b="0" i="0" u="none" strike="noStrike" kern="0" cap="none" spc="-5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the</a:t>
            </a:r>
            <a:r>
              <a:rPr kumimoji="0" sz="2600" b="0" i="0" u="none" strike="noStrike" kern="0" cap="none" spc="-5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consequences</a:t>
            </a:r>
            <a:r>
              <a:rPr kumimoji="0" sz="2600" b="0" i="0" u="none" strike="noStrike" kern="0" cap="none" spc="-4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of</a:t>
            </a:r>
            <a:r>
              <a:rPr kumimoji="0" sz="2600" b="0" i="0" u="none" strike="noStrike" kern="0" cap="none" spc="-5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the</a:t>
            </a:r>
            <a:r>
              <a:rPr kumimoji="0" sz="2600" b="0" i="0" u="none" strike="noStrike" kern="0" cap="none" spc="-5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corresponding</a:t>
            </a:r>
            <a:r>
              <a:rPr kumimoji="0" sz="2600" b="0" i="0" u="none" strike="noStrike" kern="0" cap="none" spc="-40" normalizeH="0" baseline="0" noProof="0" dirty="0">
                <a:ln>
                  <a:noFill/>
                </a:ln>
                <a:solidFill>
                  <a:srgbClr val="203864"/>
                </a:solidFill>
                <a:effectLst/>
                <a:uLnTx/>
                <a:uFillTx/>
                <a:latin typeface="Calibri"/>
                <a:cs typeface="Calibri"/>
              </a:rPr>
              <a:t> </a:t>
            </a:r>
            <a:r>
              <a:rPr kumimoji="0" sz="2600" b="0" i="0" u="none" strike="noStrike" kern="0" cap="none" spc="-10" normalizeH="0" baseline="0" noProof="0" dirty="0">
                <a:ln>
                  <a:noFill/>
                </a:ln>
                <a:solidFill>
                  <a:srgbClr val="203864"/>
                </a:solidFill>
                <a:effectLst/>
                <a:uLnTx/>
                <a:uFillTx/>
                <a:latin typeface="Calibri"/>
                <a:cs typeface="Calibri"/>
              </a:rPr>
              <a:t>event. </a:t>
            </a:r>
            <a:r>
              <a:rPr kumimoji="0" sz="2600" b="0" i="0" u="none" strike="noStrike" kern="0" cap="none" spc="0" normalizeH="0" baseline="0" noProof="0" dirty="0">
                <a:ln>
                  <a:noFill/>
                </a:ln>
                <a:solidFill>
                  <a:srgbClr val="203864"/>
                </a:solidFill>
                <a:effectLst/>
                <a:uLnTx/>
                <a:uFillTx/>
                <a:latin typeface="Calibri"/>
                <a:cs typeface="Calibri"/>
              </a:rPr>
              <a:t>The</a:t>
            </a:r>
            <a:r>
              <a:rPr kumimoji="0" sz="2600" b="0" i="0" u="none" strike="noStrike" kern="0" cap="none" spc="-4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impacts,</a:t>
            </a:r>
            <a:r>
              <a:rPr kumimoji="0" sz="2600" b="0" i="0" u="none" strike="noStrike" kern="0" cap="none" spc="-4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or</a:t>
            </a:r>
            <a:r>
              <a:rPr kumimoji="0" sz="2600" b="0" i="0" u="none" strike="noStrike" kern="0" cap="none" spc="-3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consequences,</a:t>
            </a:r>
            <a:r>
              <a:rPr kumimoji="0" sz="2600" b="0" i="0" u="none" strike="noStrike" kern="0" cap="none" spc="-3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of</a:t>
            </a:r>
            <a:r>
              <a:rPr kumimoji="0" sz="2600" b="0" i="0" u="none" strike="noStrike" kern="0" cap="none" spc="-4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AI</a:t>
            </a:r>
            <a:r>
              <a:rPr kumimoji="0" sz="2600" b="0" i="0" u="none" strike="noStrike" kern="0" cap="none" spc="-45"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systems</a:t>
            </a:r>
            <a:r>
              <a:rPr kumimoji="0" sz="2600" b="0" i="0" u="none" strike="noStrike" kern="0" cap="none" spc="-4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can</a:t>
            </a:r>
            <a:r>
              <a:rPr kumimoji="0" sz="2600" b="0" i="0" u="none" strike="noStrike" kern="0" cap="none" spc="-40" normalizeH="0" baseline="0" noProof="0" dirty="0">
                <a:ln>
                  <a:noFill/>
                </a:ln>
                <a:solidFill>
                  <a:srgbClr val="203864"/>
                </a:solidFill>
                <a:effectLst/>
                <a:uLnTx/>
                <a:uFillTx/>
                <a:latin typeface="Calibri"/>
                <a:cs typeface="Calibri"/>
              </a:rPr>
              <a:t> </a:t>
            </a:r>
            <a:r>
              <a:rPr kumimoji="0" sz="2600" b="0" i="0" u="none" strike="noStrike" kern="0" cap="none" spc="0" normalizeH="0" baseline="0" noProof="0" dirty="0">
                <a:ln>
                  <a:noFill/>
                </a:ln>
                <a:solidFill>
                  <a:srgbClr val="203864"/>
                </a:solidFill>
                <a:effectLst/>
                <a:uLnTx/>
                <a:uFillTx/>
                <a:latin typeface="Calibri"/>
                <a:cs typeface="Calibri"/>
              </a:rPr>
              <a:t>be</a:t>
            </a:r>
            <a:r>
              <a:rPr kumimoji="0" sz="2600" b="0" i="0" u="none" strike="noStrike" kern="0" cap="none" spc="-45"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positive,</a:t>
            </a:r>
            <a:r>
              <a:rPr kumimoji="0" sz="2600" b="1" i="0" u="none" strike="noStrike" kern="0" cap="none" spc="-35" normalizeH="0" baseline="0" noProof="0" dirty="0">
                <a:ln>
                  <a:noFill/>
                </a:ln>
                <a:solidFill>
                  <a:srgbClr val="203864"/>
                </a:solidFill>
                <a:effectLst/>
                <a:uLnTx/>
                <a:uFillTx/>
                <a:latin typeface="Calibri"/>
                <a:cs typeface="Calibri"/>
              </a:rPr>
              <a:t> </a:t>
            </a:r>
            <a:r>
              <a:rPr kumimoji="0" sz="2600" b="1" i="0" u="none" strike="noStrike" kern="0" cap="none" spc="-10" normalizeH="0" baseline="0" noProof="0" dirty="0">
                <a:ln>
                  <a:noFill/>
                </a:ln>
                <a:solidFill>
                  <a:srgbClr val="203864"/>
                </a:solidFill>
                <a:effectLst/>
                <a:uLnTx/>
                <a:uFillTx/>
                <a:latin typeface="Calibri"/>
                <a:cs typeface="Calibri"/>
              </a:rPr>
              <a:t>negative, </a:t>
            </a:r>
            <a:r>
              <a:rPr kumimoji="0" sz="2600" b="1" i="0" u="none" strike="noStrike" kern="0" cap="none" spc="0" normalizeH="0" baseline="0" noProof="0" dirty="0">
                <a:ln>
                  <a:noFill/>
                </a:ln>
                <a:solidFill>
                  <a:srgbClr val="203864"/>
                </a:solidFill>
                <a:effectLst/>
                <a:uLnTx/>
                <a:uFillTx/>
                <a:latin typeface="Calibri"/>
                <a:cs typeface="Calibri"/>
              </a:rPr>
              <a:t>or</a:t>
            </a:r>
            <a:r>
              <a:rPr kumimoji="0" sz="2600" b="1" i="0" u="none" strike="noStrike" kern="0" cap="none" spc="-50"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both</a:t>
            </a:r>
            <a:r>
              <a:rPr kumimoji="0" sz="2600" b="1" i="0" u="none" strike="noStrike" kern="0" cap="none" spc="-45"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and</a:t>
            </a:r>
            <a:r>
              <a:rPr kumimoji="0" sz="2600" b="1" i="0" u="none" strike="noStrike" kern="0" cap="none" spc="-50"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can</a:t>
            </a:r>
            <a:r>
              <a:rPr kumimoji="0" sz="2600" b="1" i="0" u="none" strike="noStrike" kern="0" cap="none" spc="-45"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result</a:t>
            </a:r>
            <a:r>
              <a:rPr kumimoji="0" sz="2600" b="1" i="0" u="none" strike="noStrike" kern="0" cap="none" spc="-50"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in</a:t>
            </a:r>
            <a:r>
              <a:rPr kumimoji="0" sz="2600" b="1" i="0" u="none" strike="noStrike" kern="0" cap="none" spc="-50"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opportunities</a:t>
            </a:r>
            <a:r>
              <a:rPr kumimoji="0" sz="2600" b="1" i="0" u="none" strike="noStrike" kern="0" cap="none" spc="-45" normalizeH="0" baseline="0" noProof="0" dirty="0">
                <a:ln>
                  <a:noFill/>
                </a:ln>
                <a:solidFill>
                  <a:srgbClr val="203864"/>
                </a:solidFill>
                <a:effectLst/>
                <a:uLnTx/>
                <a:uFillTx/>
                <a:latin typeface="Calibri"/>
                <a:cs typeface="Calibri"/>
              </a:rPr>
              <a:t> </a:t>
            </a:r>
            <a:r>
              <a:rPr kumimoji="0" sz="2600" b="1" i="0" u="none" strike="noStrike" kern="0" cap="none" spc="0" normalizeH="0" baseline="0" noProof="0" dirty="0">
                <a:ln>
                  <a:noFill/>
                </a:ln>
                <a:solidFill>
                  <a:srgbClr val="203864"/>
                </a:solidFill>
                <a:effectLst/>
                <a:uLnTx/>
                <a:uFillTx/>
                <a:latin typeface="Calibri"/>
                <a:cs typeface="Calibri"/>
              </a:rPr>
              <a:t>or</a:t>
            </a:r>
            <a:r>
              <a:rPr kumimoji="0" sz="2600" b="1" i="0" u="none" strike="noStrike" kern="0" cap="none" spc="-45" normalizeH="0" baseline="0" noProof="0" dirty="0">
                <a:ln>
                  <a:noFill/>
                </a:ln>
                <a:solidFill>
                  <a:srgbClr val="203864"/>
                </a:solidFill>
                <a:effectLst/>
                <a:uLnTx/>
                <a:uFillTx/>
                <a:latin typeface="Calibri"/>
                <a:cs typeface="Calibri"/>
              </a:rPr>
              <a:t> </a:t>
            </a:r>
            <a:r>
              <a:rPr kumimoji="0" sz="2600" b="1" i="0" u="none" strike="noStrike" kern="0" cap="none" spc="-10" normalizeH="0" baseline="0" noProof="0" dirty="0">
                <a:ln>
                  <a:noFill/>
                </a:ln>
                <a:solidFill>
                  <a:srgbClr val="203864"/>
                </a:solidFill>
                <a:effectLst/>
                <a:uLnTx/>
                <a:uFillTx/>
                <a:latin typeface="Calibri"/>
                <a:cs typeface="Calibri"/>
              </a:rPr>
              <a:t>threats</a:t>
            </a:r>
            <a:r>
              <a:rPr kumimoji="0" sz="2600" b="0" i="0" u="none" strike="noStrike" kern="0" cap="none" spc="-10" normalizeH="0" baseline="0" noProof="0" dirty="0">
                <a:ln>
                  <a:noFill/>
                </a:ln>
                <a:solidFill>
                  <a:srgbClr val="203864"/>
                </a:solidFill>
                <a:effectLst/>
                <a:uLnTx/>
                <a:uFillTx/>
                <a:latin typeface="Calibri"/>
                <a:cs typeface="Calibri"/>
              </a:rPr>
              <a:t>.</a:t>
            </a:r>
            <a:endParaRPr kumimoji="0" sz="26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99211" rIns="0" bIns="0" rtlCol="0">
            <a:spAutoFit/>
          </a:bodyPr>
          <a:lstStyle/>
          <a:p>
            <a:pPr marL="308610">
              <a:lnSpc>
                <a:spcPct val="100000"/>
              </a:lnSpc>
              <a:spcBef>
                <a:spcPts val="100"/>
              </a:spcBef>
            </a:pPr>
            <a:r>
              <a:rPr dirty="0"/>
              <a:t>AI</a:t>
            </a:r>
            <a:r>
              <a:rPr spc="-35" dirty="0"/>
              <a:t> </a:t>
            </a:r>
            <a:r>
              <a:rPr dirty="0"/>
              <a:t>RISKS</a:t>
            </a:r>
            <a:r>
              <a:rPr spc="-35" dirty="0"/>
              <a:t> </a:t>
            </a:r>
            <a:r>
              <a:rPr dirty="0"/>
              <a:t>AND</a:t>
            </a:r>
            <a:r>
              <a:rPr spc="-30" dirty="0"/>
              <a:t> </a:t>
            </a:r>
            <a:r>
              <a:rPr spc="-10" dirty="0"/>
              <a:t>TRUSTWORTHINESS</a:t>
            </a:r>
          </a:p>
        </p:txBody>
      </p:sp>
      <p:pic>
        <p:nvPicPr>
          <p:cNvPr id="3" name="object 3" descr="Safe&#10;Secure &amp; Resilient&#10;Explainable &amp; Interpretable&#10;Privacy-Enhanced&#10;Fair - With Harmful Bias Managed&#10;Accountable &amp; Transparent&#10;Valid &amp; Reliable"/>
          <p:cNvPicPr/>
          <p:nvPr/>
        </p:nvPicPr>
        <p:blipFill>
          <a:blip r:embed="rId2" cstate="print"/>
          <a:stretch>
            <a:fillRect/>
          </a:stretch>
        </p:blipFill>
        <p:spPr>
          <a:xfrm>
            <a:off x="0" y="1810511"/>
            <a:ext cx="12188952" cy="3346704"/>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1920" marR="0" lvl="0" indent="0" defTabSz="914400" eaLnBrk="1" fontAlgn="auto" latinLnBrk="0" hangingPunct="1">
              <a:lnSpc>
                <a:spcPts val="1425"/>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000000"/>
                </a:solidFill>
                <a:effectLst/>
                <a:uLnTx/>
                <a:uFillTx/>
                <a:latin typeface="Arial"/>
                <a:cs typeface="Arial"/>
              </a:rPr>
              <a:pPr marL="121920" marR="0" lvl="0" indent="0" defTabSz="914400" eaLnBrk="1" fontAlgn="auto" latinLnBrk="0" hangingPunct="1">
                <a:lnSpc>
                  <a:spcPts val="1425"/>
                </a:lnSpc>
                <a:spcBef>
                  <a:spcPts val="0"/>
                </a:spcBef>
                <a:spcAft>
                  <a:spcPts val="0"/>
                </a:spcAft>
                <a:buClrTx/>
                <a:buSzTx/>
                <a:buFontTx/>
                <a:buNone/>
                <a:tabLst/>
                <a:defRPr/>
              </a:pPr>
              <a:t>6</a:t>
            </a:fld>
            <a:endParaRPr kumimoji="0" sz="1200" b="0" i="0" u="none" strike="noStrike" kern="0" cap="none" spc="-50" normalizeH="0" baseline="0" noProof="0" dirty="0">
              <a:ln>
                <a:noFill/>
              </a:ln>
              <a:solidFill>
                <a:srgbClr val="000000"/>
              </a:solidFill>
              <a:effectLst/>
              <a:uLnTx/>
              <a:uFillTx/>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99211" rIns="0" bIns="0" rtlCol="0">
            <a:spAutoFit/>
          </a:bodyPr>
          <a:lstStyle/>
          <a:p>
            <a:pPr marL="308610">
              <a:lnSpc>
                <a:spcPct val="100000"/>
              </a:lnSpc>
              <a:spcBef>
                <a:spcPts val="100"/>
              </a:spcBef>
            </a:pPr>
            <a:r>
              <a:rPr dirty="0"/>
              <a:t>AI</a:t>
            </a:r>
            <a:r>
              <a:rPr spc="-80" dirty="0"/>
              <a:t> </a:t>
            </a:r>
            <a:r>
              <a:rPr dirty="0"/>
              <a:t>RISK</a:t>
            </a:r>
            <a:r>
              <a:rPr spc="-70" dirty="0"/>
              <a:t> </a:t>
            </a:r>
            <a:r>
              <a:rPr dirty="0"/>
              <a:t>MANAGEMENT</a:t>
            </a:r>
            <a:r>
              <a:rPr spc="-80" dirty="0"/>
              <a:t> </a:t>
            </a:r>
            <a:r>
              <a:rPr spc="-10" dirty="0"/>
              <a:t>CHALLENGES</a:t>
            </a:r>
          </a:p>
        </p:txBody>
      </p:sp>
      <p:sp>
        <p:nvSpPr>
          <p:cNvPr id="3" name="object 3"/>
          <p:cNvSpPr txBox="1"/>
          <p:nvPr/>
        </p:nvSpPr>
        <p:spPr>
          <a:xfrm>
            <a:off x="9204231" y="3495547"/>
            <a:ext cx="2567940" cy="1753870"/>
          </a:xfrm>
          <a:prstGeom prst="rect">
            <a:avLst/>
          </a:prstGeom>
        </p:spPr>
        <p:txBody>
          <a:bodyPr vert="horz" wrap="square" lIns="0" tIns="26034" rIns="0" bIns="0" rtlCol="0">
            <a:spAutoFit/>
          </a:bodyPr>
          <a:lstStyle/>
          <a:p>
            <a:pPr marL="12700" marR="5080" lvl="0" indent="884555" defTabSz="914400" eaLnBrk="1" fontAlgn="auto" latinLnBrk="0" hangingPunct="1">
              <a:lnSpc>
                <a:spcPct val="104200"/>
              </a:lnSpc>
              <a:spcBef>
                <a:spcPts val="204"/>
              </a:spcBef>
              <a:spcAft>
                <a:spcPts val="0"/>
              </a:spcAft>
              <a:buClrTx/>
              <a:buSzTx/>
              <a:buFontTx/>
              <a:buNone/>
              <a:tabLst/>
              <a:defRPr/>
            </a:pPr>
            <a:r>
              <a:rPr kumimoji="0" sz="3600" b="1" i="0" u="none" strike="noStrike" kern="0" cap="none" spc="-20" normalizeH="0" baseline="0" noProof="0" dirty="0">
                <a:ln>
                  <a:noFill/>
                </a:ln>
                <a:solidFill>
                  <a:srgbClr val="1E3A60"/>
                </a:solidFill>
                <a:effectLst/>
                <a:uLnTx/>
                <a:uFillTx/>
                <a:latin typeface="Calibri"/>
                <a:cs typeface="Calibri"/>
              </a:rPr>
              <a:t>Risk </a:t>
            </a:r>
            <a:r>
              <a:rPr kumimoji="0" sz="3600" b="1" i="0" u="none" strike="noStrike" kern="0" cap="none" spc="0" normalizeH="0" baseline="0" noProof="0" dirty="0">
                <a:ln>
                  <a:noFill/>
                </a:ln>
                <a:solidFill>
                  <a:srgbClr val="1E3A60"/>
                </a:solidFill>
                <a:effectLst/>
                <a:uLnTx/>
                <a:uFillTx/>
                <a:latin typeface="Calibri"/>
                <a:cs typeface="Calibri"/>
              </a:rPr>
              <a:t>integration</a:t>
            </a:r>
            <a:r>
              <a:rPr kumimoji="0" sz="3600" b="1" i="0" u="none" strike="noStrike" kern="0" cap="none" spc="-140" normalizeH="0" baseline="0" noProof="0" dirty="0">
                <a:ln>
                  <a:noFill/>
                </a:ln>
                <a:solidFill>
                  <a:srgbClr val="1E3A60"/>
                </a:solidFill>
                <a:effectLst/>
                <a:uLnTx/>
                <a:uFillTx/>
                <a:latin typeface="Calibri"/>
                <a:cs typeface="Calibri"/>
              </a:rPr>
              <a:t> </a:t>
            </a:r>
            <a:r>
              <a:rPr kumimoji="0" sz="3600" b="1" i="0" u="none" strike="noStrike" kern="0" cap="none" spc="-50" normalizeH="0" baseline="0" noProof="0" dirty="0">
                <a:ln>
                  <a:noFill/>
                </a:ln>
                <a:solidFill>
                  <a:srgbClr val="1E3A60"/>
                </a:solidFill>
                <a:effectLst/>
                <a:uLnTx/>
                <a:uFillTx/>
                <a:latin typeface="Calibri"/>
                <a:cs typeface="Calibri"/>
              </a:rPr>
              <a:t>&amp; </a:t>
            </a:r>
            <a:r>
              <a:rPr kumimoji="0" sz="3600" b="1" i="0" u="none" strike="noStrike" kern="0" cap="none" spc="-10" normalizeH="0" baseline="0" noProof="0" dirty="0">
                <a:ln>
                  <a:noFill/>
                </a:ln>
                <a:solidFill>
                  <a:srgbClr val="1E3A60"/>
                </a:solidFill>
                <a:effectLst/>
                <a:uLnTx/>
                <a:uFillTx/>
                <a:latin typeface="Calibri"/>
                <a:cs typeface="Calibri"/>
              </a:rPr>
              <a:t>management</a:t>
            </a:r>
            <a:endParaRPr kumimoji="0" sz="3600" b="0" i="0" u="none" strike="noStrike" kern="0" cap="none" spc="0" normalizeH="0" baseline="0" noProof="0">
              <a:ln>
                <a:noFill/>
              </a:ln>
              <a:solidFill>
                <a:sysClr val="windowText" lastClr="000000"/>
              </a:solidFill>
              <a:effectLst/>
              <a:uLnTx/>
              <a:uFillTx/>
              <a:latin typeface="Calibri"/>
              <a:cs typeface="Calibri"/>
            </a:endParaRPr>
          </a:p>
        </p:txBody>
      </p:sp>
      <p:sp>
        <p:nvSpPr>
          <p:cNvPr id="4" name="object 4"/>
          <p:cNvSpPr txBox="1"/>
          <p:nvPr/>
        </p:nvSpPr>
        <p:spPr>
          <a:xfrm>
            <a:off x="154299" y="3519932"/>
            <a:ext cx="2680335" cy="1299845"/>
          </a:xfrm>
          <a:prstGeom prst="rect">
            <a:avLst/>
          </a:prstGeom>
        </p:spPr>
        <p:txBody>
          <a:bodyPr vert="horz" wrap="square" lIns="0" tIns="12700" rIns="0" bIns="0" rtlCol="0">
            <a:spAutoFit/>
          </a:bodyPr>
          <a:lstStyle/>
          <a:p>
            <a:pPr marL="12700" marR="5080" lvl="0" indent="941069" defTabSz="914400" eaLnBrk="1" fontAlgn="auto" latinLnBrk="0" hangingPunct="1">
              <a:lnSpc>
                <a:spcPct val="116100"/>
              </a:lnSpc>
              <a:spcBef>
                <a:spcPts val="100"/>
              </a:spcBef>
              <a:spcAft>
                <a:spcPts val="0"/>
              </a:spcAft>
              <a:buClrTx/>
              <a:buSzTx/>
              <a:buFontTx/>
              <a:buNone/>
              <a:tabLst/>
              <a:defRPr/>
            </a:pPr>
            <a:r>
              <a:rPr kumimoji="0" sz="3600" b="1" i="0" u="none" strike="noStrike" kern="0" cap="none" spc="-20" normalizeH="0" baseline="0" noProof="0" dirty="0">
                <a:ln>
                  <a:noFill/>
                </a:ln>
                <a:solidFill>
                  <a:srgbClr val="1E3A60"/>
                </a:solidFill>
                <a:effectLst/>
                <a:uLnTx/>
                <a:uFillTx/>
                <a:latin typeface="Calibri"/>
                <a:cs typeface="Calibri"/>
              </a:rPr>
              <a:t>Risk </a:t>
            </a:r>
            <a:r>
              <a:rPr kumimoji="0" sz="3600" b="1" i="0" u="none" strike="noStrike" kern="0" cap="none" spc="-10" normalizeH="0" baseline="0" noProof="0" dirty="0">
                <a:ln>
                  <a:noFill/>
                </a:ln>
                <a:solidFill>
                  <a:srgbClr val="1E3A60"/>
                </a:solidFill>
                <a:effectLst/>
                <a:uLnTx/>
                <a:uFillTx/>
                <a:latin typeface="Calibri"/>
                <a:cs typeface="Calibri"/>
              </a:rPr>
              <a:t>measurement</a:t>
            </a:r>
            <a:endParaRPr kumimoji="0" sz="3600" b="0" i="0" u="none" strike="noStrike" kern="0" cap="none" spc="0" normalizeH="0" baseline="0" noProof="0">
              <a:ln>
                <a:noFill/>
              </a:ln>
              <a:solidFill>
                <a:sysClr val="windowText" lastClr="000000"/>
              </a:solidFill>
              <a:effectLst/>
              <a:uLnTx/>
              <a:uFillTx/>
              <a:latin typeface="Calibri"/>
              <a:cs typeface="Calibri"/>
            </a:endParaRPr>
          </a:p>
        </p:txBody>
      </p:sp>
      <p:sp>
        <p:nvSpPr>
          <p:cNvPr id="5" name="object 5"/>
          <p:cNvSpPr txBox="1"/>
          <p:nvPr/>
        </p:nvSpPr>
        <p:spPr>
          <a:xfrm>
            <a:off x="3407524" y="3519932"/>
            <a:ext cx="1827530" cy="1299845"/>
          </a:xfrm>
          <a:prstGeom prst="rect">
            <a:avLst/>
          </a:prstGeom>
        </p:spPr>
        <p:txBody>
          <a:bodyPr vert="horz" wrap="square" lIns="0" tIns="12700" rIns="0" bIns="0" rtlCol="0">
            <a:spAutoFit/>
          </a:bodyPr>
          <a:lstStyle/>
          <a:p>
            <a:pPr marL="12700" marR="5080" lvl="0" indent="515620" defTabSz="914400" eaLnBrk="1" fontAlgn="auto" latinLnBrk="0" hangingPunct="1">
              <a:lnSpc>
                <a:spcPct val="116100"/>
              </a:lnSpc>
              <a:spcBef>
                <a:spcPts val="100"/>
              </a:spcBef>
              <a:spcAft>
                <a:spcPts val="0"/>
              </a:spcAft>
              <a:buClrTx/>
              <a:buSzTx/>
              <a:buFontTx/>
              <a:buNone/>
              <a:tabLst/>
              <a:defRPr/>
            </a:pPr>
            <a:r>
              <a:rPr kumimoji="0" sz="3600" b="1" i="0" u="none" strike="noStrike" kern="0" cap="none" spc="-20" normalizeH="0" baseline="0" noProof="0" dirty="0">
                <a:ln>
                  <a:noFill/>
                </a:ln>
                <a:solidFill>
                  <a:srgbClr val="1E3A60"/>
                </a:solidFill>
                <a:effectLst/>
                <a:uLnTx/>
                <a:uFillTx/>
                <a:latin typeface="Calibri"/>
                <a:cs typeface="Calibri"/>
              </a:rPr>
              <a:t>Risk </a:t>
            </a:r>
            <a:r>
              <a:rPr kumimoji="0" sz="3600" b="1" i="0" u="none" strike="noStrike" kern="0" cap="none" spc="-10" normalizeH="0" baseline="0" noProof="0" dirty="0">
                <a:ln>
                  <a:noFill/>
                </a:ln>
                <a:solidFill>
                  <a:srgbClr val="1E3A60"/>
                </a:solidFill>
                <a:effectLst/>
                <a:uLnTx/>
                <a:uFillTx/>
                <a:latin typeface="Calibri"/>
                <a:cs typeface="Calibri"/>
              </a:rPr>
              <a:t>tolerance</a:t>
            </a:r>
            <a:endParaRPr kumimoji="0" sz="3600" b="0" i="0" u="none" strike="noStrike" kern="0" cap="none" spc="0" normalizeH="0" baseline="0" noProof="0">
              <a:ln>
                <a:noFill/>
              </a:ln>
              <a:solidFill>
                <a:sysClr val="windowText" lastClr="000000"/>
              </a:solidFill>
              <a:effectLst/>
              <a:uLnTx/>
              <a:uFillTx/>
              <a:latin typeface="Calibri"/>
              <a:cs typeface="Calibri"/>
            </a:endParaRPr>
          </a:p>
        </p:txBody>
      </p:sp>
      <p:sp>
        <p:nvSpPr>
          <p:cNvPr id="6" name="object 6"/>
          <p:cNvSpPr txBox="1"/>
          <p:nvPr/>
        </p:nvSpPr>
        <p:spPr>
          <a:xfrm>
            <a:off x="5895562" y="3519932"/>
            <a:ext cx="2506980" cy="1299845"/>
          </a:xfrm>
          <a:prstGeom prst="rect">
            <a:avLst/>
          </a:prstGeom>
        </p:spPr>
        <p:txBody>
          <a:bodyPr vert="horz" wrap="square" lIns="0" tIns="12700" rIns="0" bIns="0" rtlCol="0">
            <a:spAutoFit/>
          </a:bodyPr>
          <a:lstStyle/>
          <a:p>
            <a:pPr marL="12700" marR="5080" lvl="0" indent="855344" defTabSz="914400" eaLnBrk="1" fontAlgn="auto" latinLnBrk="0" hangingPunct="1">
              <a:lnSpc>
                <a:spcPct val="116100"/>
              </a:lnSpc>
              <a:spcBef>
                <a:spcPts val="100"/>
              </a:spcBef>
              <a:spcAft>
                <a:spcPts val="0"/>
              </a:spcAft>
              <a:buClrTx/>
              <a:buSzTx/>
              <a:buFontTx/>
              <a:buNone/>
              <a:tabLst/>
              <a:defRPr/>
            </a:pPr>
            <a:r>
              <a:rPr kumimoji="0" sz="3600" b="1" i="0" u="none" strike="noStrike" kern="0" cap="none" spc="-20" normalizeH="0" baseline="0" noProof="0" dirty="0">
                <a:ln>
                  <a:noFill/>
                </a:ln>
                <a:solidFill>
                  <a:srgbClr val="1E3A60"/>
                </a:solidFill>
                <a:effectLst/>
                <a:uLnTx/>
                <a:uFillTx/>
                <a:latin typeface="Calibri"/>
                <a:cs typeface="Calibri"/>
              </a:rPr>
              <a:t>Risk </a:t>
            </a:r>
            <a:r>
              <a:rPr kumimoji="0" sz="3600" b="1" i="0" u="none" strike="noStrike" kern="0" cap="none" spc="-10" normalizeH="0" baseline="0" noProof="0" dirty="0">
                <a:ln>
                  <a:noFill/>
                </a:ln>
                <a:solidFill>
                  <a:srgbClr val="1E3A60"/>
                </a:solidFill>
                <a:effectLst/>
                <a:uLnTx/>
                <a:uFillTx/>
                <a:latin typeface="Calibri"/>
                <a:cs typeface="Calibri"/>
              </a:rPr>
              <a:t>prioritization</a:t>
            </a:r>
            <a:endParaRPr kumimoji="0" sz="3600" b="0" i="0" u="none" strike="noStrike" kern="0" cap="none" spc="0" normalizeH="0" baseline="0" noProof="0">
              <a:ln>
                <a:noFill/>
              </a:ln>
              <a:solidFill>
                <a:sysClr val="windowText" lastClr="000000"/>
              </a:solidFill>
              <a:effectLst/>
              <a:uLnTx/>
              <a:uFillTx/>
              <a:latin typeface="Calibri"/>
              <a:cs typeface="Calibri"/>
            </a:endParaRPr>
          </a:p>
        </p:txBody>
      </p:sp>
      <p:pic>
        <p:nvPicPr>
          <p:cNvPr id="7" name="object 7">
            <a:extLst>
              <a:ext uri="{C183D7F6-B498-43B3-948B-1728B52AA6E4}">
                <adec:decorative xmlns:adec="http://schemas.microsoft.com/office/drawing/2017/decorative" val="1"/>
              </a:ext>
            </a:extLst>
          </p:cNvPr>
          <p:cNvPicPr/>
          <p:nvPr/>
        </p:nvPicPr>
        <p:blipFill>
          <a:blip r:embed="rId2" cstate="print"/>
          <a:stretch>
            <a:fillRect/>
          </a:stretch>
        </p:blipFill>
        <p:spPr>
          <a:xfrm>
            <a:off x="905999" y="2512261"/>
            <a:ext cx="1157724" cy="1157724"/>
          </a:xfrm>
          <a:prstGeom prst="rect">
            <a:avLst/>
          </a:prstGeom>
        </p:spPr>
      </p:pic>
      <p:pic>
        <p:nvPicPr>
          <p:cNvPr id="8" name="object 8">
            <a:extLst>
              <a:ext uri="{C183D7F6-B498-43B3-948B-1728B52AA6E4}">
                <adec:decorative xmlns:adec="http://schemas.microsoft.com/office/drawing/2017/decorative" val="1"/>
              </a:ext>
            </a:extLst>
          </p:cNvPr>
          <p:cNvPicPr/>
          <p:nvPr/>
        </p:nvPicPr>
        <p:blipFill>
          <a:blip r:embed="rId3" cstate="print"/>
          <a:stretch>
            <a:fillRect/>
          </a:stretch>
        </p:blipFill>
        <p:spPr>
          <a:xfrm>
            <a:off x="6503311" y="2512263"/>
            <a:ext cx="1157725" cy="1157724"/>
          </a:xfrm>
          <a:prstGeom prst="rect">
            <a:avLst/>
          </a:prstGeom>
        </p:spPr>
      </p:pic>
      <p:pic>
        <p:nvPicPr>
          <p:cNvPr id="9" name="object 9">
            <a:extLst>
              <a:ext uri="{C183D7F6-B498-43B3-948B-1728B52AA6E4}">
                <adec:decorative xmlns:adec="http://schemas.microsoft.com/office/drawing/2017/decorative" val="1"/>
              </a:ext>
            </a:extLst>
          </p:cNvPr>
          <p:cNvPicPr/>
          <p:nvPr/>
        </p:nvPicPr>
        <p:blipFill>
          <a:blip r:embed="rId4" cstate="print"/>
          <a:stretch>
            <a:fillRect/>
          </a:stretch>
        </p:blipFill>
        <p:spPr>
          <a:xfrm>
            <a:off x="9908862" y="2512263"/>
            <a:ext cx="1157724" cy="1157724"/>
          </a:xfrm>
          <a:prstGeom prst="rect">
            <a:avLst/>
          </a:prstGeom>
        </p:spPr>
      </p:pic>
      <p:pic>
        <p:nvPicPr>
          <p:cNvPr id="10" name="object 10">
            <a:extLst>
              <a:ext uri="{C183D7F6-B498-43B3-948B-1728B52AA6E4}">
                <adec:decorative xmlns:adec="http://schemas.microsoft.com/office/drawing/2017/decorative" val="1"/>
              </a:ext>
            </a:extLst>
          </p:cNvPr>
          <p:cNvPicPr/>
          <p:nvPr/>
        </p:nvPicPr>
        <p:blipFill>
          <a:blip r:embed="rId5" cstate="print"/>
          <a:stretch>
            <a:fillRect/>
          </a:stretch>
        </p:blipFill>
        <p:spPr>
          <a:xfrm>
            <a:off x="3732687" y="2512261"/>
            <a:ext cx="1157725" cy="1157724"/>
          </a:xfrm>
          <a:prstGeom prst="rect">
            <a:avLst/>
          </a:prstGeom>
        </p:spPr>
      </p:pic>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121920" marR="0" lvl="0" indent="0" defTabSz="914400" eaLnBrk="1" fontAlgn="auto" latinLnBrk="0" hangingPunct="1">
              <a:lnSpc>
                <a:spcPts val="1425"/>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000000"/>
                </a:solidFill>
                <a:effectLst/>
                <a:uLnTx/>
                <a:uFillTx/>
                <a:latin typeface="Arial"/>
                <a:cs typeface="Arial"/>
              </a:rPr>
              <a:pPr marL="121920" marR="0" lvl="0" indent="0" defTabSz="914400" eaLnBrk="1" fontAlgn="auto" latinLnBrk="0" hangingPunct="1">
                <a:lnSpc>
                  <a:spcPts val="1425"/>
                </a:lnSpc>
                <a:spcBef>
                  <a:spcPts val="0"/>
                </a:spcBef>
                <a:spcAft>
                  <a:spcPts val="0"/>
                </a:spcAft>
                <a:buClrTx/>
                <a:buSzTx/>
                <a:buFontTx/>
                <a:buNone/>
                <a:tabLst/>
                <a:defRPr/>
              </a:pPr>
              <a:t>7</a:t>
            </a:fld>
            <a:endParaRPr kumimoji="0" sz="1200" b="0" i="0" u="none" strike="noStrike" kern="0" cap="none" spc="-50" normalizeH="0" baseline="0" noProof="0" dirty="0">
              <a:ln>
                <a:noFill/>
              </a:ln>
              <a:solidFill>
                <a:srgbClr val="000000"/>
              </a:solidFill>
              <a:effectLst/>
              <a:uLnTx/>
              <a:uFillTx/>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descr="Concentric circles chart&#10;Innermost Circle: People and Planet&#10;Next Circle: Application Context; Data and Input; AI Model; Task and Output&#10;Subsequent Circle: Operate and Monitor: Plan and Design; Collect and Process Data; Build and Use Model; Verify and Validate; Deploy and Use&#10;Outermost circle: Continual monitoring"/>
          <p:cNvPicPr/>
          <p:nvPr/>
        </p:nvPicPr>
        <p:blipFill>
          <a:blip r:embed="rId2" cstate="print"/>
          <a:stretch>
            <a:fillRect/>
          </a:stretch>
        </p:blipFill>
        <p:spPr>
          <a:xfrm>
            <a:off x="4777882" y="118035"/>
            <a:ext cx="6684933" cy="6684933"/>
          </a:xfrm>
          <a:prstGeom prst="rect">
            <a:avLst/>
          </a:prstGeom>
        </p:spPr>
      </p:pic>
      <p:sp>
        <p:nvSpPr>
          <p:cNvPr id="3" name="object 3">
            <a:extLst>
              <a:ext uri="{C183D7F6-B498-43B3-948B-1728B52AA6E4}">
                <adec:decorative xmlns:adec="http://schemas.microsoft.com/office/drawing/2017/decorative" val="1"/>
              </a:ext>
            </a:extLst>
          </p:cNvPr>
          <p:cNvSpPr/>
          <p:nvPr/>
        </p:nvSpPr>
        <p:spPr>
          <a:xfrm>
            <a:off x="0" y="0"/>
            <a:ext cx="3880485" cy="6790690"/>
          </a:xfrm>
          <a:custGeom>
            <a:avLst/>
            <a:gdLst/>
            <a:ahLst/>
            <a:cxnLst/>
            <a:rect l="l" t="t" r="r" b="b"/>
            <a:pathLst>
              <a:path w="3880485" h="6790690">
                <a:moveTo>
                  <a:pt x="3879916" y="0"/>
                </a:moveTo>
                <a:lnTo>
                  <a:pt x="0" y="0"/>
                </a:lnTo>
                <a:lnTo>
                  <a:pt x="0" y="6790266"/>
                </a:lnTo>
                <a:lnTo>
                  <a:pt x="3879916" y="6790266"/>
                </a:lnTo>
                <a:lnTo>
                  <a:pt x="3879916" y="0"/>
                </a:lnTo>
                <a:close/>
              </a:path>
            </a:pathLst>
          </a:custGeom>
          <a:solidFill>
            <a:srgbClr val="1E3A6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descr="$PPTXTitle"/>
          <p:cNvSpPr txBox="1">
            <a:spLocks noGrp="1"/>
          </p:cNvSpPr>
          <p:nvPr>
            <p:ph type="title"/>
          </p:nvPr>
        </p:nvSpPr>
        <p:spPr>
          <a:xfrm>
            <a:off x="78725" y="2435859"/>
            <a:ext cx="3355975" cy="1726564"/>
          </a:xfrm>
          <a:prstGeom prst="rect">
            <a:avLst/>
          </a:prstGeom>
        </p:spPr>
        <p:txBody>
          <a:bodyPr vert="horz" wrap="square" lIns="0" tIns="83820" rIns="0" bIns="0" rtlCol="0">
            <a:spAutoFit/>
          </a:bodyPr>
          <a:lstStyle/>
          <a:p>
            <a:pPr marL="12700" marR="685165">
              <a:lnSpc>
                <a:spcPts val="4300"/>
              </a:lnSpc>
              <a:spcBef>
                <a:spcPts val="660"/>
              </a:spcBef>
            </a:pPr>
            <a:r>
              <a:rPr sz="4000" spc="-10" dirty="0"/>
              <a:t>AUDIENCE: </a:t>
            </a:r>
            <a:r>
              <a:rPr sz="4000" dirty="0"/>
              <a:t>AI</a:t>
            </a:r>
            <a:r>
              <a:rPr sz="4000" spc="-10" dirty="0"/>
              <a:t> LIFECYCLE</a:t>
            </a:r>
            <a:endParaRPr sz="4000"/>
          </a:p>
          <a:p>
            <a:pPr marL="12700">
              <a:lnSpc>
                <a:spcPts val="4230"/>
              </a:lnSpc>
            </a:pPr>
            <a:r>
              <a:rPr sz="4000" dirty="0"/>
              <a:t>AND</a:t>
            </a:r>
            <a:r>
              <a:rPr sz="4000" spc="-45" dirty="0"/>
              <a:t> </a:t>
            </a:r>
            <a:r>
              <a:rPr sz="4000" dirty="0"/>
              <a:t>AI</a:t>
            </a:r>
            <a:r>
              <a:rPr sz="4000" spc="-55" dirty="0"/>
              <a:t> </a:t>
            </a:r>
            <a:r>
              <a:rPr sz="4000" spc="-10" dirty="0"/>
              <a:t>ACTORS</a:t>
            </a:r>
            <a:endParaRPr sz="4000"/>
          </a:p>
        </p:txBody>
      </p:sp>
      <p:grpSp>
        <p:nvGrpSpPr>
          <p:cNvPr id="5" name="object 5">
            <a:extLst>
              <a:ext uri="{C183D7F6-B498-43B3-948B-1728B52AA6E4}">
                <adec:decorative xmlns:adec="http://schemas.microsoft.com/office/drawing/2017/decorative" val="1"/>
              </a:ext>
            </a:extLst>
          </p:cNvPr>
          <p:cNvGrpSpPr/>
          <p:nvPr/>
        </p:nvGrpSpPr>
        <p:grpSpPr>
          <a:xfrm>
            <a:off x="4465320" y="768095"/>
            <a:ext cx="7269480" cy="5425440"/>
            <a:chOff x="4465320" y="768095"/>
            <a:chExt cx="7269480" cy="5425440"/>
          </a:xfrm>
        </p:grpSpPr>
        <p:pic>
          <p:nvPicPr>
            <p:cNvPr id="6" name="object 6"/>
            <p:cNvPicPr/>
            <p:nvPr/>
          </p:nvPicPr>
          <p:blipFill>
            <a:blip r:embed="rId3" cstate="print"/>
            <a:stretch>
              <a:fillRect/>
            </a:stretch>
          </p:blipFill>
          <p:spPr>
            <a:xfrm>
              <a:off x="4465320" y="768095"/>
              <a:ext cx="7269480" cy="5425440"/>
            </a:xfrm>
            <a:prstGeom prst="rect">
              <a:avLst/>
            </a:prstGeom>
          </p:spPr>
        </p:pic>
        <p:sp>
          <p:nvSpPr>
            <p:cNvPr id="7" name="object 7"/>
            <p:cNvSpPr/>
            <p:nvPr/>
          </p:nvSpPr>
          <p:spPr>
            <a:xfrm>
              <a:off x="4595257" y="3205565"/>
              <a:ext cx="513080" cy="513080"/>
            </a:xfrm>
            <a:custGeom>
              <a:avLst/>
              <a:gdLst/>
              <a:ahLst/>
              <a:cxnLst/>
              <a:rect l="l" t="t" r="r" b="b"/>
              <a:pathLst>
                <a:path w="513079" h="513079">
                  <a:moveTo>
                    <a:pt x="305663" y="0"/>
                  </a:moveTo>
                  <a:lnTo>
                    <a:pt x="32787" y="207298"/>
                  </a:lnTo>
                  <a:lnTo>
                    <a:pt x="0" y="447386"/>
                  </a:lnTo>
                  <a:lnTo>
                    <a:pt x="272876" y="240087"/>
                  </a:lnTo>
                  <a:lnTo>
                    <a:pt x="480174" y="512963"/>
                  </a:lnTo>
                  <a:lnTo>
                    <a:pt x="512963" y="272874"/>
                  </a:lnTo>
                  <a:lnTo>
                    <a:pt x="305663" y="0"/>
                  </a:lnTo>
                  <a:close/>
                </a:path>
              </a:pathLst>
            </a:custGeom>
            <a:solidFill>
              <a:srgbClr val="D9D9D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4595257" y="3205565"/>
              <a:ext cx="513080" cy="513080"/>
            </a:xfrm>
            <a:custGeom>
              <a:avLst/>
              <a:gdLst/>
              <a:ahLst/>
              <a:cxnLst/>
              <a:rect l="l" t="t" r="r" b="b"/>
              <a:pathLst>
                <a:path w="513079" h="513079">
                  <a:moveTo>
                    <a:pt x="0" y="447386"/>
                  </a:moveTo>
                  <a:lnTo>
                    <a:pt x="32788" y="207299"/>
                  </a:lnTo>
                  <a:lnTo>
                    <a:pt x="305663" y="0"/>
                  </a:lnTo>
                  <a:lnTo>
                    <a:pt x="512963" y="272875"/>
                  </a:lnTo>
                  <a:lnTo>
                    <a:pt x="480174" y="512963"/>
                  </a:lnTo>
                  <a:lnTo>
                    <a:pt x="272875" y="240087"/>
                  </a:lnTo>
                  <a:lnTo>
                    <a:pt x="0" y="447386"/>
                  </a:lnTo>
                  <a:close/>
                </a:path>
              </a:pathLst>
            </a:custGeom>
            <a:ln w="25400">
              <a:solidFill>
                <a:srgbClr val="BFBFB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p:nvPr/>
          </p:nvSpPr>
          <p:spPr>
            <a:xfrm>
              <a:off x="11132996" y="3223343"/>
              <a:ext cx="503555" cy="503555"/>
            </a:xfrm>
            <a:custGeom>
              <a:avLst/>
              <a:gdLst/>
              <a:ahLst/>
              <a:cxnLst/>
              <a:rect l="l" t="t" r="r" b="b"/>
              <a:pathLst>
                <a:path w="503554" h="503554">
                  <a:moveTo>
                    <a:pt x="20251" y="0"/>
                  </a:moveTo>
                  <a:lnTo>
                    <a:pt x="0" y="241467"/>
                  </a:lnTo>
                  <a:lnTo>
                    <a:pt x="221217" y="503187"/>
                  </a:lnTo>
                  <a:lnTo>
                    <a:pt x="482936" y="281970"/>
                  </a:lnTo>
                  <a:lnTo>
                    <a:pt x="503187" y="40501"/>
                  </a:lnTo>
                  <a:lnTo>
                    <a:pt x="241468" y="261719"/>
                  </a:lnTo>
                  <a:lnTo>
                    <a:pt x="20251" y="0"/>
                  </a:lnTo>
                  <a:close/>
                </a:path>
              </a:pathLst>
            </a:custGeom>
            <a:solidFill>
              <a:srgbClr val="D9D9D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11132996" y="3223343"/>
              <a:ext cx="503555" cy="503555"/>
            </a:xfrm>
            <a:custGeom>
              <a:avLst/>
              <a:gdLst/>
              <a:ahLst/>
              <a:cxnLst/>
              <a:rect l="l" t="t" r="r" b="b"/>
              <a:pathLst>
                <a:path w="503554" h="503554">
                  <a:moveTo>
                    <a:pt x="503187" y="40502"/>
                  </a:moveTo>
                  <a:lnTo>
                    <a:pt x="482936" y="281970"/>
                  </a:lnTo>
                  <a:lnTo>
                    <a:pt x="221217" y="503187"/>
                  </a:lnTo>
                  <a:lnTo>
                    <a:pt x="0" y="241468"/>
                  </a:lnTo>
                  <a:lnTo>
                    <a:pt x="20251" y="0"/>
                  </a:lnTo>
                  <a:lnTo>
                    <a:pt x="241468" y="261719"/>
                  </a:lnTo>
                  <a:lnTo>
                    <a:pt x="503187" y="40502"/>
                  </a:lnTo>
                  <a:close/>
                </a:path>
              </a:pathLst>
            </a:custGeom>
            <a:ln w="25400">
              <a:solidFill>
                <a:srgbClr val="BFBFB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11" name="object 11">
            <a:extLst>
              <a:ext uri="{C183D7F6-B498-43B3-948B-1728B52AA6E4}">
                <adec:decorative xmlns:adec="http://schemas.microsoft.com/office/drawing/2017/decorative" val="1"/>
              </a:ext>
            </a:extLst>
          </p:cNvPr>
          <p:cNvGrpSpPr/>
          <p:nvPr/>
        </p:nvGrpSpPr>
        <p:grpSpPr>
          <a:xfrm>
            <a:off x="7729207" y="-12699"/>
            <a:ext cx="496570" cy="480695"/>
            <a:chOff x="7729207" y="-12699"/>
            <a:chExt cx="496570" cy="480695"/>
          </a:xfrm>
        </p:grpSpPr>
        <p:sp>
          <p:nvSpPr>
            <p:cNvPr id="12" name="object 12"/>
            <p:cNvSpPr/>
            <p:nvPr/>
          </p:nvSpPr>
          <p:spPr>
            <a:xfrm>
              <a:off x="7741907" y="0"/>
              <a:ext cx="471170" cy="455295"/>
            </a:xfrm>
            <a:custGeom>
              <a:avLst/>
              <a:gdLst/>
              <a:ahLst/>
              <a:cxnLst/>
              <a:rect l="l" t="t" r="r" b="b"/>
              <a:pathLst>
                <a:path w="471170" h="455295">
                  <a:moveTo>
                    <a:pt x="267808" y="0"/>
                  </a:moveTo>
                  <a:lnTo>
                    <a:pt x="0" y="0"/>
                  </a:lnTo>
                  <a:lnTo>
                    <a:pt x="229834" y="191333"/>
                  </a:lnTo>
                  <a:lnTo>
                    <a:pt x="10585" y="454703"/>
                  </a:lnTo>
                  <a:lnTo>
                    <a:pt x="251893" y="432643"/>
                  </a:lnTo>
                  <a:lnTo>
                    <a:pt x="471144" y="169273"/>
                  </a:lnTo>
                  <a:lnTo>
                    <a:pt x="267808" y="0"/>
                  </a:lnTo>
                  <a:close/>
                </a:path>
              </a:pathLst>
            </a:custGeom>
            <a:solidFill>
              <a:srgbClr val="D9D9D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p:nvPr/>
          </p:nvSpPr>
          <p:spPr>
            <a:xfrm>
              <a:off x="7741907" y="0"/>
              <a:ext cx="471170" cy="455295"/>
            </a:xfrm>
            <a:custGeom>
              <a:avLst/>
              <a:gdLst/>
              <a:ahLst/>
              <a:cxnLst/>
              <a:rect l="l" t="t" r="r" b="b"/>
              <a:pathLst>
                <a:path w="471170" h="455295">
                  <a:moveTo>
                    <a:pt x="267808" y="0"/>
                  </a:moveTo>
                  <a:lnTo>
                    <a:pt x="471144" y="169272"/>
                  </a:lnTo>
                  <a:lnTo>
                    <a:pt x="251894" y="432642"/>
                  </a:lnTo>
                  <a:lnTo>
                    <a:pt x="10584" y="454702"/>
                  </a:lnTo>
                  <a:lnTo>
                    <a:pt x="229834" y="191332"/>
                  </a:lnTo>
                  <a:lnTo>
                    <a:pt x="0" y="0"/>
                  </a:lnTo>
                </a:path>
              </a:pathLst>
            </a:custGeom>
            <a:ln w="25399">
              <a:solidFill>
                <a:srgbClr val="BFBFB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14" name="object 14">
            <a:extLst>
              <a:ext uri="{C183D7F6-B498-43B3-948B-1728B52AA6E4}">
                <adec:decorative xmlns:adec="http://schemas.microsoft.com/office/drawing/2017/decorative" val="1"/>
              </a:ext>
            </a:extLst>
          </p:cNvPr>
          <p:cNvGrpSpPr/>
          <p:nvPr/>
        </p:nvGrpSpPr>
        <p:grpSpPr>
          <a:xfrm>
            <a:off x="7958310" y="6384325"/>
            <a:ext cx="506095" cy="486409"/>
            <a:chOff x="7958310" y="6384325"/>
            <a:chExt cx="506095" cy="486409"/>
          </a:xfrm>
        </p:grpSpPr>
        <p:sp>
          <p:nvSpPr>
            <p:cNvPr id="15" name="object 15"/>
            <p:cNvSpPr/>
            <p:nvPr/>
          </p:nvSpPr>
          <p:spPr>
            <a:xfrm>
              <a:off x="7971010" y="6397025"/>
              <a:ext cx="480695" cy="461009"/>
            </a:xfrm>
            <a:custGeom>
              <a:avLst/>
              <a:gdLst/>
              <a:ahLst/>
              <a:cxnLst/>
              <a:rect l="l" t="t" r="r" b="b"/>
              <a:pathLst>
                <a:path w="480695" h="461009">
                  <a:moveTo>
                    <a:pt x="458530" y="0"/>
                  </a:moveTo>
                  <a:lnTo>
                    <a:pt x="217383" y="23764"/>
                  </a:lnTo>
                  <a:lnTo>
                    <a:pt x="0" y="288677"/>
                  </a:lnTo>
                  <a:lnTo>
                    <a:pt x="209968" y="460974"/>
                  </a:lnTo>
                  <a:lnTo>
                    <a:pt x="480078" y="460974"/>
                  </a:lnTo>
                  <a:lnTo>
                    <a:pt x="241147" y="264912"/>
                  </a:lnTo>
                  <a:lnTo>
                    <a:pt x="458530" y="0"/>
                  </a:lnTo>
                  <a:close/>
                </a:path>
              </a:pathLst>
            </a:custGeom>
            <a:solidFill>
              <a:srgbClr val="D9D9D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 name="object 16"/>
            <p:cNvSpPr/>
            <p:nvPr/>
          </p:nvSpPr>
          <p:spPr>
            <a:xfrm>
              <a:off x="7971010" y="6397025"/>
              <a:ext cx="480695" cy="461009"/>
            </a:xfrm>
            <a:custGeom>
              <a:avLst/>
              <a:gdLst/>
              <a:ahLst/>
              <a:cxnLst/>
              <a:rect l="l" t="t" r="r" b="b"/>
              <a:pathLst>
                <a:path w="480695" h="461009">
                  <a:moveTo>
                    <a:pt x="209969" y="460974"/>
                  </a:moveTo>
                  <a:lnTo>
                    <a:pt x="0" y="288677"/>
                  </a:lnTo>
                  <a:lnTo>
                    <a:pt x="217383" y="23764"/>
                  </a:lnTo>
                  <a:lnTo>
                    <a:pt x="458531" y="0"/>
                  </a:lnTo>
                  <a:lnTo>
                    <a:pt x="241147" y="264912"/>
                  </a:lnTo>
                  <a:lnTo>
                    <a:pt x="480077" y="460974"/>
                  </a:lnTo>
                </a:path>
              </a:pathLst>
            </a:custGeom>
            <a:ln w="25400">
              <a:solidFill>
                <a:srgbClr val="BFBFB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7" name="object 17"/>
          <p:cNvSpPr txBox="1"/>
          <p:nvPr/>
        </p:nvSpPr>
        <p:spPr>
          <a:xfrm>
            <a:off x="6910034" y="630427"/>
            <a:ext cx="2120900"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rgbClr val="7F7F7F"/>
                </a:solidFill>
                <a:effectLst/>
                <a:uLnTx/>
                <a:uFillTx/>
                <a:latin typeface="Arial"/>
                <a:cs typeface="Arial"/>
              </a:rPr>
              <a:t>Continual</a:t>
            </a:r>
            <a:r>
              <a:rPr kumimoji="0" sz="1800" b="0" i="0" u="none" strike="noStrike" kern="0" cap="none" spc="-30" normalizeH="0" baseline="0" noProof="0" dirty="0">
                <a:ln>
                  <a:noFill/>
                </a:ln>
                <a:solidFill>
                  <a:srgbClr val="7F7F7F"/>
                </a:solidFill>
                <a:effectLst/>
                <a:uLnTx/>
                <a:uFillTx/>
                <a:latin typeface="Arial"/>
                <a:cs typeface="Arial"/>
              </a:rPr>
              <a:t> </a:t>
            </a:r>
            <a:r>
              <a:rPr kumimoji="0" sz="1800" b="0" i="0" u="none" strike="noStrike" kern="0" cap="none" spc="-10" normalizeH="0" baseline="0" noProof="0" dirty="0">
                <a:ln>
                  <a:noFill/>
                </a:ln>
                <a:solidFill>
                  <a:srgbClr val="7F7F7F"/>
                </a:solidFill>
                <a:effectLst/>
                <a:uLnTx/>
                <a:uFillTx/>
                <a:latin typeface="Arial"/>
                <a:cs typeface="Arial"/>
              </a:rPr>
              <a:t>monitoring</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
        <p:nvSpPr>
          <p:cNvPr id="19" name="object 19"/>
          <p:cNvSpPr txBox="1">
            <a:spLocks noGrp="1"/>
          </p:cNvSpPr>
          <p:nvPr>
            <p:ph type="sldNum" sz="quarter" idx="7"/>
          </p:nvPr>
        </p:nvSpPr>
        <p:spPr>
          <a:prstGeom prst="rect">
            <a:avLst/>
          </a:prstGeom>
        </p:spPr>
        <p:txBody>
          <a:bodyPr vert="horz" wrap="square" lIns="0" tIns="0" rIns="0" bIns="0" rtlCol="0">
            <a:spAutoFit/>
          </a:bodyPr>
          <a:lstStyle/>
          <a:p>
            <a:pPr marL="121920" marR="0" lvl="0" indent="0" defTabSz="914400" eaLnBrk="1" fontAlgn="auto" latinLnBrk="0" hangingPunct="1">
              <a:lnSpc>
                <a:spcPts val="1425"/>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000000"/>
                </a:solidFill>
                <a:effectLst/>
                <a:uLnTx/>
                <a:uFillTx/>
                <a:latin typeface="Arial"/>
                <a:cs typeface="Arial"/>
              </a:rPr>
              <a:pPr marL="121920" marR="0" lvl="0" indent="0" defTabSz="914400" eaLnBrk="1" fontAlgn="auto" latinLnBrk="0" hangingPunct="1">
                <a:lnSpc>
                  <a:spcPts val="1425"/>
                </a:lnSpc>
                <a:spcBef>
                  <a:spcPts val="0"/>
                </a:spcBef>
                <a:spcAft>
                  <a:spcPts val="0"/>
                </a:spcAft>
                <a:buClrTx/>
                <a:buSzTx/>
                <a:buFontTx/>
                <a:buNone/>
                <a:tabLst/>
                <a:defRPr/>
              </a:pPr>
              <a:t>8</a:t>
            </a:fld>
            <a:endParaRPr kumimoji="0" sz="1200" b="0" i="0" u="none" strike="noStrike" kern="0" cap="none" spc="-50" normalizeH="0" baseline="0" noProof="0" dirty="0">
              <a:ln>
                <a:noFill/>
              </a:ln>
              <a:solidFill>
                <a:srgbClr val="000000"/>
              </a:solidFill>
              <a:effectLst/>
              <a:uLnTx/>
              <a:uFillTx/>
              <a:latin typeface="Arial"/>
              <a:cs typeface="Arial"/>
            </a:endParaRPr>
          </a:p>
        </p:txBody>
      </p:sp>
      <p:sp>
        <p:nvSpPr>
          <p:cNvPr id="18" name="object 18"/>
          <p:cNvSpPr txBox="1"/>
          <p:nvPr/>
        </p:nvSpPr>
        <p:spPr>
          <a:xfrm>
            <a:off x="6931699" y="6025388"/>
            <a:ext cx="2120900"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rgbClr val="7F7F7F"/>
                </a:solidFill>
                <a:effectLst/>
                <a:uLnTx/>
                <a:uFillTx/>
                <a:latin typeface="Arial"/>
                <a:cs typeface="Arial"/>
              </a:rPr>
              <a:t>Continual</a:t>
            </a:r>
            <a:r>
              <a:rPr kumimoji="0" sz="1800" b="0" i="0" u="none" strike="noStrike" kern="0" cap="none" spc="-30" normalizeH="0" baseline="0" noProof="0" dirty="0">
                <a:ln>
                  <a:noFill/>
                </a:ln>
                <a:solidFill>
                  <a:srgbClr val="7F7F7F"/>
                </a:solidFill>
                <a:effectLst/>
                <a:uLnTx/>
                <a:uFillTx/>
                <a:latin typeface="Arial"/>
                <a:cs typeface="Arial"/>
              </a:rPr>
              <a:t> </a:t>
            </a:r>
            <a:r>
              <a:rPr kumimoji="0" sz="1800" b="0" i="0" u="none" strike="noStrike" kern="0" cap="none" spc="-10" normalizeH="0" baseline="0" noProof="0" dirty="0">
                <a:ln>
                  <a:noFill/>
                </a:ln>
                <a:solidFill>
                  <a:srgbClr val="7F7F7F"/>
                </a:solidFill>
                <a:effectLst/>
                <a:uLnTx/>
                <a:uFillTx/>
                <a:latin typeface="Arial"/>
                <a:cs typeface="Arial"/>
              </a:rPr>
              <a:t>monitoring</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29616" rIns="0" bIns="0" rtlCol="0">
            <a:spAutoFit/>
          </a:bodyPr>
          <a:lstStyle/>
          <a:p>
            <a:pPr marL="308610">
              <a:lnSpc>
                <a:spcPct val="100000"/>
              </a:lnSpc>
              <a:spcBef>
                <a:spcPts val="100"/>
              </a:spcBef>
            </a:pPr>
            <a:r>
              <a:rPr sz="4300" dirty="0"/>
              <a:t>AI</a:t>
            </a:r>
            <a:r>
              <a:rPr sz="4300" spc="-40" dirty="0"/>
              <a:t> </a:t>
            </a:r>
            <a:r>
              <a:rPr sz="4300" dirty="0"/>
              <a:t>RMF</a:t>
            </a:r>
            <a:r>
              <a:rPr sz="4300" spc="-40" dirty="0"/>
              <a:t> </a:t>
            </a:r>
            <a:r>
              <a:rPr sz="4300" spc="-20" dirty="0"/>
              <a:t>CORE</a:t>
            </a:r>
            <a:endParaRPr sz="4300"/>
          </a:p>
        </p:txBody>
      </p:sp>
      <p:pic>
        <p:nvPicPr>
          <p:cNvPr id="3" name="object 3" descr="Central circle with text:&#10;Govern: A culture of risk management is cultivated and present.&#10;&#10;Three boxes with text surrounding the &quot;Govern&quot; circle:&#10;&#10;Map: Context is recognized and risks related to context are identified.&#10;&#10;Measure: Identified risks are assessed, analyzed, or tracked.&#10;&#10;Manage: Risks are prioritized and acted upon based on a projected impact."/>
          <p:cNvPicPr/>
          <p:nvPr/>
        </p:nvPicPr>
        <p:blipFill>
          <a:blip r:embed="rId2" cstate="print"/>
          <a:stretch>
            <a:fillRect/>
          </a:stretch>
        </p:blipFill>
        <p:spPr>
          <a:xfrm>
            <a:off x="2724911" y="1132912"/>
            <a:ext cx="6839712" cy="5725087"/>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1920" marR="0" lvl="0" indent="0" defTabSz="914400" eaLnBrk="1" fontAlgn="auto" latinLnBrk="0" hangingPunct="1">
              <a:lnSpc>
                <a:spcPts val="1425"/>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000000"/>
                </a:solidFill>
                <a:effectLst/>
                <a:uLnTx/>
                <a:uFillTx/>
                <a:latin typeface="Arial"/>
                <a:cs typeface="Arial"/>
              </a:rPr>
              <a:pPr marL="121920" marR="0" lvl="0" indent="0" defTabSz="914400" eaLnBrk="1" fontAlgn="auto" latinLnBrk="0" hangingPunct="1">
                <a:lnSpc>
                  <a:spcPts val="1425"/>
                </a:lnSpc>
                <a:spcBef>
                  <a:spcPts val="0"/>
                </a:spcBef>
                <a:spcAft>
                  <a:spcPts val="0"/>
                </a:spcAft>
                <a:buClrTx/>
                <a:buSzTx/>
                <a:buFontTx/>
                <a:buNone/>
                <a:tabLst/>
                <a:defRPr/>
              </a:pPr>
              <a:t>9</a:t>
            </a:fld>
            <a:endParaRPr kumimoji="0" sz="1200" b="0" i="0" u="none" strike="noStrike" kern="0" cap="none" spc="-50" normalizeH="0" baseline="0" noProof="0" dirty="0">
              <a:ln>
                <a:noFill/>
              </a:ln>
              <a:solidFill>
                <a:srgbClr val="000000"/>
              </a:solidFill>
              <a:effectLst/>
              <a:uLnTx/>
              <a:uFillTx/>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0" y="0"/>
            <a:ext cx="12192000" cy="514984"/>
            <a:chOff x="0" y="0"/>
            <a:chExt cx="12192000" cy="514984"/>
          </a:xfrm>
        </p:grpSpPr>
        <p:sp>
          <p:nvSpPr>
            <p:cNvPr id="3" name="object 3"/>
            <p:cNvSpPr/>
            <p:nvPr/>
          </p:nvSpPr>
          <p:spPr>
            <a:xfrm>
              <a:off x="0" y="0"/>
              <a:ext cx="12192000" cy="514984"/>
            </a:xfrm>
            <a:custGeom>
              <a:avLst/>
              <a:gdLst/>
              <a:ahLst/>
              <a:cxnLst/>
              <a:rect l="l" t="t" r="r" b="b"/>
              <a:pathLst>
                <a:path w="12192000" h="514984">
                  <a:moveTo>
                    <a:pt x="12192000" y="0"/>
                  </a:moveTo>
                  <a:lnTo>
                    <a:pt x="0" y="0"/>
                  </a:lnTo>
                  <a:lnTo>
                    <a:pt x="0" y="514904"/>
                  </a:lnTo>
                  <a:lnTo>
                    <a:pt x="12192000" y="514904"/>
                  </a:lnTo>
                  <a:lnTo>
                    <a:pt x="12192000"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 name="object 4"/>
            <p:cNvPicPr/>
            <p:nvPr/>
          </p:nvPicPr>
          <p:blipFill>
            <a:blip r:embed="rId2" cstate="print"/>
            <a:stretch>
              <a:fillRect/>
            </a:stretch>
          </p:blipFill>
          <p:spPr>
            <a:xfrm>
              <a:off x="97656" y="75830"/>
              <a:ext cx="1295399" cy="380999"/>
            </a:xfrm>
            <a:prstGeom prst="rect">
              <a:avLst/>
            </a:prstGeom>
          </p:spPr>
        </p:pic>
      </p:grpSp>
      <p:pic>
        <p:nvPicPr>
          <p:cNvPr id="5" name="object 5" descr="The Playbook provides suggested actions for achieving the outcomes laid out in the AI Risk Management Framework (AI RMF) Core (Tables 1-4 in AI RMF 1.0). Suggestions are aligned to each sub-category within the four AI RMF functions (Govern, Map, Measure, Manage).&#10;&#10;The Playbook is neither a checklist nor set of steps to be followed in its entirety.&#10;&#10;Playbook suggestions are voluntary. Organizations may utilize this information by borrowing as many - or as few - suggestions as apply to their industry use case or interests."/>
          <p:cNvPicPr/>
          <p:nvPr/>
        </p:nvPicPr>
        <p:blipFill>
          <a:blip r:embed="rId3" cstate="print"/>
          <a:stretch>
            <a:fillRect/>
          </a:stretch>
        </p:blipFill>
        <p:spPr>
          <a:xfrm>
            <a:off x="1696629" y="757620"/>
            <a:ext cx="9150665" cy="5823149"/>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1920" marR="0" lvl="0" indent="0" defTabSz="914400" eaLnBrk="1" fontAlgn="auto" latinLnBrk="0" hangingPunct="1">
              <a:lnSpc>
                <a:spcPts val="1425"/>
              </a:lnSpc>
              <a:spcBef>
                <a:spcPts val="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srgbClr val="000000"/>
                </a:solidFill>
                <a:effectLst/>
                <a:uLnTx/>
                <a:uFillTx/>
                <a:latin typeface="Arial"/>
                <a:cs typeface="Arial"/>
              </a:rPr>
              <a:pPr marL="121920" marR="0" lvl="0" indent="0" defTabSz="914400" eaLnBrk="1" fontAlgn="auto" latinLnBrk="0" hangingPunct="1">
                <a:lnSpc>
                  <a:spcPts val="1425"/>
                </a:lnSpc>
                <a:spcBef>
                  <a:spcPts val="0"/>
                </a:spcBef>
                <a:spcAft>
                  <a:spcPts val="0"/>
                </a:spcAft>
                <a:buClrTx/>
                <a:buSzTx/>
                <a:buFontTx/>
                <a:buNone/>
                <a:tabLst/>
                <a:defRPr/>
              </a:pPr>
              <a:t>10</a:t>
            </a:fld>
            <a:endParaRPr kumimoji="0" sz="1200" b="0" i="0" u="none" strike="noStrike" kern="0" cap="none" spc="-50" normalizeH="0" baseline="0" noProof="0" dirty="0">
              <a:ln>
                <a:noFill/>
              </a:ln>
              <a:solidFill>
                <a:srgbClr val="000000"/>
              </a:solidFill>
              <a:effectLst/>
              <a:uLnTx/>
              <a:uFillTx/>
              <a:latin typeface="Arial"/>
              <a:cs typeface="Arial"/>
            </a:endParaRPr>
          </a:p>
        </p:txBody>
      </p:sp>
      <p:sp>
        <p:nvSpPr>
          <p:cNvPr id="7" name="Title 6">
            <a:extLst>
              <a:ext uri="{FF2B5EF4-FFF2-40B4-BE49-F238E27FC236}">
                <a16:creationId xmlns:a16="http://schemas.microsoft.com/office/drawing/2014/main" id="{57D4E0D8-A021-908A-4758-CFFE80DBD12F}"/>
              </a:ext>
            </a:extLst>
          </p:cNvPr>
          <p:cNvSpPr>
            <a:spLocks noGrp="1"/>
          </p:cNvSpPr>
          <p:nvPr>
            <p:ph type="title" idx="4294967295"/>
          </p:nvPr>
        </p:nvSpPr>
        <p:spPr>
          <a:xfrm>
            <a:off x="356482" y="-677108"/>
            <a:ext cx="8785353" cy="677108"/>
          </a:xfrm>
        </p:spPr>
        <p:txBody>
          <a:bodyPr wrap="square" lIns="0" tIns="0" rIns="0" bIns="0" anchor="b">
            <a:spAutoFit/>
          </a:bodyPr>
          <a:lstStyle/>
          <a:p>
            <a:r>
              <a:rPr lang="en-US" dirty="0"/>
              <a:t>NIST AI RMF Playbook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0" y="0"/>
            <a:ext cx="12192000" cy="6852920"/>
            <a:chOff x="0" y="0"/>
            <a:chExt cx="12192000" cy="6852920"/>
          </a:xfrm>
        </p:grpSpPr>
        <p:sp>
          <p:nvSpPr>
            <p:cNvPr id="3" name="object 3"/>
            <p:cNvSpPr/>
            <p:nvPr/>
          </p:nvSpPr>
          <p:spPr>
            <a:xfrm>
              <a:off x="6337300" y="1059718"/>
              <a:ext cx="5854700" cy="5793740"/>
            </a:xfrm>
            <a:custGeom>
              <a:avLst/>
              <a:gdLst/>
              <a:ahLst/>
              <a:cxnLst/>
              <a:rect l="l" t="t" r="r" b="b"/>
              <a:pathLst>
                <a:path w="5854700" h="5793740">
                  <a:moveTo>
                    <a:pt x="5854700" y="0"/>
                  </a:moveTo>
                  <a:lnTo>
                    <a:pt x="0" y="0"/>
                  </a:lnTo>
                  <a:lnTo>
                    <a:pt x="0" y="5793128"/>
                  </a:lnTo>
                  <a:lnTo>
                    <a:pt x="5854700" y="5793128"/>
                  </a:lnTo>
                  <a:lnTo>
                    <a:pt x="5854700" y="0"/>
                  </a:lnTo>
                  <a:close/>
                </a:path>
              </a:pathLst>
            </a:custGeom>
            <a:solidFill>
              <a:srgbClr val="153259">
                <a:alpha val="6391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5810537" y="1684983"/>
              <a:ext cx="1215390" cy="1215390"/>
            </a:xfrm>
            <a:custGeom>
              <a:avLst/>
              <a:gdLst/>
              <a:ahLst/>
              <a:cxnLst/>
              <a:rect l="l" t="t" r="r" b="b"/>
              <a:pathLst>
                <a:path w="1215390" h="1215389">
                  <a:moveTo>
                    <a:pt x="607625" y="0"/>
                  </a:moveTo>
                  <a:lnTo>
                    <a:pt x="560139" y="1828"/>
                  </a:lnTo>
                  <a:lnTo>
                    <a:pt x="513653" y="7222"/>
                  </a:lnTo>
                  <a:lnTo>
                    <a:pt x="468302" y="16047"/>
                  </a:lnTo>
                  <a:lnTo>
                    <a:pt x="424220" y="28169"/>
                  </a:lnTo>
                  <a:lnTo>
                    <a:pt x="381543" y="43451"/>
                  </a:lnTo>
                  <a:lnTo>
                    <a:pt x="340406" y="61759"/>
                  </a:lnTo>
                  <a:lnTo>
                    <a:pt x="300945" y="82958"/>
                  </a:lnTo>
                  <a:lnTo>
                    <a:pt x="263293" y="106913"/>
                  </a:lnTo>
                  <a:lnTo>
                    <a:pt x="227586" y="133488"/>
                  </a:lnTo>
                  <a:lnTo>
                    <a:pt x="193960" y="162549"/>
                  </a:lnTo>
                  <a:lnTo>
                    <a:pt x="162549" y="193960"/>
                  </a:lnTo>
                  <a:lnTo>
                    <a:pt x="133488" y="227586"/>
                  </a:lnTo>
                  <a:lnTo>
                    <a:pt x="106913" y="263293"/>
                  </a:lnTo>
                  <a:lnTo>
                    <a:pt x="82958" y="300945"/>
                  </a:lnTo>
                  <a:lnTo>
                    <a:pt x="61759" y="340406"/>
                  </a:lnTo>
                  <a:lnTo>
                    <a:pt x="43451" y="381543"/>
                  </a:lnTo>
                  <a:lnTo>
                    <a:pt x="28169" y="424220"/>
                  </a:lnTo>
                  <a:lnTo>
                    <a:pt x="16047" y="468302"/>
                  </a:lnTo>
                  <a:lnTo>
                    <a:pt x="7222" y="513653"/>
                  </a:lnTo>
                  <a:lnTo>
                    <a:pt x="1828" y="560139"/>
                  </a:lnTo>
                  <a:lnTo>
                    <a:pt x="0" y="607625"/>
                  </a:lnTo>
                  <a:lnTo>
                    <a:pt x="1828" y="655110"/>
                  </a:lnTo>
                  <a:lnTo>
                    <a:pt x="7222" y="701596"/>
                  </a:lnTo>
                  <a:lnTo>
                    <a:pt x="16047" y="746948"/>
                  </a:lnTo>
                  <a:lnTo>
                    <a:pt x="28169" y="791029"/>
                  </a:lnTo>
                  <a:lnTo>
                    <a:pt x="43451" y="833706"/>
                  </a:lnTo>
                  <a:lnTo>
                    <a:pt x="61759" y="874843"/>
                  </a:lnTo>
                  <a:lnTo>
                    <a:pt x="82958" y="914305"/>
                  </a:lnTo>
                  <a:lnTo>
                    <a:pt x="106913" y="951957"/>
                  </a:lnTo>
                  <a:lnTo>
                    <a:pt x="133488" y="987664"/>
                  </a:lnTo>
                  <a:lnTo>
                    <a:pt x="162549" y="1021290"/>
                  </a:lnTo>
                  <a:lnTo>
                    <a:pt x="193960" y="1052701"/>
                  </a:lnTo>
                  <a:lnTo>
                    <a:pt x="227586" y="1081762"/>
                  </a:lnTo>
                  <a:lnTo>
                    <a:pt x="263293" y="1108337"/>
                  </a:lnTo>
                  <a:lnTo>
                    <a:pt x="300945" y="1132292"/>
                  </a:lnTo>
                  <a:lnTo>
                    <a:pt x="340406" y="1153491"/>
                  </a:lnTo>
                  <a:lnTo>
                    <a:pt x="381543" y="1171799"/>
                  </a:lnTo>
                  <a:lnTo>
                    <a:pt x="424220" y="1187082"/>
                  </a:lnTo>
                  <a:lnTo>
                    <a:pt x="468302" y="1199203"/>
                  </a:lnTo>
                  <a:lnTo>
                    <a:pt x="513653" y="1208029"/>
                  </a:lnTo>
                  <a:lnTo>
                    <a:pt x="560139" y="1213423"/>
                  </a:lnTo>
                  <a:lnTo>
                    <a:pt x="607625" y="1215251"/>
                  </a:lnTo>
                  <a:lnTo>
                    <a:pt x="655110" y="1213423"/>
                  </a:lnTo>
                  <a:lnTo>
                    <a:pt x="701596" y="1208029"/>
                  </a:lnTo>
                  <a:lnTo>
                    <a:pt x="746948" y="1199203"/>
                  </a:lnTo>
                  <a:lnTo>
                    <a:pt x="791029" y="1187082"/>
                  </a:lnTo>
                  <a:lnTo>
                    <a:pt x="833706" y="1171799"/>
                  </a:lnTo>
                  <a:lnTo>
                    <a:pt x="874843" y="1153491"/>
                  </a:lnTo>
                  <a:lnTo>
                    <a:pt x="914305" y="1132292"/>
                  </a:lnTo>
                  <a:lnTo>
                    <a:pt x="951957" y="1108337"/>
                  </a:lnTo>
                  <a:lnTo>
                    <a:pt x="987663" y="1081762"/>
                  </a:lnTo>
                  <a:lnTo>
                    <a:pt x="1021290" y="1052701"/>
                  </a:lnTo>
                  <a:lnTo>
                    <a:pt x="1052701" y="1021290"/>
                  </a:lnTo>
                  <a:lnTo>
                    <a:pt x="1081761" y="987664"/>
                  </a:lnTo>
                  <a:lnTo>
                    <a:pt x="1108337" y="951957"/>
                  </a:lnTo>
                  <a:lnTo>
                    <a:pt x="1132291" y="914305"/>
                  </a:lnTo>
                  <a:lnTo>
                    <a:pt x="1153490" y="874843"/>
                  </a:lnTo>
                  <a:lnTo>
                    <a:pt x="1171798" y="833706"/>
                  </a:lnTo>
                  <a:lnTo>
                    <a:pt x="1187081" y="791029"/>
                  </a:lnTo>
                  <a:lnTo>
                    <a:pt x="1199202" y="746948"/>
                  </a:lnTo>
                  <a:lnTo>
                    <a:pt x="1208027" y="701596"/>
                  </a:lnTo>
                  <a:lnTo>
                    <a:pt x="1213422" y="655110"/>
                  </a:lnTo>
                  <a:lnTo>
                    <a:pt x="1215250" y="607625"/>
                  </a:lnTo>
                  <a:lnTo>
                    <a:pt x="1213422" y="560139"/>
                  </a:lnTo>
                  <a:lnTo>
                    <a:pt x="1208027" y="513653"/>
                  </a:lnTo>
                  <a:lnTo>
                    <a:pt x="1199202" y="468302"/>
                  </a:lnTo>
                  <a:lnTo>
                    <a:pt x="1187081" y="424220"/>
                  </a:lnTo>
                  <a:lnTo>
                    <a:pt x="1171798" y="381543"/>
                  </a:lnTo>
                  <a:lnTo>
                    <a:pt x="1153490" y="340406"/>
                  </a:lnTo>
                  <a:lnTo>
                    <a:pt x="1132291" y="300945"/>
                  </a:lnTo>
                  <a:lnTo>
                    <a:pt x="1108337" y="263293"/>
                  </a:lnTo>
                  <a:lnTo>
                    <a:pt x="1081761" y="227586"/>
                  </a:lnTo>
                  <a:lnTo>
                    <a:pt x="1052701" y="193960"/>
                  </a:lnTo>
                  <a:lnTo>
                    <a:pt x="1021290" y="162549"/>
                  </a:lnTo>
                  <a:lnTo>
                    <a:pt x="987663" y="133488"/>
                  </a:lnTo>
                  <a:lnTo>
                    <a:pt x="951957" y="106913"/>
                  </a:lnTo>
                  <a:lnTo>
                    <a:pt x="914305" y="82958"/>
                  </a:lnTo>
                  <a:lnTo>
                    <a:pt x="874843" y="61759"/>
                  </a:lnTo>
                  <a:lnTo>
                    <a:pt x="833706" y="43451"/>
                  </a:lnTo>
                  <a:lnTo>
                    <a:pt x="791029" y="28169"/>
                  </a:lnTo>
                  <a:lnTo>
                    <a:pt x="746948" y="16047"/>
                  </a:lnTo>
                  <a:lnTo>
                    <a:pt x="701596" y="7222"/>
                  </a:lnTo>
                  <a:lnTo>
                    <a:pt x="655110" y="1828"/>
                  </a:lnTo>
                  <a:lnTo>
                    <a:pt x="607625" y="0"/>
                  </a:lnTo>
                  <a:close/>
                </a:path>
              </a:pathLst>
            </a:custGeom>
            <a:solidFill>
              <a:srgbClr val="15325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5810537" y="1684983"/>
              <a:ext cx="1215390" cy="1215390"/>
            </a:xfrm>
            <a:custGeom>
              <a:avLst/>
              <a:gdLst/>
              <a:ahLst/>
              <a:cxnLst/>
              <a:rect l="l" t="t" r="r" b="b"/>
              <a:pathLst>
                <a:path w="1215390" h="1215389">
                  <a:moveTo>
                    <a:pt x="0" y="607625"/>
                  </a:moveTo>
                  <a:lnTo>
                    <a:pt x="1828" y="560139"/>
                  </a:lnTo>
                  <a:lnTo>
                    <a:pt x="7222" y="513653"/>
                  </a:lnTo>
                  <a:lnTo>
                    <a:pt x="16047" y="468302"/>
                  </a:lnTo>
                  <a:lnTo>
                    <a:pt x="28169" y="424220"/>
                  </a:lnTo>
                  <a:lnTo>
                    <a:pt x="43451" y="381544"/>
                  </a:lnTo>
                  <a:lnTo>
                    <a:pt x="61759" y="340407"/>
                  </a:lnTo>
                  <a:lnTo>
                    <a:pt x="82958" y="300945"/>
                  </a:lnTo>
                  <a:lnTo>
                    <a:pt x="106913" y="263293"/>
                  </a:lnTo>
                  <a:lnTo>
                    <a:pt x="133488" y="227586"/>
                  </a:lnTo>
                  <a:lnTo>
                    <a:pt x="162549" y="193960"/>
                  </a:lnTo>
                  <a:lnTo>
                    <a:pt x="193960" y="162549"/>
                  </a:lnTo>
                  <a:lnTo>
                    <a:pt x="227586" y="133488"/>
                  </a:lnTo>
                  <a:lnTo>
                    <a:pt x="263293" y="106913"/>
                  </a:lnTo>
                  <a:lnTo>
                    <a:pt x="300945" y="82958"/>
                  </a:lnTo>
                  <a:lnTo>
                    <a:pt x="340407" y="61759"/>
                  </a:lnTo>
                  <a:lnTo>
                    <a:pt x="381544" y="43451"/>
                  </a:lnTo>
                  <a:lnTo>
                    <a:pt x="424220" y="28169"/>
                  </a:lnTo>
                  <a:lnTo>
                    <a:pt x="468302" y="16047"/>
                  </a:lnTo>
                  <a:lnTo>
                    <a:pt x="513653" y="7222"/>
                  </a:lnTo>
                  <a:lnTo>
                    <a:pt x="560139" y="1828"/>
                  </a:lnTo>
                  <a:lnTo>
                    <a:pt x="607625" y="0"/>
                  </a:lnTo>
                  <a:lnTo>
                    <a:pt x="655111" y="1828"/>
                  </a:lnTo>
                  <a:lnTo>
                    <a:pt x="701597" y="7222"/>
                  </a:lnTo>
                  <a:lnTo>
                    <a:pt x="746948" y="16047"/>
                  </a:lnTo>
                  <a:lnTo>
                    <a:pt x="791030" y="28169"/>
                  </a:lnTo>
                  <a:lnTo>
                    <a:pt x="833706" y="43451"/>
                  </a:lnTo>
                  <a:lnTo>
                    <a:pt x="874843" y="61759"/>
                  </a:lnTo>
                  <a:lnTo>
                    <a:pt x="914305" y="82958"/>
                  </a:lnTo>
                  <a:lnTo>
                    <a:pt x="951957" y="106913"/>
                  </a:lnTo>
                  <a:lnTo>
                    <a:pt x="987664" y="133488"/>
                  </a:lnTo>
                  <a:lnTo>
                    <a:pt x="1021290" y="162549"/>
                  </a:lnTo>
                  <a:lnTo>
                    <a:pt x="1052701" y="193960"/>
                  </a:lnTo>
                  <a:lnTo>
                    <a:pt x="1081762" y="227586"/>
                  </a:lnTo>
                  <a:lnTo>
                    <a:pt x="1108337" y="263293"/>
                  </a:lnTo>
                  <a:lnTo>
                    <a:pt x="1132292" y="300945"/>
                  </a:lnTo>
                  <a:lnTo>
                    <a:pt x="1153491" y="340407"/>
                  </a:lnTo>
                  <a:lnTo>
                    <a:pt x="1171799" y="381544"/>
                  </a:lnTo>
                  <a:lnTo>
                    <a:pt x="1187081" y="424220"/>
                  </a:lnTo>
                  <a:lnTo>
                    <a:pt x="1199203" y="468302"/>
                  </a:lnTo>
                  <a:lnTo>
                    <a:pt x="1208028" y="513653"/>
                  </a:lnTo>
                  <a:lnTo>
                    <a:pt x="1213422" y="560139"/>
                  </a:lnTo>
                  <a:lnTo>
                    <a:pt x="1215251" y="607625"/>
                  </a:lnTo>
                  <a:lnTo>
                    <a:pt x="1213422" y="655111"/>
                  </a:lnTo>
                  <a:lnTo>
                    <a:pt x="1208028" y="701597"/>
                  </a:lnTo>
                  <a:lnTo>
                    <a:pt x="1199203" y="746948"/>
                  </a:lnTo>
                  <a:lnTo>
                    <a:pt x="1187081" y="791030"/>
                  </a:lnTo>
                  <a:lnTo>
                    <a:pt x="1171799" y="833706"/>
                  </a:lnTo>
                  <a:lnTo>
                    <a:pt x="1153491" y="874843"/>
                  </a:lnTo>
                  <a:lnTo>
                    <a:pt x="1132292" y="914305"/>
                  </a:lnTo>
                  <a:lnTo>
                    <a:pt x="1108337" y="951957"/>
                  </a:lnTo>
                  <a:lnTo>
                    <a:pt x="1081762" y="987664"/>
                  </a:lnTo>
                  <a:lnTo>
                    <a:pt x="1052701" y="1021290"/>
                  </a:lnTo>
                  <a:lnTo>
                    <a:pt x="1021290" y="1052701"/>
                  </a:lnTo>
                  <a:lnTo>
                    <a:pt x="987664" y="1081762"/>
                  </a:lnTo>
                  <a:lnTo>
                    <a:pt x="951957" y="1108337"/>
                  </a:lnTo>
                  <a:lnTo>
                    <a:pt x="914305" y="1132292"/>
                  </a:lnTo>
                  <a:lnTo>
                    <a:pt x="874843" y="1153491"/>
                  </a:lnTo>
                  <a:lnTo>
                    <a:pt x="833706" y="1171799"/>
                  </a:lnTo>
                  <a:lnTo>
                    <a:pt x="791030" y="1187081"/>
                  </a:lnTo>
                  <a:lnTo>
                    <a:pt x="746948" y="1199203"/>
                  </a:lnTo>
                  <a:lnTo>
                    <a:pt x="701597" y="1208028"/>
                  </a:lnTo>
                  <a:lnTo>
                    <a:pt x="655111" y="1213422"/>
                  </a:lnTo>
                  <a:lnTo>
                    <a:pt x="607625" y="1215251"/>
                  </a:lnTo>
                  <a:lnTo>
                    <a:pt x="560139" y="1213422"/>
                  </a:lnTo>
                  <a:lnTo>
                    <a:pt x="513653" y="1208028"/>
                  </a:lnTo>
                  <a:lnTo>
                    <a:pt x="468302" y="1199203"/>
                  </a:lnTo>
                  <a:lnTo>
                    <a:pt x="424220" y="1187081"/>
                  </a:lnTo>
                  <a:lnTo>
                    <a:pt x="381544" y="1171799"/>
                  </a:lnTo>
                  <a:lnTo>
                    <a:pt x="340407" y="1153491"/>
                  </a:lnTo>
                  <a:lnTo>
                    <a:pt x="300945" y="1132292"/>
                  </a:lnTo>
                  <a:lnTo>
                    <a:pt x="263293" y="1108337"/>
                  </a:lnTo>
                  <a:lnTo>
                    <a:pt x="227586" y="1081762"/>
                  </a:lnTo>
                  <a:lnTo>
                    <a:pt x="193960" y="1052701"/>
                  </a:lnTo>
                  <a:lnTo>
                    <a:pt x="162549" y="1021290"/>
                  </a:lnTo>
                  <a:lnTo>
                    <a:pt x="133488" y="987664"/>
                  </a:lnTo>
                  <a:lnTo>
                    <a:pt x="106913" y="951957"/>
                  </a:lnTo>
                  <a:lnTo>
                    <a:pt x="82958" y="914305"/>
                  </a:lnTo>
                  <a:lnTo>
                    <a:pt x="61759" y="874843"/>
                  </a:lnTo>
                  <a:lnTo>
                    <a:pt x="43451" y="833706"/>
                  </a:lnTo>
                  <a:lnTo>
                    <a:pt x="28169" y="791030"/>
                  </a:lnTo>
                  <a:lnTo>
                    <a:pt x="16047" y="746948"/>
                  </a:lnTo>
                  <a:lnTo>
                    <a:pt x="7222" y="701597"/>
                  </a:lnTo>
                  <a:lnTo>
                    <a:pt x="1828" y="655111"/>
                  </a:lnTo>
                  <a:lnTo>
                    <a:pt x="0" y="607625"/>
                  </a:lnTo>
                  <a:close/>
                </a:path>
              </a:pathLst>
            </a:custGeom>
            <a:ln w="76200">
              <a:solidFill>
                <a:srgbClr val="5D957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p:nvPr/>
          </p:nvSpPr>
          <p:spPr>
            <a:xfrm>
              <a:off x="5810537" y="3257189"/>
              <a:ext cx="1215390" cy="1215390"/>
            </a:xfrm>
            <a:custGeom>
              <a:avLst/>
              <a:gdLst/>
              <a:ahLst/>
              <a:cxnLst/>
              <a:rect l="l" t="t" r="r" b="b"/>
              <a:pathLst>
                <a:path w="1215390" h="1215389">
                  <a:moveTo>
                    <a:pt x="607625" y="0"/>
                  </a:moveTo>
                  <a:lnTo>
                    <a:pt x="560139" y="1828"/>
                  </a:lnTo>
                  <a:lnTo>
                    <a:pt x="513653" y="7222"/>
                  </a:lnTo>
                  <a:lnTo>
                    <a:pt x="468302" y="16047"/>
                  </a:lnTo>
                  <a:lnTo>
                    <a:pt x="424220" y="28169"/>
                  </a:lnTo>
                  <a:lnTo>
                    <a:pt x="381543" y="43451"/>
                  </a:lnTo>
                  <a:lnTo>
                    <a:pt x="340406" y="61759"/>
                  </a:lnTo>
                  <a:lnTo>
                    <a:pt x="300945" y="82958"/>
                  </a:lnTo>
                  <a:lnTo>
                    <a:pt x="263293" y="106913"/>
                  </a:lnTo>
                  <a:lnTo>
                    <a:pt x="227586" y="133488"/>
                  </a:lnTo>
                  <a:lnTo>
                    <a:pt x="193960" y="162549"/>
                  </a:lnTo>
                  <a:lnTo>
                    <a:pt x="162549" y="193960"/>
                  </a:lnTo>
                  <a:lnTo>
                    <a:pt x="133488" y="227586"/>
                  </a:lnTo>
                  <a:lnTo>
                    <a:pt x="106913" y="263293"/>
                  </a:lnTo>
                  <a:lnTo>
                    <a:pt x="82958" y="300945"/>
                  </a:lnTo>
                  <a:lnTo>
                    <a:pt x="61759" y="340406"/>
                  </a:lnTo>
                  <a:lnTo>
                    <a:pt x="43451" y="381543"/>
                  </a:lnTo>
                  <a:lnTo>
                    <a:pt x="28169" y="424220"/>
                  </a:lnTo>
                  <a:lnTo>
                    <a:pt x="16047" y="468302"/>
                  </a:lnTo>
                  <a:lnTo>
                    <a:pt x="7222" y="513653"/>
                  </a:lnTo>
                  <a:lnTo>
                    <a:pt x="1828" y="560139"/>
                  </a:lnTo>
                  <a:lnTo>
                    <a:pt x="0" y="607625"/>
                  </a:lnTo>
                  <a:lnTo>
                    <a:pt x="1828" y="655110"/>
                  </a:lnTo>
                  <a:lnTo>
                    <a:pt x="7222" y="701596"/>
                  </a:lnTo>
                  <a:lnTo>
                    <a:pt x="16047" y="746948"/>
                  </a:lnTo>
                  <a:lnTo>
                    <a:pt x="28169" y="791029"/>
                  </a:lnTo>
                  <a:lnTo>
                    <a:pt x="43451" y="833706"/>
                  </a:lnTo>
                  <a:lnTo>
                    <a:pt x="61759" y="874843"/>
                  </a:lnTo>
                  <a:lnTo>
                    <a:pt x="82958" y="914305"/>
                  </a:lnTo>
                  <a:lnTo>
                    <a:pt x="106913" y="951957"/>
                  </a:lnTo>
                  <a:lnTo>
                    <a:pt x="133488" y="987663"/>
                  </a:lnTo>
                  <a:lnTo>
                    <a:pt x="162549" y="1021290"/>
                  </a:lnTo>
                  <a:lnTo>
                    <a:pt x="193960" y="1052701"/>
                  </a:lnTo>
                  <a:lnTo>
                    <a:pt x="227586" y="1081761"/>
                  </a:lnTo>
                  <a:lnTo>
                    <a:pt x="263293" y="1108337"/>
                  </a:lnTo>
                  <a:lnTo>
                    <a:pt x="300945" y="1132291"/>
                  </a:lnTo>
                  <a:lnTo>
                    <a:pt x="340406" y="1153490"/>
                  </a:lnTo>
                  <a:lnTo>
                    <a:pt x="381543" y="1171798"/>
                  </a:lnTo>
                  <a:lnTo>
                    <a:pt x="424220" y="1187081"/>
                  </a:lnTo>
                  <a:lnTo>
                    <a:pt x="468302" y="1199202"/>
                  </a:lnTo>
                  <a:lnTo>
                    <a:pt x="513653" y="1208027"/>
                  </a:lnTo>
                  <a:lnTo>
                    <a:pt x="560139" y="1213422"/>
                  </a:lnTo>
                  <a:lnTo>
                    <a:pt x="607625" y="1215250"/>
                  </a:lnTo>
                  <a:lnTo>
                    <a:pt x="655110" y="1213422"/>
                  </a:lnTo>
                  <a:lnTo>
                    <a:pt x="701596" y="1208027"/>
                  </a:lnTo>
                  <a:lnTo>
                    <a:pt x="746948" y="1199202"/>
                  </a:lnTo>
                  <a:lnTo>
                    <a:pt x="791029" y="1187081"/>
                  </a:lnTo>
                  <a:lnTo>
                    <a:pt x="833706" y="1171798"/>
                  </a:lnTo>
                  <a:lnTo>
                    <a:pt x="874843" y="1153490"/>
                  </a:lnTo>
                  <a:lnTo>
                    <a:pt x="914305" y="1132291"/>
                  </a:lnTo>
                  <a:lnTo>
                    <a:pt x="951957" y="1108337"/>
                  </a:lnTo>
                  <a:lnTo>
                    <a:pt x="987663" y="1081761"/>
                  </a:lnTo>
                  <a:lnTo>
                    <a:pt x="1021290" y="1052701"/>
                  </a:lnTo>
                  <a:lnTo>
                    <a:pt x="1052701" y="1021290"/>
                  </a:lnTo>
                  <a:lnTo>
                    <a:pt x="1081761" y="987663"/>
                  </a:lnTo>
                  <a:lnTo>
                    <a:pt x="1108337" y="951957"/>
                  </a:lnTo>
                  <a:lnTo>
                    <a:pt x="1132291" y="914305"/>
                  </a:lnTo>
                  <a:lnTo>
                    <a:pt x="1153490" y="874843"/>
                  </a:lnTo>
                  <a:lnTo>
                    <a:pt x="1171798" y="833706"/>
                  </a:lnTo>
                  <a:lnTo>
                    <a:pt x="1187081" y="791029"/>
                  </a:lnTo>
                  <a:lnTo>
                    <a:pt x="1199202" y="746948"/>
                  </a:lnTo>
                  <a:lnTo>
                    <a:pt x="1208027" y="701596"/>
                  </a:lnTo>
                  <a:lnTo>
                    <a:pt x="1213422" y="655110"/>
                  </a:lnTo>
                  <a:lnTo>
                    <a:pt x="1215250" y="607625"/>
                  </a:lnTo>
                  <a:lnTo>
                    <a:pt x="1213422" y="560139"/>
                  </a:lnTo>
                  <a:lnTo>
                    <a:pt x="1208027" y="513653"/>
                  </a:lnTo>
                  <a:lnTo>
                    <a:pt x="1199202" y="468302"/>
                  </a:lnTo>
                  <a:lnTo>
                    <a:pt x="1187081" y="424220"/>
                  </a:lnTo>
                  <a:lnTo>
                    <a:pt x="1171798" y="381543"/>
                  </a:lnTo>
                  <a:lnTo>
                    <a:pt x="1153490" y="340406"/>
                  </a:lnTo>
                  <a:lnTo>
                    <a:pt x="1132291" y="300945"/>
                  </a:lnTo>
                  <a:lnTo>
                    <a:pt x="1108337" y="263293"/>
                  </a:lnTo>
                  <a:lnTo>
                    <a:pt x="1081761" y="227586"/>
                  </a:lnTo>
                  <a:lnTo>
                    <a:pt x="1052701" y="193960"/>
                  </a:lnTo>
                  <a:lnTo>
                    <a:pt x="1021290" y="162549"/>
                  </a:lnTo>
                  <a:lnTo>
                    <a:pt x="987663" y="133488"/>
                  </a:lnTo>
                  <a:lnTo>
                    <a:pt x="951957" y="106913"/>
                  </a:lnTo>
                  <a:lnTo>
                    <a:pt x="914305" y="82958"/>
                  </a:lnTo>
                  <a:lnTo>
                    <a:pt x="874843" y="61759"/>
                  </a:lnTo>
                  <a:lnTo>
                    <a:pt x="833706" y="43451"/>
                  </a:lnTo>
                  <a:lnTo>
                    <a:pt x="791029" y="28169"/>
                  </a:lnTo>
                  <a:lnTo>
                    <a:pt x="746948" y="16047"/>
                  </a:lnTo>
                  <a:lnTo>
                    <a:pt x="701596" y="7222"/>
                  </a:lnTo>
                  <a:lnTo>
                    <a:pt x="655110" y="1828"/>
                  </a:lnTo>
                  <a:lnTo>
                    <a:pt x="607625" y="0"/>
                  </a:lnTo>
                  <a:close/>
                </a:path>
              </a:pathLst>
            </a:custGeom>
            <a:solidFill>
              <a:srgbClr val="15325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5810537" y="3257189"/>
              <a:ext cx="1215390" cy="1215390"/>
            </a:xfrm>
            <a:custGeom>
              <a:avLst/>
              <a:gdLst/>
              <a:ahLst/>
              <a:cxnLst/>
              <a:rect l="l" t="t" r="r" b="b"/>
              <a:pathLst>
                <a:path w="1215390" h="1215389">
                  <a:moveTo>
                    <a:pt x="0" y="607625"/>
                  </a:moveTo>
                  <a:lnTo>
                    <a:pt x="1828" y="560139"/>
                  </a:lnTo>
                  <a:lnTo>
                    <a:pt x="7222" y="513653"/>
                  </a:lnTo>
                  <a:lnTo>
                    <a:pt x="16047" y="468302"/>
                  </a:lnTo>
                  <a:lnTo>
                    <a:pt x="28169" y="424220"/>
                  </a:lnTo>
                  <a:lnTo>
                    <a:pt x="43451" y="381544"/>
                  </a:lnTo>
                  <a:lnTo>
                    <a:pt x="61759" y="340407"/>
                  </a:lnTo>
                  <a:lnTo>
                    <a:pt x="82958" y="300945"/>
                  </a:lnTo>
                  <a:lnTo>
                    <a:pt x="106913" y="263293"/>
                  </a:lnTo>
                  <a:lnTo>
                    <a:pt x="133488" y="227586"/>
                  </a:lnTo>
                  <a:lnTo>
                    <a:pt x="162549" y="193960"/>
                  </a:lnTo>
                  <a:lnTo>
                    <a:pt x="193960" y="162549"/>
                  </a:lnTo>
                  <a:lnTo>
                    <a:pt x="227586" y="133488"/>
                  </a:lnTo>
                  <a:lnTo>
                    <a:pt x="263293" y="106913"/>
                  </a:lnTo>
                  <a:lnTo>
                    <a:pt x="300945" y="82958"/>
                  </a:lnTo>
                  <a:lnTo>
                    <a:pt x="340407" y="61759"/>
                  </a:lnTo>
                  <a:lnTo>
                    <a:pt x="381544" y="43451"/>
                  </a:lnTo>
                  <a:lnTo>
                    <a:pt x="424220" y="28169"/>
                  </a:lnTo>
                  <a:lnTo>
                    <a:pt x="468302" y="16047"/>
                  </a:lnTo>
                  <a:lnTo>
                    <a:pt x="513653" y="7222"/>
                  </a:lnTo>
                  <a:lnTo>
                    <a:pt x="560139" y="1828"/>
                  </a:lnTo>
                  <a:lnTo>
                    <a:pt x="607625" y="0"/>
                  </a:lnTo>
                  <a:lnTo>
                    <a:pt x="655111" y="1828"/>
                  </a:lnTo>
                  <a:lnTo>
                    <a:pt x="701597" y="7222"/>
                  </a:lnTo>
                  <a:lnTo>
                    <a:pt x="746948" y="16047"/>
                  </a:lnTo>
                  <a:lnTo>
                    <a:pt x="791030" y="28169"/>
                  </a:lnTo>
                  <a:lnTo>
                    <a:pt x="833706" y="43451"/>
                  </a:lnTo>
                  <a:lnTo>
                    <a:pt x="874843" y="61759"/>
                  </a:lnTo>
                  <a:lnTo>
                    <a:pt x="914305" y="82958"/>
                  </a:lnTo>
                  <a:lnTo>
                    <a:pt x="951957" y="106913"/>
                  </a:lnTo>
                  <a:lnTo>
                    <a:pt x="987664" y="133488"/>
                  </a:lnTo>
                  <a:lnTo>
                    <a:pt x="1021290" y="162549"/>
                  </a:lnTo>
                  <a:lnTo>
                    <a:pt x="1052701" y="193960"/>
                  </a:lnTo>
                  <a:lnTo>
                    <a:pt x="1081762" y="227586"/>
                  </a:lnTo>
                  <a:lnTo>
                    <a:pt x="1108337" y="263293"/>
                  </a:lnTo>
                  <a:lnTo>
                    <a:pt x="1132292" y="300945"/>
                  </a:lnTo>
                  <a:lnTo>
                    <a:pt x="1153491" y="340407"/>
                  </a:lnTo>
                  <a:lnTo>
                    <a:pt x="1171799" y="381544"/>
                  </a:lnTo>
                  <a:lnTo>
                    <a:pt x="1187081" y="424220"/>
                  </a:lnTo>
                  <a:lnTo>
                    <a:pt x="1199203" y="468302"/>
                  </a:lnTo>
                  <a:lnTo>
                    <a:pt x="1208028" y="513653"/>
                  </a:lnTo>
                  <a:lnTo>
                    <a:pt x="1213422" y="560139"/>
                  </a:lnTo>
                  <a:lnTo>
                    <a:pt x="1215251" y="607625"/>
                  </a:lnTo>
                  <a:lnTo>
                    <a:pt x="1213422" y="655111"/>
                  </a:lnTo>
                  <a:lnTo>
                    <a:pt x="1208028" y="701597"/>
                  </a:lnTo>
                  <a:lnTo>
                    <a:pt x="1199203" y="746948"/>
                  </a:lnTo>
                  <a:lnTo>
                    <a:pt x="1187081" y="791030"/>
                  </a:lnTo>
                  <a:lnTo>
                    <a:pt x="1171799" y="833706"/>
                  </a:lnTo>
                  <a:lnTo>
                    <a:pt x="1153491" y="874843"/>
                  </a:lnTo>
                  <a:lnTo>
                    <a:pt x="1132292" y="914305"/>
                  </a:lnTo>
                  <a:lnTo>
                    <a:pt x="1108337" y="951957"/>
                  </a:lnTo>
                  <a:lnTo>
                    <a:pt x="1081762" y="987664"/>
                  </a:lnTo>
                  <a:lnTo>
                    <a:pt x="1052701" y="1021290"/>
                  </a:lnTo>
                  <a:lnTo>
                    <a:pt x="1021290" y="1052701"/>
                  </a:lnTo>
                  <a:lnTo>
                    <a:pt x="987664" y="1081762"/>
                  </a:lnTo>
                  <a:lnTo>
                    <a:pt x="951957" y="1108337"/>
                  </a:lnTo>
                  <a:lnTo>
                    <a:pt x="914305" y="1132292"/>
                  </a:lnTo>
                  <a:lnTo>
                    <a:pt x="874843" y="1153491"/>
                  </a:lnTo>
                  <a:lnTo>
                    <a:pt x="833706" y="1171799"/>
                  </a:lnTo>
                  <a:lnTo>
                    <a:pt x="791030" y="1187081"/>
                  </a:lnTo>
                  <a:lnTo>
                    <a:pt x="746948" y="1199203"/>
                  </a:lnTo>
                  <a:lnTo>
                    <a:pt x="701597" y="1208028"/>
                  </a:lnTo>
                  <a:lnTo>
                    <a:pt x="655111" y="1213422"/>
                  </a:lnTo>
                  <a:lnTo>
                    <a:pt x="607625" y="1215251"/>
                  </a:lnTo>
                  <a:lnTo>
                    <a:pt x="560139" y="1213422"/>
                  </a:lnTo>
                  <a:lnTo>
                    <a:pt x="513653" y="1208028"/>
                  </a:lnTo>
                  <a:lnTo>
                    <a:pt x="468302" y="1199203"/>
                  </a:lnTo>
                  <a:lnTo>
                    <a:pt x="424220" y="1187081"/>
                  </a:lnTo>
                  <a:lnTo>
                    <a:pt x="381544" y="1171799"/>
                  </a:lnTo>
                  <a:lnTo>
                    <a:pt x="340407" y="1153491"/>
                  </a:lnTo>
                  <a:lnTo>
                    <a:pt x="300945" y="1132292"/>
                  </a:lnTo>
                  <a:lnTo>
                    <a:pt x="263293" y="1108337"/>
                  </a:lnTo>
                  <a:lnTo>
                    <a:pt x="227586" y="1081762"/>
                  </a:lnTo>
                  <a:lnTo>
                    <a:pt x="193960" y="1052701"/>
                  </a:lnTo>
                  <a:lnTo>
                    <a:pt x="162549" y="1021290"/>
                  </a:lnTo>
                  <a:lnTo>
                    <a:pt x="133488" y="987664"/>
                  </a:lnTo>
                  <a:lnTo>
                    <a:pt x="106913" y="951957"/>
                  </a:lnTo>
                  <a:lnTo>
                    <a:pt x="82958" y="914305"/>
                  </a:lnTo>
                  <a:lnTo>
                    <a:pt x="61759" y="874843"/>
                  </a:lnTo>
                  <a:lnTo>
                    <a:pt x="43451" y="833706"/>
                  </a:lnTo>
                  <a:lnTo>
                    <a:pt x="28169" y="791030"/>
                  </a:lnTo>
                  <a:lnTo>
                    <a:pt x="16047" y="746948"/>
                  </a:lnTo>
                  <a:lnTo>
                    <a:pt x="7222" y="701597"/>
                  </a:lnTo>
                  <a:lnTo>
                    <a:pt x="1828" y="655111"/>
                  </a:lnTo>
                  <a:lnTo>
                    <a:pt x="0" y="607625"/>
                  </a:lnTo>
                  <a:close/>
                </a:path>
              </a:pathLst>
            </a:custGeom>
            <a:ln w="76200">
              <a:solidFill>
                <a:srgbClr val="5D957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5810537" y="4831198"/>
              <a:ext cx="1215390" cy="1215390"/>
            </a:xfrm>
            <a:custGeom>
              <a:avLst/>
              <a:gdLst/>
              <a:ahLst/>
              <a:cxnLst/>
              <a:rect l="l" t="t" r="r" b="b"/>
              <a:pathLst>
                <a:path w="1215390" h="1215389">
                  <a:moveTo>
                    <a:pt x="607625" y="0"/>
                  </a:moveTo>
                  <a:lnTo>
                    <a:pt x="560139" y="1828"/>
                  </a:lnTo>
                  <a:lnTo>
                    <a:pt x="513653" y="7222"/>
                  </a:lnTo>
                  <a:lnTo>
                    <a:pt x="468302" y="16047"/>
                  </a:lnTo>
                  <a:lnTo>
                    <a:pt x="424220" y="28169"/>
                  </a:lnTo>
                  <a:lnTo>
                    <a:pt x="381543" y="43451"/>
                  </a:lnTo>
                  <a:lnTo>
                    <a:pt x="340406" y="61759"/>
                  </a:lnTo>
                  <a:lnTo>
                    <a:pt x="300945" y="82958"/>
                  </a:lnTo>
                  <a:lnTo>
                    <a:pt x="263293" y="106913"/>
                  </a:lnTo>
                  <a:lnTo>
                    <a:pt x="227586" y="133488"/>
                  </a:lnTo>
                  <a:lnTo>
                    <a:pt x="193960" y="162549"/>
                  </a:lnTo>
                  <a:lnTo>
                    <a:pt x="162549" y="193960"/>
                  </a:lnTo>
                  <a:lnTo>
                    <a:pt x="133488" y="227586"/>
                  </a:lnTo>
                  <a:lnTo>
                    <a:pt x="106913" y="263293"/>
                  </a:lnTo>
                  <a:lnTo>
                    <a:pt x="82958" y="300945"/>
                  </a:lnTo>
                  <a:lnTo>
                    <a:pt x="61759" y="340406"/>
                  </a:lnTo>
                  <a:lnTo>
                    <a:pt x="43451" y="381543"/>
                  </a:lnTo>
                  <a:lnTo>
                    <a:pt x="28169" y="424220"/>
                  </a:lnTo>
                  <a:lnTo>
                    <a:pt x="16047" y="468302"/>
                  </a:lnTo>
                  <a:lnTo>
                    <a:pt x="7222" y="513653"/>
                  </a:lnTo>
                  <a:lnTo>
                    <a:pt x="1828" y="560139"/>
                  </a:lnTo>
                  <a:lnTo>
                    <a:pt x="0" y="607625"/>
                  </a:lnTo>
                  <a:lnTo>
                    <a:pt x="1828" y="655110"/>
                  </a:lnTo>
                  <a:lnTo>
                    <a:pt x="7222" y="701596"/>
                  </a:lnTo>
                  <a:lnTo>
                    <a:pt x="16047" y="746948"/>
                  </a:lnTo>
                  <a:lnTo>
                    <a:pt x="28169" y="791029"/>
                  </a:lnTo>
                  <a:lnTo>
                    <a:pt x="43451" y="833706"/>
                  </a:lnTo>
                  <a:lnTo>
                    <a:pt x="61759" y="874843"/>
                  </a:lnTo>
                  <a:lnTo>
                    <a:pt x="82958" y="914305"/>
                  </a:lnTo>
                  <a:lnTo>
                    <a:pt x="106913" y="951957"/>
                  </a:lnTo>
                  <a:lnTo>
                    <a:pt x="133488" y="987663"/>
                  </a:lnTo>
                  <a:lnTo>
                    <a:pt x="162549" y="1021290"/>
                  </a:lnTo>
                  <a:lnTo>
                    <a:pt x="193960" y="1052701"/>
                  </a:lnTo>
                  <a:lnTo>
                    <a:pt x="227586" y="1081762"/>
                  </a:lnTo>
                  <a:lnTo>
                    <a:pt x="263293" y="1108337"/>
                  </a:lnTo>
                  <a:lnTo>
                    <a:pt x="300945" y="1132291"/>
                  </a:lnTo>
                  <a:lnTo>
                    <a:pt x="340406" y="1153490"/>
                  </a:lnTo>
                  <a:lnTo>
                    <a:pt x="381543" y="1171799"/>
                  </a:lnTo>
                  <a:lnTo>
                    <a:pt x="424220" y="1187081"/>
                  </a:lnTo>
                  <a:lnTo>
                    <a:pt x="468302" y="1199202"/>
                  </a:lnTo>
                  <a:lnTo>
                    <a:pt x="513653" y="1208028"/>
                  </a:lnTo>
                  <a:lnTo>
                    <a:pt x="560139" y="1213422"/>
                  </a:lnTo>
                  <a:lnTo>
                    <a:pt x="607625" y="1215250"/>
                  </a:lnTo>
                  <a:lnTo>
                    <a:pt x="655110" y="1213422"/>
                  </a:lnTo>
                  <a:lnTo>
                    <a:pt x="701596" y="1208028"/>
                  </a:lnTo>
                  <a:lnTo>
                    <a:pt x="746948" y="1199202"/>
                  </a:lnTo>
                  <a:lnTo>
                    <a:pt x="791029" y="1187081"/>
                  </a:lnTo>
                  <a:lnTo>
                    <a:pt x="833706" y="1171799"/>
                  </a:lnTo>
                  <a:lnTo>
                    <a:pt x="874843" y="1153490"/>
                  </a:lnTo>
                  <a:lnTo>
                    <a:pt x="914305" y="1132291"/>
                  </a:lnTo>
                  <a:lnTo>
                    <a:pt x="951957" y="1108337"/>
                  </a:lnTo>
                  <a:lnTo>
                    <a:pt x="987663" y="1081762"/>
                  </a:lnTo>
                  <a:lnTo>
                    <a:pt x="1021290" y="1052701"/>
                  </a:lnTo>
                  <a:lnTo>
                    <a:pt x="1052701" y="1021290"/>
                  </a:lnTo>
                  <a:lnTo>
                    <a:pt x="1081761" y="987663"/>
                  </a:lnTo>
                  <a:lnTo>
                    <a:pt x="1108337" y="951957"/>
                  </a:lnTo>
                  <a:lnTo>
                    <a:pt x="1132291" y="914305"/>
                  </a:lnTo>
                  <a:lnTo>
                    <a:pt x="1153490" y="874843"/>
                  </a:lnTo>
                  <a:lnTo>
                    <a:pt x="1171798" y="833706"/>
                  </a:lnTo>
                  <a:lnTo>
                    <a:pt x="1187081" y="791029"/>
                  </a:lnTo>
                  <a:lnTo>
                    <a:pt x="1199202" y="746948"/>
                  </a:lnTo>
                  <a:lnTo>
                    <a:pt x="1208027" y="701596"/>
                  </a:lnTo>
                  <a:lnTo>
                    <a:pt x="1213422" y="655110"/>
                  </a:lnTo>
                  <a:lnTo>
                    <a:pt x="1215250" y="607625"/>
                  </a:lnTo>
                  <a:lnTo>
                    <a:pt x="1213422" y="560139"/>
                  </a:lnTo>
                  <a:lnTo>
                    <a:pt x="1208027" y="513653"/>
                  </a:lnTo>
                  <a:lnTo>
                    <a:pt x="1199202" y="468302"/>
                  </a:lnTo>
                  <a:lnTo>
                    <a:pt x="1187081" y="424220"/>
                  </a:lnTo>
                  <a:lnTo>
                    <a:pt x="1171798" y="381543"/>
                  </a:lnTo>
                  <a:lnTo>
                    <a:pt x="1153490" y="340406"/>
                  </a:lnTo>
                  <a:lnTo>
                    <a:pt x="1132291" y="300945"/>
                  </a:lnTo>
                  <a:lnTo>
                    <a:pt x="1108337" y="263293"/>
                  </a:lnTo>
                  <a:lnTo>
                    <a:pt x="1081761" y="227586"/>
                  </a:lnTo>
                  <a:lnTo>
                    <a:pt x="1052701" y="193960"/>
                  </a:lnTo>
                  <a:lnTo>
                    <a:pt x="1021290" y="162549"/>
                  </a:lnTo>
                  <a:lnTo>
                    <a:pt x="987663" y="133488"/>
                  </a:lnTo>
                  <a:lnTo>
                    <a:pt x="951957" y="106913"/>
                  </a:lnTo>
                  <a:lnTo>
                    <a:pt x="914305" y="82958"/>
                  </a:lnTo>
                  <a:lnTo>
                    <a:pt x="874843" y="61759"/>
                  </a:lnTo>
                  <a:lnTo>
                    <a:pt x="833706" y="43451"/>
                  </a:lnTo>
                  <a:lnTo>
                    <a:pt x="791029" y="28169"/>
                  </a:lnTo>
                  <a:lnTo>
                    <a:pt x="746948" y="16047"/>
                  </a:lnTo>
                  <a:lnTo>
                    <a:pt x="701596" y="7222"/>
                  </a:lnTo>
                  <a:lnTo>
                    <a:pt x="655110" y="1828"/>
                  </a:lnTo>
                  <a:lnTo>
                    <a:pt x="607625" y="0"/>
                  </a:lnTo>
                  <a:close/>
                </a:path>
              </a:pathLst>
            </a:custGeom>
            <a:solidFill>
              <a:srgbClr val="15325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p:nvPr/>
          </p:nvSpPr>
          <p:spPr>
            <a:xfrm>
              <a:off x="5810537" y="4831198"/>
              <a:ext cx="1215390" cy="1215390"/>
            </a:xfrm>
            <a:custGeom>
              <a:avLst/>
              <a:gdLst/>
              <a:ahLst/>
              <a:cxnLst/>
              <a:rect l="l" t="t" r="r" b="b"/>
              <a:pathLst>
                <a:path w="1215390" h="1215389">
                  <a:moveTo>
                    <a:pt x="0" y="607625"/>
                  </a:moveTo>
                  <a:lnTo>
                    <a:pt x="1828" y="560139"/>
                  </a:lnTo>
                  <a:lnTo>
                    <a:pt x="7222" y="513653"/>
                  </a:lnTo>
                  <a:lnTo>
                    <a:pt x="16047" y="468302"/>
                  </a:lnTo>
                  <a:lnTo>
                    <a:pt x="28169" y="424220"/>
                  </a:lnTo>
                  <a:lnTo>
                    <a:pt x="43451" y="381544"/>
                  </a:lnTo>
                  <a:lnTo>
                    <a:pt x="61759" y="340407"/>
                  </a:lnTo>
                  <a:lnTo>
                    <a:pt x="82958" y="300945"/>
                  </a:lnTo>
                  <a:lnTo>
                    <a:pt x="106913" y="263293"/>
                  </a:lnTo>
                  <a:lnTo>
                    <a:pt x="133488" y="227586"/>
                  </a:lnTo>
                  <a:lnTo>
                    <a:pt x="162549" y="193960"/>
                  </a:lnTo>
                  <a:lnTo>
                    <a:pt x="193960" y="162549"/>
                  </a:lnTo>
                  <a:lnTo>
                    <a:pt x="227586" y="133488"/>
                  </a:lnTo>
                  <a:lnTo>
                    <a:pt x="263293" y="106913"/>
                  </a:lnTo>
                  <a:lnTo>
                    <a:pt x="300945" y="82958"/>
                  </a:lnTo>
                  <a:lnTo>
                    <a:pt x="340407" y="61759"/>
                  </a:lnTo>
                  <a:lnTo>
                    <a:pt x="381544" y="43451"/>
                  </a:lnTo>
                  <a:lnTo>
                    <a:pt x="424220" y="28169"/>
                  </a:lnTo>
                  <a:lnTo>
                    <a:pt x="468302" y="16047"/>
                  </a:lnTo>
                  <a:lnTo>
                    <a:pt x="513653" y="7222"/>
                  </a:lnTo>
                  <a:lnTo>
                    <a:pt x="560139" y="1828"/>
                  </a:lnTo>
                  <a:lnTo>
                    <a:pt x="607625" y="0"/>
                  </a:lnTo>
                  <a:lnTo>
                    <a:pt x="655111" y="1828"/>
                  </a:lnTo>
                  <a:lnTo>
                    <a:pt x="701597" y="7222"/>
                  </a:lnTo>
                  <a:lnTo>
                    <a:pt x="746948" y="16047"/>
                  </a:lnTo>
                  <a:lnTo>
                    <a:pt x="791030" y="28169"/>
                  </a:lnTo>
                  <a:lnTo>
                    <a:pt x="833706" y="43451"/>
                  </a:lnTo>
                  <a:lnTo>
                    <a:pt x="874843" y="61759"/>
                  </a:lnTo>
                  <a:lnTo>
                    <a:pt x="914305" y="82958"/>
                  </a:lnTo>
                  <a:lnTo>
                    <a:pt x="951957" y="106913"/>
                  </a:lnTo>
                  <a:lnTo>
                    <a:pt x="987664" y="133488"/>
                  </a:lnTo>
                  <a:lnTo>
                    <a:pt x="1021290" y="162549"/>
                  </a:lnTo>
                  <a:lnTo>
                    <a:pt x="1052701" y="193960"/>
                  </a:lnTo>
                  <a:lnTo>
                    <a:pt x="1081762" y="227586"/>
                  </a:lnTo>
                  <a:lnTo>
                    <a:pt x="1108337" y="263293"/>
                  </a:lnTo>
                  <a:lnTo>
                    <a:pt x="1132292" y="300945"/>
                  </a:lnTo>
                  <a:lnTo>
                    <a:pt x="1153491" y="340407"/>
                  </a:lnTo>
                  <a:lnTo>
                    <a:pt x="1171799" y="381544"/>
                  </a:lnTo>
                  <a:lnTo>
                    <a:pt x="1187081" y="424220"/>
                  </a:lnTo>
                  <a:lnTo>
                    <a:pt x="1199203" y="468302"/>
                  </a:lnTo>
                  <a:lnTo>
                    <a:pt x="1208028" y="513653"/>
                  </a:lnTo>
                  <a:lnTo>
                    <a:pt x="1213422" y="560139"/>
                  </a:lnTo>
                  <a:lnTo>
                    <a:pt x="1215251" y="607625"/>
                  </a:lnTo>
                  <a:lnTo>
                    <a:pt x="1213422" y="655111"/>
                  </a:lnTo>
                  <a:lnTo>
                    <a:pt x="1208028" y="701597"/>
                  </a:lnTo>
                  <a:lnTo>
                    <a:pt x="1199203" y="746948"/>
                  </a:lnTo>
                  <a:lnTo>
                    <a:pt x="1187081" y="791030"/>
                  </a:lnTo>
                  <a:lnTo>
                    <a:pt x="1171799" y="833706"/>
                  </a:lnTo>
                  <a:lnTo>
                    <a:pt x="1153491" y="874843"/>
                  </a:lnTo>
                  <a:lnTo>
                    <a:pt x="1132292" y="914305"/>
                  </a:lnTo>
                  <a:lnTo>
                    <a:pt x="1108337" y="951957"/>
                  </a:lnTo>
                  <a:lnTo>
                    <a:pt x="1081762" y="987664"/>
                  </a:lnTo>
                  <a:lnTo>
                    <a:pt x="1052701" y="1021290"/>
                  </a:lnTo>
                  <a:lnTo>
                    <a:pt x="1021290" y="1052701"/>
                  </a:lnTo>
                  <a:lnTo>
                    <a:pt x="987664" y="1081762"/>
                  </a:lnTo>
                  <a:lnTo>
                    <a:pt x="951957" y="1108337"/>
                  </a:lnTo>
                  <a:lnTo>
                    <a:pt x="914305" y="1132292"/>
                  </a:lnTo>
                  <a:lnTo>
                    <a:pt x="874843" y="1153491"/>
                  </a:lnTo>
                  <a:lnTo>
                    <a:pt x="833706" y="1171799"/>
                  </a:lnTo>
                  <a:lnTo>
                    <a:pt x="791030" y="1187081"/>
                  </a:lnTo>
                  <a:lnTo>
                    <a:pt x="746948" y="1199203"/>
                  </a:lnTo>
                  <a:lnTo>
                    <a:pt x="701597" y="1208028"/>
                  </a:lnTo>
                  <a:lnTo>
                    <a:pt x="655111" y="1213422"/>
                  </a:lnTo>
                  <a:lnTo>
                    <a:pt x="607625" y="1215251"/>
                  </a:lnTo>
                  <a:lnTo>
                    <a:pt x="560139" y="1213422"/>
                  </a:lnTo>
                  <a:lnTo>
                    <a:pt x="513653" y="1208028"/>
                  </a:lnTo>
                  <a:lnTo>
                    <a:pt x="468302" y="1199203"/>
                  </a:lnTo>
                  <a:lnTo>
                    <a:pt x="424220" y="1187081"/>
                  </a:lnTo>
                  <a:lnTo>
                    <a:pt x="381544" y="1171799"/>
                  </a:lnTo>
                  <a:lnTo>
                    <a:pt x="340407" y="1153491"/>
                  </a:lnTo>
                  <a:lnTo>
                    <a:pt x="300945" y="1132292"/>
                  </a:lnTo>
                  <a:lnTo>
                    <a:pt x="263293" y="1108337"/>
                  </a:lnTo>
                  <a:lnTo>
                    <a:pt x="227586" y="1081762"/>
                  </a:lnTo>
                  <a:lnTo>
                    <a:pt x="193960" y="1052701"/>
                  </a:lnTo>
                  <a:lnTo>
                    <a:pt x="162549" y="1021290"/>
                  </a:lnTo>
                  <a:lnTo>
                    <a:pt x="133488" y="987664"/>
                  </a:lnTo>
                  <a:lnTo>
                    <a:pt x="106913" y="951957"/>
                  </a:lnTo>
                  <a:lnTo>
                    <a:pt x="82958" y="914305"/>
                  </a:lnTo>
                  <a:lnTo>
                    <a:pt x="61759" y="874843"/>
                  </a:lnTo>
                  <a:lnTo>
                    <a:pt x="43451" y="833706"/>
                  </a:lnTo>
                  <a:lnTo>
                    <a:pt x="28169" y="791030"/>
                  </a:lnTo>
                  <a:lnTo>
                    <a:pt x="16047" y="746948"/>
                  </a:lnTo>
                  <a:lnTo>
                    <a:pt x="7222" y="701597"/>
                  </a:lnTo>
                  <a:lnTo>
                    <a:pt x="1828" y="655111"/>
                  </a:lnTo>
                  <a:lnTo>
                    <a:pt x="0" y="607625"/>
                  </a:lnTo>
                  <a:close/>
                </a:path>
              </a:pathLst>
            </a:custGeom>
            <a:ln w="76200">
              <a:solidFill>
                <a:srgbClr val="5D957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0" name="object 10"/>
            <p:cNvPicPr/>
            <p:nvPr/>
          </p:nvPicPr>
          <p:blipFill>
            <a:blip r:embed="rId2" cstate="print"/>
            <a:stretch>
              <a:fillRect/>
            </a:stretch>
          </p:blipFill>
          <p:spPr>
            <a:xfrm>
              <a:off x="0" y="0"/>
              <a:ext cx="12188952" cy="1088136"/>
            </a:xfrm>
            <a:prstGeom prst="rect">
              <a:avLst/>
            </a:prstGeom>
          </p:spPr>
        </p:pic>
      </p:grpSp>
      <p:sp>
        <p:nvSpPr>
          <p:cNvPr id="11" name="object 11" descr="$PPTXTitle"/>
          <p:cNvSpPr txBox="1">
            <a:spLocks noGrp="1"/>
          </p:cNvSpPr>
          <p:nvPr>
            <p:ph type="title"/>
          </p:nvPr>
        </p:nvSpPr>
        <p:spPr>
          <a:prstGeom prst="rect">
            <a:avLst/>
          </a:prstGeom>
        </p:spPr>
        <p:txBody>
          <a:bodyPr vert="horz" wrap="square" lIns="0" tIns="302260" rIns="0" bIns="0" rtlCol="0">
            <a:spAutoFit/>
          </a:bodyPr>
          <a:lstStyle/>
          <a:p>
            <a:pPr marL="225425">
              <a:lnSpc>
                <a:spcPct val="100000"/>
              </a:lnSpc>
              <a:spcBef>
                <a:spcPts val="100"/>
              </a:spcBef>
            </a:pPr>
            <a:r>
              <a:rPr dirty="0"/>
              <a:t>AI</a:t>
            </a:r>
            <a:r>
              <a:rPr spc="-40" dirty="0"/>
              <a:t> </a:t>
            </a:r>
            <a:r>
              <a:rPr dirty="0"/>
              <a:t>RMF</a:t>
            </a:r>
            <a:r>
              <a:rPr spc="-30" dirty="0"/>
              <a:t> </a:t>
            </a:r>
            <a:r>
              <a:rPr spc="-10" dirty="0"/>
              <a:t>PROFILES</a:t>
            </a:r>
          </a:p>
        </p:txBody>
      </p:sp>
      <p:sp>
        <p:nvSpPr>
          <p:cNvPr id="12" name="object 12"/>
          <p:cNvSpPr txBox="1">
            <a:spLocks noGrp="1"/>
          </p:cNvSpPr>
          <p:nvPr>
            <p:ph sz="half" idx="2"/>
          </p:nvPr>
        </p:nvSpPr>
        <p:spPr>
          <a:prstGeom prst="rect">
            <a:avLst/>
          </a:prstGeom>
        </p:spPr>
        <p:txBody>
          <a:bodyPr vert="horz" wrap="square" lIns="0" tIns="13335" rIns="0" bIns="0" rtlCol="0">
            <a:spAutoFit/>
          </a:bodyPr>
          <a:lstStyle/>
          <a:p>
            <a:pPr marL="12700" marR="5080">
              <a:lnSpc>
                <a:spcPct val="99800"/>
              </a:lnSpc>
              <a:spcBef>
                <a:spcPts val="105"/>
              </a:spcBef>
            </a:pPr>
            <a:r>
              <a:rPr spc="-10" dirty="0"/>
              <a:t>Implementations</a:t>
            </a:r>
            <a:r>
              <a:rPr spc="-35" dirty="0"/>
              <a:t> </a:t>
            </a:r>
            <a:r>
              <a:rPr dirty="0"/>
              <a:t>of</a:t>
            </a:r>
            <a:r>
              <a:rPr spc="-30" dirty="0"/>
              <a:t> </a:t>
            </a:r>
            <a:r>
              <a:rPr dirty="0"/>
              <a:t>the</a:t>
            </a:r>
            <a:r>
              <a:rPr spc="-40" dirty="0"/>
              <a:t> </a:t>
            </a:r>
            <a:r>
              <a:rPr spc="-25" dirty="0"/>
              <a:t>AI </a:t>
            </a:r>
            <a:r>
              <a:rPr dirty="0"/>
              <a:t>RMF</a:t>
            </a:r>
            <a:r>
              <a:rPr spc="-70" dirty="0"/>
              <a:t> </a:t>
            </a:r>
            <a:r>
              <a:rPr dirty="0"/>
              <a:t>functions,</a:t>
            </a:r>
            <a:r>
              <a:rPr spc="-70" dirty="0"/>
              <a:t> </a:t>
            </a:r>
            <a:r>
              <a:rPr spc="-10" dirty="0"/>
              <a:t>categories, </a:t>
            </a:r>
            <a:r>
              <a:rPr dirty="0"/>
              <a:t>and</a:t>
            </a:r>
            <a:r>
              <a:rPr spc="-50" dirty="0"/>
              <a:t> </a:t>
            </a:r>
            <a:r>
              <a:rPr dirty="0"/>
              <a:t>subcategories</a:t>
            </a:r>
            <a:r>
              <a:rPr spc="-55" dirty="0"/>
              <a:t> </a:t>
            </a:r>
            <a:r>
              <a:rPr dirty="0"/>
              <a:t>for</a:t>
            </a:r>
            <a:r>
              <a:rPr spc="-55" dirty="0"/>
              <a:t> </a:t>
            </a:r>
            <a:r>
              <a:rPr spc="-50" dirty="0"/>
              <a:t>a </a:t>
            </a:r>
            <a:r>
              <a:rPr dirty="0"/>
              <a:t>specific</a:t>
            </a:r>
            <a:r>
              <a:rPr spc="-55" dirty="0"/>
              <a:t> </a:t>
            </a:r>
            <a:r>
              <a:rPr dirty="0"/>
              <a:t>setting</a:t>
            </a:r>
            <a:r>
              <a:rPr spc="-40" dirty="0"/>
              <a:t> </a:t>
            </a:r>
            <a:r>
              <a:rPr dirty="0"/>
              <a:t>or</a:t>
            </a:r>
            <a:r>
              <a:rPr spc="-50" dirty="0"/>
              <a:t> </a:t>
            </a:r>
            <a:r>
              <a:rPr spc="-10" dirty="0"/>
              <a:t>application </a:t>
            </a:r>
            <a:r>
              <a:rPr dirty="0"/>
              <a:t>based</a:t>
            </a:r>
            <a:r>
              <a:rPr spc="-30" dirty="0"/>
              <a:t> </a:t>
            </a:r>
            <a:r>
              <a:rPr dirty="0"/>
              <a:t>on</a:t>
            </a:r>
            <a:r>
              <a:rPr spc="-30" dirty="0"/>
              <a:t> </a:t>
            </a:r>
            <a:r>
              <a:rPr dirty="0"/>
              <a:t>the</a:t>
            </a:r>
            <a:r>
              <a:rPr spc="-35" dirty="0"/>
              <a:t> </a:t>
            </a:r>
            <a:r>
              <a:rPr spc="-10" dirty="0"/>
              <a:t>requirements, </a:t>
            </a:r>
            <a:r>
              <a:rPr dirty="0"/>
              <a:t>risk</a:t>
            </a:r>
            <a:r>
              <a:rPr spc="-55" dirty="0"/>
              <a:t> </a:t>
            </a:r>
            <a:r>
              <a:rPr dirty="0"/>
              <a:t>tolerance,</a:t>
            </a:r>
            <a:r>
              <a:rPr spc="-45" dirty="0"/>
              <a:t> </a:t>
            </a:r>
            <a:r>
              <a:rPr dirty="0"/>
              <a:t>and</a:t>
            </a:r>
            <a:r>
              <a:rPr spc="-40" dirty="0"/>
              <a:t> </a:t>
            </a:r>
            <a:r>
              <a:rPr spc="-10" dirty="0"/>
              <a:t>resources </a:t>
            </a:r>
            <a:r>
              <a:rPr dirty="0"/>
              <a:t>of</a:t>
            </a:r>
            <a:r>
              <a:rPr spc="-35" dirty="0"/>
              <a:t> </a:t>
            </a:r>
            <a:r>
              <a:rPr dirty="0"/>
              <a:t>the</a:t>
            </a:r>
            <a:r>
              <a:rPr spc="-35" dirty="0"/>
              <a:t> </a:t>
            </a:r>
            <a:r>
              <a:rPr dirty="0"/>
              <a:t>Framework</a:t>
            </a:r>
            <a:r>
              <a:rPr spc="-35" dirty="0"/>
              <a:t> </a:t>
            </a:r>
            <a:r>
              <a:rPr spc="-10" dirty="0"/>
              <a:t>user.</a:t>
            </a:r>
          </a:p>
        </p:txBody>
      </p:sp>
      <p:sp>
        <p:nvSpPr>
          <p:cNvPr id="13" name="object 13"/>
          <p:cNvSpPr txBox="1">
            <a:spLocks noGrp="1"/>
          </p:cNvSpPr>
          <p:nvPr>
            <p:ph sz="half" idx="3"/>
          </p:nvPr>
        </p:nvSpPr>
        <p:spPr>
          <a:prstGeom prst="rect">
            <a:avLst/>
          </a:prstGeom>
        </p:spPr>
        <p:txBody>
          <a:bodyPr vert="horz" wrap="square" lIns="0" tIns="53975" rIns="0" bIns="0" rtlCol="0">
            <a:spAutoFit/>
          </a:bodyPr>
          <a:lstStyle/>
          <a:p>
            <a:pPr marL="12700" marR="213360">
              <a:lnSpc>
                <a:spcPts val="2590"/>
              </a:lnSpc>
              <a:spcBef>
                <a:spcPts val="425"/>
              </a:spcBef>
            </a:pPr>
            <a:r>
              <a:rPr b="1" spc="-20" dirty="0">
                <a:latin typeface="Arial"/>
                <a:cs typeface="Arial"/>
              </a:rPr>
              <a:t>Use-</a:t>
            </a:r>
            <a:r>
              <a:rPr b="1" dirty="0">
                <a:latin typeface="Arial"/>
                <a:cs typeface="Arial"/>
              </a:rPr>
              <a:t>case</a:t>
            </a:r>
            <a:r>
              <a:rPr b="1" spc="-40" dirty="0">
                <a:latin typeface="Arial"/>
                <a:cs typeface="Arial"/>
              </a:rPr>
              <a:t> </a:t>
            </a:r>
            <a:r>
              <a:rPr b="1" dirty="0">
                <a:latin typeface="Arial"/>
                <a:cs typeface="Arial"/>
              </a:rPr>
              <a:t>profiles;</a:t>
            </a:r>
            <a:r>
              <a:rPr b="1" spc="-45" dirty="0">
                <a:latin typeface="Arial"/>
                <a:cs typeface="Arial"/>
              </a:rPr>
              <a:t> </a:t>
            </a:r>
            <a:r>
              <a:rPr dirty="0"/>
              <a:t>e.g.,</a:t>
            </a:r>
            <a:r>
              <a:rPr spc="-40" dirty="0"/>
              <a:t> </a:t>
            </a:r>
            <a:r>
              <a:rPr spc="-10" dirty="0"/>
              <a:t>hiring </a:t>
            </a:r>
            <a:r>
              <a:rPr dirty="0"/>
              <a:t>or</a:t>
            </a:r>
            <a:r>
              <a:rPr spc="-35" dirty="0"/>
              <a:t> </a:t>
            </a:r>
            <a:r>
              <a:rPr dirty="0"/>
              <a:t>fair</a:t>
            </a:r>
            <a:r>
              <a:rPr spc="-30" dirty="0"/>
              <a:t> </a:t>
            </a:r>
            <a:r>
              <a:rPr spc="-10" dirty="0"/>
              <a:t>housing</a:t>
            </a:r>
          </a:p>
          <a:p>
            <a:pPr>
              <a:lnSpc>
                <a:spcPct val="100000"/>
              </a:lnSpc>
            </a:pPr>
            <a:endParaRPr spc="-10" dirty="0"/>
          </a:p>
          <a:p>
            <a:pPr>
              <a:lnSpc>
                <a:spcPct val="100000"/>
              </a:lnSpc>
              <a:spcBef>
                <a:spcPts val="1275"/>
              </a:spcBef>
            </a:pPr>
            <a:endParaRPr spc="-10" dirty="0"/>
          </a:p>
          <a:p>
            <a:pPr marL="12700" marR="5080">
              <a:lnSpc>
                <a:spcPts val="2590"/>
              </a:lnSpc>
              <a:spcBef>
                <a:spcPts val="5"/>
              </a:spcBef>
            </a:pPr>
            <a:r>
              <a:rPr b="1" spc="-20" dirty="0">
                <a:latin typeface="Arial"/>
                <a:cs typeface="Arial"/>
              </a:rPr>
              <a:t>Temporal</a:t>
            </a:r>
            <a:r>
              <a:rPr b="1" spc="-75" dirty="0">
                <a:latin typeface="Arial"/>
                <a:cs typeface="Arial"/>
              </a:rPr>
              <a:t> </a:t>
            </a:r>
            <a:r>
              <a:rPr b="1" dirty="0">
                <a:latin typeface="Arial"/>
                <a:cs typeface="Arial"/>
              </a:rPr>
              <a:t>profiles;</a:t>
            </a:r>
            <a:r>
              <a:rPr b="1" spc="-65" dirty="0">
                <a:latin typeface="Arial"/>
                <a:cs typeface="Arial"/>
              </a:rPr>
              <a:t> </a:t>
            </a:r>
            <a:r>
              <a:rPr dirty="0"/>
              <a:t>e.g.,</a:t>
            </a:r>
            <a:r>
              <a:rPr spc="-70" dirty="0"/>
              <a:t> </a:t>
            </a:r>
            <a:r>
              <a:rPr spc="-10" dirty="0"/>
              <a:t>current </a:t>
            </a:r>
            <a:r>
              <a:rPr dirty="0"/>
              <a:t>state</a:t>
            </a:r>
            <a:r>
              <a:rPr spc="-40" dirty="0"/>
              <a:t> </a:t>
            </a:r>
            <a:r>
              <a:rPr dirty="0"/>
              <a:t>vs.</a:t>
            </a:r>
            <a:r>
              <a:rPr spc="-40" dirty="0"/>
              <a:t> </a:t>
            </a:r>
            <a:r>
              <a:rPr dirty="0"/>
              <a:t>the</a:t>
            </a:r>
            <a:r>
              <a:rPr spc="-35" dirty="0"/>
              <a:t> </a:t>
            </a:r>
            <a:r>
              <a:rPr dirty="0"/>
              <a:t>target</a:t>
            </a:r>
            <a:r>
              <a:rPr spc="-40" dirty="0"/>
              <a:t> </a:t>
            </a:r>
            <a:r>
              <a:rPr spc="-20" dirty="0"/>
              <a:t>state</a:t>
            </a:r>
          </a:p>
          <a:p>
            <a:pPr>
              <a:lnSpc>
                <a:spcPct val="100000"/>
              </a:lnSpc>
            </a:pPr>
            <a:endParaRPr spc="-20" dirty="0"/>
          </a:p>
          <a:p>
            <a:pPr>
              <a:lnSpc>
                <a:spcPct val="100000"/>
              </a:lnSpc>
              <a:spcBef>
                <a:spcPts val="1705"/>
              </a:spcBef>
            </a:pPr>
            <a:endParaRPr spc="-20" dirty="0"/>
          </a:p>
          <a:p>
            <a:pPr marL="12700" marR="250190" algn="just">
              <a:lnSpc>
                <a:spcPts val="2590"/>
              </a:lnSpc>
            </a:pPr>
            <a:r>
              <a:rPr b="1" spc="-20" dirty="0">
                <a:latin typeface="Arial"/>
                <a:cs typeface="Arial"/>
              </a:rPr>
              <a:t>Cross-</a:t>
            </a:r>
            <a:r>
              <a:rPr b="1" dirty="0">
                <a:latin typeface="Arial"/>
                <a:cs typeface="Arial"/>
              </a:rPr>
              <a:t>sectoral</a:t>
            </a:r>
            <a:r>
              <a:rPr b="1" spc="-60" dirty="0">
                <a:latin typeface="Arial"/>
                <a:cs typeface="Arial"/>
              </a:rPr>
              <a:t> </a:t>
            </a:r>
            <a:r>
              <a:rPr b="1" dirty="0">
                <a:latin typeface="Arial"/>
                <a:cs typeface="Arial"/>
              </a:rPr>
              <a:t>profiles;</a:t>
            </a:r>
            <a:r>
              <a:rPr b="1" spc="-60" dirty="0">
                <a:latin typeface="Arial"/>
                <a:cs typeface="Arial"/>
              </a:rPr>
              <a:t> </a:t>
            </a:r>
            <a:r>
              <a:rPr spc="-10" dirty="0"/>
              <a:t>e.g., </a:t>
            </a:r>
            <a:r>
              <a:rPr dirty="0"/>
              <a:t>large</a:t>
            </a:r>
            <a:r>
              <a:rPr spc="-80" dirty="0"/>
              <a:t> </a:t>
            </a:r>
            <a:r>
              <a:rPr dirty="0"/>
              <a:t>language</a:t>
            </a:r>
            <a:r>
              <a:rPr spc="-80" dirty="0"/>
              <a:t> </a:t>
            </a:r>
            <a:r>
              <a:rPr dirty="0"/>
              <a:t>models,</a:t>
            </a:r>
            <a:r>
              <a:rPr spc="-85" dirty="0"/>
              <a:t> </a:t>
            </a:r>
            <a:r>
              <a:rPr spc="-10" dirty="0"/>
              <a:t>cloud-</a:t>
            </a:r>
            <a:r>
              <a:rPr dirty="0"/>
              <a:t>based</a:t>
            </a:r>
            <a:r>
              <a:rPr spc="-70" dirty="0"/>
              <a:t> </a:t>
            </a:r>
            <a:r>
              <a:rPr dirty="0"/>
              <a:t>services</a:t>
            </a:r>
            <a:r>
              <a:rPr spc="-65" dirty="0"/>
              <a:t> </a:t>
            </a:r>
            <a:r>
              <a:rPr dirty="0"/>
              <a:t>or</a:t>
            </a:r>
            <a:r>
              <a:rPr spc="-65" dirty="0"/>
              <a:t> </a:t>
            </a:r>
            <a:r>
              <a:rPr spc="-10" dirty="0"/>
              <a:t>acquisition</a:t>
            </a:r>
          </a:p>
        </p:txBody>
      </p:sp>
      <p:grpSp>
        <p:nvGrpSpPr>
          <p:cNvPr id="14" name="object 14">
            <a:extLst>
              <a:ext uri="{C183D7F6-B498-43B3-948B-1728B52AA6E4}">
                <adec:decorative xmlns:adec="http://schemas.microsoft.com/office/drawing/2017/decorative" val="1"/>
              </a:ext>
            </a:extLst>
          </p:cNvPr>
          <p:cNvGrpSpPr/>
          <p:nvPr/>
        </p:nvGrpSpPr>
        <p:grpSpPr>
          <a:xfrm>
            <a:off x="5916167" y="1840992"/>
            <a:ext cx="939165" cy="4044950"/>
            <a:chOff x="5916167" y="1840992"/>
            <a:chExt cx="939165" cy="4044950"/>
          </a:xfrm>
        </p:grpSpPr>
        <p:pic>
          <p:nvPicPr>
            <p:cNvPr id="15" name="object 15"/>
            <p:cNvPicPr/>
            <p:nvPr/>
          </p:nvPicPr>
          <p:blipFill>
            <a:blip r:embed="rId3" cstate="print"/>
            <a:stretch>
              <a:fillRect/>
            </a:stretch>
          </p:blipFill>
          <p:spPr>
            <a:xfrm>
              <a:off x="5937503" y="1840992"/>
              <a:ext cx="917448" cy="917448"/>
            </a:xfrm>
            <a:prstGeom prst="rect">
              <a:avLst/>
            </a:prstGeom>
          </p:spPr>
        </p:pic>
        <p:pic>
          <p:nvPicPr>
            <p:cNvPr id="16" name="object 16"/>
            <p:cNvPicPr/>
            <p:nvPr/>
          </p:nvPicPr>
          <p:blipFill>
            <a:blip r:embed="rId4" cstate="print"/>
            <a:stretch>
              <a:fillRect/>
            </a:stretch>
          </p:blipFill>
          <p:spPr>
            <a:xfrm>
              <a:off x="5916167" y="3392424"/>
              <a:ext cx="917447" cy="917448"/>
            </a:xfrm>
            <a:prstGeom prst="rect">
              <a:avLst/>
            </a:prstGeom>
          </p:spPr>
        </p:pic>
        <p:pic>
          <p:nvPicPr>
            <p:cNvPr id="17" name="object 17"/>
            <p:cNvPicPr/>
            <p:nvPr/>
          </p:nvPicPr>
          <p:blipFill>
            <a:blip r:embed="rId5" cstate="print"/>
            <a:stretch>
              <a:fillRect/>
            </a:stretch>
          </p:blipFill>
          <p:spPr>
            <a:xfrm>
              <a:off x="5937503" y="4968239"/>
              <a:ext cx="917448" cy="917447"/>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0340" rIns="0" bIns="0" rtlCol="0">
            <a:spAutoFit/>
          </a:bodyPr>
          <a:lstStyle/>
          <a:p>
            <a:pPr marL="311785">
              <a:lnSpc>
                <a:spcPct val="100000"/>
              </a:lnSpc>
              <a:spcBef>
                <a:spcPts val="100"/>
              </a:spcBef>
            </a:pPr>
            <a:r>
              <a:rPr dirty="0"/>
              <a:t>WHAT’S</a:t>
            </a:r>
            <a:r>
              <a:rPr spc="-20" dirty="0"/>
              <a:t> NEXT?</a:t>
            </a:r>
          </a:p>
        </p:txBody>
      </p:sp>
      <p:pic>
        <p:nvPicPr>
          <p:cNvPr id="3" name="object 3" descr="1. Alignment with international standards &amp; production crosstalks to related standards.&#10;2. Expanded TEVV efforts.&#10;3. AI RMF 1.0 Profiles.&#10;4. Guidance on the tradeoffs and relationships that may exist among trustworthiness characteristics.&#10;5. Measuring the effectiveness of the AI RMF.&#10;6. Development of case studies.&#10;7. Guidance on human factors and human-AI teaming in the context of AI risk management.&#10;8. Guidance related to explainability and interpretability, and how to apply that guidance within the AI RMF.&#10;9. Guidance on methods for developing reasonable risk tolerances.&#10;10. Tutorials and other resources to enhance multi-disciplinary and social-technical approaches to AI risk management."/>
          <p:cNvPicPr/>
          <p:nvPr/>
        </p:nvPicPr>
        <p:blipFill>
          <a:blip r:embed="rId2" cstate="print"/>
          <a:stretch>
            <a:fillRect/>
          </a:stretch>
        </p:blipFill>
        <p:spPr>
          <a:xfrm>
            <a:off x="96686" y="1733611"/>
            <a:ext cx="11980689" cy="5005349"/>
          </a:xfrm>
          <a:prstGeom prst="rect">
            <a:avLst/>
          </a:prstGeom>
        </p:spPr>
      </p:pic>
      <p:sp>
        <p:nvSpPr>
          <p:cNvPr id="4" name="object 4"/>
          <p:cNvSpPr txBox="1">
            <a:spLocks noGrp="1"/>
          </p:cNvSpPr>
          <p:nvPr>
            <p:ph type="sldNum" sz="quarter" idx="7"/>
          </p:nvPr>
        </p:nvSpPr>
        <p:spPr>
          <a:prstGeom prst="rect">
            <a:avLst/>
          </a:prstGeom>
        </p:spPr>
        <p:txBody>
          <a:bodyPr vert="horz" wrap="square" lIns="0" tIns="34925" rIns="0" bIns="0" rtlCol="0">
            <a:spAutoFit/>
          </a:bodyPr>
          <a:lstStyle/>
          <a:p>
            <a:pPr marL="12700" marR="0" lvl="0" indent="0" defTabSz="914400" eaLnBrk="1" fontAlgn="auto" latinLnBrk="0" hangingPunct="1">
              <a:lnSpc>
                <a:spcPct val="100000"/>
              </a:lnSpc>
              <a:spcBef>
                <a:spcPts val="275"/>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BFBFBF"/>
                </a:solidFill>
                <a:effectLst/>
                <a:uLnTx/>
                <a:uFillTx/>
                <a:latin typeface="Arial"/>
                <a:cs typeface="Arial"/>
              </a:rPr>
              <a:pPr marL="12700" marR="0" lvl="0" indent="0" defTabSz="914400" eaLnBrk="1" fontAlgn="auto" latinLnBrk="0" hangingPunct="1">
                <a:lnSpc>
                  <a:spcPct val="100000"/>
                </a:lnSpc>
                <a:spcBef>
                  <a:spcPts val="275"/>
                </a:spcBef>
                <a:spcAft>
                  <a:spcPts val="0"/>
                </a:spcAft>
                <a:buClrTx/>
                <a:buSzTx/>
                <a:buFontTx/>
                <a:buNone/>
                <a:tabLst/>
                <a:defRPr/>
              </a:pPr>
              <a:t>12</a:t>
            </a:fld>
            <a:endParaRPr kumimoji="0" sz="1200" b="0" i="0" u="none" strike="noStrike" kern="0" cap="none" spc="-25" normalizeH="0" baseline="0" noProof="0" dirty="0">
              <a:ln>
                <a:noFill/>
              </a:ln>
              <a:solidFill>
                <a:srgbClr val="BFBFBF"/>
              </a:solidFill>
              <a:effectLst/>
              <a:uLnTx/>
              <a:uFillTx/>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0" y="0"/>
            <a:ext cx="12192000" cy="1087755"/>
            <a:chOff x="0" y="0"/>
            <a:chExt cx="12192000" cy="1087755"/>
          </a:xfrm>
        </p:grpSpPr>
        <p:pic>
          <p:nvPicPr>
            <p:cNvPr id="3" name="object 3"/>
            <p:cNvPicPr/>
            <p:nvPr/>
          </p:nvPicPr>
          <p:blipFill>
            <a:blip r:embed="rId2" cstate="print"/>
            <a:stretch>
              <a:fillRect/>
            </a:stretch>
          </p:blipFill>
          <p:spPr>
            <a:xfrm>
              <a:off x="0" y="0"/>
              <a:ext cx="12192000" cy="1087128"/>
            </a:xfrm>
            <a:prstGeom prst="rect">
              <a:avLst/>
            </a:prstGeom>
          </p:spPr>
        </p:pic>
        <p:pic>
          <p:nvPicPr>
            <p:cNvPr id="4" name="object 4"/>
            <p:cNvPicPr/>
            <p:nvPr/>
          </p:nvPicPr>
          <p:blipFill>
            <a:blip r:embed="rId3" cstate="print"/>
            <a:stretch>
              <a:fillRect/>
            </a:stretch>
          </p:blipFill>
          <p:spPr>
            <a:xfrm>
              <a:off x="10695431" y="505968"/>
              <a:ext cx="1121664" cy="298703"/>
            </a:xfrm>
            <a:prstGeom prst="rect">
              <a:avLst/>
            </a:prstGeom>
          </p:spPr>
        </p:pic>
      </p:grpSp>
      <p:sp>
        <p:nvSpPr>
          <p:cNvPr id="5" name="object 5" descr="$PPTXTitle"/>
          <p:cNvSpPr txBox="1">
            <a:spLocks noGrp="1"/>
          </p:cNvSpPr>
          <p:nvPr>
            <p:ph type="title"/>
          </p:nvPr>
        </p:nvSpPr>
        <p:spPr>
          <a:prstGeom prst="rect">
            <a:avLst/>
          </a:prstGeom>
        </p:spPr>
        <p:txBody>
          <a:bodyPr vert="horz" wrap="square" lIns="0" tIns="80645" rIns="0" bIns="0" rtlCol="0">
            <a:spAutoFit/>
          </a:bodyPr>
          <a:lstStyle/>
          <a:p>
            <a:pPr marL="191770" marR="5080">
              <a:lnSpc>
                <a:spcPts val="4079"/>
              </a:lnSpc>
              <a:spcBef>
                <a:spcPts val="635"/>
              </a:spcBef>
            </a:pPr>
            <a:r>
              <a:rPr sz="3800" dirty="0"/>
              <a:t>NIST</a:t>
            </a:r>
            <a:r>
              <a:rPr sz="3800" spc="-95" dirty="0"/>
              <a:t> </a:t>
            </a:r>
            <a:r>
              <a:rPr sz="3800" dirty="0"/>
              <a:t>TRUSTWORTHY</a:t>
            </a:r>
            <a:r>
              <a:rPr sz="3800" spc="-100" dirty="0"/>
              <a:t> </a:t>
            </a:r>
            <a:r>
              <a:rPr sz="3800" dirty="0"/>
              <a:t>AND</a:t>
            </a:r>
            <a:r>
              <a:rPr sz="3800" spc="-95" dirty="0"/>
              <a:t> </a:t>
            </a:r>
            <a:r>
              <a:rPr sz="3800" dirty="0"/>
              <a:t>RESPONSIBLE</a:t>
            </a:r>
            <a:r>
              <a:rPr sz="3800" spc="-105" dirty="0"/>
              <a:t> </a:t>
            </a:r>
            <a:r>
              <a:rPr sz="3800" spc="-25" dirty="0"/>
              <a:t>AI </a:t>
            </a:r>
            <a:r>
              <a:rPr sz="3800" dirty="0"/>
              <a:t>RESOURCE</a:t>
            </a:r>
            <a:r>
              <a:rPr sz="3800" spc="-70" dirty="0"/>
              <a:t> </a:t>
            </a:r>
            <a:r>
              <a:rPr sz="3800" spc="-10" dirty="0"/>
              <a:t>CENTER</a:t>
            </a:r>
            <a:endParaRPr sz="3800"/>
          </a:p>
        </p:txBody>
      </p:sp>
      <p:grpSp>
        <p:nvGrpSpPr>
          <p:cNvPr id="6" name="object 6">
            <a:extLst>
              <a:ext uri="{C183D7F6-B498-43B3-948B-1728B52AA6E4}">
                <adec:decorative xmlns:adec="http://schemas.microsoft.com/office/drawing/2017/decorative" val="1"/>
              </a:ext>
            </a:extLst>
          </p:cNvPr>
          <p:cNvGrpSpPr/>
          <p:nvPr/>
        </p:nvGrpSpPr>
        <p:grpSpPr>
          <a:xfrm>
            <a:off x="0" y="1068791"/>
            <a:ext cx="12192000" cy="5789295"/>
            <a:chOff x="0" y="1068791"/>
            <a:chExt cx="12192000" cy="5789295"/>
          </a:xfrm>
        </p:grpSpPr>
        <p:sp>
          <p:nvSpPr>
            <p:cNvPr id="7" name="object 7"/>
            <p:cNvSpPr/>
            <p:nvPr/>
          </p:nvSpPr>
          <p:spPr>
            <a:xfrm>
              <a:off x="0" y="1068791"/>
              <a:ext cx="12192000" cy="5789295"/>
            </a:xfrm>
            <a:custGeom>
              <a:avLst/>
              <a:gdLst/>
              <a:ahLst/>
              <a:cxnLst/>
              <a:rect l="l" t="t" r="r" b="b"/>
              <a:pathLst>
                <a:path w="12192000" h="5789295">
                  <a:moveTo>
                    <a:pt x="0" y="5789208"/>
                  </a:moveTo>
                  <a:lnTo>
                    <a:pt x="0" y="0"/>
                  </a:lnTo>
                  <a:lnTo>
                    <a:pt x="12192000" y="0"/>
                  </a:lnTo>
                  <a:lnTo>
                    <a:pt x="12192000" y="5789208"/>
                  </a:lnTo>
                  <a:lnTo>
                    <a:pt x="0" y="5789208"/>
                  </a:lnTo>
                  <a:close/>
                </a:path>
              </a:pathLst>
            </a:custGeom>
            <a:solidFill>
              <a:srgbClr val="35486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454788" y="2142374"/>
              <a:ext cx="1296670" cy="1296670"/>
            </a:xfrm>
            <a:custGeom>
              <a:avLst/>
              <a:gdLst/>
              <a:ahLst/>
              <a:cxnLst/>
              <a:rect l="l" t="t" r="r" b="b"/>
              <a:pathLst>
                <a:path w="1296670" h="1296670">
                  <a:moveTo>
                    <a:pt x="648048" y="0"/>
                  </a:moveTo>
                  <a:lnTo>
                    <a:pt x="599683" y="1777"/>
                  </a:lnTo>
                  <a:lnTo>
                    <a:pt x="552284" y="7026"/>
                  </a:lnTo>
                  <a:lnTo>
                    <a:pt x="505976" y="15621"/>
                  </a:lnTo>
                  <a:lnTo>
                    <a:pt x="460883" y="27437"/>
                  </a:lnTo>
                  <a:lnTo>
                    <a:pt x="417132" y="42349"/>
                  </a:lnTo>
                  <a:lnTo>
                    <a:pt x="374847" y="60231"/>
                  </a:lnTo>
                  <a:lnTo>
                    <a:pt x="334154" y="80957"/>
                  </a:lnTo>
                  <a:lnTo>
                    <a:pt x="295179" y="104404"/>
                  </a:lnTo>
                  <a:lnTo>
                    <a:pt x="258046" y="130445"/>
                  </a:lnTo>
                  <a:lnTo>
                    <a:pt x="222881" y="158955"/>
                  </a:lnTo>
                  <a:lnTo>
                    <a:pt x="189808" y="189808"/>
                  </a:lnTo>
                  <a:lnTo>
                    <a:pt x="158955" y="222880"/>
                  </a:lnTo>
                  <a:lnTo>
                    <a:pt x="130445" y="258045"/>
                  </a:lnTo>
                  <a:lnTo>
                    <a:pt x="104404" y="295178"/>
                  </a:lnTo>
                  <a:lnTo>
                    <a:pt x="80958" y="334154"/>
                  </a:lnTo>
                  <a:lnTo>
                    <a:pt x="60231" y="374847"/>
                  </a:lnTo>
                  <a:lnTo>
                    <a:pt x="42349" y="417131"/>
                  </a:lnTo>
                  <a:lnTo>
                    <a:pt x="27437" y="460882"/>
                  </a:lnTo>
                  <a:lnTo>
                    <a:pt x="15621" y="505975"/>
                  </a:lnTo>
                  <a:lnTo>
                    <a:pt x="7026" y="552284"/>
                  </a:lnTo>
                  <a:lnTo>
                    <a:pt x="1777" y="599683"/>
                  </a:lnTo>
                  <a:lnTo>
                    <a:pt x="0" y="648047"/>
                  </a:lnTo>
                  <a:lnTo>
                    <a:pt x="1777" y="696412"/>
                  </a:lnTo>
                  <a:lnTo>
                    <a:pt x="7026" y="743811"/>
                  </a:lnTo>
                  <a:lnTo>
                    <a:pt x="15621" y="790120"/>
                  </a:lnTo>
                  <a:lnTo>
                    <a:pt x="27437" y="835213"/>
                  </a:lnTo>
                  <a:lnTo>
                    <a:pt x="42349" y="878964"/>
                  </a:lnTo>
                  <a:lnTo>
                    <a:pt x="60231" y="921248"/>
                  </a:lnTo>
                  <a:lnTo>
                    <a:pt x="80958" y="961941"/>
                  </a:lnTo>
                  <a:lnTo>
                    <a:pt x="104404" y="1000917"/>
                  </a:lnTo>
                  <a:lnTo>
                    <a:pt x="130445" y="1038050"/>
                  </a:lnTo>
                  <a:lnTo>
                    <a:pt x="158955" y="1073215"/>
                  </a:lnTo>
                  <a:lnTo>
                    <a:pt x="189808" y="1106287"/>
                  </a:lnTo>
                  <a:lnTo>
                    <a:pt x="222881" y="1137140"/>
                  </a:lnTo>
                  <a:lnTo>
                    <a:pt x="258046" y="1165650"/>
                  </a:lnTo>
                  <a:lnTo>
                    <a:pt x="295179" y="1191691"/>
                  </a:lnTo>
                  <a:lnTo>
                    <a:pt x="334154" y="1215138"/>
                  </a:lnTo>
                  <a:lnTo>
                    <a:pt x="374847" y="1235864"/>
                  </a:lnTo>
                  <a:lnTo>
                    <a:pt x="417132" y="1253746"/>
                  </a:lnTo>
                  <a:lnTo>
                    <a:pt x="460883" y="1268658"/>
                  </a:lnTo>
                  <a:lnTo>
                    <a:pt x="505976" y="1280474"/>
                  </a:lnTo>
                  <a:lnTo>
                    <a:pt x="552284" y="1289069"/>
                  </a:lnTo>
                  <a:lnTo>
                    <a:pt x="599683" y="1294318"/>
                  </a:lnTo>
                  <a:lnTo>
                    <a:pt x="648048" y="1296095"/>
                  </a:lnTo>
                  <a:lnTo>
                    <a:pt x="696413" y="1294318"/>
                  </a:lnTo>
                  <a:lnTo>
                    <a:pt x="743812" y="1289069"/>
                  </a:lnTo>
                  <a:lnTo>
                    <a:pt x="790120" y="1280474"/>
                  </a:lnTo>
                  <a:lnTo>
                    <a:pt x="835213" y="1268658"/>
                  </a:lnTo>
                  <a:lnTo>
                    <a:pt x="878964" y="1253746"/>
                  </a:lnTo>
                  <a:lnTo>
                    <a:pt x="921249" y="1235864"/>
                  </a:lnTo>
                  <a:lnTo>
                    <a:pt x="961942" y="1215138"/>
                  </a:lnTo>
                  <a:lnTo>
                    <a:pt x="1000917" y="1191691"/>
                  </a:lnTo>
                  <a:lnTo>
                    <a:pt x="1038050" y="1165650"/>
                  </a:lnTo>
                  <a:lnTo>
                    <a:pt x="1073216" y="1137140"/>
                  </a:lnTo>
                  <a:lnTo>
                    <a:pt x="1106288" y="1106287"/>
                  </a:lnTo>
                  <a:lnTo>
                    <a:pt x="1137141" y="1073215"/>
                  </a:lnTo>
                  <a:lnTo>
                    <a:pt x="1165651" y="1038050"/>
                  </a:lnTo>
                  <a:lnTo>
                    <a:pt x="1191692" y="1000917"/>
                  </a:lnTo>
                  <a:lnTo>
                    <a:pt x="1215139" y="961941"/>
                  </a:lnTo>
                  <a:lnTo>
                    <a:pt x="1235866" y="921248"/>
                  </a:lnTo>
                  <a:lnTo>
                    <a:pt x="1253748" y="878964"/>
                  </a:lnTo>
                  <a:lnTo>
                    <a:pt x="1268659" y="835213"/>
                  </a:lnTo>
                  <a:lnTo>
                    <a:pt x="1280475" y="790120"/>
                  </a:lnTo>
                  <a:lnTo>
                    <a:pt x="1289070" y="743811"/>
                  </a:lnTo>
                  <a:lnTo>
                    <a:pt x="1294319" y="696412"/>
                  </a:lnTo>
                  <a:lnTo>
                    <a:pt x="1296097" y="648047"/>
                  </a:lnTo>
                  <a:lnTo>
                    <a:pt x="1294319" y="599683"/>
                  </a:lnTo>
                  <a:lnTo>
                    <a:pt x="1289070" y="552284"/>
                  </a:lnTo>
                  <a:lnTo>
                    <a:pt x="1280475" y="505975"/>
                  </a:lnTo>
                  <a:lnTo>
                    <a:pt x="1268659" y="460882"/>
                  </a:lnTo>
                  <a:lnTo>
                    <a:pt x="1253748" y="417131"/>
                  </a:lnTo>
                  <a:lnTo>
                    <a:pt x="1235866" y="374847"/>
                  </a:lnTo>
                  <a:lnTo>
                    <a:pt x="1215139" y="334154"/>
                  </a:lnTo>
                  <a:lnTo>
                    <a:pt x="1191692" y="295178"/>
                  </a:lnTo>
                  <a:lnTo>
                    <a:pt x="1165651" y="258045"/>
                  </a:lnTo>
                  <a:lnTo>
                    <a:pt x="1137141" y="222880"/>
                  </a:lnTo>
                  <a:lnTo>
                    <a:pt x="1106288" y="189808"/>
                  </a:lnTo>
                  <a:lnTo>
                    <a:pt x="1073216" y="158955"/>
                  </a:lnTo>
                  <a:lnTo>
                    <a:pt x="1038050" y="130445"/>
                  </a:lnTo>
                  <a:lnTo>
                    <a:pt x="1000917" y="104404"/>
                  </a:lnTo>
                  <a:lnTo>
                    <a:pt x="961942" y="80957"/>
                  </a:lnTo>
                  <a:lnTo>
                    <a:pt x="921249" y="60231"/>
                  </a:lnTo>
                  <a:lnTo>
                    <a:pt x="878964" y="42349"/>
                  </a:lnTo>
                  <a:lnTo>
                    <a:pt x="835213" y="27437"/>
                  </a:lnTo>
                  <a:lnTo>
                    <a:pt x="790120" y="15621"/>
                  </a:lnTo>
                  <a:lnTo>
                    <a:pt x="743812" y="7026"/>
                  </a:lnTo>
                  <a:lnTo>
                    <a:pt x="696413" y="1777"/>
                  </a:lnTo>
                  <a:lnTo>
                    <a:pt x="648048"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9" name="object 9"/>
            <p:cNvPicPr/>
            <p:nvPr/>
          </p:nvPicPr>
          <p:blipFill>
            <a:blip r:embed="rId4" cstate="print"/>
            <a:stretch>
              <a:fillRect/>
            </a:stretch>
          </p:blipFill>
          <p:spPr>
            <a:xfrm>
              <a:off x="728472" y="2417063"/>
              <a:ext cx="746760" cy="746760"/>
            </a:xfrm>
            <a:prstGeom prst="rect">
              <a:avLst/>
            </a:prstGeom>
          </p:spPr>
        </p:pic>
      </p:grpSp>
      <p:sp>
        <p:nvSpPr>
          <p:cNvPr id="10" name="object 10"/>
          <p:cNvSpPr txBox="1"/>
          <p:nvPr/>
        </p:nvSpPr>
        <p:spPr>
          <a:xfrm>
            <a:off x="311246" y="3780028"/>
            <a:ext cx="1583690" cy="650240"/>
          </a:xfrm>
          <a:prstGeom prst="rect">
            <a:avLst/>
          </a:prstGeom>
        </p:spPr>
        <p:txBody>
          <a:bodyPr vert="horz" wrap="square" lIns="0" tIns="60325" rIns="0" bIns="0" rtlCol="0">
            <a:spAutoFit/>
          </a:bodyPr>
          <a:lstStyle/>
          <a:p>
            <a:pPr marL="12700" marR="5080" lvl="0" indent="297815" defTabSz="914400" eaLnBrk="1" fontAlgn="auto" latinLnBrk="0" hangingPunct="1">
              <a:lnSpc>
                <a:spcPts val="2280"/>
              </a:lnSpc>
              <a:spcBef>
                <a:spcPts val="475"/>
              </a:spcBef>
              <a:spcAft>
                <a:spcPts val="0"/>
              </a:spcAft>
              <a:buClrTx/>
              <a:buSzTx/>
              <a:buFontTx/>
              <a:buNone/>
              <a:tabLst/>
              <a:defRPr/>
            </a:pPr>
            <a:r>
              <a:rPr kumimoji="0" sz="2200" b="1" i="0" u="none" strike="noStrike" kern="0" cap="none" spc="0" normalizeH="0" baseline="0" noProof="0" dirty="0">
                <a:ln>
                  <a:noFill/>
                </a:ln>
                <a:solidFill>
                  <a:srgbClr val="FFFFFF"/>
                </a:solidFill>
                <a:effectLst/>
                <a:uLnTx/>
                <a:uFillTx/>
                <a:latin typeface="Arial"/>
                <a:cs typeface="Arial"/>
              </a:rPr>
              <a:t>AI</a:t>
            </a:r>
            <a:r>
              <a:rPr kumimoji="0" sz="2200" b="1" i="0" u="none" strike="noStrike" kern="0" cap="none" spc="-15" normalizeH="0" baseline="0" noProof="0" dirty="0">
                <a:ln>
                  <a:noFill/>
                </a:ln>
                <a:solidFill>
                  <a:srgbClr val="FFFFFF"/>
                </a:solidFill>
                <a:effectLst/>
                <a:uLnTx/>
                <a:uFillTx/>
                <a:latin typeface="Arial"/>
                <a:cs typeface="Arial"/>
              </a:rPr>
              <a:t> </a:t>
            </a:r>
            <a:r>
              <a:rPr kumimoji="0" sz="2200" b="1" i="0" u="none" strike="noStrike" kern="0" cap="none" spc="-25" normalizeH="0" baseline="0" noProof="0" dirty="0">
                <a:ln>
                  <a:noFill/>
                </a:ln>
                <a:solidFill>
                  <a:srgbClr val="FFFFFF"/>
                </a:solidFill>
                <a:effectLst/>
                <a:uLnTx/>
                <a:uFillTx/>
                <a:latin typeface="Arial"/>
                <a:cs typeface="Arial"/>
              </a:rPr>
              <a:t>RMF </a:t>
            </a:r>
            <a:r>
              <a:rPr kumimoji="0" sz="2200" b="1" i="0" u="none" strike="noStrike" kern="0" cap="none" spc="-35" normalizeH="0" baseline="0" noProof="0" dirty="0">
                <a:ln>
                  <a:noFill/>
                </a:ln>
                <a:solidFill>
                  <a:srgbClr val="FFFFFF"/>
                </a:solidFill>
                <a:effectLst/>
                <a:uLnTx/>
                <a:uFillTx/>
                <a:latin typeface="Arial"/>
                <a:cs typeface="Arial"/>
              </a:rPr>
              <a:t>PLAYBOOK</a:t>
            </a:r>
            <a:endParaRPr kumimoji="0" sz="2200" b="0" i="0" u="none" strike="noStrike" kern="0" cap="none" spc="0" normalizeH="0" baseline="0" noProof="0">
              <a:ln>
                <a:noFill/>
              </a:ln>
              <a:solidFill>
                <a:sysClr val="windowText" lastClr="000000"/>
              </a:solidFill>
              <a:effectLst/>
              <a:uLnTx/>
              <a:uFillTx/>
              <a:latin typeface="Arial"/>
              <a:cs typeface="Arial"/>
            </a:endParaRPr>
          </a:p>
        </p:txBody>
      </p:sp>
      <p:grpSp>
        <p:nvGrpSpPr>
          <p:cNvPr id="11" name="object 11">
            <a:extLst>
              <a:ext uri="{C183D7F6-B498-43B3-948B-1728B52AA6E4}">
                <adec:decorative xmlns:adec="http://schemas.microsoft.com/office/drawing/2017/decorative" val="1"/>
              </a:ext>
            </a:extLst>
          </p:cNvPr>
          <p:cNvGrpSpPr/>
          <p:nvPr/>
        </p:nvGrpSpPr>
        <p:grpSpPr>
          <a:xfrm>
            <a:off x="2951369" y="2142374"/>
            <a:ext cx="8785860" cy="3942715"/>
            <a:chOff x="2951369" y="2142374"/>
            <a:chExt cx="8785860" cy="3942715"/>
          </a:xfrm>
        </p:grpSpPr>
        <p:sp>
          <p:nvSpPr>
            <p:cNvPr id="12" name="object 12"/>
            <p:cNvSpPr/>
            <p:nvPr/>
          </p:nvSpPr>
          <p:spPr>
            <a:xfrm>
              <a:off x="2951369" y="2142374"/>
              <a:ext cx="1296670" cy="1296670"/>
            </a:xfrm>
            <a:custGeom>
              <a:avLst/>
              <a:gdLst/>
              <a:ahLst/>
              <a:cxnLst/>
              <a:rect l="l" t="t" r="r" b="b"/>
              <a:pathLst>
                <a:path w="1296670" h="1296670">
                  <a:moveTo>
                    <a:pt x="648049" y="0"/>
                  </a:moveTo>
                  <a:lnTo>
                    <a:pt x="599684" y="1777"/>
                  </a:lnTo>
                  <a:lnTo>
                    <a:pt x="552285" y="7026"/>
                  </a:lnTo>
                  <a:lnTo>
                    <a:pt x="505976" y="15621"/>
                  </a:lnTo>
                  <a:lnTo>
                    <a:pt x="460884" y="27437"/>
                  </a:lnTo>
                  <a:lnTo>
                    <a:pt x="417132" y="42349"/>
                  </a:lnTo>
                  <a:lnTo>
                    <a:pt x="374848" y="60231"/>
                  </a:lnTo>
                  <a:lnTo>
                    <a:pt x="334155" y="80957"/>
                  </a:lnTo>
                  <a:lnTo>
                    <a:pt x="295179" y="104404"/>
                  </a:lnTo>
                  <a:lnTo>
                    <a:pt x="258046" y="130445"/>
                  </a:lnTo>
                  <a:lnTo>
                    <a:pt x="222881" y="158955"/>
                  </a:lnTo>
                  <a:lnTo>
                    <a:pt x="189809" y="189808"/>
                  </a:lnTo>
                  <a:lnTo>
                    <a:pt x="158955" y="222880"/>
                  </a:lnTo>
                  <a:lnTo>
                    <a:pt x="130445" y="258045"/>
                  </a:lnTo>
                  <a:lnTo>
                    <a:pt x="104404" y="295178"/>
                  </a:lnTo>
                  <a:lnTo>
                    <a:pt x="80958" y="334154"/>
                  </a:lnTo>
                  <a:lnTo>
                    <a:pt x="60231" y="374847"/>
                  </a:lnTo>
                  <a:lnTo>
                    <a:pt x="42349" y="417131"/>
                  </a:lnTo>
                  <a:lnTo>
                    <a:pt x="27437" y="460882"/>
                  </a:lnTo>
                  <a:lnTo>
                    <a:pt x="15621" y="505975"/>
                  </a:lnTo>
                  <a:lnTo>
                    <a:pt x="7026" y="552284"/>
                  </a:lnTo>
                  <a:lnTo>
                    <a:pt x="1777" y="599683"/>
                  </a:lnTo>
                  <a:lnTo>
                    <a:pt x="0" y="648047"/>
                  </a:lnTo>
                  <a:lnTo>
                    <a:pt x="1777" y="696412"/>
                  </a:lnTo>
                  <a:lnTo>
                    <a:pt x="7026" y="743811"/>
                  </a:lnTo>
                  <a:lnTo>
                    <a:pt x="15621" y="790120"/>
                  </a:lnTo>
                  <a:lnTo>
                    <a:pt x="27437" y="835213"/>
                  </a:lnTo>
                  <a:lnTo>
                    <a:pt x="42349" y="878964"/>
                  </a:lnTo>
                  <a:lnTo>
                    <a:pt x="60231" y="921248"/>
                  </a:lnTo>
                  <a:lnTo>
                    <a:pt x="80958" y="961941"/>
                  </a:lnTo>
                  <a:lnTo>
                    <a:pt x="104404" y="1000917"/>
                  </a:lnTo>
                  <a:lnTo>
                    <a:pt x="130445" y="1038050"/>
                  </a:lnTo>
                  <a:lnTo>
                    <a:pt x="158955" y="1073215"/>
                  </a:lnTo>
                  <a:lnTo>
                    <a:pt x="189809" y="1106287"/>
                  </a:lnTo>
                  <a:lnTo>
                    <a:pt x="222881" y="1137140"/>
                  </a:lnTo>
                  <a:lnTo>
                    <a:pt x="258046" y="1165650"/>
                  </a:lnTo>
                  <a:lnTo>
                    <a:pt x="295179" y="1191691"/>
                  </a:lnTo>
                  <a:lnTo>
                    <a:pt x="334155" y="1215138"/>
                  </a:lnTo>
                  <a:lnTo>
                    <a:pt x="374848" y="1235864"/>
                  </a:lnTo>
                  <a:lnTo>
                    <a:pt x="417132" y="1253746"/>
                  </a:lnTo>
                  <a:lnTo>
                    <a:pt x="460884" y="1268658"/>
                  </a:lnTo>
                  <a:lnTo>
                    <a:pt x="505976" y="1280474"/>
                  </a:lnTo>
                  <a:lnTo>
                    <a:pt x="552285" y="1289069"/>
                  </a:lnTo>
                  <a:lnTo>
                    <a:pt x="599684" y="1294318"/>
                  </a:lnTo>
                  <a:lnTo>
                    <a:pt x="648049" y="1296095"/>
                  </a:lnTo>
                  <a:lnTo>
                    <a:pt x="696413" y="1294318"/>
                  </a:lnTo>
                  <a:lnTo>
                    <a:pt x="743812" y="1289069"/>
                  </a:lnTo>
                  <a:lnTo>
                    <a:pt x="790121" y="1280474"/>
                  </a:lnTo>
                  <a:lnTo>
                    <a:pt x="835213" y="1268658"/>
                  </a:lnTo>
                  <a:lnTo>
                    <a:pt x="878965" y="1253746"/>
                  </a:lnTo>
                  <a:lnTo>
                    <a:pt x="921249" y="1235864"/>
                  </a:lnTo>
                  <a:lnTo>
                    <a:pt x="961942" y="1215138"/>
                  </a:lnTo>
                  <a:lnTo>
                    <a:pt x="1000917" y="1191691"/>
                  </a:lnTo>
                  <a:lnTo>
                    <a:pt x="1038050" y="1165650"/>
                  </a:lnTo>
                  <a:lnTo>
                    <a:pt x="1073216" y="1137140"/>
                  </a:lnTo>
                  <a:lnTo>
                    <a:pt x="1106288" y="1106287"/>
                  </a:lnTo>
                  <a:lnTo>
                    <a:pt x="1137141" y="1073215"/>
                  </a:lnTo>
                  <a:lnTo>
                    <a:pt x="1165651" y="1038050"/>
                  </a:lnTo>
                  <a:lnTo>
                    <a:pt x="1191692" y="1000917"/>
                  </a:lnTo>
                  <a:lnTo>
                    <a:pt x="1215139" y="961941"/>
                  </a:lnTo>
                  <a:lnTo>
                    <a:pt x="1235865" y="921248"/>
                  </a:lnTo>
                  <a:lnTo>
                    <a:pt x="1253747" y="878964"/>
                  </a:lnTo>
                  <a:lnTo>
                    <a:pt x="1268659" y="835213"/>
                  </a:lnTo>
                  <a:lnTo>
                    <a:pt x="1280475" y="790120"/>
                  </a:lnTo>
                  <a:lnTo>
                    <a:pt x="1289070" y="743811"/>
                  </a:lnTo>
                  <a:lnTo>
                    <a:pt x="1294319" y="696412"/>
                  </a:lnTo>
                  <a:lnTo>
                    <a:pt x="1296097" y="648047"/>
                  </a:lnTo>
                  <a:lnTo>
                    <a:pt x="1294319" y="599683"/>
                  </a:lnTo>
                  <a:lnTo>
                    <a:pt x="1289070" y="552284"/>
                  </a:lnTo>
                  <a:lnTo>
                    <a:pt x="1280475" y="505975"/>
                  </a:lnTo>
                  <a:lnTo>
                    <a:pt x="1268659" y="460882"/>
                  </a:lnTo>
                  <a:lnTo>
                    <a:pt x="1253747" y="417131"/>
                  </a:lnTo>
                  <a:lnTo>
                    <a:pt x="1235865" y="374847"/>
                  </a:lnTo>
                  <a:lnTo>
                    <a:pt x="1215139" y="334154"/>
                  </a:lnTo>
                  <a:lnTo>
                    <a:pt x="1191692" y="295178"/>
                  </a:lnTo>
                  <a:lnTo>
                    <a:pt x="1165651" y="258045"/>
                  </a:lnTo>
                  <a:lnTo>
                    <a:pt x="1137141" y="222880"/>
                  </a:lnTo>
                  <a:lnTo>
                    <a:pt x="1106288" y="189808"/>
                  </a:lnTo>
                  <a:lnTo>
                    <a:pt x="1073216" y="158955"/>
                  </a:lnTo>
                  <a:lnTo>
                    <a:pt x="1038050" y="130445"/>
                  </a:lnTo>
                  <a:lnTo>
                    <a:pt x="1000917" y="104404"/>
                  </a:lnTo>
                  <a:lnTo>
                    <a:pt x="961942" y="80957"/>
                  </a:lnTo>
                  <a:lnTo>
                    <a:pt x="921249" y="60231"/>
                  </a:lnTo>
                  <a:lnTo>
                    <a:pt x="878965" y="42349"/>
                  </a:lnTo>
                  <a:lnTo>
                    <a:pt x="835213" y="27437"/>
                  </a:lnTo>
                  <a:lnTo>
                    <a:pt x="790121" y="15621"/>
                  </a:lnTo>
                  <a:lnTo>
                    <a:pt x="743812" y="7026"/>
                  </a:lnTo>
                  <a:lnTo>
                    <a:pt x="696413" y="1777"/>
                  </a:lnTo>
                  <a:lnTo>
                    <a:pt x="648049"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3" name="object 13"/>
            <p:cNvPicPr/>
            <p:nvPr/>
          </p:nvPicPr>
          <p:blipFill>
            <a:blip r:embed="rId5" cstate="print"/>
            <a:stretch>
              <a:fillRect/>
            </a:stretch>
          </p:blipFill>
          <p:spPr>
            <a:xfrm>
              <a:off x="3224783" y="2417064"/>
              <a:ext cx="746759" cy="746760"/>
            </a:xfrm>
            <a:prstGeom prst="rect">
              <a:avLst/>
            </a:prstGeom>
          </p:spPr>
        </p:pic>
        <p:sp>
          <p:nvSpPr>
            <p:cNvPr id="14" name="object 14"/>
            <p:cNvSpPr/>
            <p:nvPr/>
          </p:nvSpPr>
          <p:spPr>
            <a:xfrm>
              <a:off x="5447950" y="2142374"/>
              <a:ext cx="1296670" cy="1296670"/>
            </a:xfrm>
            <a:custGeom>
              <a:avLst/>
              <a:gdLst/>
              <a:ahLst/>
              <a:cxnLst/>
              <a:rect l="l" t="t" r="r" b="b"/>
              <a:pathLst>
                <a:path w="1296670" h="1296670">
                  <a:moveTo>
                    <a:pt x="648049" y="0"/>
                  </a:moveTo>
                  <a:lnTo>
                    <a:pt x="599684" y="1777"/>
                  </a:lnTo>
                  <a:lnTo>
                    <a:pt x="552285" y="7026"/>
                  </a:lnTo>
                  <a:lnTo>
                    <a:pt x="505976" y="15621"/>
                  </a:lnTo>
                  <a:lnTo>
                    <a:pt x="460884" y="27437"/>
                  </a:lnTo>
                  <a:lnTo>
                    <a:pt x="417132" y="42349"/>
                  </a:lnTo>
                  <a:lnTo>
                    <a:pt x="374848" y="60231"/>
                  </a:lnTo>
                  <a:lnTo>
                    <a:pt x="334155" y="80957"/>
                  </a:lnTo>
                  <a:lnTo>
                    <a:pt x="295179" y="104404"/>
                  </a:lnTo>
                  <a:lnTo>
                    <a:pt x="258046" y="130445"/>
                  </a:lnTo>
                  <a:lnTo>
                    <a:pt x="222881" y="158955"/>
                  </a:lnTo>
                  <a:lnTo>
                    <a:pt x="189809" y="189808"/>
                  </a:lnTo>
                  <a:lnTo>
                    <a:pt x="158955" y="222880"/>
                  </a:lnTo>
                  <a:lnTo>
                    <a:pt x="130445" y="258045"/>
                  </a:lnTo>
                  <a:lnTo>
                    <a:pt x="104404" y="295178"/>
                  </a:lnTo>
                  <a:lnTo>
                    <a:pt x="80958" y="334154"/>
                  </a:lnTo>
                  <a:lnTo>
                    <a:pt x="60231" y="374847"/>
                  </a:lnTo>
                  <a:lnTo>
                    <a:pt x="42349" y="417131"/>
                  </a:lnTo>
                  <a:lnTo>
                    <a:pt x="27437" y="460882"/>
                  </a:lnTo>
                  <a:lnTo>
                    <a:pt x="15621" y="505975"/>
                  </a:lnTo>
                  <a:lnTo>
                    <a:pt x="7026" y="552284"/>
                  </a:lnTo>
                  <a:lnTo>
                    <a:pt x="1777" y="599683"/>
                  </a:lnTo>
                  <a:lnTo>
                    <a:pt x="0" y="648047"/>
                  </a:lnTo>
                  <a:lnTo>
                    <a:pt x="1777" y="696412"/>
                  </a:lnTo>
                  <a:lnTo>
                    <a:pt x="7026" y="743811"/>
                  </a:lnTo>
                  <a:lnTo>
                    <a:pt x="15621" y="790120"/>
                  </a:lnTo>
                  <a:lnTo>
                    <a:pt x="27437" y="835213"/>
                  </a:lnTo>
                  <a:lnTo>
                    <a:pt x="42349" y="878964"/>
                  </a:lnTo>
                  <a:lnTo>
                    <a:pt x="60231" y="921248"/>
                  </a:lnTo>
                  <a:lnTo>
                    <a:pt x="80958" y="961941"/>
                  </a:lnTo>
                  <a:lnTo>
                    <a:pt x="104404" y="1000917"/>
                  </a:lnTo>
                  <a:lnTo>
                    <a:pt x="130445" y="1038050"/>
                  </a:lnTo>
                  <a:lnTo>
                    <a:pt x="158955" y="1073215"/>
                  </a:lnTo>
                  <a:lnTo>
                    <a:pt x="189809" y="1106287"/>
                  </a:lnTo>
                  <a:lnTo>
                    <a:pt x="222881" y="1137140"/>
                  </a:lnTo>
                  <a:lnTo>
                    <a:pt x="258046" y="1165650"/>
                  </a:lnTo>
                  <a:lnTo>
                    <a:pt x="295179" y="1191691"/>
                  </a:lnTo>
                  <a:lnTo>
                    <a:pt x="334155" y="1215138"/>
                  </a:lnTo>
                  <a:lnTo>
                    <a:pt x="374848" y="1235864"/>
                  </a:lnTo>
                  <a:lnTo>
                    <a:pt x="417132" y="1253746"/>
                  </a:lnTo>
                  <a:lnTo>
                    <a:pt x="460884" y="1268658"/>
                  </a:lnTo>
                  <a:lnTo>
                    <a:pt x="505976" y="1280474"/>
                  </a:lnTo>
                  <a:lnTo>
                    <a:pt x="552285" y="1289069"/>
                  </a:lnTo>
                  <a:lnTo>
                    <a:pt x="599684" y="1294318"/>
                  </a:lnTo>
                  <a:lnTo>
                    <a:pt x="648049" y="1296095"/>
                  </a:lnTo>
                  <a:lnTo>
                    <a:pt x="696413" y="1294318"/>
                  </a:lnTo>
                  <a:lnTo>
                    <a:pt x="743812" y="1289069"/>
                  </a:lnTo>
                  <a:lnTo>
                    <a:pt x="790121" y="1280474"/>
                  </a:lnTo>
                  <a:lnTo>
                    <a:pt x="835213" y="1268658"/>
                  </a:lnTo>
                  <a:lnTo>
                    <a:pt x="878965" y="1253746"/>
                  </a:lnTo>
                  <a:lnTo>
                    <a:pt x="921249" y="1235864"/>
                  </a:lnTo>
                  <a:lnTo>
                    <a:pt x="961942" y="1215138"/>
                  </a:lnTo>
                  <a:lnTo>
                    <a:pt x="1000917" y="1191691"/>
                  </a:lnTo>
                  <a:lnTo>
                    <a:pt x="1038050" y="1165650"/>
                  </a:lnTo>
                  <a:lnTo>
                    <a:pt x="1073216" y="1137140"/>
                  </a:lnTo>
                  <a:lnTo>
                    <a:pt x="1106288" y="1106287"/>
                  </a:lnTo>
                  <a:lnTo>
                    <a:pt x="1137141" y="1073215"/>
                  </a:lnTo>
                  <a:lnTo>
                    <a:pt x="1165651" y="1038050"/>
                  </a:lnTo>
                  <a:lnTo>
                    <a:pt x="1191692" y="1000917"/>
                  </a:lnTo>
                  <a:lnTo>
                    <a:pt x="1215139" y="961941"/>
                  </a:lnTo>
                  <a:lnTo>
                    <a:pt x="1235865" y="921248"/>
                  </a:lnTo>
                  <a:lnTo>
                    <a:pt x="1253747" y="878964"/>
                  </a:lnTo>
                  <a:lnTo>
                    <a:pt x="1268659" y="835213"/>
                  </a:lnTo>
                  <a:lnTo>
                    <a:pt x="1280475" y="790120"/>
                  </a:lnTo>
                  <a:lnTo>
                    <a:pt x="1289070" y="743811"/>
                  </a:lnTo>
                  <a:lnTo>
                    <a:pt x="1294319" y="696412"/>
                  </a:lnTo>
                  <a:lnTo>
                    <a:pt x="1296097" y="648047"/>
                  </a:lnTo>
                  <a:lnTo>
                    <a:pt x="1294319" y="599683"/>
                  </a:lnTo>
                  <a:lnTo>
                    <a:pt x="1289070" y="552284"/>
                  </a:lnTo>
                  <a:lnTo>
                    <a:pt x="1280475" y="505975"/>
                  </a:lnTo>
                  <a:lnTo>
                    <a:pt x="1268659" y="460882"/>
                  </a:lnTo>
                  <a:lnTo>
                    <a:pt x="1253747" y="417131"/>
                  </a:lnTo>
                  <a:lnTo>
                    <a:pt x="1235865" y="374847"/>
                  </a:lnTo>
                  <a:lnTo>
                    <a:pt x="1215139" y="334154"/>
                  </a:lnTo>
                  <a:lnTo>
                    <a:pt x="1191692" y="295178"/>
                  </a:lnTo>
                  <a:lnTo>
                    <a:pt x="1165651" y="258045"/>
                  </a:lnTo>
                  <a:lnTo>
                    <a:pt x="1137141" y="222880"/>
                  </a:lnTo>
                  <a:lnTo>
                    <a:pt x="1106288" y="189808"/>
                  </a:lnTo>
                  <a:lnTo>
                    <a:pt x="1073216" y="158955"/>
                  </a:lnTo>
                  <a:lnTo>
                    <a:pt x="1038050" y="130445"/>
                  </a:lnTo>
                  <a:lnTo>
                    <a:pt x="1000917" y="104404"/>
                  </a:lnTo>
                  <a:lnTo>
                    <a:pt x="961942" y="80957"/>
                  </a:lnTo>
                  <a:lnTo>
                    <a:pt x="921249" y="60231"/>
                  </a:lnTo>
                  <a:lnTo>
                    <a:pt x="878965" y="42349"/>
                  </a:lnTo>
                  <a:lnTo>
                    <a:pt x="835213" y="27437"/>
                  </a:lnTo>
                  <a:lnTo>
                    <a:pt x="790121" y="15621"/>
                  </a:lnTo>
                  <a:lnTo>
                    <a:pt x="743812" y="7026"/>
                  </a:lnTo>
                  <a:lnTo>
                    <a:pt x="696413" y="1777"/>
                  </a:lnTo>
                  <a:lnTo>
                    <a:pt x="648049"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5" name="object 15"/>
            <p:cNvPicPr/>
            <p:nvPr/>
          </p:nvPicPr>
          <p:blipFill>
            <a:blip r:embed="rId6" cstate="print"/>
            <a:stretch>
              <a:fillRect/>
            </a:stretch>
          </p:blipFill>
          <p:spPr>
            <a:xfrm>
              <a:off x="5724144" y="2417064"/>
              <a:ext cx="743712" cy="746760"/>
            </a:xfrm>
            <a:prstGeom prst="rect">
              <a:avLst/>
            </a:prstGeom>
          </p:spPr>
        </p:pic>
        <p:sp>
          <p:nvSpPr>
            <p:cNvPr id="16" name="object 16"/>
            <p:cNvSpPr/>
            <p:nvPr/>
          </p:nvSpPr>
          <p:spPr>
            <a:xfrm>
              <a:off x="7944532" y="2142374"/>
              <a:ext cx="1296670" cy="1296670"/>
            </a:xfrm>
            <a:custGeom>
              <a:avLst/>
              <a:gdLst/>
              <a:ahLst/>
              <a:cxnLst/>
              <a:rect l="l" t="t" r="r" b="b"/>
              <a:pathLst>
                <a:path w="1296670" h="1296670">
                  <a:moveTo>
                    <a:pt x="648047" y="0"/>
                  </a:moveTo>
                  <a:lnTo>
                    <a:pt x="599683" y="1777"/>
                  </a:lnTo>
                  <a:lnTo>
                    <a:pt x="552284" y="7026"/>
                  </a:lnTo>
                  <a:lnTo>
                    <a:pt x="505975" y="15621"/>
                  </a:lnTo>
                  <a:lnTo>
                    <a:pt x="460882" y="27437"/>
                  </a:lnTo>
                  <a:lnTo>
                    <a:pt x="417131" y="42349"/>
                  </a:lnTo>
                  <a:lnTo>
                    <a:pt x="374847" y="60231"/>
                  </a:lnTo>
                  <a:lnTo>
                    <a:pt x="334154" y="80957"/>
                  </a:lnTo>
                  <a:lnTo>
                    <a:pt x="295178" y="104404"/>
                  </a:lnTo>
                  <a:lnTo>
                    <a:pt x="258045" y="130445"/>
                  </a:lnTo>
                  <a:lnTo>
                    <a:pt x="222880" y="158955"/>
                  </a:lnTo>
                  <a:lnTo>
                    <a:pt x="189808" y="189808"/>
                  </a:lnTo>
                  <a:lnTo>
                    <a:pt x="158955" y="222880"/>
                  </a:lnTo>
                  <a:lnTo>
                    <a:pt x="130445" y="258045"/>
                  </a:lnTo>
                  <a:lnTo>
                    <a:pt x="104404" y="295178"/>
                  </a:lnTo>
                  <a:lnTo>
                    <a:pt x="80957" y="334154"/>
                  </a:lnTo>
                  <a:lnTo>
                    <a:pt x="60231" y="374847"/>
                  </a:lnTo>
                  <a:lnTo>
                    <a:pt x="42349" y="417131"/>
                  </a:lnTo>
                  <a:lnTo>
                    <a:pt x="27437" y="460882"/>
                  </a:lnTo>
                  <a:lnTo>
                    <a:pt x="15621" y="505975"/>
                  </a:lnTo>
                  <a:lnTo>
                    <a:pt x="7026" y="552284"/>
                  </a:lnTo>
                  <a:lnTo>
                    <a:pt x="1777" y="599683"/>
                  </a:lnTo>
                  <a:lnTo>
                    <a:pt x="0" y="648047"/>
                  </a:lnTo>
                  <a:lnTo>
                    <a:pt x="1777" y="696412"/>
                  </a:lnTo>
                  <a:lnTo>
                    <a:pt x="7026" y="743811"/>
                  </a:lnTo>
                  <a:lnTo>
                    <a:pt x="15621" y="790120"/>
                  </a:lnTo>
                  <a:lnTo>
                    <a:pt x="27437" y="835213"/>
                  </a:lnTo>
                  <a:lnTo>
                    <a:pt x="42349" y="878964"/>
                  </a:lnTo>
                  <a:lnTo>
                    <a:pt x="60231" y="921248"/>
                  </a:lnTo>
                  <a:lnTo>
                    <a:pt x="80957" y="961941"/>
                  </a:lnTo>
                  <a:lnTo>
                    <a:pt x="104404" y="1000917"/>
                  </a:lnTo>
                  <a:lnTo>
                    <a:pt x="130445" y="1038050"/>
                  </a:lnTo>
                  <a:lnTo>
                    <a:pt x="158955" y="1073215"/>
                  </a:lnTo>
                  <a:lnTo>
                    <a:pt x="189808" y="1106287"/>
                  </a:lnTo>
                  <a:lnTo>
                    <a:pt x="222880" y="1137140"/>
                  </a:lnTo>
                  <a:lnTo>
                    <a:pt x="258045" y="1165650"/>
                  </a:lnTo>
                  <a:lnTo>
                    <a:pt x="295178" y="1191691"/>
                  </a:lnTo>
                  <a:lnTo>
                    <a:pt x="334154" y="1215138"/>
                  </a:lnTo>
                  <a:lnTo>
                    <a:pt x="374847" y="1235864"/>
                  </a:lnTo>
                  <a:lnTo>
                    <a:pt x="417131" y="1253746"/>
                  </a:lnTo>
                  <a:lnTo>
                    <a:pt x="460882" y="1268658"/>
                  </a:lnTo>
                  <a:lnTo>
                    <a:pt x="505975" y="1280474"/>
                  </a:lnTo>
                  <a:lnTo>
                    <a:pt x="552284" y="1289069"/>
                  </a:lnTo>
                  <a:lnTo>
                    <a:pt x="599683" y="1294318"/>
                  </a:lnTo>
                  <a:lnTo>
                    <a:pt x="648047" y="1296095"/>
                  </a:lnTo>
                  <a:lnTo>
                    <a:pt x="696412" y="1294318"/>
                  </a:lnTo>
                  <a:lnTo>
                    <a:pt x="743811" y="1289069"/>
                  </a:lnTo>
                  <a:lnTo>
                    <a:pt x="790120" y="1280474"/>
                  </a:lnTo>
                  <a:lnTo>
                    <a:pt x="835213" y="1268658"/>
                  </a:lnTo>
                  <a:lnTo>
                    <a:pt x="878964" y="1253746"/>
                  </a:lnTo>
                  <a:lnTo>
                    <a:pt x="921248" y="1235864"/>
                  </a:lnTo>
                  <a:lnTo>
                    <a:pt x="961941" y="1215138"/>
                  </a:lnTo>
                  <a:lnTo>
                    <a:pt x="1000917" y="1191691"/>
                  </a:lnTo>
                  <a:lnTo>
                    <a:pt x="1038050" y="1165650"/>
                  </a:lnTo>
                  <a:lnTo>
                    <a:pt x="1073215" y="1137140"/>
                  </a:lnTo>
                  <a:lnTo>
                    <a:pt x="1106287" y="1106287"/>
                  </a:lnTo>
                  <a:lnTo>
                    <a:pt x="1137140" y="1073215"/>
                  </a:lnTo>
                  <a:lnTo>
                    <a:pt x="1165650" y="1038050"/>
                  </a:lnTo>
                  <a:lnTo>
                    <a:pt x="1191691" y="1000917"/>
                  </a:lnTo>
                  <a:lnTo>
                    <a:pt x="1215138" y="961941"/>
                  </a:lnTo>
                  <a:lnTo>
                    <a:pt x="1235864" y="921248"/>
                  </a:lnTo>
                  <a:lnTo>
                    <a:pt x="1253746" y="878964"/>
                  </a:lnTo>
                  <a:lnTo>
                    <a:pt x="1268658" y="835213"/>
                  </a:lnTo>
                  <a:lnTo>
                    <a:pt x="1280474" y="790120"/>
                  </a:lnTo>
                  <a:lnTo>
                    <a:pt x="1289069" y="743811"/>
                  </a:lnTo>
                  <a:lnTo>
                    <a:pt x="1294318" y="696412"/>
                  </a:lnTo>
                  <a:lnTo>
                    <a:pt x="1296095" y="648047"/>
                  </a:lnTo>
                  <a:lnTo>
                    <a:pt x="1294318" y="599683"/>
                  </a:lnTo>
                  <a:lnTo>
                    <a:pt x="1289069" y="552284"/>
                  </a:lnTo>
                  <a:lnTo>
                    <a:pt x="1280474" y="505975"/>
                  </a:lnTo>
                  <a:lnTo>
                    <a:pt x="1268658" y="460882"/>
                  </a:lnTo>
                  <a:lnTo>
                    <a:pt x="1253746" y="417131"/>
                  </a:lnTo>
                  <a:lnTo>
                    <a:pt x="1235864" y="374847"/>
                  </a:lnTo>
                  <a:lnTo>
                    <a:pt x="1215138" y="334154"/>
                  </a:lnTo>
                  <a:lnTo>
                    <a:pt x="1191691" y="295178"/>
                  </a:lnTo>
                  <a:lnTo>
                    <a:pt x="1165650" y="258045"/>
                  </a:lnTo>
                  <a:lnTo>
                    <a:pt x="1137140" y="222880"/>
                  </a:lnTo>
                  <a:lnTo>
                    <a:pt x="1106287" y="189808"/>
                  </a:lnTo>
                  <a:lnTo>
                    <a:pt x="1073215" y="158955"/>
                  </a:lnTo>
                  <a:lnTo>
                    <a:pt x="1038050" y="130445"/>
                  </a:lnTo>
                  <a:lnTo>
                    <a:pt x="1000917" y="104404"/>
                  </a:lnTo>
                  <a:lnTo>
                    <a:pt x="961941" y="80957"/>
                  </a:lnTo>
                  <a:lnTo>
                    <a:pt x="921248" y="60231"/>
                  </a:lnTo>
                  <a:lnTo>
                    <a:pt x="878964" y="42349"/>
                  </a:lnTo>
                  <a:lnTo>
                    <a:pt x="835213" y="27437"/>
                  </a:lnTo>
                  <a:lnTo>
                    <a:pt x="790120" y="15621"/>
                  </a:lnTo>
                  <a:lnTo>
                    <a:pt x="743811" y="7026"/>
                  </a:lnTo>
                  <a:lnTo>
                    <a:pt x="696412" y="1777"/>
                  </a:lnTo>
                  <a:lnTo>
                    <a:pt x="648047"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7" name="object 17"/>
            <p:cNvPicPr/>
            <p:nvPr/>
          </p:nvPicPr>
          <p:blipFill>
            <a:blip r:embed="rId7" cstate="print"/>
            <a:stretch>
              <a:fillRect/>
            </a:stretch>
          </p:blipFill>
          <p:spPr>
            <a:xfrm>
              <a:off x="8220455" y="2417064"/>
              <a:ext cx="746759" cy="746760"/>
            </a:xfrm>
            <a:prstGeom prst="rect">
              <a:avLst/>
            </a:prstGeom>
          </p:spPr>
        </p:pic>
        <p:sp>
          <p:nvSpPr>
            <p:cNvPr id="18" name="object 18"/>
            <p:cNvSpPr/>
            <p:nvPr/>
          </p:nvSpPr>
          <p:spPr>
            <a:xfrm>
              <a:off x="10441113" y="2142374"/>
              <a:ext cx="1296670" cy="1296670"/>
            </a:xfrm>
            <a:custGeom>
              <a:avLst/>
              <a:gdLst/>
              <a:ahLst/>
              <a:cxnLst/>
              <a:rect l="l" t="t" r="r" b="b"/>
              <a:pathLst>
                <a:path w="1296670" h="1296670">
                  <a:moveTo>
                    <a:pt x="648047" y="0"/>
                  </a:moveTo>
                  <a:lnTo>
                    <a:pt x="599683" y="1777"/>
                  </a:lnTo>
                  <a:lnTo>
                    <a:pt x="552284" y="7026"/>
                  </a:lnTo>
                  <a:lnTo>
                    <a:pt x="505975" y="15621"/>
                  </a:lnTo>
                  <a:lnTo>
                    <a:pt x="460882" y="27437"/>
                  </a:lnTo>
                  <a:lnTo>
                    <a:pt x="417131" y="42349"/>
                  </a:lnTo>
                  <a:lnTo>
                    <a:pt x="374847" y="60231"/>
                  </a:lnTo>
                  <a:lnTo>
                    <a:pt x="334154" y="80957"/>
                  </a:lnTo>
                  <a:lnTo>
                    <a:pt x="295178" y="104404"/>
                  </a:lnTo>
                  <a:lnTo>
                    <a:pt x="258045" y="130445"/>
                  </a:lnTo>
                  <a:lnTo>
                    <a:pt x="222880" y="158955"/>
                  </a:lnTo>
                  <a:lnTo>
                    <a:pt x="189808" y="189808"/>
                  </a:lnTo>
                  <a:lnTo>
                    <a:pt x="158955" y="222880"/>
                  </a:lnTo>
                  <a:lnTo>
                    <a:pt x="130445" y="258045"/>
                  </a:lnTo>
                  <a:lnTo>
                    <a:pt x="104404" y="295178"/>
                  </a:lnTo>
                  <a:lnTo>
                    <a:pt x="80957" y="334154"/>
                  </a:lnTo>
                  <a:lnTo>
                    <a:pt x="60231" y="374847"/>
                  </a:lnTo>
                  <a:lnTo>
                    <a:pt x="42349" y="417131"/>
                  </a:lnTo>
                  <a:lnTo>
                    <a:pt x="27437" y="460882"/>
                  </a:lnTo>
                  <a:lnTo>
                    <a:pt x="15621" y="505975"/>
                  </a:lnTo>
                  <a:lnTo>
                    <a:pt x="7026" y="552284"/>
                  </a:lnTo>
                  <a:lnTo>
                    <a:pt x="1777" y="599683"/>
                  </a:lnTo>
                  <a:lnTo>
                    <a:pt x="0" y="648047"/>
                  </a:lnTo>
                  <a:lnTo>
                    <a:pt x="1777" y="696412"/>
                  </a:lnTo>
                  <a:lnTo>
                    <a:pt x="7026" y="743811"/>
                  </a:lnTo>
                  <a:lnTo>
                    <a:pt x="15621" y="790120"/>
                  </a:lnTo>
                  <a:lnTo>
                    <a:pt x="27437" y="835213"/>
                  </a:lnTo>
                  <a:lnTo>
                    <a:pt x="42349" y="878964"/>
                  </a:lnTo>
                  <a:lnTo>
                    <a:pt x="60231" y="921248"/>
                  </a:lnTo>
                  <a:lnTo>
                    <a:pt x="80957" y="961941"/>
                  </a:lnTo>
                  <a:lnTo>
                    <a:pt x="104404" y="1000917"/>
                  </a:lnTo>
                  <a:lnTo>
                    <a:pt x="130445" y="1038050"/>
                  </a:lnTo>
                  <a:lnTo>
                    <a:pt x="158955" y="1073215"/>
                  </a:lnTo>
                  <a:lnTo>
                    <a:pt x="189808" y="1106287"/>
                  </a:lnTo>
                  <a:lnTo>
                    <a:pt x="222880" y="1137140"/>
                  </a:lnTo>
                  <a:lnTo>
                    <a:pt x="258045" y="1165650"/>
                  </a:lnTo>
                  <a:lnTo>
                    <a:pt x="295178" y="1191691"/>
                  </a:lnTo>
                  <a:lnTo>
                    <a:pt x="334154" y="1215138"/>
                  </a:lnTo>
                  <a:lnTo>
                    <a:pt x="374847" y="1235864"/>
                  </a:lnTo>
                  <a:lnTo>
                    <a:pt x="417131" y="1253746"/>
                  </a:lnTo>
                  <a:lnTo>
                    <a:pt x="460882" y="1268658"/>
                  </a:lnTo>
                  <a:lnTo>
                    <a:pt x="505975" y="1280474"/>
                  </a:lnTo>
                  <a:lnTo>
                    <a:pt x="552284" y="1289069"/>
                  </a:lnTo>
                  <a:lnTo>
                    <a:pt x="599683" y="1294318"/>
                  </a:lnTo>
                  <a:lnTo>
                    <a:pt x="648047" y="1296095"/>
                  </a:lnTo>
                  <a:lnTo>
                    <a:pt x="696412" y="1294318"/>
                  </a:lnTo>
                  <a:lnTo>
                    <a:pt x="743811" y="1289069"/>
                  </a:lnTo>
                  <a:lnTo>
                    <a:pt x="790120" y="1280474"/>
                  </a:lnTo>
                  <a:lnTo>
                    <a:pt x="835213" y="1268658"/>
                  </a:lnTo>
                  <a:lnTo>
                    <a:pt x="878964" y="1253746"/>
                  </a:lnTo>
                  <a:lnTo>
                    <a:pt x="921248" y="1235864"/>
                  </a:lnTo>
                  <a:lnTo>
                    <a:pt x="961941" y="1215138"/>
                  </a:lnTo>
                  <a:lnTo>
                    <a:pt x="1000917" y="1191691"/>
                  </a:lnTo>
                  <a:lnTo>
                    <a:pt x="1038050" y="1165650"/>
                  </a:lnTo>
                  <a:lnTo>
                    <a:pt x="1073215" y="1137140"/>
                  </a:lnTo>
                  <a:lnTo>
                    <a:pt x="1106287" y="1106287"/>
                  </a:lnTo>
                  <a:lnTo>
                    <a:pt x="1137140" y="1073215"/>
                  </a:lnTo>
                  <a:lnTo>
                    <a:pt x="1165650" y="1038050"/>
                  </a:lnTo>
                  <a:lnTo>
                    <a:pt x="1191691" y="1000917"/>
                  </a:lnTo>
                  <a:lnTo>
                    <a:pt x="1215138" y="961941"/>
                  </a:lnTo>
                  <a:lnTo>
                    <a:pt x="1235864" y="921248"/>
                  </a:lnTo>
                  <a:lnTo>
                    <a:pt x="1253746" y="878964"/>
                  </a:lnTo>
                  <a:lnTo>
                    <a:pt x="1268658" y="835213"/>
                  </a:lnTo>
                  <a:lnTo>
                    <a:pt x="1280474" y="790120"/>
                  </a:lnTo>
                  <a:lnTo>
                    <a:pt x="1289069" y="743811"/>
                  </a:lnTo>
                  <a:lnTo>
                    <a:pt x="1294318" y="696412"/>
                  </a:lnTo>
                  <a:lnTo>
                    <a:pt x="1296095" y="648047"/>
                  </a:lnTo>
                  <a:lnTo>
                    <a:pt x="1294318" y="599683"/>
                  </a:lnTo>
                  <a:lnTo>
                    <a:pt x="1289069" y="552284"/>
                  </a:lnTo>
                  <a:lnTo>
                    <a:pt x="1280474" y="505975"/>
                  </a:lnTo>
                  <a:lnTo>
                    <a:pt x="1268658" y="460882"/>
                  </a:lnTo>
                  <a:lnTo>
                    <a:pt x="1253746" y="417131"/>
                  </a:lnTo>
                  <a:lnTo>
                    <a:pt x="1235864" y="374847"/>
                  </a:lnTo>
                  <a:lnTo>
                    <a:pt x="1215138" y="334154"/>
                  </a:lnTo>
                  <a:lnTo>
                    <a:pt x="1191691" y="295178"/>
                  </a:lnTo>
                  <a:lnTo>
                    <a:pt x="1165650" y="258045"/>
                  </a:lnTo>
                  <a:lnTo>
                    <a:pt x="1137140" y="222880"/>
                  </a:lnTo>
                  <a:lnTo>
                    <a:pt x="1106287" y="189808"/>
                  </a:lnTo>
                  <a:lnTo>
                    <a:pt x="1073215" y="158955"/>
                  </a:lnTo>
                  <a:lnTo>
                    <a:pt x="1038050" y="130445"/>
                  </a:lnTo>
                  <a:lnTo>
                    <a:pt x="1000917" y="104404"/>
                  </a:lnTo>
                  <a:lnTo>
                    <a:pt x="961941" y="80957"/>
                  </a:lnTo>
                  <a:lnTo>
                    <a:pt x="921248" y="60231"/>
                  </a:lnTo>
                  <a:lnTo>
                    <a:pt x="878964" y="42349"/>
                  </a:lnTo>
                  <a:lnTo>
                    <a:pt x="835213" y="27437"/>
                  </a:lnTo>
                  <a:lnTo>
                    <a:pt x="790120" y="15621"/>
                  </a:lnTo>
                  <a:lnTo>
                    <a:pt x="743811" y="7026"/>
                  </a:lnTo>
                  <a:lnTo>
                    <a:pt x="696412" y="1777"/>
                  </a:lnTo>
                  <a:lnTo>
                    <a:pt x="648047"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9" name="object 19"/>
            <p:cNvPicPr/>
            <p:nvPr/>
          </p:nvPicPr>
          <p:blipFill>
            <a:blip r:embed="rId8" cstate="print"/>
            <a:stretch>
              <a:fillRect/>
            </a:stretch>
          </p:blipFill>
          <p:spPr>
            <a:xfrm>
              <a:off x="10716768" y="2417064"/>
              <a:ext cx="746759" cy="746760"/>
            </a:xfrm>
            <a:prstGeom prst="rect">
              <a:avLst/>
            </a:prstGeom>
          </p:spPr>
        </p:pic>
        <p:sp>
          <p:nvSpPr>
            <p:cNvPr id="20" name="object 20"/>
            <p:cNvSpPr/>
            <p:nvPr/>
          </p:nvSpPr>
          <p:spPr>
            <a:xfrm>
              <a:off x="5447950" y="4788649"/>
              <a:ext cx="1296670" cy="1296670"/>
            </a:xfrm>
            <a:custGeom>
              <a:avLst/>
              <a:gdLst/>
              <a:ahLst/>
              <a:cxnLst/>
              <a:rect l="l" t="t" r="r" b="b"/>
              <a:pathLst>
                <a:path w="1296670" h="1296670">
                  <a:moveTo>
                    <a:pt x="648049" y="0"/>
                  </a:moveTo>
                  <a:lnTo>
                    <a:pt x="599684" y="1777"/>
                  </a:lnTo>
                  <a:lnTo>
                    <a:pt x="552285" y="7026"/>
                  </a:lnTo>
                  <a:lnTo>
                    <a:pt x="505976" y="15621"/>
                  </a:lnTo>
                  <a:lnTo>
                    <a:pt x="460884" y="27437"/>
                  </a:lnTo>
                  <a:lnTo>
                    <a:pt x="417132" y="42349"/>
                  </a:lnTo>
                  <a:lnTo>
                    <a:pt x="374848" y="60231"/>
                  </a:lnTo>
                  <a:lnTo>
                    <a:pt x="334155" y="80957"/>
                  </a:lnTo>
                  <a:lnTo>
                    <a:pt x="295179" y="104404"/>
                  </a:lnTo>
                  <a:lnTo>
                    <a:pt x="258046" y="130445"/>
                  </a:lnTo>
                  <a:lnTo>
                    <a:pt x="222881" y="158955"/>
                  </a:lnTo>
                  <a:lnTo>
                    <a:pt x="189809" y="189808"/>
                  </a:lnTo>
                  <a:lnTo>
                    <a:pt x="158955" y="222880"/>
                  </a:lnTo>
                  <a:lnTo>
                    <a:pt x="130445" y="258045"/>
                  </a:lnTo>
                  <a:lnTo>
                    <a:pt x="104404" y="295178"/>
                  </a:lnTo>
                  <a:lnTo>
                    <a:pt x="80958" y="334154"/>
                  </a:lnTo>
                  <a:lnTo>
                    <a:pt x="60231" y="374847"/>
                  </a:lnTo>
                  <a:lnTo>
                    <a:pt x="42349" y="417131"/>
                  </a:lnTo>
                  <a:lnTo>
                    <a:pt x="27437" y="460882"/>
                  </a:lnTo>
                  <a:lnTo>
                    <a:pt x="15621" y="505975"/>
                  </a:lnTo>
                  <a:lnTo>
                    <a:pt x="7026" y="552284"/>
                  </a:lnTo>
                  <a:lnTo>
                    <a:pt x="1777" y="599683"/>
                  </a:lnTo>
                  <a:lnTo>
                    <a:pt x="0" y="648047"/>
                  </a:lnTo>
                  <a:lnTo>
                    <a:pt x="1777" y="696412"/>
                  </a:lnTo>
                  <a:lnTo>
                    <a:pt x="7026" y="743811"/>
                  </a:lnTo>
                  <a:lnTo>
                    <a:pt x="15621" y="790120"/>
                  </a:lnTo>
                  <a:lnTo>
                    <a:pt x="27437" y="835213"/>
                  </a:lnTo>
                  <a:lnTo>
                    <a:pt x="42349" y="878964"/>
                  </a:lnTo>
                  <a:lnTo>
                    <a:pt x="60231" y="921248"/>
                  </a:lnTo>
                  <a:lnTo>
                    <a:pt x="80958" y="961941"/>
                  </a:lnTo>
                  <a:lnTo>
                    <a:pt x="104404" y="1000917"/>
                  </a:lnTo>
                  <a:lnTo>
                    <a:pt x="130445" y="1038050"/>
                  </a:lnTo>
                  <a:lnTo>
                    <a:pt x="158955" y="1073215"/>
                  </a:lnTo>
                  <a:lnTo>
                    <a:pt x="189809" y="1106287"/>
                  </a:lnTo>
                  <a:lnTo>
                    <a:pt x="222881" y="1137141"/>
                  </a:lnTo>
                  <a:lnTo>
                    <a:pt x="258046" y="1165651"/>
                  </a:lnTo>
                  <a:lnTo>
                    <a:pt x="295179" y="1191692"/>
                  </a:lnTo>
                  <a:lnTo>
                    <a:pt x="334155" y="1215138"/>
                  </a:lnTo>
                  <a:lnTo>
                    <a:pt x="374848" y="1235865"/>
                  </a:lnTo>
                  <a:lnTo>
                    <a:pt x="417132" y="1253747"/>
                  </a:lnTo>
                  <a:lnTo>
                    <a:pt x="460884" y="1268658"/>
                  </a:lnTo>
                  <a:lnTo>
                    <a:pt x="505976" y="1280475"/>
                  </a:lnTo>
                  <a:lnTo>
                    <a:pt x="552285" y="1289070"/>
                  </a:lnTo>
                  <a:lnTo>
                    <a:pt x="599684" y="1294319"/>
                  </a:lnTo>
                  <a:lnTo>
                    <a:pt x="648049" y="1296096"/>
                  </a:lnTo>
                  <a:lnTo>
                    <a:pt x="696413" y="1294319"/>
                  </a:lnTo>
                  <a:lnTo>
                    <a:pt x="743812" y="1289070"/>
                  </a:lnTo>
                  <a:lnTo>
                    <a:pt x="790121" y="1280475"/>
                  </a:lnTo>
                  <a:lnTo>
                    <a:pt x="835213" y="1268658"/>
                  </a:lnTo>
                  <a:lnTo>
                    <a:pt x="878965" y="1253747"/>
                  </a:lnTo>
                  <a:lnTo>
                    <a:pt x="921249" y="1235865"/>
                  </a:lnTo>
                  <a:lnTo>
                    <a:pt x="961942" y="1215138"/>
                  </a:lnTo>
                  <a:lnTo>
                    <a:pt x="1000917" y="1191692"/>
                  </a:lnTo>
                  <a:lnTo>
                    <a:pt x="1038050" y="1165651"/>
                  </a:lnTo>
                  <a:lnTo>
                    <a:pt x="1073216" y="1137141"/>
                  </a:lnTo>
                  <a:lnTo>
                    <a:pt x="1106288" y="1106287"/>
                  </a:lnTo>
                  <a:lnTo>
                    <a:pt x="1137141" y="1073215"/>
                  </a:lnTo>
                  <a:lnTo>
                    <a:pt x="1165651" y="1038050"/>
                  </a:lnTo>
                  <a:lnTo>
                    <a:pt x="1191692" y="1000917"/>
                  </a:lnTo>
                  <a:lnTo>
                    <a:pt x="1215139" y="961941"/>
                  </a:lnTo>
                  <a:lnTo>
                    <a:pt x="1235865" y="921248"/>
                  </a:lnTo>
                  <a:lnTo>
                    <a:pt x="1253747" y="878964"/>
                  </a:lnTo>
                  <a:lnTo>
                    <a:pt x="1268659" y="835213"/>
                  </a:lnTo>
                  <a:lnTo>
                    <a:pt x="1280475" y="790120"/>
                  </a:lnTo>
                  <a:lnTo>
                    <a:pt x="1289070" y="743811"/>
                  </a:lnTo>
                  <a:lnTo>
                    <a:pt x="1294319" y="696412"/>
                  </a:lnTo>
                  <a:lnTo>
                    <a:pt x="1296097" y="648047"/>
                  </a:lnTo>
                  <a:lnTo>
                    <a:pt x="1294319" y="599683"/>
                  </a:lnTo>
                  <a:lnTo>
                    <a:pt x="1289070" y="552284"/>
                  </a:lnTo>
                  <a:lnTo>
                    <a:pt x="1280475" y="505975"/>
                  </a:lnTo>
                  <a:lnTo>
                    <a:pt x="1268659" y="460882"/>
                  </a:lnTo>
                  <a:lnTo>
                    <a:pt x="1253747" y="417131"/>
                  </a:lnTo>
                  <a:lnTo>
                    <a:pt x="1235865" y="374847"/>
                  </a:lnTo>
                  <a:lnTo>
                    <a:pt x="1215139" y="334154"/>
                  </a:lnTo>
                  <a:lnTo>
                    <a:pt x="1191692" y="295178"/>
                  </a:lnTo>
                  <a:lnTo>
                    <a:pt x="1165651" y="258045"/>
                  </a:lnTo>
                  <a:lnTo>
                    <a:pt x="1137141" y="222880"/>
                  </a:lnTo>
                  <a:lnTo>
                    <a:pt x="1106288" y="189808"/>
                  </a:lnTo>
                  <a:lnTo>
                    <a:pt x="1073216" y="158955"/>
                  </a:lnTo>
                  <a:lnTo>
                    <a:pt x="1038050" y="130445"/>
                  </a:lnTo>
                  <a:lnTo>
                    <a:pt x="1000917" y="104404"/>
                  </a:lnTo>
                  <a:lnTo>
                    <a:pt x="961942" y="80957"/>
                  </a:lnTo>
                  <a:lnTo>
                    <a:pt x="921249" y="60231"/>
                  </a:lnTo>
                  <a:lnTo>
                    <a:pt x="878965" y="42349"/>
                  </a:lnTo>
                  <a:lnTo>
                    <a:pt x="835213" y="27437"/>
                  </a:lnTo>
                  <a:lnTo>
                    <a:pt x="790121" y="15621"/>
                  </a:lnTo>
                  <a:lnTo>
                    <a:pt x="743812" y="7026"/>
                  </a:lnTo>
                  <a:lnTo>
                    <a:pt x="696413" y="1777"/>
                  </a:lnTo>
                  <a:lnTo>
                    <a:pt x="648049"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1" name="object 21"/>
            <p:cNvPicPr/>
            <p:nvPr/>
          </p:nvPicPr>
          <p:blipFill>
            <a:blip r:embed="rId9" cstate="print"/>
            <a:stretch>
              <a:fillRect/>
            </a:stretch>
          </p:blipFill>
          <p:spPr>
            <a:xfrm>
              <a:off x="5724144" y="5062727"/>
              <a:ext cx="743712" cy="746759"/>
            </a:xfrm>
            <a:prstGeom prst="rect">
              <a:avLst/>
            </a:prstGeom>
          </p:spPr>
        </p:pic>
      </p:grpSp>
      <p:sp>
        <p:nvSpPr>
          <p:cNvPr id="22" name="object 22"/>
          <p:cNvSpPr txBox="1"/>
          <p:nvPr/>
        </p:nvSpPr>
        <p:spPr>
          <a:xfrm>
            <a:off x="2888122" y="3780028"/>
            <a:ext cx="1423035" cy="650240"/>
          </a:xfrm>
          <a:prstGeom prst="rect">
            <a:avLst/>
          </a:prstGeom>
        </p:spPr>
        <p:txBody>
          <a:bodyPr vert="horz" wrap="square" lIns="0" tIns="60325" rIns="0" bIns="0" rtlCol="0">
            <a:spAutoFit/>
          </a:bodyPr>
          <a:lstStyle/>
          <a:p>
            <a:pPr marL="12700" marR="5080" lvl="0" indent="217170" defTabSz="914400" eaLnBrk="1" fontAlgn="auto" latinLnBrk="0" hangingPunct="1">
              <a:lnSpc>
                <a:spcPts val="2280"/>
              </a:lnSpc>
              <a:spcBef>
                <a:spcPts val="475"/>
              </a:spcBef>
              <a:spcAft>
                <a:spcPts val="0"/>
              </a:spcAft>
              <a:buClrTx/>
              <a:buSzTx/>
              <a:buFontTx/>
              <a:buNone/>
              <a:tabLst/>
              <a:defRPr/>
            </a:pPr>
            <a:r>
              <a:rPr kumimoji="0" sz="2200" b="1" i="0" u="none" strike="noStrike" kern="0" cap="none" spc="0" normalizeH="0" baseline="0" noProof="0" dirty="0">
                <a:ln>
                  <a:noFill/>
                </a:ln>
                <a:solidFill>
                  <a:srgbClr val="FFFFFF"/>
                </a:solidFill>
                <a:effectLst/>
                <a:uLnTx/>
                <a:uFillTx/>
                <a:latin typeface="Arial"/>
                <a:cs typeface="Arial"/>
              </a:rPr>
              <a:t>AI</a:t>
            </a:r>
            <a:r>
              <a:rPr kumimoji="0" sz="2200" b="1" i="0" u="none" strike="noStrike" kern="0" cap="none" spc="-15" normalizeH="0" baseline="0" noProof="0" dirty="0">
                <a:ln>
                  <a:noFill/>
                </a:ln>
                <a:solidFill>
                  <a:srgbClr val="FFFFFF"/>
                </a:solidFill>
                <a:effectLst/>
                <a:uLnTx/>
                <a:uFillTx/>
                <a:latin typeface="Arial"/>
                <a:cs typeface="Arial"/>
              </a:rPr>
              <a:t> </a:t>
            </a:r>
            <a:r>
              <a:rPr kumimoji="0" sz="2200" b="1" i="0" u="none" strike="noStrike" kern="0" cap="none" spc="-25" normalizeH="0" baseline="0" noProof="0" dirty="0">
                <a:ln>
                  <a:noFill/>
                </a:ln>
                <a:solidFill>
                  <a:srgbClr val="FFFFFF"/>
                </a:solidFill>
                <a:effectLst/>
                <a:uLnTx/>
                <a:uFillTx/>
                <a:latin typeface="Arial"/>
                <a:cs typeface="Arial"/>
              </a:rPr>
              <a:t>RMF </a:t>
            </a:r>
            <a:r>
              <a:rPr kumimoji="0" sz="2200" b="1" i="0" u="none" strike="noStrike" kern="0" cap="none" spc="-10" normalizeH="0" baseline="0" noProof="0" dirty="0">
                <a:ln>
                  <a:noFill/>
                </a:ln>
                <a:solidFill>
                  <a:srgbClr val="FFFFFF"/>
                </a:solidFill>
                <a:effectLst/>
                <a:uLnTx/>
                <a:uFillTx/>
                <a:latin typeface="Arial"/>
                <a:cs typeface="Arial"/>
              </a:rPr>
              <a:t>PROFILES</a:t>
            </a:r>
            <a:endParaRPr kumimoji="0" sz="2200" b="0" i="0" u="none" strike="noStrike" kern="0" cap="none" spc="0" normalizeH="0" baseline="0" noProof="0">
              <a:ln>
                <a:noFill/>
              </a:ln>
              <a:solidFill>
                <a:sysClr val="windowText" lastClr="000000"/>
              </a:solidFill>
              <a:effectLst/>
              <a:uLnTx/>
              <a:uFillTx/>
              <a:latin typeface="Arial"/>
              <a:cs typeface="Arial"/>
            </a:endParaRPr>
          </a:p>
        </p:txBody>
      </p:sp>
      <p:sp>
        <p:nvSpPr>
          <p:cNvPr id="28" name="object 28"/>
          <p:cNvSpPr txBox="1">
            <a:spLocks noGrp="1"/>
          </p:cNvSpPr>
          <p:nvPr>
            <p:ph type="sldNum" sz="quarter" idx="7"/>
          </p:nvPr>
        </p:nvSpPr>
        <p:spPr>
          <a:prstGeom prst="rect">
            <a:avLst/>
          </a:prstGeom>
        </p:spPr>
        <p:txBody>
          <a:bodyPr vert="horz" wrap="square" lIns="0" tIns="34925" rIns="0" bIns="0" rtlCol="0">
            <a:spAutoFit/>
          </a:bodyPr>
          <a:lstStyle/>
          <a:p>
            <a:pPr marL="12700" marR="0" lvl="0" indent="0" defTabSz="914400" eaLnBrk="1" fontAlgn="auto" latinLnBrk="0" hangingPunct="1">
              <a:lnSpc>
                <a:spcPct val="100000"/>
              </a:lnSpc>
              <a:spcBef>
                <a:spcPts val="275"/>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BFBFBF"/>
                </a:solidFill>
                <a:effectLst/>
                <a:uLnTx/>
                <a:uFillTx/>
                <a:latin typeface="Arial"/>
                <a:cs typeface="Arial"/>
              </a:rPr>
              <a:pPr marL="12700" marR="0" lvl="0" indent="0" defTabSz="914400" eaLnBrk="1" fontAlgn="auto" latinLnBrk="0" hangingPunct="1">
                <a:lnSpc>
                  <a:spcPct val="100000"/>
                </a:lnSpc>
                <a:spcBef>
                  <a:spcPts val="275"/>
                </a:spcBef>
                <a:spcAft>
                  <a:spcPts val="0"/>
                </a:spcAft>
                <a:buClrTx/>
                <a:buSzTx/>
                <a:buFontTx/>
                <a:buNone/>
                <a:tabLst/>
                <a:defRPr/>
              </a:pPr>
              <a:t>13</a:t>
            </a:fld>
            <a:endParaRPr kumimoji="0" sz="1200" b="0" i="0" u="none" strike="noStrike" kern="0" cap="none" spc="-25" normalizeH="0" baseline="0" noProof="0" dirty="0">
              <a:ln>
                <a:noFill/>
              </a:ln>
              <a:solidFill>
                <a:srgbClr val="BFBFBF"/>
              </a:solidFill>
              <a:effectLst/>
              <a:uLnTx/>
              <a:uFillTx/>
              <a:latin typeface="Arial"/>
              <a:cs typeface="Arial"/>
            </a:endParaRPr>
          </a:p>
        </p:txBody>
      </p:sp>
      <p:sp>
        <p:nvSpPr>
          <p:cNvPr id="23" name="object 23"/>
          <p:cNvSpPr txBox="1"/>
          <p:nvPr/>
        </p:nvSpPr>
        <p:spPr>
          <a:xfrm>
            <a:off x="5304472" y="3780028"/>
            <a:ext cx="1583055" cy="650240"/>
          </a:xfrm>
          <a:prstGeom prst="rect">
            <a:avLst/>
          </a:prstGeom>
        </p:spPr>
        <p:txBody>
          <a:bodyPr vert="horz" wrap="square" lIns="0" tIns="60325" rIns="0" bIns="0" rtlCol="0">
            <a:spAutoFit/>
          </a:bodyPr>
          <a:lstStyle/>
          <a:p>
            <a:pPr marL="12700" marR="5080" lvl="0" indent="266065" defTabSz="914400" eaLnBrk="1" fontAlgn="auto" latinLnBrk="0" hangingPunct="1">
              <a:lnSpc>
                <a:spcPts val="2280"/>
              </a:lnSpc>
              <a:spcBef>
                <a:spcPts val="475"/>
              </a:spcBef>
              <a:spcAft>
                <a:spcPts val="0"/>
              </a:spcAft>
              <a:buClrTx/>
              <a:buSzTx/>
              <a:buFontTx/>
              <a:buNone/>
              <a:tabLst/>
              <a:defRPr/>
            </a:pPr>
            <a:r>
              <a:rPr kumimoji="0" sz="2200" b="1" i="0" u="none" strike="noStrike" kern="0" cap="none" spc="0" normalizeH="0" baseline="0" noProof="0" dirty="0">
                <a:ln>
                  <a:noFill/>
                </a:ln>
                <a:solidFill>
                  <a:srgbClr val="FFFFFF"/>
                </a:solidFill>
                <a:effectLst/>
                <a:uLnTx/>
                <a:uFillTx/>
                <a:latin typeface="Arial"/>
                <a:cs typeface="Arial"/>
              </a:rPr>
              <a:t>AI</a:t>
            </a:r>
            <a:r>
              <a:rPr kumimoji="0" sz="2200" b="1" i="0" u="none" strike="noStrike" kern="0" cap="none" spc="-15" normalizeH="0" baseline="0" noProof="0" dirty="0">
                <a:ln>
                  <a:noFill/>
                </a:ln>
                <a:solidFill>
                  <a:srgbClr val="FFFFFF"/>
                </a:solidFill>
                <a:effectLst/>
                <a:uLnTx/>
                <a:uFillTx/>
                <a:latin typeface="Arial"/>
                <a:cs typeface="Arial"/>
              </a:rPr>
              <a:t> </a:t>
            </a:r>
            <a:r>
              <a:rPr kumimoji="0" sz="2200" b="1" i="0" u="none" strike="noStrike" kern="0" cap="none" spc="-20" normalizeH="0" baseline="0" noProof="0" dirty="0">
                <a:ln>
                  <a:noFill/>
                </a:ln>
                <a:solidFill>
                  <a:srgbClr val="FFFFFF"/>
                </a:solidFill>
                <a:effectLst/>
                <a:uLnTx/>
                <a:uFillTx/>
                <a:latin typeface="Arial"/>
                <a:cs typeface="Arial"/>
              </a:rPr>
              <a:t>RISK GLOSSARY</a:t>
            </a:r>
            <a:endParaRPr kumimoji="0" sz="2200" b="0" i="0" u="none" strike="noStrike" kern="0" cap="none" spc="0" normalizeH="0" baseline="0" noProof="0">
              <a:ln>
                <a:noFill/>
              </a:ln>
              <a:solidFill>
                <a:sysClr val="windowText" lastClr="000000"/>
              </a:solidFill>
              <a:effectLst/>
              <a:uLnTx/>
              <a:uFillTx/>
              <a:latin typeface="Arial"/>
              <a:cs typeface="Arial"/>
            </a:endParaRPr>
          </a:p>
        </p:txBody>
      </p:sp>
      <p:sp>
        <p:nvSpPr>
          <p:cNvPr id="24" name="object 24"/>
          <p:cNvSpPr txBox="1"/>
          <p:nvPr/>
        </p:nvSpPr>
        <p:spPr>
          <a:xfrm>
            <a:off x="7534639" y="3780028"/>
            <a:ext cx="2116455" cy="650240"/>
          </a:xfrm>
          <a:prstGeom prst="rect">
            <a:avLst/>
          </a:prstGeom>
        </p:spPr>
        <p:txBody>
          <a:bodyPr vert="horz" wrap="square" lIns="0" tIns="60325" rIns="0" bIns="0" rtlCol="0">
            <a:spAutoFit/>
          </a:bodyPr>
          <a:lstStyle/>
          <a:p>
            <a:pPr marL="374650" marR="5080" lvl="0" indent="-362585" defTabSz="914400" eaLnBrk="1" fontAlgn="auto" latinLnBrk="0" hangingPunct="1">
              <a:lnSpc>
                <a:spcPts val="2280"/>
              </a:lnSpc>
              <a:spcBef>
                <a:spcPts val="475"/>
              </a:spcBef>
              <a:spcAft>
                <a:spcPts val="0"/>
              </a:spcAft>
              <a:buClrTx/>
              <a:buSzTx/>
              <a:buFontTx/>
              <a:buNone/>
              <a:tabLst/>
              <a:defRPr/>
            </a:pPr>
            <a:r>
              <a:rPr kumimoji="0" sz="2200" b="1" i="0" u="none" strike="noStrike" kern="0" cap="none" spc="0" normalizeH="0" baseline="0" noProof="0" dirty="0">
                <a:ln>
                  <a:noFill/>
                </a:ln>
                <a:solidFill>
                  <a:srgbClr val="FFFFFF"/>
                </a:solidFill>
                <a:effectLst/>
                <a:uLnTx/>
                <a:uFillTx/>
                <a:latin typeface="Arial"/>
                <a:cs typeface="Arial"/>
              </a:rPr>
              <a:t>AI</a:t>
            </a:r>
            <a:r>
              <a:rPr kumimoji="0" sz="2200" b="1" i="0" u="none" strike="noStrike" kern="0" cap="none" spc="-15" normalizeH="0" baseline="0" noProof="0" dirty="0">
                <a:ln>
                  <a:noFill/>
                </a:ln>
                <a:solidFill>
                  <a:srgbClr val="FFFFFF"/>
                </a:solidFill>
                <a:effectLst/>
                <a:uLnTx/>
                <a:uFillTx/>
                <a:latin typeface="Arial"/>
                <a:cs typeface="Arial"/>
              </a:rPr>
              <a:t> </a:t>
            </a:r>
            <a:r>
              <a:rPr kumimoji="0" sz="2200" b="1" i="0" u="none" strike="noStrike" kern="0" cap="none" spc="-25" normalizeH="0" baseline="0" noProof="0" dirty="0">
                <a:ln>
                  <a:noFill/>
                </a:ln>
                <a:solidFill>
                  <a:srgbClr val="FFFFFF"/>
                </a:solidFill>
                <a:effectLst/>
                <a:uLnTx/>
                <a:uFillTx/>
                <a:latin typeface="Arial"/>
                <a:cs typeface="Arial"/>
              </a:rPr>
              <a:t>STANDARDS </a:t>
            </a:r>
            <a:r>
              <a:rPr kumimoji="0" sz="2200" b="1" i="0" u="none" strike="noStrike" kern="0" cap="none" spc="-10" normalizeH="0" baseline="0" noProof="0" dirty="0">
                <a:ln>
                  <a:noFill/>
                </a:ln>
                <a:solidFill>
                  <a:srgbClr val="FFFFFF"/>
                </a:solidFill>
                <a:effectLst/>
                <a:uLnTx/>
                <a:uFillTx/>
                <a:latin typeface="Arial"/>
                <a:cs typeface="Arial"/>
              </a:rPr>
              <a:t>TRACKER</a:t>
            </a:r>
            <a:endParaRPr kumimoji="0" sz="2200" b="0" i="0" u="none" strike="noStrike" kern="0" cap="none" spc="0" normalizeH="0" baseline="0" noProof="0">
              <a:ln>
                <a:noFill/>
              </a:ln>
              <a:solidFill>
                <a:sysClr val="windowText" lastClr="000000"/>
              </a:solidFill>
              <a:effectLst/>
              <a:uLnTx/>
              <a:uFillTx/>
              <a:latin typeface="Arial"/>
              <a:cs typeface="Arial"/>
            </a:endParaRPr>
          </a:p>
        </p:txBody>
      </p:sp>
      <p:sp>
        <p:nvSpPr>
          <p:cNvPr id="25" name="object 25"/>
          <p:cNvSpPr txBox="1"/>
          <p:nvPr/>
        </p:nvSpPr>
        <p:spPr>
          <a:xfrm>
            <a:off x="10269280" y="3780028"/>
            <a:ext cx="1640205" cy="650240"/>
          </a:xfrm>
          <a:prstGeom prst="rect">
            <a:avLst/>
          </a:prstGeom>
        </p:spPr>
        <p:txBody>
          <a:bodyPr vert="horz" wrap="square" lIns="0" tIns="60325" rIns="0" bIns="0" rtlCol="0">
            <a:spAutoFit/>
          </a:bodyPr>
          <a:lstStyle/>
          <a:p>
            <a:pPr marL="516890" marR="5080" lvl="0" indent="-504825" defTabSz="914400" eaLnBrk="1" fontAlgn="auto" latinLnBrk="0" hangingPunct="1">
              <a:lnSpc>
                <a:spcPts val="2280"/>
              </a:lnSpc>
              <a:spcBef>
                <a:spcPts val="475"/>
              </a:spcBef>
              <a:spcAft>
                <a:spcPts val="0"/>
              </a:spcAft>
              <a:buClrTx/>
              <a:buSzTx/>
              <a:buFontTx/>
              <a:buNone/>
              <a:tabLst/>
              <a:defRPr/>
            </a:pPr>
            <a:r>
              <a:rPr kumimoji="0" sz="2200" b="1" i="0" u="none" strike="noStrike" kern="0" cap="none" spc="0" normalizeH="0" baseline="0" noProof="0" dirty="0">
                <a:ln>
                  <a:noFill/>
                </a:ln>
                <a:solidFill>
                  <a:srgbClr val="FFFFFF"/>
                </a:solidFill>
                <a:effectLst/>
                <a:uLnTx/>
                <a:uFillTx/>
                <a:latin typeface="Arial"/>
                <a:cs typeface="Arial"/>
              </a:rPr>
              <a:t>AI</a:t>
            </a:r>
            <a:r>
              <a:rPr kumimoji="0" sz="2200" b="1" i="0" u="none" strike="noStrike" kern="0" cap="none" spc="-15" normalizeH="0" baseline="0" noProof="0" dirty="0">
                <a:ln>
                  <a:noFill/>
                </a:ln>
                <a:solidFill>
                  <a:srgbClr val="FFFFFF"/>
                </a:solidFill>
                <a:effectLst/>
                <a:uLnTx/>
                <a:uFillTx/>
                <a:latin typeface="Arial"/>
                <a:cs typeface="Arial"/>
              </a:rPr>
              <a:t> </a:t>
            </a:r>
            <a:r>
              <a:rPr kumimoji="0" sz="2200" b="1" i="0" u="none" strike="noStrike" kern="0" cap="none" spc="-10" normalizeH="0" baseline="0" noProof="0" dirty="0">
                <a:ln>
                  <a:noFill/>
                </a:ln>
                <a:solidFill>
                  <a:srgbClr val="FFFFFF"/>
                </a:solidFill>
                <a:effectLst/>
                <a:uLnTx/>
                <a:uFillTx/>
                <a:latin typeface="Arial"/>
                <a:cs typeface="Arial"/>
              </a:rPr>
              <a:t>METRICS </a:t>
            </a:r>
            <a:r>
              <a:rPr kumimoji="0" sz="2200" b="1" i="0" u="none" strike="noStrike" kern="0" cap="none" spc="-25" normalizeH="0" baseline="0" noProof="0" dirty="0">
                <a:ln>
                  <a:noFill/>
                </a:ln>
                <a:solidFill>
                  <a:srgbClr val="FFFFFF"/>
                </a:solidFill>
                <a:effectLst/>
                <a:uLnTx/>
                <a:uFillTx/>
                <a:latin typeface="Arial"/>
                <a:cs typeface="Arial"/>
              </a:rPr>
              <a:t>HUB</a:t>
            </a:r>
            <a:endParaRPr kumimoji="0" sz="2200" b="0" i="0" u="none" strike="noStrike" kern="0" cap="none" spc="0" normalizeH="0" baseline="0" noProof="0">
              <a:ln>
                <a:noFill/>
              </a:ln>
              <a:solidFill>
                <a:sysClr val="windowText" lastClr="000000"/>
              </a:solidFill>
              <a:effectLst/>
              <a:uLnTx/>
              <a:uFillTx/>
              <a:latin typeface="Arial"/>
              <a:cs typeface="Arial"/>
            </a:endParaRPr>
          </a:p>
        </p:txBody>
      </p:sp>
      <p:sp>
        <p:nvSpPr>
          <p:cNvPr id="26" name="object 26"/>
          <p:cNvSpPr txBox="1"/>
          <p:nvPr/>
        </p:nvSpPr>
        <p:spPr>
          <a:xfrm>
            <a:off x="5190711" y="6111747"/>
            <a:ext cx="1811020" cy="36068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200" b="0" i="0" u="none" strike="noStrike" kern="0" cap="none" spc="0" normalizeH="0" baseline="0" noProof="0" dirty="0">
                <a:ln>
                  <a:noFill/>
                </a:ln>
                <a:solidFill>
                  <a:srgbClr val="FFFFFF"/>
                </a:solidFill>
                <a:effectLst/>
                <a:uLnTx/>
                <a:uFillTx/>
                <a:latin typeface="Arial"/>
                <a:cs typeface="Arial"/>
              </a:rPr>
              <a:t>…AND</a:t>
            </a:r>
            <a:r>
              <a:rPr kumimoji="0" sz="2200" b="0" i="0" u="none" strike="noStrike" kern="0" cap="none" spc="-20" normalizeH="0" baseline="0" noProof="0" dirty="0">
                <a:ln>
                  <a:noFill/>
                </a:ln>
                <a:solidFill>
                  <a:srgbClr val="FFFFFF"/>
                </a:solidFill>
                <a:effectLst/>
                <a:uLnTx/>
                <a:uFillTx/>
                <a:latin typeface="Arial"/>
                <a:cs typeface="Arial"/>
              </a:rPr>
              <a:t> MORE</a:t>
            </a:r>
            <a:endParaRPr kumimoji="0" sz="2200" b="0" i="0" u="none" strike="noStrike" kern="0" cap="none" spc="0" normalizeH="0" baseline="0" noProof="0">
              <a:ln>
                <a:noFill/>
              </a:ln>
              <a:solidFill>
                <a:sysClr val="windowText" lastClr="000000"/>
              </a:solidFill>
              <a:effectLst/>
              <a:uLnTx/>
              <a:uFillTx/>
              <a:latin typeface="Arial"/>
              <a:cs typeface="Arial"/>
            </a:endParaRPr>
          </a:p>
        </p:txBody>
      </p:sp>
      <p:sp>
        <p:nvSpPr>
          <p:cNvPr id="27" name="object 27"/>
          <p:cNvSpPr txBox="1"/>
          <p:nvPr/>
        </p:nvSpPr>
        <p:spPr>
          <a:xfrm>
            <a:off x="374575" y="1229868"/>
            <a:ext cx="3596004" cy="51308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3200" b="1" i="0" u="none" strike="noStrike" kern="0" cap="none" spc="-10" normalizeH="0" baseline="0" noProof="0" dirty="0">
                <a:ln>
                  <a:noFill/>
                </a:ln>
                <a:solidFill>
                  <a:srgbClr val="FFFFFF"/>
                </a:solidFill>
                <a:effectLst/>
                <a:uLnTx/>
                <a:uFillTx/>
                <a:latin typeface="Calibri"/>
                <a:cs typeface="Calibri"/>
                <a:hlinkClick r:id="rId10"/>
              </a:rPr>
              <a:t>https://airc.nist.gov/</a:t>
            </a:r>
            <a:endParaRPr kumimoji="0" sz="32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99211" rIns="0" bIns="0" rtlCol="0">
            <a:spAutoFit/>
          </a:bodyPr>
          <a:lstStyle/>
          <a:p>
            <a:pPr marL="308610">
              <a:lnSpc>
                <a:spcPct val="100000"/>
              </a:lnSpc>
              <a:spcBef>
                <a:spcPts val="100"/>
              </a:spcBef>
            </a:pPr>
            <a:r>
              <a:rPr dirty="0"/>
              <a:t>FOR</a:t>
            </a:r>
            <a:r>
              <a:rPr spc="-45" dirty="0"/>
              <a:t> </a:t>
            </a:r>
            <a:r>
              <a:rPr dirty="0"/>
              <a:t>MORE</a:t>
            </a:r>
            <a:r>
              <a:rPr spc="-45" dirty="0"/>
              <a:t> </a:t>
            </a:r>
            <a:r>
              <a:rPr spc="-10" dirty="0"/>
              <a:t>INFORMATION…</a:t>
            </a:r>
          </a:p>
        </p:txBody>
      </p:sp>
      <p:sp>
        <p:nvSpPr>
          <p:cNvPr id="3" name="object 3"/>
          <p:cNvSpPr txBox="1">
            <a:spLocks noGrp="1"/>
          </p:cNvSpPr>
          <p:nvPr>
            <p:ph type="body" idx="1"/>
          </p:nvPr>
        </p:nvSpPr>
        <p:spPr>
          <a:prstGeom prst="rect">
            <a:avLst/>
          </a:prstGeom>
        </p:spPr>
        <p:txBody>
          <a:bodyPr vert="horz" wrap="square" lIns="0" tIns="12700" rIns="0" bIns="0" rtlCol="0">
            <a:spAutoFit/>
          </a:bodyPr>
          <a:lstStyle/>
          <a:p>
            <a:pPr algn="ctr">
              <a:lnSpc>
                <a:spcPct val="100000"/>
              </a:lnSpc>
              <a:spcBef>
                <a:spcPts val="100"/>
              </a:spcBef>
            </a:pPr>
            <a:r>
              <a:rPr spc="-20" dirty="0">
                <a:hlinkClick r:id="rId2"/>
              </a:rPr>
              <a:t>www.nist.gov/itl/ai-</a:t>
            </a:r>
            <a:r>
              <a:rPr spc="-10" dirty="0">
                <a:hlinkClick r:id="rId2"/>
              </a:rPr>
              <a:t>risk-</a:t>
            </a:r>
            <a:r>
              <a:rPr spc="-30" dirty="0">
                <a:hlinkClick r:id="rId2"/>
              </a:rPr>
              <a:t>management-</a:t>
            </a:r>
            <a:r>
              <a:rPr spc="-10" dirty="0">
                <a:hlinkClick r:id="" action="ppaction://noaction"/>
              </a:rPr>
              <a:t>framework</a:t>
            </a:r>
          </a:p>
          <a:p>
            <a:pPr>
              <a:lnSpc>
                <a:spcPct val="100000"/>
              </a:lnSpc>
              <a:spcBef>
                <a:spcPts val="200"/>
              </a:spcBef>
            </a:pPr>
            <a:endParaRPr spc="-10" dirty="0">
              <a:hlinkClick r:id="" action="ppaction://noaction"/>
            </a:endParaRPr>
          </a:p>
          <a:p>
            <a:pPr algn="ctr">
              <a:lnSpc>
                <a:spcPct val="100000"/>
              </a:lnSpc>
            </a:pPr>
            <a:r>
              <a:rPr u="heavy" spc="-10" dirty="0">
                <a:solidFill>
                  <a:srgbClr val="2E75B6"/>
                </a:solidFill>
                <a:uFill>
                  <a:solidFill>
                    <a:srgbClr val="2E75B6"/>
                  </a:solidFill>
                </a:uFill>
                <a:hlinkClick r:id="" action="ppaction://noaction"/>
              </a:rPr>
              <a:t>https://airc.nist.gov/</a:t>
            </a:r>
          </a:p>
          <a:p>
            <a:pPr>
              <a:lnSpc>
                <a:spcPct val="100000"/>
              </a:lnSpc>
            </a:pPr>
            <a:endParaRPr u="heavy" spc="-10" dirty="0">
              <a:solidFill>
                <a:srgbClr val="2E75B6"/>
              </a:solidFill>
              <a:uFill>
                <a:solidFill>
                  <a:srgbClr val="2E75B6"/>
                </a:solidFill>
              </a:uFill>
              <a:hlinkClick r:id="" action="ppaction://noaction"/>
            </a:endParaRPr>
          </a:p>
          <a:p>
            <a:pPr>
              <a:lnSpc>
                <a:spcPct val="100000"/>
              </a:lnSpc>
              <a:spcBef>
                <a:spcPts val="400"/>
              </a:spcBef>
            </a:pPr>
            <a:endParaRPr u="heavy" spc="-10" dirty="0">
              <a:solidFill>
                <a:srgbClr val="2E75B6"/>
              </a:solidFill>
              <a:uFill>
                <a:solidFill>
                  <a:srgbClr val="2E75B6"/>
                </a:solidFill>
              </a:uFill>
              <a:hlinkClick r:id="" action="ppaction://noaction"/>
            </a:endParaRPr>
          </a:p>
          <a:p>
            <a:pPr algn="ctr">
              <a:lnSpc>
                <a:spcPct val="100000"/>
              </a:lnSpc>
            </a:pPr>
            <a:r>
              <a:rPr spc="-10" dirty="0">
                <a:hlinkClick r:id="rId3"/>
              </a:rPr>
              <a:t>AIframework@nist.gov</a:t>
            </a:r>
          </a:p>
        </p:txBody>
      </p:sp>
      <p:pic>
        <p:nvPicPr>
          <p:cNvPr id="4" name="object 4">
            <a:extLst>
              <a:ext uri="{C183D7F6-B498-43B3-948B-1728B52AA6E4}">
                <adec:decorative xmlns:adec="http://schemas.microsoft.com/office/drawing/2017/decorative" val="1"/>
              </a:ext>
            </a:extLst>
          </p:cNvPr>
          <p:cNvPicPr/>
          <p:nvPr/>
        </p:nvPicPr>
        <p:blipFill>
          <a:blip r:embed="rId4" cstate="print"/>
          <a:stretch>
            <a:fillRect/>
          </a:stretch>
        </p:blipFill>
        <p:spPr>
          <a:xfrm>
            <a:off x="5577840" y="4605528"/>
            <a:ext cx="984504" cy="981456"/>
          </a:xfrm>
          <a:prstGeom prst="rect">
            <a:avLst/>
          </a:prstGeom>
        </p:spPr>
      </p:pic>
      <p:pic>
        <p:nvPicPr>
          <p:cNvPr id="5" name="object 5">
            <a:extLst>
              <a:ext uri="{C183D7F6-B498-43B3-948B-1728B52AA6E4}">
                <adec:decorative xmlns:adec="http://schemas.microsoft.com/office/drawing/2017/decorative" val="1"/>
              </a:ext>
            </a:extLst>
          </p:cNvPr>
          <p:cNvPicPr/>
          <p:nvPr/>
        </p:nvPicPr>
        <p:blipFill>
          <a:blip r:embed="rId5" cstate="print"/>
          <a:stretch>
            <a:fillRect/>
          </a:stretch>
        </p:blipFill>
        <p:spPr>
          <a:xfrm>
            <a:off x="5504688" y="1338072"/>
            <a:ext cx="1182623" cy="1182624"/>
          </a:xfrm>
          <a:prstGeom prst="rect">
            <a:avLst/>
          </a:prstGeom>
        </p:spPr>
      </p:pic>
      <p:sp>
        <p:nvSpPr>
          <p:cNvPr id="6" name="object 6"/>
          <p:cNvSpPr txBox="1">
            <a:spLocks noGrp="1"/>
          </p:cNvSpPr>
          <p:nvPr>
            <p:ph type="sldNum" sz="quarter" idx="7"/>
          </p:nvPr>
        </p:nvSpPr>
        <p:spPr>
          <a:prstGeom prst="rect">
            <a:avLst/>
          </a:prstGeom>
        </p:spPr>
        <p:txBody>
          <a:bodyPr vert="horz" wrap="square" lIns="0" tIns="34925" rIns="0" bIns="0" rtlCol="0">
            <a:spAutoFit/>
          </a:bodyPr>
          <a:lstStyle/>
          <a:p>
            <a:pPr marL="12700" marR="0" lvl="0" indent="0" defTabSz="914400" eaLnBrk="1" fontAlgn="auto" latinLnBrk="0" hangingPunct="1">
              <a:lnSpc>
                <a:spcPct val="100000"/>
              </a:lnSpc>
              <a:spcBef>
                <a:spcPts val="275"/>
              </a:spcBef>
              <a:spcAft>
                <a:spcPts val="0"/>
              </a:spcAft>
              <a:buClrTx/>
              <a:buSzTx/>
              <a:buFontTx/>
              <a:buNone/>
              <a:tabLst/>
              <a:defRPr/>
            </a:pPr>
            <a:fld id="{81D60167-4931-47E6-BA6A-407CBD079E47}" type="slidenum">
              <a:rPr kumimoji="0" sz="1200" b="0" i="0" u="none" strike="noStrike" kern="0" cap="none" spc="-25" normalizeH="0" baseline="0" noProof="0" dirty="0">
                <a:ln>
                  <a:noFill/>
                </a:ln>
                <a:solidFill>
                  <a:srgbClr val="BFBFBF"/>
                </a:solidFill>
                <a:effectLst/>
                <a:uLnTx/>
                <a:uFillTx/>
                <a:latin typeface="Arial"/>
                <a:cs typeface="Arial"/>
              </a:rPr>
              <a:pPr marL="12700" marR="0" lvl="0" indent="0" defTabSz="914400" eaLnBrk="1" fontAlgn="auto" latinLnBrk="0" hangingPunct="1">
                <a:lnSpc>
                  <a:spcPct val="100000"/>
                </a:lnSpc>
                <a:spcBef>
                  <a:spcPts val="275"/>
                </a:spcBef>
                <a:spcAft>
                  <a:spcPts val="0"/>
                </a:spcAft>
                <a:buClrTx/>
                <a:buSzTx/>
                <a:buFontTx/>
                <a:buNone/>
                <a:tabLst/>
                <a:defRPr/>
              </a:pPr>
              <a:t>14</a:t>
            </a:fld>
            <a:endParaRPr kumimoji="0" sz="1200" b="0" i="0" u="none" strike="noStrike" kern="0" cap="none" spc="-25" normalizeH="0" baseline="0" noProof="0" dirty="0">
              <a:ln>
                <a:noFill/>
              </a:ln>
              <a:solidFill>
                <a:srgbClr val="BFBFBF"/>
              </a:solidFill>
              <a:effectLst/>
              <a:uLnTx/>
              <a:uFillTx/>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5D808CC8-A0DF-1107-932B-4A123CF0E56F}"/>
              </a:ext>
            </a:extLst>
          </p:cNvPr>
          <p:cNvSpPr txBox="1">
            <a:spLocks/>
          </p:cNvSpPr>
          <p:nvPr/>
        </p:nvSpPr>
        <p:spPr>
          <a:xfrm>
            <a:off x="0" y="0"/>
            <a:ext cx="6174658" cy="6096000"/>
          </a:xfrm>
          <a:prstGeom prst="rect">
            <a:avLst/>
          </a:prstGeom>
          <a:solidFill>
            <a:schemeClr val="accent5">
              <a:lumMod val="40000"/>
              <a:lumOff val="6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none"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2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rPr>
              <a:t>Artificial Intelligence in Healthcare</a:t>
            </a: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2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rPr>
              <a:t>Roundtable</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Dr. Jesse Isaacman-Beck</a:t>
            </a:r>
            <a: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Director, Division of Artificial Intelligence Policy and Strategy, ONC</a:t>
            </a:r>
            <a:endPar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20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Ram D. Sriram</a:t>
            </a:r>
            <a: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Senior Science Advisor, Information Technology Lab, NIST</a:t>
            </a:r>
            <a:b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br>
            <a:endPar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Dr. Samantha Jacques</a:t>
            </a:r>
            <a: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Vice President, Corporate Clinical Engineering, McLaren Healthcare</a:t>
            </a:r>
            <a:b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br>
            <a:endPar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Rob Suárez</a:t>
            </a:r>
            <a: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Vice President and Chief Information Security Officer, CareFirst BlueCross BlueShi</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eld</a:t>
            </a: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sp>
        <p:nvSpPr>
          <p:cNvPr id="5" name="Text Placeholder 5">
            <a:extLst>
              <a:ext uri="{FF2B5EF4-FFF2-40B4-BE49-F238E27FC236}">
                <a16:creationId xmlns:a16="http://schemas.microsoft.com/office/drawing/2014/main" id="{7485EF72-1D5A-6B12-9348-255531A1B3F3}"/>
              </a:ext>
            </a:extLst>
          </p:cNvPr>
          <p:cNvSpPr txBox="1">
            <a:spLocks/>
          </p:cNvSpPr>
          <p:nvPr/>
        </p:nvSpPr>
        <p:spPr>
          <a:xfrm>
            <a:off x="6174658" y="0"/>
            <a:ext cx="6017342" cy="6096000"/>
          </a:xfrm>
          <a:prstGeom prst="rect">
            <a:avLst/>
          </a:prstGeom>
          <a:solidFill>
            <a:schemeClr val="bg1">
              <a:lumMod val="95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200" b="1" i="0" u="none"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endParaRPr>
          </a:p>
          <a:p>
            <a:pPr marL="457200" marR="0" lvl="1" indent="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2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rPr>
              <a:t>Related Resources</a:t>
            </a:r>
            <a:br>
              <a:rPr kumimoji="0" lang="en-US" sz="18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br>
            <a:endParaRPr kumimoji="0" lang="en-US" sz="18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6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6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HHS AI Strategy and Use Case Inventory (DHHS)</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600" b="0" i="0" u="sng" strike="noStrike" kern="100" cap="none" spc="0" normalizeH="0" baseline="0" noProof="0" dirty="0">
                <a:ln>
                  <a:noFill/>
                </a:ln>
                <a:solidFill>
                  <a:srgbClr val="0563C1"/>
                </a:solidFill>
                <a:effectLst/>
                <a:uLnTx/>
                <a:uFillTx/>
                <a:latin typeface="Calibri" panose="020F0502020204030204"/>
                <a:ea typeface="Times New Roman" panose="02020603050405020304" pitchFamily="18" charset="0"/>
                <a:cs typeface="Times New Roman" panose="02020603050405020304" pitchFamily="18" charset="0"/>
              </a:rPr>
              <a:t>https://tech.hhs.gov/ai</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6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6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Information Technology Laboratory (ITL) AI Program (NIST)</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6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hlinkClick r:id="rId3"/>
              </a:rPr>
              <a:t>https://www.nist.gov/artificial-intelligence/nist-information-technology-laboratory-itl-ai-program</a:t>
            </a:r>
            <a:r>
              <a:rPr kumimoji="0" lang="en-US" sz="16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 </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6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6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AI Cyber Glossary (HSCC)</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hlinkClick r:id="rId4"/>
              </a:rPr>
              <a:t>https://healthsectorcouncil.org/ai-cyber-glossary/</a:t>
            </a:r>
            <a:endParaRPr kumimoji="0" lang="en-US" sz="16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6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AI Cyber Governance Framework Implementation Guide (HSCC)</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hlinkClick r:id="rId5"/>
              </a:rPr>
              <a:t>https://healthsectorcouncil.org/ai-cyber-governance/</a:t>
            </a: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rPr>
              <a:t> </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6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Third Party AI Risk and Supply Chain Transparency Guide </a:t>
            </a:r>
            <a:r>
              <a:rPr kumimoji="0" lang="en-US" sz="16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(HSCC)</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hlinkClick r:id="rId6"/>
              </a:rPr>
              <a:t>https://healthsectorcouncil.org/ai-cyber-thirdparty/</a:t>
            </a: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6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3D7946D-E863-D53C-E65D-B2912AE150CB}"/>
              </a:ext>
            </a:extLst>
          </p:cNvPr>
          <p:cNvSpPr txBox="1"/>
          <p:nvPr/>
        </p:nvSpPr>
        <p:spPr>
          <a:xfrm>
            <a:off x="2805412" y="6121645"/>
            <a:ext cx="8501632" cy="736355"/>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OCR NIST 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 2026 </a:t>
            </a:r>
          </a:p>
        </p:txBody>
      </p:sp>
      <p:sp>
        <p:nvSpPr>
          <p:cNvPr id="2" name="Title 1">
            <a:extLst>
              <a:ext uri="{FF2B5EF4-FFF2-40B4-BE49-F238E27FC236}">
                <a16:creationId xmlns:a16="http://schemas.microsoft.com/office/drawing/2014/main" id="{E46A7A85-CCC7-C659-F0B8-DCB43321B2B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Artificial Intelligence in Healthcare Roundtable Participants and Resources</a:t>
            </a:r>
          </a:p>
        </p:txBody>
      </p:sp>
    </p:spTree>
    <p:extLst>
      <p:ext uri="{BB962C8B-B14F-4D97-AF65-F5344CB8AC3E}">
        <p14:creationId xmlns:p14="http://schemas.microsoft.com/office/powerpoint/2010/main" val="900891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155" y="107074"/>
            <a:ext cx="11988800" cy="1470025"/>
          </a:xfrm>
        </p:spPr>
        <p:txBody>
          <a:bodyPr>
            <a:normAutofit/>
          </a:bodyPr>
          <a:lstStyle/>
          <a:p>
            <a:r>
              <a:rPr lang="en-US" dirty="0"/>
              <a:t>NIST And AI</a:t>
            </a:r>
          </a:p>
        </p:txBody>
      </p:sp>
      <p:sp>
        <p:nvSpPr>
          <p:cNvPr id="5" name="Slide Number Placeholder 4"/>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16</a:t>
            </a:fld>
            <a:endParaRPr lang="en-US" dirty="0">
              <a:solidFill>
                <a:prstClr val="white"/>
              </a:solidFill>
              <a:latin typeface="Calibri" panose="020F0502020204030204"/>
            </a:endParaRPr>
          </a:p>
        </p:txBody>
      </p:sp>
      <p:pic>
        <p:nvPicPr>
          <p:cNvPr id="7" name="Picture 6">
            <a:extLst>
              <a:ext uri="{FF2B5EF4-FFF2-40B4-BE49-F238E27FC236}">
                <a16:creationId xmlns:a16="http://schemas.microsoft.com/office/drawing/2014/main" id="{8FD6F735-5784-4D49-8ED7-E668EE7F16F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506084" y="1750667"/>
            <a:ext cx="2820323" cy="1678333"/>
          </a:xfrm>
          <a:prstGeom prst="rect">
            <a:avLst/>
          </a:prstGeom>
        </p:spPr>
      </p:pic>
      <p:sp>
        <p:nvSpPr>
          <p:cNvPr id="8" name="Rectangle 7">
            <a:extLst>
              <a:ext uri="{FF2B5EF4-FFF2-40B4-BE49-F238E27FC236}">
                <a16:creationId xmlns:a16="http://schemas.microsoft.com/office/drawing/2014/main" id="{1C384800-F625-8F43-B2A3-0A334A6FE11B}"/>
              </a:ext>
            </a:extLst>
          </p:cNvPr>
          <p:cNvSpPr/>
          <p:nvPr/>
        </p:nvSpPr>
        <p:spPr>
          <a:xfrm>
            <a:off x="1941636" y="6408637"/>
            <a:ext cx="1572866" cy="230832"/>
          </a:xfrm>
          <a:prstGeom prst="rect">
            <a:avLst/>
          </a:prstGeom>
        </p:spPr>
        <p:txBody>
          <a:bodyPr wrap="none">
            <a:spAutoFit/>
          </a:bodyPr>
          <a:lstStyle/>
          <a:p>
            <a:pPr defTabSz="609585"/>
            <a:r>
              <a:rPr lang="en-US" sz="900" i="1" dirty="0">
                <a:solidFill>
                  <a:prstClr val="white"/>
                </a:solidFill>
                <a:latin typeface="Calibri" panose="020F0502020204030204" pitchFamily="34" charset="0"/>
              </a:rPr>
              <a:t>Art courtesy: </a:t>
            </a:r>
            <a:r>
              <a:rPr lang="en-US" sz="900" i="1" dirty="0" err="1">
                <a:solidFill>
                  <a:prstClr val="white"/>
                </a:solidFill>
                <a:latin typeface="Calibri" panose="020F0502020204030204" pitchFamily="34" charset="0"/>
              </a:rPr>
              <a:t>N.Hanacek</a:t>
            </a:r>
            <a:r>
              <a:rPr lang="en-US" sz="900" i="1" dirty="0">
                <a:solidFill>
                  <a:prstClr val="white"/>
                </a:solidFill>
                <a:latin typeface="Calibri" panose="020F0502020204030204" pitchFamily="34" charset="0"/>
              </a:rPr>
              <a:t>/NIST</a:t>
            </a:r>
            <a:endParaRPr lang="en-US" sz="900" i="1" dirty="0">
              <a:solidFill>
                <a:prstClr val="white"/>
              </a:solidFill>
              <a:latin typeface="Calibri" panose="020F0502020204030204"/>
            </a:endParaRPr>
          </a:p>
        </p:txBody>
      </p:sp>
      <p:sp>
        <p:nvSpPr>
          <p:cNvPr id="9" name="Subtitle 2">
            <a:extLst>
              <a:ext uri="{FF2B5EF4-FFF2-40B4-BE49-F238E27FC236}">
                <a16:creationId xmlns:a16="http://schemas.microsoft.com/office/drawing/2014/main" id="{16BEB85B-8294-9547-8A0F-B0A88F27164A}"/>
              </a:ext>
            </a:extLst>
          </p:cNvPr>
          <p:cNvSpPr>
            <a:spLocks noGrp="1"/>
          </p:cNvSpPr>
          <p:nvPr>
            <p:ph type="subTitle" idx="1"/>
          </p:nvPr>
        </p:nvSpPr>
        <p:spPr/>
        <p:txBody>
          <a:bodyPr>
            <a:noAutofit/>
          </a:bodyPr>
          <a:lstStyle/>
          <a:p>
            <a:r>
              <a:rPr lang="en-US" sz="2800" dirty="0">
                <a:solidFill>
                  <a:srgbClr val="FFFFFF"/>
                </a:solidFill>
              </a:rPr>
              <a:t>Ram D. Sriram, Ph.D.</a:t>
            </a:r>
          </a:p>
          <a:p>
            <a:r>
              <a:rPr lang="en-US" sz="2800" dirty="0">
                <a:solidFill>
                  <a:srgbClr val="FFFFFF"/>
                </a:solidFill>
              </a:rPr>
              <a:t>Senior Science Advisor</a:t>
            </a:r>
          </a:p>
          <a:p>
            <a:r>
              <a:rPr lang="en-US" sz="2800" dirty="0">
                <a:solidFill>
                  <a:srgbClr val="FFFFFF"/>
                </a:solidFill>
              </a:rPr>
              <a:t>Information Technology Laboratory (ITL)</a:t>
            </a:r>
          </a:p>
          <a:p>
            <a:r>
              <a:rPr lang="en-US" sz="2800" dirty="0">
                <a:solidFill>
                  <a:srgbClr val="FFFFFF"/>
                </a:solidFill>
              </a:rPr>
              <a:t>National Institute of Standards and Technology (NIST)</a:t>
            </a:r>
          </a:p>
          <a:p>
            <a:r>
              <a:rPr lang="en-US" sz="2800" dirty="0">
                <a:solidFill>
                  <a:srgbClr val="FFFFFF"/>
                </a:solidFill>
              </a:rPr>
              <a:t>URL: https://www.nist.gov/people/ram-d-sriram</a:t>
            </a:r>
          </a:p>
          <a:p>
            <a:r>
              <a:rPr lang="en-US" sz="2800" dirty="0">
                <a:solidFill>
                  <a:srgbClr val="FFFFFF"/>
                </a:solidFill>
              </a:rPr>
              <a:t>2026-09-03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D30D6D-6CB8-4AA7-8072-FF81B89D348D}"/>
              </a:ext>
            </a:extLst>
          </p:cNvPr>
          <p:cNvSpPr>
            <a:spLocks noGrp="1"/>
          </p:cNvSpPr>
          <p:nvPr>
            <p:ph type="title"/>
          </p:nvPr>
        </p:nvSpPr>
        <p:spPr>
          <a:xfrm>
            <a:off x="838200" y="2450066"/>
            <a:ext cx="10515600" cy="1325033"/>
          </a:xfrm>
        </p:spPr>
        <p:txBody>
          <a:bodyPr>
            <a:normAutofit fontScale="90000"/>
          </a:bodyPr>
          <a:lstStyle/>
          <a:p>
            <a:r>
              <a:rPr lang="en-US" dirty="0"/>
              <a:t>This presentation is based on the material provided by Dr. Craig </a:t>
            </a:r>
            <a:r>
              <a:rPr lang="en-US" dirty="0" err="1"/>
              <a:t>Schlenoff</a:t>
            </a:r>
            <a:r>
              <a:rPr lang="en-US" dirty="0"/>
              <a:t>, Chief,  AI Research, Measurements and Standards Division</a:t>
            </a:r>
          </a:p>
        </p:txBody>
      </p:sp>
    </p:spTree>
    <p:extLst>
      <p:ext uri="{BB962C8B-B14F-4D97-AF65-F5344CB8AC3E}">
        <p14:creationId xmlns:p14="http://schemas.microsoft.com/office/powerpoint/2010/main" val="1194343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1752600" y="274654"/>
            <a:ext cx="8077200" cy="523220"/>
          </a:xfrm>
        </p:spPr>
        <p:txBody>
          <a:bodyPr>
            <a:normAutofit fontScale="90000"/>
          </a:bodyPr>
          <a:lstStyle/>
          <a:p>
            <a:pPr>
              <a:defRPr/>
            </a:pPr>
            <a:r>
              <a:rPr lang="en-US">
                <a:ea typeface="ＭＳ Ｐゴシック" charset="-128"/>
              </a:rPr>
              <a:t>NIST’</a:t>
            </a:r>
            <a:r>
              <a:rPr lang="en-US" altLang="ja-JP">
                <a:ea typeface="ＭＳ Ｐゴシック" charset="-128"/>
              </a:rPr>
              <a:t>s  Mission</a:t>
            </a:r>
            <a:endParaRPr lang="en-US">
              <a:ea typeface="ＭＳ Ｐゴシック" charset="-128"/>
            </a:endParaRPr>
          </a:p>
        </p:txBody>
      </p:sp>
      <p:sp>
        <p:nvSpPr>
          <p:cNvPr id="10" name="Content Placeholder 9"/>
          <p:cNvSpPr>
            <a:spLocks noGrp="1"/>
          </p:cNvSpPr>
          <p:nvPr>
            <p:ph sz="half" idx="1"/>
          </p:nvPr>
        </p:nvSpPr>
        <p:spPr>
          <a:xfrm>
            <a:off x="1638301" y="1045015"/>
            <a:ext cx="5467699" cy="5538333"/>
          </a:xfrm>
        </p:spPr>
        <p:txBody>
          <a:bodyPr>
            <a:noAutofit/>
          </a:bodyPr>
          <a:lstStyle/>
          <a:p>
            <a:pPr marL="0" indent="0">
              <a:lnSpc>
                <a:spcPct val="150000"/>
              </a:lnSpc>
              <a:buNone/>
            </a:pPr>
            <a:r>
              <a:rPr lang="en-US" b="1"/>
              <a:t>To promote U.S. </a:t>
            </a:r>
            <a:br>
              <a:rPr lang="en-US" b="1"/>
            </a:br>
            <a:r>
              <a:rPr lang="en-US" b="1"/>
              <a:t>innovation and industrial </a:t>
            </a:r>
            <a:br>
              <a:rPr lang="en-US" b="1"/>
            </a:br>
            <a:r>
              <a:rPr lang="en-US" b="1"/>
              <a:t>competitiveness by </a:t>
            </a:r>
            <a:br>
              <a:rPr lang="en-US" b="1"/>
            </a:br>
            <a:r>
              <a:rPr lang="en-US" b="1"/>
              <a:t>advancing </a:t>
            </a:r>
            <a:r>
              <a:rPr lang="en-US" b="1">
                <a:solidFill>
                  <a:srgbClr val="FFFF00"/>
                </a:solidFill>
              </a:rPr>
              <a:t>measurement </a:t>
            </a:r>
            <a:br>
              <a:rPr lang="en-US" b="1">
                <a:solidFill>
                  <a:srgbClr val="FFFF00"/>
                </a:solidFill>
              </a:rPr>
            </a:br>
            <a:r>
              <a:rPr lang="en-US" b="1">
                <a:solidFill>
                  <a:srgbClr val="FFFF00"/>
                </a:solidFill>
              </a:rPr>
              <a:t>science, standards, </a:t>
            </a:r>
            <a:br>
              <a:rPr lang="en-US" b="1">
                <a:solidFill>
                  <a:srgbClr val="FFFF00"/>
                </a:solidFill>
              </a:rPr>
            </a:br>
            <a:r>
              <a:rPr lang="en-US" b="1">
                <a:solidFill>
                  <a:srgbClr val="FFFF00"/>
                </a:solidFill>
              </a:rPr>
              <a:t>and technology </a:t>
            </a:r>
            <a:r>
              <a:rPr lang="en-US" b="1"/>
              <a:t>in ways that enhance economic security </a:t>
            </a:r>
            <a:br>
              <a:rPr lang="en-US" b="1"/>
            </a:br>
            <a:r>
              <a:rPr lang="en-US" b="1"/>
              <a:t>and improve our quality of life.</a:t>
            </a:r>
          </a:p>
          <a:p>
            <a:endParaRPr lang="en-US" sz="1800"/>
          </a:p>
        </p:txBody>
      </p:sp>
      <p:pic>
        <p:nvPicPr>
          <p:cNvPr id="2" name="Picture 2">
            <a:extLs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106002" y="895352"/>
            <a:ext cx="3058503" cy="4603685"/>
          </a:xfrm>
          <a:prstGeom prst="roundRect">
            <a:avLst>
              <a:gd name="adj" fmla="val 8594"/>
            </a:avLst>
          </a:prstGeom>
          <a:solidFill>
            <a:srgbClr val="FFFFFF">
              <a:shade val="85000"/>
            </a:srgbClr>
          </a:solidFill>
          <a:ln>
            <a:noFill/>
          </a:ln>
          <a:effectLst/>
        </p:spPr>
      </p:pic>
      <p:pic>
        <p:nvPicPr>
          <p:cNvPr id="1027" name="Picture 3">
            <a:extLs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164505" y="6278921"/>
            <a:ext cx="188913" cy="512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70A9409C-88DB-564F-9B08-0F2F82088137}"/>
              </a:ext>
            </a:extLst>
          </p:cNvPr>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18</a:t>
            </a:fld>
            <a:endParaRPr lang="en-US">
              <a:solidFill>
                <a:prstClr val="white"/>
              </a:solidFill>
              <a:latin typeface="Calibri" panose="020F0502020204030204"/>
            </a:endParaRPr>
          </a:p>
        </p:txBody>
      </p:sp>
    </p:spTree>
    <p:extLst>
      <p:ext uri="{BB962C8B-B14F-4D97-AF65-F5344CB8AC3E}">
        <p14:creationId xmlns:p14="http://schemas.microsoft.com/office/powerpoint/2010/main" val="2573351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11"/>
          <p:cNvSpPr/>
          <p:nvPr/>
        </p:nvSpPr>
        <p:spPr>
          <a:xfrm>
            <a:off x="481965" y="3077611"/>
            <a:ext cx="2359975" cy="3648340"/>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00000">
                <a:alpha val="60000"/>
              </a:srgbClr>
            </a:outerShdw>
          </a:effectLst>
        </p:spPr>
        <p:txBody>
          <a:bodyPr spcFirstLastPara="1" wrap="square" lIns="121900" tIns="121900" rIns="121900" bIns="121900" anchor="ctr" anchorCtr="0">
            <a:noAutofit/>
          </a:bodyPr>
          <a:lstStyle/>
          <a:p>
            <a:pPr marL="228594" indent="-228594" defTabSz="609585">
              <a:spcBef>
                <a:spcPts val="1333"/>
              </a:spcBef>
              <a:buClr>
                <a:srgbClr val="1E2833"/>
              </a:buClr>
              <a:buSzPts val="1200"/>
              <a:buFont typeface="Arial" panose="020B0604020202020204" pitchFamily="34" charset="0"/>
              <a:buChar char="•"/>
            </a:pPr>
            <a:r>
              <a:rPr lang="en" sz="1400" dirty="0">
                <a:solidFill>
                  <a:srgbClr val="1E2833"/>
                </a:solidFill>
                <a:latin typeface="Arial"/>
                <a:ea typeface="Arial"/>
                <a:cs typeface="Arial"/>
                <a:sym typeface="Arial"/>
              </a:rPr>
              <a:t>Leads developing </a:t>
            </a:r>
            <a:r>
              <a:rPr lang="en" sz="1400" dirty="0">
                <a:solidFill>
                  <a:prstClr val="black"/>
                </a:solidFill>
                <a:latin typeface="Arial"/>
                <a:ea typeface="Arial"/>
                <a:cs typeface="Arial"/>
                <a:sym typeface="Arial"/>
              </a:rPr>
              <a:t>measurements, testing, evaluations, and standards in AI  </a:t>
            </a:r>
            <a:endParaRPr sz="1400" dirty="0">
              <a:solidFill>
                <a:prstClr val="black"/>
              </a:solidFill>
              <a:latin typeface="Arial"/>
              <a:ea typeface="Arial"/>
              <a:cs typeface="Arial"/>
              <a:sym typeface="Arial"/>
            </a:endParaRPr>
          </a:p>
          <a:p>
            <a:pPr marL="185559" indent="-185559" defTabSz="609585">
              <a:spcBef>
                <a:spcPts val="1333"/>
              </a:spcBef>
              <a:buClr>
                <a:srgbClr val="1E2833"/>
              </a:buClr>
              <a:buSzPts val="1200"/>
              <a:buFont typeface="Arial"/>
              <a:buChar char="•"/>
            </a:pPr>
            <a:r>
              <a:rPr lang="en" sz="1400" dirty="0">
                <a:solidFill>
                  <a:srgbClr val="1E2833"/>
                </a:solidFill>
                <a:latin typeface="Arial"/>
                <a:ea typeface="Arial"/>
                <a:cs typeface="Arial"/>
                <a:sym typeface="Arial"/>
              </a:rPr>
              <a:t>40+ years of deep AI expertise &amp; applied research</a:t>
            </a:r>
            <a:endParaRPr sz="1400" dirty="0">
              <a:solidFill>
                <a:prstClr val="black"/>
              </a:solidFill>
              <a:latin typeface="Arial"/>
              <a:ea typeface="Arial"/>
              <a:cs typeface="Arial"/>
              <a:sym typeface="Arial"/>
            </a:endParaRPr>
          </a:p>
          <a:p>
            <a:pPr marL="185559" indent="-185559" defTabSz="609585">
              <a:spcBef>
                <a:spcPts val="731"/>
              </a:spcBef>
              <a:buClr>
                <a:srgbClr val="1E2833"/>
              </a:buClr>
              <a:buSzPts val="1200"/>
              <a:buFont typeface="Arial"/>
              <a:buChar char="•"/>
            </a:pPr>
            <a:r>
              <a:rPr lang="en" sz="1400" dirty="0">
                <a:solidFill>
                  <a:srgbClr val="1E2833"/>
                </a:solidFill>
                <a:latin typeface="Arial"/>
                <a:ea typeface="Arial"/>
                <a:cs typeface="Arial"/>
                <a:sym typeface="Arial"/>
              </a:rPr>
              <a:t>Stewards the AI Risk Management Framework</a:t>
            </a:r>
            <a:endParaRPr sz="1400" dirty="0">
              <a:solidFill>
                <a:srgbClr val="1B1B1B"/>
              </a:solidFill>
              <a:highlight>
                <a:srgbClr val="FFFFFF"/>
              </a:highlight>
              <a:latin typeface="Arial"/>
              <a:ea typeface="Arial"/>
              <a:cs typeface="Arial"/>
              <a:sym typeface="Arial"/>
            </a:endParaRPr>
          </a:p>
        </p:txBody>
      </p:sp>
      <p:sp>
        <p:nvSpPr>
          <p:cNvPr id="326" name="Google Shape;326;p11"/>
          <p:cNvSpPr/>
          <p:nvPr/>
        </p:nvSpPr>
        <p:spPr>
          <a:xfrm>
            <a:off x="2942172" y="3091267"/>
            <a:ext cx="2441197" cy="3634685"/>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00000">
                <a:alpha val="60000"/>
              </a:srgbClr>
            </a:outerShdw>
          </a:effectLst>
        </p:spPr>
        <p:txBody>
          <a:bodyPr spcFirstLastPara="1" wrap="square" lIns="121900" tIns="121900" rIns="121900" bIns="121900" anchor="ctr" anchorCtr="0">
            <a:noAutofit/>
          </a:bodyPr>
          <a:lstStyle/>
          <a:p>
            <a:pPr marL="228594" indent="-228594" defTabSz="609585">
              <a:spcBef>
                <a:spcPts val="1333"/>
              </a:spcBef>
              <a:buClr>
                <a:srgbClr val="1E2833"/>
              </a:buClr>
              <a:buSzPts val="1200"/>
              <a:buFont typeface="Arial" panose="020B0604020202020204" pitchFamily="34" charset="0"/>
              <a:buChar char="•"/>
            </a:pPr>
            <a:r>
              <a:rPr lang="en" sz="1400" dirty="0">
                <a:solidFill>
                  <a:srgbClr val="1E2833"/>
                </a:solidFill>
                <a:latin typeface="Arial"/>
                <a:ea typeface="Arial"/>
                <a:cs typeface="Arial"/>
                <a:sym typeface="Arial"/>
              </a:rPr>
              <a:t>280+ industry, academic and non-profit orgs </a:t>
            </a:r>
            <a:r>
              <a:rPr lang="en" sz="1400" dirty="0">
                <a:solidFill>
                  <a:prstClr val="black"/>
                </a:solidFill>
                <a:latin typeface="Arial"/>
                <a:ea typeface="Arial"/>
                <a:cs typeface="Arial"/>
                <a:sym typeface="Arial"/>
              </a:rPr>
              <a:t>200+ new applicants as of June 2026</a:t>
            </a:r>
            <a:endParaRPr sz="1400" dirty="0">
              <a:solidFill>
                <a:prstClr val="black"/>
              </a:solidFill>
              <a:latin typeface="Arial"/>
              <a:ea typeface="Arial"/>
              <a:cs typeface="Arial"/>
            </a:endParaRPr>
          </a:p>
          <a:p>
            <a:pPr marL="185415" indent="-185415" defTabSz="609585">
              <a:spcBef>
                <a:spcPts val="1333"/>
              </a:spcBef>
              <a:buClr>
                <a:srgbClr val="1E2833"/>
              </a:buClr>
              <a:buSzPts val="1200"/>
              <a:buFont typeface="Arial"/>
              <a:buChar char="•"/>
            </a:pPr>
            <a:r>
              <a:rPr lang="en" sz="1400" dirty="0">
                <a:solidFill>
                  <a:srgbClr val="1E2833"/>
                </a:solidFill>
                <a:latin typeface="Arial"/>
                <a:ea typeface="Arial"/>
                <a:cs typeface="Arial"/>
                <a:sym typeface="Arial"/>
              </a:rPr>
              <a:t>Expanded scope in May 2026 </a:t>
            </a:r>
            <a:endParaRPr sz="1400" dirty="0">
              <a:solidFill>
                <a:srgbClr val="1E2833"/>
              </a:solidFill>
              <a:latin typeface="Arial"/>
              <a:ea typeface="Arial"/>
              <a:cs typeface="Arial"/>
            </a:endParaRPr>
          </a:p>
          <a:p>
            <a:pPr marL="185415" indent="-185415" defTabSz="609585">
              <a:spcBef>
                <a:spcPts val="731"/>
              </a:spcBef>
              <a:buClr>
                <a:srgbClr val="1E2833"/>
              </a:buClr>
              <a:buSzPts val="1200"/>
              <a:buFont typeface="Arial"/>
              <a:buChar char="•"/>
            </a:pPr>
            <a:r>
              <a:rPr lang="en" sz="1400" dirty="0">
                <a:solidFill>
                  <a:srgbClr val="1E2833"/>
                </a:solidFill>
                <a:latin typeface="Arial"/>
                <a:ea typeface="Arial"/>
                <a:cs typeface="Arial"/>
                <a:sym typeface="Arial"/>
              </a:rPr>
              <a:t>Prioritize research in measurement science, innovation and adoption</a:t>
            </a:r>
            <a:endParaRPr sz="1400" dirty="0">
              <a:solidFill>
                <a:srgbClr val="000000"/>
              </a:solidFill>
              <a:latin typeface="Arial"/>
              <a:ea typeface="Arial"/>
              <a:cs typeface="Arial"/>
            </a:endParaRPr>
          </a:p>
        </p:txBody>
      </p:sp>
      <p:sp>
        <p:nvSpPr>
          <p:cNvPr id="327" name="Google Shape;327;p11"/>
          <p:cNvSpPr/>
          <p:nvPr/>
        </p:nvSpPr>
        <p:spPr>
          <a:xfrm>
            <a:off x="5483603" y="3070915"/>
            <a:ext cx="2441197" cy="3634685"/>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00000">
                <a:alpha val="60000"/>
              </a:srgbClr>
            </a:outerShdw>
          </a:effectLst>
        </p:spPr>
        <p:txBody>
          <a:bodyPr spcFirstLastPara="1" wrap="square" lIns="121900" tIns="121900" rIns="121900" bIns="121900" anchor="ctr" anchorCtr="0">
            <a:noAutofit/>
          </a:bodyPr>
          <a:lstStyle/>
          <a:p>
            <a:pPr marL="228594" indent="-228594" defTabSz="609585">
              <a:spcBef>
                <a:spcPts val="1333"/>
              </a:spcBef>
              <a:buClr>
                <a:srgbClr val="1E2833"/>
              </a:buClr>
              <a:buSzPts val="1200"/>
              <a:buFont typeface="Arial" panose="020B0604020202020204" pitchFamily="34" charset="0"/>
              <a:buChar char="•"/>
            </a:pPr>
            <a:r>
              <a:rPr lang="en" sz="1400" dirty="0">
                <a:solidFill>
                  <a:srgbClr val="1E2833"/>
                </a:solidFill>
                <a:latin typeface="Arial"/>
                <a:ea typeface="Arial"/>
                <a:cs typeface="Arial"/>
                <a:sym typeface="Arial"/>
              </a:rPr>
              <a:t>Work with NIST orgs to develop guidelines to measure and improve AI security</a:t>
            </a:r>
            <a:endParaRPr sz="1400" dirty="0">
              <a:solidFill>
                <a:prstClr val="black"/>
              </a:solidFill>
              <a:latin typeface="Arial"/>
              <a:ea typeface="Arial"/>
              <a:cs typeface="Arial"/>
            </a:endParaRPr>
          </a:p>
          <a:p>
            <a:pPr marL="185415" indent="-185415" defTabSz="609585">
              <a:spcBef>
                <a:spcPts val="1333"/>
              </a:spcBef>
              <a:buClr>
                <a:srgbClr val="1E2833"/>
              </a:buClr>
              <a:buSzPts val="1200"/>
              <a:buFont typeface="Arial"/>
              <a:buChar char="•"/>
            </a:pPr>
            <a:r>
              <a:rPr lang="en" sz="1400" dirty="0">
                <a:solidFill>
                  <a:srgbClr val="1E2833"/>
                </a:solidFill>
                <a:latin typeface="Arial"/>
                <a:ea typeface="Arial"/>
                <a:cs typeface="Arial"/>
                <a:sym typeface="Arial"/>
              </a:rPr>
              <a:t>Re-established from AISI in June 2025</a:t>
            </a:r>
            <a:endParaRPr lang="en-US" sz="1400" dirty="0">
              <a:solidFill>
                <a:prstClr val="black"/>
              </a:solidFill>
              <a:latin typeface="Arial"/>
              <a:ea typeface="Arial"/>
              <a:cs typeface="Arial"/>
            </a:endParaRPr>
          </a:p>
          <a:p>
            <a:pPr marL="185415" indent="-185415" defTabSz="609585">
              <a:spcBef>
                <a:spcPts val="731"/>
              </a:spcBef>
              <a:buClr>
                <a:srgbClr val="1E2833"/>
              </a:buClr>
              <a:buSzPts val="1200"/>
              <a:buFont typeface="Arial"/>
              <a:buChar char="•"/>
            </a:pPr>
            <a:r>
              <a:rPr lang="en" sz="1400" dirty="0">
                <a:solidFill>
                  <a:srgbClr val="1E2833"/>
                </a:solidFill>
                <a:latin typeface="Arial"/>
                <a:ea typeface="Arial"/>
                <a:cs typeface="Arial"/>
                <a:sym typeface="Arial"/>
              </a:rPr>
              <a:t>Evaluations and assessments of US and adversary AI capabilities</a:t>
            </a:r>
            <a:endParaRPr lang="en-US" sz="1400" dirty="0">
              <a:solidFill>
                <a:srgbClr val="1E2833"/>
              </a:solidFill>
              <a:latin typeface="Arial"/>
              <a:ea typeface="Arial"/>
              <a:cs typeface="Arial"/>
            </a:endParaRPr>
          </a:p>
        </p:txBody>
      </p:sp>
      <p:sp>
        <p:nvSpPr>
          <p:cNvPr id="330" name="Google Shape;330;p11"/>
          <p:cNvSpPr/>
          <p:nvPr/>
        </p:nvSpPr>
        <p:spPr>
          <a:xfrm>
            <a:off x="5483602" y="1854867"/>
            <a:ext cx="2441196" cy="1236400"/>
          </a:xfrm>
          <a:prstGeom prst="rect">
            <a:avLst/>
          </a:prstGeom>
          <a:solidFill>
            <a:schemeClr val="bg2">
              <a:lumMod val="50000"/>
              <a:lumOff val="50000"/>
            </a:schemeClr>
          </a:solidFill>
          <a:ln>
            <a:noFill/>
          </a:ln>
        </p:spPr>
        <p:txBody>
          <a:bodyPr spcFirstLastPara="1" wrap="square" lIns="121900" tIns="121900" rIns="121900" bIns="121900" anchor="ctr" anchorCtr="0">
            <a:noAutofit/>
          </a:bodyPr>
          <a:lstStyle/>
          <a:p>
            <a:pPr algn="ctr" defTabSz="609585">
              <a:buClr>
                <a:srgbClr val="000000"/>
              </a:buClr>
              <a:buSzPts val="1600"/>
            </a:pPr>
            <a:r>
              <a:rPr lang="en" sz="2133" b="1" dirty="0">
                <a:solidFill>
                  <a:prstClr val="black"/>
                </a:solidFill>
                <a:latin typeface="Arial"/>
                <a:ea typeface="Arial"/>
                <a:cs typeface="Arial"/>
                <a:sym typeface="Arial"/>
              </a:rPr>
              <a:t>Center for AI Standards and Innovation (CAISI)</a:t>
            </a:r>
            <a:endParaRPr sz="2133" b="1" dirty="0">
              <a:solidFill>
                <a:prstClr val="black"/>
              </a:solidFill>
              <a:latin typeface="Arial"/>
              <a:ea typeface="Arial"/>
              <a:cs typeface="Arial"/>
              <a:sym typeface="Arial"/>
            </a:endParaRPr>
          </a:p>
        </p:txBody>
      </p:sp>
      <p:sp>
        <p:nvSpPr>
          <p:cNvPr id="329" name="Google Shape;329;p11"/>
          <p:cNvSpPr/>
          <p:nvPr/>
        </p:nvSpPr>
        <p:spPr>
          <a:xfrm>
            <a:off x="2942172" y="1854867"/>
            <a:ext cx="2441197" cy="1236400"/>
          </a:xfrm>
          <a:prstGeom prst="rect">
            <a:avLst/>
          </a:prstGeom>
          <a:solidFill>
            <a:schemeClr val="accent1">
              <a:lumMod val="60000"/>
              <a:lumOff val="40000"/>
            </a:schemeClr>
          </a:solidFill>
          <a:ln>
            <a:noFill/>
          </a:ln>
        </p:spPr>
        <p:txBody>
          <a:bodyPr spcFirstLastPara="1" wrap="square" lIns="121900" tIns="121900" rIns="121900" bIns="121900" anchor="ctr" anchorCtr="0">
            <a:noAutofit/>
          </a:bodyPr>
          <a:lstStyle/>
          <a:p>
            <a:pPr algn="ctr" defTabSz="609585">
              <a:buClr>
                <a:srgbClr val="000000"/>
              </a:buClr>
              <a:buSzPts val="1600"/>
            </a:pPr>
            <a:r>
              <a:rPr lang="en" sz="2133" b="1">
                <a:solidFill>
                  <a:srgbClr val="202020"/>
                </a:solidFill>
                <a:latin typeface="Arial"/>
                <a:ea typeface="Arial"/>
                <a:cs typeface="Arial"/>
                <a:sym typeface="Arial"/>
              </a:rPr>
              <a:t>NIST AI Consortium</a:t>
            </a:r>
            <a:endParaRPr sz="2133" b="1">
              <a:solidFill>
                <a:srgbClr val="202020"/>
              </a:solidFill>
              <a:latin typeface="Arial"/>
              <a:ea typeface="Arial"/>
              <a:cs typeface="Arial"/>
              <a:sym typeface="Arial"/>
            </a:endParaRPr>
          </a:p>
        </p:txBody>
      </p:sp>
      <p:sp>
        <p:nvSpPr>
          <p:cNvPr id="328" name="Google Shape;328;p11"/>
          <p:cNvSpPr/>
          <p:nvPr/>
        </p:nvSpPr>
        <p:spPr>
          <a:xfrm>
            <a:off x="481967" y="1854867"/>
            <a:ext cx="2359972" cy="1236400"/>
          </a:xfrm>
          <a:prstGeom prst="rect">
            <a:avLst/>
          </a:prstGeom>
          <a:solidFill>
            <a:srgbClr val="32C1ED"/>
          </a:solidFill>
          <a:ln>
            <a:noFill/>
          </a:ln>
        </p:spPr>
        <p:txBody>
          <a:bodyPr spcFirstLastPara="1" wrap="square" lIns="121900" tIns="121900" rIns="121900" bIns="121900" anchor="ctr" anchorCtr="0">
            <a:noAutofit/>
          </a:bodyPr>
          <a:lstStyle/>
          <a:p>
            <a:pPr algn="ctr" defTabSz="609585">
              <a:buClr>
                <a:srgbClr val="000000"/>
              </a:buClr>
              <a:buSzPts val="1600"/>
            </a:pPr>
            <a:r>
              <a:rPr lang="en" sz="2133" b="1" dirty="0">
                <a:solidFill>
                  <a:srgbClr val="2A2A2A"/>
                </a:solidFill>
                <a:latin typeface="Arial"/>
                <a:ea typeface="Arial"/>
                <a:cs typeface="Arial"/>
                <a:sym typeface="Arial"/>
              </a:rPr>
              <a:t>Information Technology Laboratory (ITL)</a:t>
            </a:r>
            <a:endParaRPr sz="2133" b="1" dirty="0">
              <a:solidFill>
                <a:srgbClr val="2A2A2A"/>
              </a:solidFill>
              <a:latin typeface="Arial"/>
              <a:ea typeface="Arial"/>
              <a:cs typeface="Arial"/>
              <a:sym typeface="Arial"/>
            </a:endParaRPr>
          </a:p>
        </p:txBody>
      </p:sp>
      <p:sp>
        <p:nvSpPr>
          <p:cNvPr id="5" name="Google Shape;303;p9">
            <a:extLst>
              <a:ext uri="{FF2B5EF4-FFF2-40B4-BE49-F238E27FC236}">
                <a16:creationId xmlns:a16="http://schemas.microsoft.com/office/drawing/2014/main" id="{5C006E3A-FC8D-05C6-8D09-A12EA8EA016E}"/>
              </a:ext>
            </a:extLst>
          </p:cNvPr>
          <p:cNvSpPr txBox="1">
            <a:spLocks noGrp="1"/>
          </p:cNvSpPr>
          <p:nvPr>
            <p:ph type="title" idx="4294967295"/>
          </p:nvPr>
        </p:nvSpPr>
        <p:spPr>
          <a:xfrm>
            <a:off x="711902" y="455479"/>
            <a:ext cx="11245909" cy="751143"/>
          </a:xfrm>
          <a:prstGeom prst="rect">
            <a:avLst/>
          </a:prstGeom>
          <a:noFill/>
          <a:ln>
            <a:noFill/>
            <a:prstDash/>
          </a:ln>
          <a:effectLst/>
        </p:spPr>
        <p:txBody>
          <a:bodyPr rot="0" spcFirstLastPara="1" vertOverflow="overflow" horzOverflow="overflow" vert="horz" wrap="square" lIns="91433" tIns="45700" rIns="91433" bIns="4570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13E6B"/>
              </a:buClr>
              <a:buSzPts val="3300"/>
              <a:buFont typeface="Play"/>
              <a:buNone/>
              <a:defRPr sz="3300" b="0" i="0" u="none" strike="noStrike" cap="none">
                <a:solidFill>
                  <a:srgbClr val="013E6B"/>
                </a:solidFill>
                <a:latin typeface="Play"/>
                <a:ea typeface="Play"/>
                <a:cs typeface="Play"/>
                <a:sym typeface="Play"/>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marR="0" lvl="0" indent="0" algn="l" defTabSz="609585" rtl="0" eaLnBrk="1" fontAlgn="auto" latinLnBrk="0" hangingPunct="1">
              <a:lnSpc>
                <a:spcPct val="90000"/>
              </a:lnSpc>
              <a:spcBef>
                <a:spcPts val="0"/>
              </a:spcBef>
              <a:spcAft>
                <a:spcPts val="0"/>
              </a:spcAft>
              <a:buClr>
                <a:srgbClr val="013E6B"/>
              </a:buClr>
              <a:buSzPts val="3300"/>
              <a:buFont typeface="Play"/>
              <a:buNone/>
              <a:tabLst/>
              <a:defRPr/>
            </a:pPr>
            <a:r>
              <a:rPr kumimoji="0" lang="en" sz="3733" b="1" i="0" u="none" strike="noStrike" kern="1200" cap="none" spc="0" normalizeH="0" baseline="0" noProof="0" dirty="0">
                <a:ln>
                  <a:noFill/>
                </a:ln>
                <a:solidFill>
                  <a:prstClr val="white"/>
                </a:solidFill>
                <a:effectLst/>
                <a:uLnTx/>
                <a:uFillTx/>
                <a:latin typeface="Arial"/>
                <a:ea typeface="Play"/>
                <a:cs typeface="Arial"/>
                <a:sym typeface="Arial"/>
              </a:rPr>
              <a:t>Multiple AI Functions Exist at NIST Today </a:t>
            </a:r>
            <a:endParaRPr kumimoji="0" lang="en-US" sz="3733" b="0" i="0" u="none" strike="noStrike" kern="1200" cap="none" spc="0" normalizeH="0" baseline="0" noProof="0" dirty="0">
              <a:ln>
                <a:noFill/>
              </a:ln>
              <a:solidFill>
                <a:prstClr val="white"/>
              </a:solidFill>
              <a:effectLst/>
              <a:uLnTx/>
              <a:uFillTx/>
              <a:latin typeface="Play"/>
              <a:ea typeface="Play"/>
              <a:cs typeface="Play"/>
              <a:sym typeface="Play"/>
            </a:endParaRPr>
          </a:p>
        </p:txBody>
      </p:sp>
      <p:sp>
        <p:nvSpPr>
          <p:cNvPr id="2" name="Google Shape;327;p11">
            <a:extLst>
              <a:ext uri="{FF2B5EF4-FFF2-40B4-BE49-F238E27FC236}">
                <a16:creationId xmlns:a16="http://schemas.microsoft.com/office/drawing/2014/main" id="{7289BF3E-4579-5277-E5F2-AB5D080E566B}"/>
              </a:ext>
            </a:extLst>
          </p:cNvPr>
          <p:cNvSpPr/>
          <p:nvPr/>
        </p:nvSpPr>
        <p:spPr>
          <a:xfrm>
            <a:off x="8025031" y="3091267"/>
            <a:ext cx="2441197" cy="3600677"/>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00000">
                <a:alpha val="60000"/>
              </a:srgbClr>
            </a:outerShdw>
          </a:effectLst>
        </p:spPr>
        <p:txBody>
          <a:bodyPr spcFirstLastPara="1" wrap="square" lIns="121900" tIns="121900" rIns="121900" bIns="121900" anchor="ctr" anchorCtr="0">
            <a:noAutofit/>
          </a:bodyPr>
          <a:lstStyle/>
          <a:p>
            <a:pPr marL="228594" indent="-228594" defTabSz="609585">
              <a:spcBef>
                <a:spcPts val="1333"/>
              </a:spcBef>
              <a:buClr>
                <a:srgbClr val="1E2833"/>
              </a:buClr>
              <a:buSzPts val="1200"/>
              <a:buFont typeface="Arial" panose="020B0604020202020204" pitchFamily="34" charset="0"/>
              <a:buChar char="•"/>
            </a:pPr>
            <a:r>
              <a:rPr lang="en-US" sz="1400" dirty="0">
                <a:solidFill>
                  <a:prstClr val="black"/>
                </a:solidFill>
                <a:latin typeface="Calibri" panose="020F0502020204030204"/>
              </a:rPr>
              <a:t>Remove barriers to U.S. AI innovation and accelerate the application of AI tech</a:t>
            </a:r>
          </a:p>
          <a:p>
            <a:pPr marL="228594" indent="-228594" defTabSz="609585">
              <a:spcBef>
                <a:spcPts val="1333"/>
              </a:spcBef>
              <a:buClr>
                <a:srgbClr val="1E2833"/>
              </a:buClr>
              <a:buSzPts val="1200"/>
              <a:buFont typeface="Arial" panose="020B0604020202020204" pitchFamily="34" charset="0"/>
              <a:buChar char="•"/>
            </a:pPr>
            <a:r>
              <a:rPr lang="en-US" sz="1400" dirty="0">
                <a:solidFill>
                  <a:srgbClr val="1E2833"/>
                </a:solidFill>
                <a:latin typeface="Calibri" panose="020F0502020204030204"/>
              </a:rPr>
              <a:t>Adoption of AI-driven autonomous agents for increased U.S. manufacturing productivity</a:t>
            </a:r>
          </a:p>
          <a:p>
            <a:pPr marL="228594" indent="-228594" defTabSz="609585">
              <a:spcBef>
                <a:spcPts val="1333"/>
              </a:spcBef>
              <a:buClr>
                <a:srgbClr val="1E2833"/>
              </a:buClr>
              <a:buSzPts val="1200"/>
              <a:buFont typeface="Arial" panose="020B0604020202020204" pitchFamily="34" charset="0"/>
              <a:buChar char="•"/>
            </a:pPr>
            <a:r>
              <a:rPr lang="en-US" sz="1400" dirty="0">
                <a:solidFill>
                  <a:srgbClr val="1E2833"/>
                </a:solidFill>
                <a:latin typeface="Calibri" panose="020F0502020204030204"/>
              </a:rPr>
              <a:t>Adoption of AI-based agents for ultra-highspeed cyberthreat detection and remediation</a:t>
            </a:r>
          </a:p>
        </p:txBody>
      </p:sp>
      <p:sp>
        <p:nvSpPr>
          <p:cNvPr id="4" name="Google Shape;330;p11">
            <a:extLst>
              <a:ext uri="{FF2B5EF4-FFF2-40B4-BE49-F238E27FC236}">
                <a16:creationId xmlns:a16="http://schemas.microsoft.com/office/drawing/2014/main" id="{625AE51B-F47C-F1D0-AB9D-0C2A61624779}"/>
              </a:ext>
            </a:extLst>
          </p:cNvPr>
          <p:cNvSpPr/>
          <p:nvPr/>
        </p:nvSpPr>
        <p:spPr>
          <a:xfrm>
            <a:off x="8025030" y="1841211"/>
            <a:ext cx="2441196" cy="1236400"/>
          </a:xfrm>
          <a:prstGeom prst="rect">
            <a:avLst/>
          </a:prstGeom>
          <a:solidFill>
            <a:schemeClr val="bg2">
              <a:lumMod val="90000"/>
              <a:lumOff val="10000"/>
            </a:schemeClr>
          </a:solidFill>
          <a:ln>
            <a:noFill/>
          </a:ln>
        </p:spPr>
        <p:txBody>
          <a:bodyPr spcFirstLastPara="1" wrap="square" lIns="121900" tIns="121900" rIns="121900" bIns="121900" anchor="ctr" anchorCtr="0">
            <a:noAutofit/>
          </a:bodyPr>
          <a:lstStyle/>
          <a:p>
            <a:pPr algn="ctr" defTabSz="609585">
              <a:buClr>
                <a:srgbClr val="000000"/>
              </a:buClr>
              <a:buSzPts val="1600"/>
            </a:pPr>
            <a:r>
              <a:rPr lang="en" sz="2133" b="1" dirty="0">
                <a:solidFill>
                  <a:prstClr val="black"/>
                </a:solidFill>
                <a:latin typeface="Arial"/>
                <a:ea typeface="Arial"/>
                <a:cs typeface="Arial"/>
                <a:sym typeface="Arial"/>
              </a:rPr>
              <a:t>AI Accelerators</a:t>
            </a:r>
            <a:endParaRPr sz="2133" b="1" dirty="0">
              <a:solidFill>
                <a:prstClr val="black"/>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9" name="Google Shape;339;p12"/>
          <p:cNvSpPr/>
          <p:nvPr/>
        </p:nvSpPr>
        <p:spPr>
          <a:xfrm>
            <a:off x="434297" y="781832"/>
            <a:ext cx="2841761" cy="4432523"/>
          </a:xfrm>
          <a:prstGeom prst="roundRect">
            <a:avLst>
              <a:gd name="adj" fmla="val 16667"/>
            </a:avLst>
          </a:prstGeom>
          <a:solidFill>
            <a:srgbClr val="F2F2F2"/>
          </a:solidFill>
          <a:ln w="21425" cap="flat" cmpd="sng">
            <a:solidFill>
              <a:srgbClr val="193868"/>
            </a:solidFill>
            <a:prstDash val="solid"/>
            <a:round/>
            <a:headEnd type="none" w="sm" len="sm"/>
            <a:tailEnd type="none" w="sm" len="sm"/>
          </a:ln>
        </p:spPr>
        <p:txBody>
          <a:bodyPr spcFirstLastPara="1" wrap="square" lIns="91433" tIns="45700" rIns="91433" bIns="45700" anchor="t" anchorCtr="0">
            <a:noAutofit/>
          </a:bodyPr>
          <a:lstStyle/>
          <a:p>
            <a:pPr defTabSz="609585">
              <a:buClr>
                <a:srgbClr val="000000"/>
              </a:buClr>
              <a:buSzPts val="900"/>
            </a:pPr>
            <a:r>
              <a:rPr lang="en" sz="1867" b="1" dirty="0">
                <a:solidFill>
                  <a:srgbClr val="193868"/>
                </a:solidFill>
                <a:latin typeface="Arial"/>
                <a:ea typeface="Arial"/>
                <a:cs typeface="Arial"/>
                <a:sym typeface="Arial"/>
              </a:rPr>
              <a:t>#1 Transforming how AI systems’ trustworthiness is measured (TEVV)</a:t>
            </a:r>
            <a:endParaRPr sz="1867" b="1" dirty="0">
              <a:solidFill>
                <a:srgbClr val="193868"/>
              </a:solidFill>
              <a:latin typeface="Arial"/>
              <a:ea typeface="Arial"/>
              <a:cs typeface="Arial"/>
              <a:sym typeface="Arial"/>
            </a:endParaRPr>
          </a:p>
        </p:txBody>
      </p:sp>
      <p:sp>
        <p:nvSpPr>
          <p:cNvPr id="344" name="Google Shape;344;p12"/>
          <p:cNvSpPr/>
          <p:nvPr/>
        </p:nvSpPr>
        <p:spPr>
          <a:xfrm>
            <a:off x="3313776" y="853631"/>
            <a:ext cx="2708557" cy="4417077"/>
          </a:xfrm>
          <a:prstGeom prst="roundRect">
            <a:avLst>
              <a:gd name="adj" fmla="val 16667"/>
            </a:avLst>
          </a:prstGeom>
          <a:solidFill>
            <a:srgbClr val="F2F2F2"/>
          </a:solidFill>
          <a:ln w="21425" cap="flat" cmpd="sng">
            <a:solidFill>
              <a:srgbClr val="193868"/>
            </a:solidFill>
            <a:prstDash val="solid"/>
            <a:round/>
            <a:headEnd type="none" w="sm" len="sm"/>
            <a:tailEnd type="none" w="sm" len="sm"/>
          </a:ln>
        </p:spPr>
        <p:txBody>
          <a:bodyPr spcFirstLastPara="1" wrap="square" lIns="91433" tIns="45700" rIns="91433" bIns="45700" anchor="t" anchorCtr="0">
            <a:noAutofit/>
          </a:bodyPr>
          <a:lstStyle/>
          <a:p>
            <a:pPr defTabSz="609585">
              <a:buClr>
                <a:srgbClr val="000000"/>
              </a:buClr>
              <a:buSzPts val="900"/>
            </a:pPr>
            <a:r>
              <a:rPr lang="en" sz="1867" b="1" dirty="0">
                <a:solidFill>
                  <a:srgbClr val="193868"/>
                </a:solidFill>
                <a:latin typeface="Arial"/>
                <a:ea typeface="Arial"/>
                <a:cs typeface="Arial"/>
                <a:sym typeface="Arial"/>
              </a:rPr>
              <a:t>#2 Empowering industry and government to make informed decisions</a:t>
            </a:r>
            <a:endParaRPr sz="1867" b="1" dirty="0">
              <a:solidFill>
                <a:srgbClr val="193868"/>
              </a:solidFill>
              <a:latin typeface="Arial"/>
              <a:ea typeface="Arial"/>
              <a:cs typeface="Arial"/>
              <a:sym typeface="Arial"/>
            </a:endParaRPr>
          </a:p>
        </p:txBody>
      </p:sp>
      <p:sp>
        <p:nvSpPr>
          <p:cNvPr id="352" name="Google Shape;352;p12"/>
          <p:cNvSpPr/>
          <p:nvPr/>
        </p:nvSpPr>
        <p:spPr>
          <a:xfrm>
            <a:off x="6019596" y="792128"/>
            <a:ext cx="2851680" cy="4406781"/>
          </a:xfrm>
          <a:prstGeom prst="roundRect">
            <a:avLst>
              <a:gd name="adj" fmla="val 16667"/>
            </a:avLst>
          </a:prstGeom>
          <a:solidFill>
            <a:srgbClr val="F2F2F2"/>
          </a:solidFill>
          <a:ln w="21425" cap="flat" cmpd="sng">
            <a:solidFill>
              <a:srgbClr val="193868"/>
            </a:solidFill>
            <a:prstDash val="solid"/>
            <a:round/>
            <a:headEnd type="none" w="sm" len="sm"/>
            <a:tailEnd type="none" w="sm" len="sm"/>
          </a:ln>
        </p:spPr>
        <p:txBody>
          <a:bodyPr spcFirstLastPara="1" wrap="square" lIns="91433" tIns="45700" rIns="91433" bIns="45700" anchor="t" anchorCtr="0">
            <a:noAutofit/>
          </a:bodyPr>
          <a:lstStyle/>
          <a:p>
            <a:pPr defTabSz="609585">
              <a:buClr>
                <a:srgbClr val="000000"/>
              </a:buClr>
              <a:buSzPts val="900"/>
            </a:pPr>
            <a:r>
              <a:rPr lang="en" sz="1867" b="1" dirty="0">
                <a:solidFill>
                  <a:srgbClr val="193868"/>
                </a:solidFill>
                <a:latin typeface="Arial"/>
                <a:ea typeface="Arial"/>
                <a:cs typeface="Arial"/>
                <a:sym typeface="Arial"/>
              </a:rPr>
              <a:t>#3 Positioning the U.S. to dominate in the AI technical </a:t>
            </a:r>
            <a:r>
              <a:rPr lang="en" sz="1867" b="1" dirty="0">
                <a:solidFill>
                  <a:srgbClr val="193868"/>
                </a:solidFill>
                <a:latin typeface="Calibri" panose="020F0502020204030204"/>
              </a:rPr>
              <a:t>standards</a:t>
            </a:r>
            <a:r>
              <a:rPr lang="en" sz="1867" b="1" dirty="0">
                <a:solidFill>
                  <a:srgbClr val="193868"/>
                </a:solidFill>
                <a:latin typeface="Arial"/>
                <a:ea typeface="Arial"/>
                <a:cs typeface="Arial"/>
                <a:sym typeface="Arial"/>
              </a:rPr>
              <a:t> arena</a:t>
            </a:r>
            <a:endParaRPr sz="1867" dirty="0">
              <a:solidFill>
                <a:srgbClr val="000000"/>
              </a:solidFill>
              <a:latin typeface="Arial"/>
              <a:ea typeface="Arial"/>
              <a:cs typeface="Arial"/>
              <a:sym typeface="Arial"/>
            </a:endParaRPr>
          </a:p>
        </p:txBody>
      </p:sp>
      <p:sp>
        <p:nvSpPr>
          <p:cNvPr id="347" name="Google Shape;347;p12"/>
          <p:cNvSpPr/>
          <p:nvPr/>
        </p:nvSpPr>
        <p:spPr>
          <a:xfrm>
            <a:off x="8934045" y="846681"/>
            <a:ext cx="2860904" cy="4430976"/>
          </a:xfrm>
          <a:prstGeom prst="roundRect">
            <a:avLst>
              <a:gd name="adj" fmla="val 16667"/>
            </a:avLst>
          </a:prstGeom>
          <a:solidFill>
            <a:srgbClr val="F2F2F2"/>
          </a:solidFill>
          <a:ln w="21425" cap="flat" cmpd="sng">
            <a:solidFill>
              <a:srgbClr val="193868"/>
            </a:solidFill>
            <a:prstDash val="solid"/>
            <a:round/>
            <a:headEnd type="none" w="sm" len="sm"/>
            <a:tailEnd type="none" w="sm" len="sm"/>
          </a:ln>
        </p:spPr>
        <p:txBody>
          <a:bodyPr spcFirstLastPara="1" wrap="square" lIns="91433" tIns="45700" rIns="91433" bIns="45700" anchor="t" anchorCtr="0">
            <a:noAutofit/>
          </a:bodyPr>
          <a:lstStyle/>
          <a:p>
            <a:pPr defTabSz="609585">
              <a:buClr>
                <a:srgbClr val="000000"/>
              </a:buClr>
              <a:buSzPts val="900"/>
            </a:pPr>
            <a:r>
              <a:rPr lang="en" sz="1867" b="1" dirty="0">
                <a:solidFill>
                  <a:srgbClr val="193868"/>
                </a:solidFill>
                <a:latin typeface="Arial"/>
                <a:ea typeface="Arial"/>
                <a:cs typeface="Arial"/>
                <a:sym typeface="Arial"/>
              </a:rPr>
              <a:t>#4 Enabling the U.S. to be at the forefront in applying AI to high-priority domains and sectors</a:t>
            </a:r>
            <a:endParaRPr lang="en-US" sz="1867" b="1" dirty="0">
              <a:solidFill>
                <a:srgbClr val="193868"/>
              </a:solidFill>
              <a:latin typeface="Arial"/>
              <a:ea typeface="Arial"/>
              <a:cs typeface="Arial"/>
            </a:endParaRPr>
          </a:p>
        </p:txBody>
      </p:sp>
      <p:sp>
        <p:nvSpPr>
          <p:cNvPr id="367" name="Google Shape;367;p12"/>
          <p:cNvSpPr txBox="1"/>
          <p:nvPr/>
        </p:nvSpPr>
        <p:spPr>
          <a:xfrm>
            <a:off x="11799147" y="6424397"/>
            <a:ext cx="338800" cy="256505"/>
          </a:xfrm>
          <a:prstGeom prst="rect">
            <a:avLst/>
          </a:prstGeom>
          <a:noFill/>
          <a:ln>
            <a:noFill/>
          </a:ln>
        </p:spPr>
        <p:txBody>
          <a:bodyPr spcFirstLastPara="1" wrap="square" lIns="91433" tIns="45700" rIns="91433" bIns="45700" anchor="t" anchorCtr="0">
            <a:spAutoFit/>
          </a:bodyPr>
          <a:lstStyle/>
          <a:p>
            <a:pPr defTabSz="609585">
              <a:buClr>
                <a:prstClr val="black"/>
              </a:buClr>
              <a:buSzPts val="800"/>
            </a:pPr>
            <a:fld id="{00000000-1234-1234-1234-123412341234}" type="slidenum">
              <a:rPr lang="en" sz="1067">
                <a:solidFill>
                  <a:prstClr val="black"/>
                </a:solidFill>
                <a:latin typeface="Arial"/>
                <a:ea typeface="Arial"/>
                <a:cs typeface="Arial"/>
                <a:sym typeface="Arial"/>
              </a:rPr>
              <a:pPr defTabSz="609585">
                <a:buClr>
                  <a:prstClr val="black"/>
                </a:buClr>
                <a:buSzPts val="800"/>
              </a:pPr>
              <a:t>20</a:t>
            </a:fld>
            <a:endParaRPr sz="1867">
              <a:solidFill>
                <a:prstClr val="black"/>
              </a:solidFill>
              <a:latin typeface="Arial"/>
              <a:ea typeface="Arial"/>
              <a:cs typeface="Arial"/>
              <a:sym typeface="Arial"/>
            </a:endParaRPr>
          </a:p>
        </p:txBody>
      </p:sp>
      <p:sp>
        <p:nvSpPr>
          <p:cNvPr id="5" name="Google Shape;303;p9">
            <a:extLst>
              <a:ext uri="{FF2B5EF4-FFF2-40B4-BE49-F238E27FC236}">
                <a16:creationId xmlns:a16="http://schemas.microsoft.com/office/drawing/2014/main" id="{E73C8065-EFC1-5BFF-6B50-D3F64268386D}"/>
              </a:ext>
            </a:extLst>
          </p:cNvPr>
          <p:cNvSpPr txBox="1">
            <a:spLocks noGrp="1"/>
          </p:cNvSpPr>
          <p:nvPr>
            <p:ph type="title" idx="4294967295"/>
          </p:nvPr>
        </p:nvSpPr>
        <p:spPr>
          <a:xfrm>
            <a:off x="304914" y="95539"/>
            <a:ext cx="11833033" cy="751143"/>
          </a:xfrm>
          <a:prstGeom prst="rect">
            <a:avLst/>
          </a:prstGeom>
          <a:noFill/>
          <a:ln>
            <a:noFill/>
            <a:prstDash/>
          </a:ln>
          <a:effectLst/>
        </p:spPr>
        <p:txBody>
          <a:bodyPr rot="0" spcFirstLastPara="1" vertOverflow="overflow" horzOverflow="overflow" vert="horz" wrap="square" lIns="91433" tIns="45700" rIns="91433" bIns="4570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13E6B"/>
              </a:buClr>
              <a:buSzPts val="3300"/>
              <a:buFont typeface="Play"/>
              <a:buNone/>
              <a:defRPr sz="3300" b="0" i="0" u="none" strike="noStrike" cap="none">
                <a:solidFill>
                  <a:srgbClr val="013E6B"/>
                </a:solidFill>
                <a:latin typeface="Play"/>
                <a:ea typeface="Play"/>
                <a:cs typeface="Play"/>
                <a:sym typeface="Play"/>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marR="0" lvl="0" indent="0" algn="l" defTabSz="609585" rtl="0" eaLnBrk="1" fontAlgn="auto" latinLnBrk="0" hangingPunct="1">
              <a:lnSpc>
                <a:spcPct val="90000"/>
              </a:lnSpc>
              <a:spcBef>
                <a:spcPts val="0"/>
              </a:spcBef>
              <a:spcAft>
                <a:spcPts val="0"/>
              </a:spcAft>
              <a:buClr>
                <a:srgbClr val="013E6B"/>
              </a:buClr>
              <a:buSzPts val="3300"/>
              <a:buFont typeface="Play"/>
              <a:buNone/>
              <a:tabLst/>
              <a:defRPr/>
            </a:pPr>
            <a:r>
              <a:rPr kumimoji="0" lang="en" sz="3733" b="1" i="0" u="none" strike="noStrike" kern="1200" cap="none" spc="0" normalizeH="0" baseline="0" noProof="0" dirty="0">
                <a:ln>
                  <a:noFill/>
                </a:ln>
                <a:solidFill>
                  <a:prstClr val="white"/>
                </a:solidFill>
                <a:effectLst/>
                <a:uLnTx/>
                <a:uFillTx/>
                <a:latin typeface="Arial"/>
                <a:ea typeface="Play"/>
                <a:cs typeface="Arial"/>
                <a:sym typeface="Arial"/>
              </a:rPr>
              <a:t>ITL's AI Work is Organized Across 4 Impact Areas: </a:t>
            </a:r>
            <a:endParaRPr kumimoji="0" lang="en-US" sz="3733" b="0" i="0" u="none" strike="noStrike" kern="1200" cap="none" spc="0" normalizeH="0" baseline="0" noProof="0" dirty="0">
              <a:ln>
                <a:noFill/>
              </a:ln>
              <a:solidFill>
                <a:prstClr val="white"/>
              </a:solidFill>
              <a:effectLst/>
              <a:uLnTx/>
              <a:uFillTx/>
              <a:latin typeface="Play"/>
              <a:ea typeface="Play"/>
              <a:cs typeface="Play"/>
              <a:sym typeface="Play"/>
            </a:endParaRPr>
          </a:p>
        </p:txBody>
      </p:sp>
      <p:sp>
        <p:nvSpPr>
          <p:cNvPr id="8" name="Rectangle 7">
            <a:extLst>
              <a:ext uri="{FF2B5EF4-FFF2-40B4-BE49-F238E27FC236}">
                <a16:creationId xmlns:a16="http://schemas.microsoft.com/office/drawing/2014/main" id="{89E4B625-64C2-651E-2C1F-4C6F8CDF7035}"/>
              </a:ext>
            </a:extLst>
          </p:cNvPr>
          <p:cNvSpPr/>
          <p:nvPr/>
        </p:nvSpPr>
        <p:spPr>
          <a:xfrm>
            <a:off x="418854" y="2464341"/>
            <a:ext cx="2661340" cy="3906336"/>
          </a:xfrm>
          <a:prstGeom prst="rect">
            <a:avLst/>
          </a:prstGeom>
          <a:solidFill>
            <a:schemeClr val="tx1"/>
          </a:solidFill>
          <a:ln>
            <a:solidFill>
              <a:schemeClr val="bg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0990" indent="-380990" defTabSz="609585">
              <a:spcAft>
                <a:spcPts val="800"/>
              </a:spcAft>
              <a:buFont typeface="Wingdings"/>
              <a:buChar char="q"/>
            </a:pPr>
            <a:r>
              <a:rPr lang="en-US" sz="2400" dirty="0">
                <a:solidFill>
                  <a:prstClr val="white"/>
                </a:solidFill>
                <a:latin typeface="Calibri" panose="020F0502020204030204"/>
                <a:cs typeface="Arial"/>
              </a:rPr>
              <a:t>GenAI Program</a:t>
            </a:r>
          </a:p>
          <a:p>
            <a:pPr marL="380990" indent="-380990" defTabSz="609585">
              <a:spcAft>
                <a:spcPts val="800"/>
              </a:spcAft>
              <a:buFont typeface="Wingdings"/>
              <a:buChar char="q"/>
            </a:pPr>
            <a:r>
              <a:rPr lang="en-US" sz="2400" dirty="0">
                <a:solidFill>
                  <a:prstClr val="white"/>
                </a:solidFill>
                <a:latin typeface="Calibri" panose="020F0502020204030204"/>
                <a:cs typeface="Arial"/>
              </a:rPr>
              <a:t>ARIA (Assessing Risks and Impacts of AI)</a:t>
            </a:r>
          </a:p>
          <a:p>
            <a:pPr marL="380990" indent="-380990" defTabSz="609585">
              <a:spcAft>
                <a:spcPts val="800"/>
              </a:spcAft>
              <a:buFont typeface="Wingdings"/>
              <a:buChar char="q"/>
            </a:pPr>
            <a:r>
              <a:rPr lang="en-US" sz="2400" dirty="0">
                <a:solidFill>
                  <a:prstClr val="white"/>
                </a:solidFill>
                <a:latin typeface="Calibri" panose="020F0502020204030204"/>
                <a:cs typeface="Arial"/>
              </a:rPr>
              <a:t>Building Evaluation Probes into Agentic AI</a:t>
            </a:r>
          </a:p>
          <a:p>
            <a:pPr marL="380990" indent="-380990" defTabSz="609585">
              <a:buFont typeface="Wingdings"/>
              <a:buChar char="q"/>
            </a:pPr>
            <a:r>
              <a:rPr lang="en-US" sz="2400" dirty="0" err="1">
                <a:solidFill>
                  <a:prstClr val="white"/>
                </a:solidFill>
                <a:latin typeface="Calibri" panose="020F0502020204030204"/>
                <a:cs typeface="Arial"/>
              </a:rPr>
              <a:t>Dioptra</a:t>
            </a:r>
            <a:endParaRPr lang="en-US" sz="2400" dirty="0">
              <a:solidFill>
                <a:prstClr val="white"/>
              </a:solidFill>
              <a:latin typeface="Calibri" panose="020F0502020204030204"/>
              <a:cs typeface="Arial"/>
            </a:endParaRPr>
          </a:p>
        </p:txBody>
      </p:sp>
      <p:sp>
        <p:nvSpPr>
          <p:cNvPr id="10" name="Rectangle 9">
            <a:extLst>
              <a:ext uri="{FF2B5EF4-FFF2-40B4-BE49-F238E27FC236}">
                <a16:creationId xmlns:a16="http://schemas.microsoft.com/office/drawing/2014/main" id="{B0F7F44E-A775-A413-EF5B-81E33FDDEC43}"/>
              </a:ext>
            </a:extLst>
          </p:cNvPr>
          <p:cNvSpPr/>
          <p:nvPr/>
        </p:nvSpPr>
        <p:spPr>
          <a:xfrm>
            <a:off x="3335607" y="2419930"/>
            <a:ext cx="2661340" cy="3951076"/>
          </a:xfrm>
          <a:prstGeom prst="rect">
            <a:avLst/>
          </a:prstGeom>
          <a:solidFill>
            <a:schemeClr val="tx1"/>
          </a:solidFill>
          <a:ln>
            <a:solidFill>
              <a:schemeClr val="bg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marL="380990" indent="-380990" defTabSz="609585">
              <a:spcAft>
                <a:spcPts val="800"/>
              </a:spcAft>
              <a:buFont typeface="Wingdings"/>
              <a:buChar char="q"/>
            </a:pPr>
            <a:r>
              <a:rPr lang="en-US" sz="2400" dirty="0">
                <a:solidFill>
                  <a:prstClr val="white"/>
                </a:solidFill>
                <a:latin typeface="Calibri" panose="020F0502020204030204"/>
                <a:cs typeface="Arial"/>
              </a:rPr>
              <a:t>NIST AI Risk Management Framework</a:t>
            </a:r>
          </a:p>
          <a:p>
            <a:pPr marL="380990" indent="-380990" defTabSz="609585">
              <a:spcAft>
                <a:spcPts val="800"/>
              </a:spcAft>
              <a:buFont typeface="Wingdings"/>
              <a:buChar char="q"/>
            </a:pPr>
            <a:r>
              <a:rPr lang="en-US" sz="2400" dirty="0">
                <a:solidFill>
                  <a:prstClr val="white"/>
                </a:solidFill>
                <a:latin typeface="Calibri" panose="020F0502020204030204"/>
                <a:cs typeface="Arial"/>
              </a:rPr>
              <a:t>NIST AI Resource Center (AIRC)</a:t>
            </a:r>
          </a:p>
          <a:p>
            <a:pPr marL="380990" indent="-380990" defTabSz="609585">
              <a:spcAft>
                <a:spcPts val="800"/>
              </a:spcAft>
              <a:buFont typeface="Wingdings"/>
              <a:buChar char="q"/>
            </a:pPr>
            <a:endParaRPr lang="en-US" sz="2400" dirty="0">
              <a:solidFill>
                <a:prstClr val="white"/>
              </a:solidFill>
              <a:latin typeface="Calibri" panose="020F0502020204030204"/>
              <a:cs typeface="Arial"/>
            </a:endParaRPr>
          </a:p>
          <a:p>
            <a:pPr marL="380990" indent="-380990" defTabSz="609585">
              <a:spcAft>
                <a:spcPts val="800"/>
              </a:spcAft>
              <a:buFont typeface="Wingdings"/>
              <a:buChar char="q"/>
            </a:pPr>
            <a:endParaRPr lang="en-US" sz="2400" dirty="0">
              <a:solidFill>
                <a:prstClr val="white"/>
              </a:solidFill>
              <a:latin typeface="Calibri" panose="020F0502020204030204"/>
              <a:cs typeface="Arial"/>
            </a:endParaRPr>
          </a:p>
        </p:txBody>
      </p:sp>
      <p:sp>
        <p:nvSpPr>
          <p:cNvPr id="11" name="Rectangle 10">
            <a:extLst>
              <a:ext uri="{FF2B5EF4-FFF2-40B4-BE49-F238E27FC236}">
                <a16:creationId xmlns:a16="http://schemas.microsoft.com/office/drawing/2014/main" id="{74636107-558A-10B0-858E-34D7D0231B8F}"/>
              </a:ext>
            </a:extLst>
          </p:cNvPr>
          <p:cNvSpPr/>
          <p:nvPr/>
        </p:nvSpPr>
        <p:spPr>
          <a:xfrm>
            <a:off x="6067613" y="2419930"/>
            <a:ext cx="2795769" cy="3918719"/>
          </a:xfrm>
          <a:prstGeom prst="rect">
            <a:avLst/>
          </a:prstGeom>
          <a:solidFill>
            <a:schemeClr val="tx1"/>
          </a:solidFill>
          <a:ln>
            <a:solidFill>
              <a:schemeClr val="bg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marL="380990" indent="-380990" defTabSz="609585">
              <a:spcAft>
                <a:spcPts val="800"/>
              </a:spcAft>
              <a:buFont typeface="Wingdings"/>
              <a:buChar char="q"/>
            </a:pPr>
            <a:r>
              <a:rPr lang="en-US" sz="2400" dirty="0">
                <a:solidFill>
                  <a:prstClr val="white"/>
                </a:solidFill>
                <a:latin typeface="Calibri" panose="020F0502020204030204"/>
                <a:cs typeface="Arial"/>
              </a:rPr>
              <a:t>"Zero Drafts" Pilot Project</a:t>
            </a:r>
            <a:endParaRPr lang="en-US" sz="2400" dirty="0">
              <a:solidFill>
                <a:prstClr val="white"/>
              </a:solidFill>
              <a:latin typeface="Calibri" panose="020F0502020204030204"/>
            </a:endParaRPr>
          </a:p>
          <a:p>
            <a:pPr marL="380990" indent="-380990" defTabSz="609585">
              <a:spcAft>
                <a:spcPts val="800"/>
              </a:spcAft>
              <a:buFont typeface="Wingdings"/>
              <a:buChar char="q"/>
            </a:pPr>
            <a:r>
              <a:rPr lang="en-US" sz="2400" dirty="0">
                <a:solidFill>
                  <a:prstClr val="white"/>
                </a:solidFill>
                <a:latin typeface="Calibri" panose="020F0502020204030204"/>
                <a:cs typeface="Arial"/>
              </a:rPr>
              <a:t>A Plan for Global Engagement on AI Standards</a:t>
            </a:r>
          </a:p>
          <a:p>
            <a:pPr marL="380990" indent="-380990" defTabSz="609585">
              <a:spcAft>
                <a:spcPts val="800"/>
              </a:spcAft>
              <a:buFont typeface="Wingdings"/>
              <a:buChar char="q"/>
            </a:pPr>
            <a:r>
              <a:rPr lang="en-US" sz="2400" dirty="0">
                <a:solidFill>
                  <a:prstClr val="white"/>
                </a:solidFill>
                <a:latin typeface="Calibri" panose="020F0502020204030204"/>
                <a:cs typeface="Arial"/>
              </a:rPr>
              <a:t>Technical Contributions to AI Governance </a:t>
            </a:r>
          </a:p>
        </p:txBody>
      </p:sp>
      <p:sp>
        <p:nvSpPr>
          <p:cNvPr id="12" name="Rectangle 11">
            <a:extLst>
              <a:ext uri="{FF2B5EF4-FFF2-40B4-BE49-F238E27FC236}">
                <a16:creationId xmlns:a16="http://schemas.microsoft.com/office/drawing/2014/main" id="{DD11D008-729C-1792-0152-5839A552DB0B}"/>
              </a:ext>
            </a:extLst>
          </p:cNvPr>
          <p:cNvSpPr/>
          <p:nvPr/>
        </p:nvSpPr>
        <p:spPr>
          <a:xfrm>
            <a:off x="8941941" y="2419930"/>
            <a:ext cx="2815764" cy="4004468"/>
          </a:xfrm>
          <a:prstGeom prst="rect">
            <a:avLst/>
          </a:prstGeom>
          <a:solidFill>
            <a:schemeClr val="tx1"/>
          </a:solidFill>
          <a:ln w="28575">
            <a:solidFill>
              <a:schemeClr val="bg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marL="380990" indent="-380990" defTabSz="609585">
              <a:spcAft>
                <a:spcPts val="800"/>
              </a:spcAft>
              <a:buFont typeface="Wingdings"/>
              <a:buChar char="q"/>
            </a:pPr>
            <a:r>
              <a:rPr lang="en-US" sz="2400" dirty="0">
                <a:solidFill>
                  <a:prstClr val="white"/>
                </a:solidFill>
                <a:latin typeface="Calibri" panose="020F0502020204030204"/>
                <a:cs typeface="Arial"/>
              </a:rPr>
              <a:t>Development of cybersecurity standards, guidelines and best practices </a:t>
            </a:r>
          </a:p>
          <a:p>
            <a:pPr marL="380990" indent="-380990" defTabSz="609585">
              <a:spcAft>
                <a:spcPts val="800"/>
              </a:spcAft>
              <a:buFont typeface="Wingdings"/>
              <a:buChar char="q"/>
            </a:pPr>
            <a:r>
              <a:rPr lang="en-US" sz="2400" dirty="0">
                <a:solidFill>
                  <a:prstClr val="white"/>
                </a:solidFill>
                <a:latin typeface="Calibri" panose="020F0502020204030204"/>
              </a:rPr>
              <a:t>Accelerate adoption of AI-driven agents for increased U.S. manufacturing productivity</a:t>
            </a:r>
            <a:endParaRPr lang="en-US" sz="2400" dirty="0">
              <a:solidFill>
                <a:prstClr val="white"/>
              </a:solidFill>
              <a:latin typeface="Calibri" panose="020F0502020204030204"/>
              <a:cs typeface="Arial"/>
            </a:endParaRPr>
          </a:p>
        </p:txBody>
      </p:sp>
    </p:spTree>
    <p:extLst>
      <p:ext uri="{BB962C8B-B14F-4D97-AF65-F5344CB8AC3E}">
        <p14:creationId xmlns:p14="http://schemas.microsoft.com/office/powerpoint/2010/main" val="3158450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16">
            <a:extLst>
              <a:ext uri="{C183D7F6-B498-43B3-948B-1728B52AA6E4}">
                <adec:decorative xmlns:adec="http://schemas.microsoft.com/office/drawing/2017/decorative" val="1"/>
              </a:ext>
            </a:extLst>
          </p:cNvPr>
          <p:cNvSpPr txBox="1"/>
          <p:nvPr/>
        </p:nvSpPr>
        <p:spPr>
          <a:xfrm>
            <a:off x="2201379" y="4033572"/>
            <a:ext cx="5684000" cy="471908"/>
          </a:xfrm>
          <a:prstGeom prst="rect">
            <a:avLst/>
          </a:prstGeom>
          <a:noFill/>
          <a:ln>
            <a:noFill/>
          </a:ln>
        </p:spPr>
        <p:txBody>
          <a:bodyPr spcFirstLastPara="1" wrap="square" lIns="91400" tIns="91400" rIns="91400" bIns="91400" anchor="t" anchorCtr="0">
            <a:spAutoFit/>
          </a:bodyPr>
          <a:lstStyle/>
          <a:p>
            <a:pPr defTabSz="609585">
              <a:buClr>
                <a:prstClr val="black"/>
              </a:buClr>
              <a:buSzPts val="1400"/>
            </a:pPr>
            <a:endParaRPr sz="1867">
              <a:solidFill>
                <a:srgbClr val="000000"/>
              </a:solidFill>
              <a:latin typeface="Calibri"/>
              <a:ea typeface="Calibri"/>
              <a:cs typeface="Calibri"/>
              <a:sym typeface="Calibri"/>
            </a:endParaRPr>
          </a:p>
        </p:txBody>
      </p:sp>
      <p:pic>
        <p:nvPicPr>
          <p:cNvPr id="405" name="Google Shape;405;p16" descr="Figure showing the four controls of the NIST AI RMF, Map, Measure, Manage, Govern ">
            <a:hlinkClick r:id="rId3"/>
          </p:cNvPr>
          <p:cNvPicPr preferRelativeResize="0"/>
          <p:nvPr/>
        </p:nvPicPr>
        <p:blipFill rotWithShape="1">
          <a:blip r:embed="rId4">
            <a:alphaModFix/>
          </a:blip>
          <a:srcRect l="16157" t="13756" r="5375"/>
          <a:stretch/>
        </p:blipFill>
        <p:spPr>
          <a:xfrm>
            <a:off x="6499661" y="2114915"/>
            <a:ext cx="5311035" cy="4345316"/>
          </a:xfrm>
          <a:prstGeom prst="rect">
            <a:avLst/>
          </a:prstGeom>
          <a:noFill/>
          <a:ln>
            <a:noFill/>
          </a:ln>
        </p:spPr>
      </p:pic>
      <p:pic>
        <p:nvPicPr>
          <p:cNvPr id="406" name="Google Shape;406;p16" descr="cover of the NIST AI RMF Playbook ">
            <a:hlinkClick r:id="rId5"/>
          </p:cNvPr>
          <p:cNvPicPr preferRelativeResize="0"/>
          <p:nvPr/>
        </p:nvPicPr>
        <p:blipFill rotWithShape="1">
          <a:blip r:embed="rId6">
            <a:alphaModFix/>
          </a:blip>
          <a:srcRect/>
          <a:stretch/>
        </p:blipFill>
        <p:spPr>
          <a:xfrm>
            <a:off x="1191763" y="1813122"/>
            <a:ext cx="2019231" cy="2618533"/>
          </a:xfrm>
          <a:prstGeom prst="rect">
            <a:avLst/>
          </a:prstGeom>
          <a:noFill/>
          <a:ln>
            <a:noFill/>
          </a:ln>
          <a:effectLst>
            <a:outerShdw blurRad="38100" dist="28575" dir="2700000" algn="tl" rotWithShape="0">
              <a:srgbClr val="000000">
                <a:alpha val="40000"/>
              </a:srgbClr>
            </a:outerShdw>
          </a:effectLst>
        </p:spPr>
      </p:pic>
      <p:sp>
        <p:nvSpPr>
          <p:cNvPr id="407" name="Google Shape;407;p16">
            <a:hlinkClick r:id="rId7"/>
          </p:cNvPr>
          <p:cNvSpPr txBox="1"/>
          <p:nvPr/>
        </p:nvSpPr>
        <p:spPr>
          <a:xfrm>
            <a:off x="413995" y="5096767"/>
            <a:ext cx="6089600" cy="1473600"/>
          </a:xfrm>
          <a:prstGeom prst="rect">
            <a:avLst/>
          </a:prstGeom>
          <a:solidFill>
            <a:srgbClr val="F2F2F2"/>
          </a:solidFill>
          <a:ln w="9525" cap="flat" cmpd="sng">
            <a:solidFill>
              <a:srgbClr val="12659C"/>
            </a:solidFill>
            <a:prstDash val="solid"/>
            <a:round/>
            <a:headEnd type="none" w="sm" len="sm"/>
            <a:tailEnd type="none" w="sm" len="sm"/>
          </a:ln>
          <a:effectLst>
            <a:outerShdw blurRad="38100" dist="28575" dir="2700000" algn="tl" rotWithShape="0">
              <a:srgbClr val="000000">
                <a:alpha val="40000"/>
              </a:srgbClr>
            </a:outerShdw>
          </a:effectLst>
        </p:spPr>
        <p:txBody>
          <a:bodyPr spcFirstLastPara="1" wrap="square" lIns="182867" tIns="182867" rIns="182867" bIns="182867" anchor="ctr" anchorCtr="0">
            <a:noAutofit/>
          </a:bodyPr>
          <a:lstStyle/>
          <a:p>
            <a:pPr defTabSz="609585">
              <a:buClr>
                <a:srgbClr val="000000"/>
              </a:buClr>
              <a:buSzPts val="1600"/>
            </a:pPr>
            <a:r>
              <a:rPr lang="en" sz="2133" b="1">
                <a:solidFill>
                  <a:srgbClr val="000000"/>
                </a:solidFill>
                <a:latin typeface="Calibri"/>
                <a:ea typeface="Calibri"/>
                <a:cs typeface="Calibri"/>
                <a:sym typeface="Calibri"/>
              </a:rPr>
              <a:t>NIST AI RMF: </a:t>
            </a:r>
            <a:r>
              <a:rPr lang="en" sz="2133">
                <a:solidFill>
                  <a:srgbClr val="000000"/>
                </a:solidFill>
                <a:latin typeface="Calibri"/>
                <a:ea typeface="Calibri"/>
                <a:cs typeface="Calibri"/>
                <a:sym typeface="Calibri"/>
              </a:rPr>
              <a:t>A voluntary resource for organizations designing, developing, deploying, or using AI systems to manage AI risks and promote </a:t>
            </a:r>
            <a:r>
              <a:rPr lang="en" sz="2133">
                <a:solidFill>
                  <a:prstClr val="black"/>
                </a:solidFill>
                <a:latin typeface="Calibri"/>
                <a:ea typeface="Calibri"/>
                <a:cs typeface="Calibri"/>
                <a:sym typeface="Calibri"/>
              </a:rPr>
              <a:t>effective and reliable AI that promotes public trust. </a:t>
            </a:r>
            <a:endParaRPr sz="2400">
              <a:solidFill>
                <a:prstClr val="black"/>
              </a:solidFill>
              <a:latin typeface="Arial"/>
              <a:ea typeface="Arial"/>
              <a:cs typeface="Arial"/>
              <a:sym typeface="Arial"/>
            </a:endParaRPr>
          </a:p>
        </p:txBody>
      </p:sp>
      <p:pic>
        <p:nvPicPr>
          <p:cNvPr id="408" name="Google Shape;408;p16" descr="cover of the NIST AI 600-1 report&#10;"/>
          <p:cNvPicPr preferRelativeResize="0"/>
          <p:nvPr/>
        </p:nvPicPr>
        <p:blipFill rotWithShape="1">
          <a:blip r:embed="rId8">
            <a:alphaModFix/>
          </a:blip>
          <a:srcRect t="1807"/>
          <a:stretch/>
        </p:blipFill>
        <p:spPr>
          <a:xfrm>
            <a:off x="3454811" y="1813122"/>
            <a:ext cx="2020824" cy="2570105"/>
          </a:xfrm>
          <a:prstGeom prst="rect">
            <a:avLst/>
          </a:prstGeom>
          <a:noFill/>
          <a:ln>
            <a:noFill/>
          </a:ln>
          <a:effectLst>
            <a:outerShdw blurRad="47625" sx="102000" sy="102000" algn="ctr" rotWithShape="0">
              <a:srgbClr val="000000">
                <a:alpha val="40000"/>
              </a:srgbClr>
            </a:outerShdw>
          </a:effectLst>
        </p:spPr>
      </p:pic>
      <p:sp>
        <p:nvSpPr>
          <p:cNvPr id="409" name="Google Shape;409;p16"/>
          <p:cNvSpPr txBox="1"/>
          <p:nvPr/>
        </p:nvSpPr>
        <p:spPr>
          <a:xfrm>
            <a:off x="9236555" y="6460531"/>
            <a:ext cx="2743200" cy="365200"/>
          </a:xfrm>
          <a:prstGeom prst="rect">
            <a:avLst/>
          </a:prstGeom>
          <a:noFill/>
          <a:ln>
            <a:noFill/>
          </a:ln>
        </p:spPr>
        <p:txBody>
          <a:bodyPr spcFirstLastPara="1" wrap="square" lIns="121900" tIns="60933" rIns="121900" bIns="60933" anchor="t" anchorCtr="0">
            <a:noAutofit/>
          </a:bodyPr>
          <a:lstStyle/>
          <a:p>
            <a:pPr algn="r" defTabSz="609585">
              <a:buClr>
                <a:prstClr val="black"/>
              </a:buClr>
              <a:buSzPts val="900"/>
            </a:pPr>
            <a:fld id="{00000000-1234-1234-1234-123412341234}" type="slidenum">
              <a:rPr lang="en" sz="1200">
                <a:solidFill>
                  <a:prstClr val="black"/>
                </a:solidFill>
                <a:latin typeface="Arial"/>
                <a:ea typeface="Arial"/>
                <a:cs typeface="Arial"/>
                <a:sym typeface="Arial"/>
              </a:rPr>
              <a:pPr algn="r" defTabSz="609585">
                <a:buClr>
                  <a:prstClr val="black"/>
                </a:buClr>
                <a:buSzPts val="900"/>
              </a:pPr>
              <a:t>21</a:t>
            </a:fld>
            <a:endParaRPr sz="1867">
              <a:solidFill>
                <a:prstClr val="black"/>
              </a:solidFill>
              <a:latin typeface="Arial"/>
              <a:ea typeface="Arial"/>
              <a:cs typeface="Arial"/>
              <a:sym typeface="Arial"/>
            </a:endParaRPr>
          </a:p>
        </p:txBody>
      </p:sp>
      <p:pic>
        <p:nvPicPr>
          <p:cNvPr id="410" name="Google Shape;410;p16" descr="cover of the NIST AI RMF ">
            <a:hlinkClick r:id="rId7"/>
          </p:cNvPr>
          <p:cNvPicPr preferRelativeResize="0"/>
          <p:nvPr/>
        </p:nvPicPr>
        <p:blipFill rotWithShape="1">
          <a:blip r:embed="rId9">
            <a:alphaModFix/>
          </a:blip>
          <a:srcRect/>
          <a:stretch/>
        </p:blipFill>
        <p:spPr>
          <a:xfrm>
            <a:off x="2146028" y="2401948"/>
            <a:ext cx="2019232" cy="2623136"/>
          </a:xfrm>
          <a:prstGeom prst="rect">
            <a:avLst/>
          </a:prstGeom>
          <a:noFill/>
          <a:ln>
            <a:noFill/>
          </a:ln>
          <a:effectLst>
            <a:outerShdw blurRad="38100" dist="28575" dir="2700000" algn="tl" rotWithShape="0">
              <a:srgbClr val="000000">
                <a:alpha val="40000"/>
              </a:srgbClr>
            </a:outerShdw>
          </a:effectLst>
        </p:spPr>
      </p:pic>
      <p:sp>
        <p:nvSpPr>
          <p:cNvPr id="5" name="Google Shape;303;p9">
            <a:extLst>
              <a:ext uri="{FF2B5EF4-FFF2-40B4-BE49-F238E27FC236}">
                <a16:creationId xmlns:a16="http://schemas.microsoft.com/office/drawing/2014/main" id="{8645F720-0481-F46F-033C-152B26E38D7F}"/>
              </a:ext>
            </a:extLst>
          </p:cNvPr>
          <p:cNvSpPr txBox="1">
            <a:spLocks noGrp="1"/>
          </p:cNvSpPr>
          <p:nvPr>
            <p:ph type="title" idx="4294967295"/>
          </p:nvPr>
        </p:nvSpPr>
        <p:spPr>
          <a:xfrm>
            <a:off x="109535" y="160257"/>
            <a:ext cx="11245909" cy="751143"/>
          </a:xfrm>
          <a:prstGeom prst="rect">
            <a:avLst/>
          </a:prstGeom>
          <a:noFill/>
          <a:ln>
            <a:noFill/>
            <a:prstDash/>
          </a:ln>
          <a:effectLst/>
        </p:spPr>
        <p:txBody>
          <a:bodyPr rot="0" spcFirstLastPara="1" vertOverflow="overflow" horzOverflow="overflow" vert="horz" wrap="square" lIns="91433" tIns="45700" rIns="91433" bIns="4570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13E6B"/>
              </a:buClr>
              <a:buSzPts val="3300"/>
              <a:buFont typeface="Play"/>
              <a:buNone/>
              <a:defRPr sz="3300" b="0" i="0" u="none" strike="noStrike" cap="none">
                <a:solidFill>
                  <a:srgbClr val="013E6B"/>
                </a:solidFill>
                <a:latin typeface="Play"/>
                <a:ea typeface="Play"/>
                <a:cs typeface="Play"/>
                <a:sym typeface="Play"/>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marR="0" lvl="0" indent="0" algn="l" defTabSz="609585" rtl="0" eaLnBrk="1" fontAlgn="auto" latinLnBrk="0" hangingPunct="1">
              <a:lnSpc>
                <a:spcPct val="90000"/>
              </a:lnSpc>
              <a:spcBef>
                <a:spcPts val="0"/>
              </a:spcBef>
              <a:spcAft>
                <a:spcPts val="0"/>
              </a:spcAft>
              <a:buClr>
                <a:srgbClr val="013E6B"/>
              </a:buClr>
              <a:buSzPts val="3300"/>
              <a:buFont typeface="Play"/>
              <a:buNone/>
              <a:tabLst/>
              <a:defRPr/>
            </a:pPr>
            <a:r>
              <a:rPr kumimoji="0" lang="en" sz="3200" b="1" i="0" u="none" strike="noStrike" kern="1200" cap="none" spc="0" normalizeH="0" baseline="0" noProof="0" dirty="0">
                <a:ln>
                  <a:noFill/>
                </a:ln>
                <a:solidFill>
                  <a:prstClr val="white"/>
                </a:solidFill>
                <a:effectLst/>
                <a:uLnTx/>
                <a:uFillTx/>
                <a:latin typeface="Arial"/>
                <a:ea typeface="Play"/>
                <a:cs typeface="Arial"/>
                <a:sym typeface="Arial"/>
              </a:rPr>
              <a:t>NIST AI Risk Management Framework and Resources</a:t>
            </a:r>
            <a:endParaRPr kumimoji="0" lang="en-US" sz="4400" b="0" i="0" u="none" strike="noStrike" kern="1200" cap="none" spc="0" normalizeH="0" baseline="0" noProof="0" dirty="0">
              <a:ln>
                <a:noFill/>
              </a:ln>
              <a:solidFill>
                <a:prstClr val="white"/>
              </a:solidFill>
              <a:effectLst/>
              <a:uLnTx/>
              <a:uFillTx/>
              <a:latin typeface="Play"/>
              <a:ea typeface="Play"/>
              <a:cs typeface="Play"/>
              <a:sym typeface="Play"/>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6" name="Google Shape;436;p18"/>
          <p:cNvSpPr/>
          <p:nvPr/>
        </p:nvSpPr>
        <p:spPr>
          <a:xfrm>
            <a:off x="798761" y="2702185"/>
            <a:ext cx="3398400" cy="3578800"/>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00000">
                <a:alpha val="60000"/>
              </a:srgbClr>
            </a:outerShdw>
          </a:effectLst>
        </p:spPr>
        <p:txBody>
          <a:bodyPr spcFirstLastPara="1" wrap="square" lIns="121900" tIns="121900" rIns="121900" bIns="121900" anchor="ctr" anchorCtr="0">
            <a:noAutofit/>
          </a:bodyPr>
          <a:lstStyle/>
          <a:p>
            <a:pPr defTabSz="609585">
              <a:buClr>
                <a:srgbClr val="000000"/>
              </a:buClr>
              <a:buSzPts val="1300"/>
            </a:pPr>
            <a:endParaRPr sz="1733">
              <a:solidFill>
                <a:srgbClr val="1E2833"/>
              </a:solidFill>
              <a:latin typeface="Arial"/>
              <a:ea typeface="Arial"/>
              <a:cs typeface="Arial"/>
              <a:sym typeface="Arial"/>
            </a:endParaRPr>
          </a:p>
          <a:p>
            <a:pPr marL="185559" indent="-75495" defTabSz="609585">
              <a:spcBef>
                <a:spcPts val="1333"/>
              </a:spcBef>
              <a:buClr>
                <a:srgbClr val="1E2833"/>
              </a:buClr>
              <a:buSzPts val="1300"/>
            </a:pPr>
            <a:endParaRPr sz="1733">
              <a:solidFill>
                <a:srgbClr val="1E2833"/>
              </a:solidFill>
              <a:latin typeface="Arial"/>
              <a:ea typeface="Arial"/>
              <a:cs typeface="Arial"/>
              <a:sym typeface="Arial"/>
            </a:endParaRPr>
          </a:p>
          <a:p>
            <a:pPr marL="185559" indent="-185559" defTabSz="609585">
              <a:buClr>
                <a:srgbClr val="1E2833"/>
              </a:buClr>
              <a:buSzPts val="1300"/>
              <a:buFont typeface="Arial"/>
              <a:buChar char="•"/>
            </a:pPr>
            <a:r>
              <a:rPr lang="en" sz="1733">
                <a:solidFill>
                  <a:srgbClr val="1E2833"/>
                </a:solidFill>
                <a:latin typeface="Arial"/>
                <a:ea typeface="Arial"/>
                <a:cs typeface="Arial"/>
                <a:sym typeface="Arial"/>
              </a:rPr>
              <a:t>Host technical convenings and conduct gap analyses to produce voluntary guidelines to inform industry-led standardization for AI agent</a:t>
            </a:r>
            <a:endParaRPr sz="1733">
              <a:solidFill>
                <a:srgbClr val="1E2833"/>
              </a:solidFill>
              <a:latin typeface="Arial"/>
              <a:ea typeface="Arial"/>
              <a:cs typeface="Arial"/>
              <a:sym typeface="Arial"/>
            </a:endParaRPr>
          </a:p>
          <a:p>
            <a:pPr marL="185559" indent="-185559" defTabSz="609585">
              <a:spcBef>
                <a:spcPts val="731"/>
              </a:spcBef>
              <a:buClr>
                <a:srgbClr val="1E2833"/>
              </a:buClr>
              <a:buSzPts val="1300"/>
              <a:buFont typeface="Arial"/>
              <a:buChar char="•"/>
            </a:pPr>
            <a:r>
              <a:rPr lang="en" sz="1733">
                <a:solidFill>
                  <a:srgbClr val="1E2833"/>
                </a:solidFill>
                <a:latin typeface="Arial"/>
                <a:ea typeface="Arial"/>
                <a:cs typeface="Arial"/>
                <a:sym typeface="Arial"/>
              </a:rPr>
              <a:t>Maintain leadership on AI agents at international standards bodies </a:t>
            </a:r>
            <a:endParaRPr sz="1733">
              <a:solidFill>
                <a:srgbClr val="1B1B1B"/>
              </a:solidFill>
              <a:highlight>
                <a:srgbClr val="FFFFFF"/>
              </a:highlight>
              <a:latin typeface="Arial"/>
              <a:ea typeface="Arial"/>
              <a:cs typeface="Arial"/>
              <a:sym typeface="Arial"/>
            </a:endParaRPr>
          </a:p>
        </p:txBody>
      </p:sp>
      <p:sp>
        <p:nvSpPr>
          <p:cNvPr id="437" name="Google Shape;437;p18"/>
          <p:cNvSpPr/>
          <p:nvPr/>
        </p:nvSpPr>
        <p:spPr>
          <a:xfrm>
            <a:off x="4591215" y="2702185"/>
            <a:ext cx="3398400" cy="3578800"/>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00000">
                <a:alpha val="60000"/>
              </a:srgbClr>
            </a:outerShdw>
          </a:effectLst>
        </p:spPr>
        <p:txBody>
          <a:bodyPr spcFirstLastPara="1" wrap="square" lIns="121900" tIns="121900" rIns="121900" bIns="121900" anchor="ctr" anchorCtr="0">
            <a:noAutofit/>
          </a:bodyPr>
          <a:lstStyle/>
          <a:p>
            <a:pPr algn="ctr" defTabSz="609585">
              <a:buClr>
                <a:srgbClr val="000000"/>
              </a:buClr>
              <a:buSzPts val="1300"/>
            </a:pPr>
            <a:endParaRPr sz="1733" dirty="0">
              <a:solidFill>
                <a:srgbClr val="1B1B1B"/>
              </a:solidFill>
              <a:highlight>
                <a:srgbClr val="FFFFFF"/>
              </a:highlight>
              <a:latin typeface="Arial"/>
              <a:ea typeface="Arial"/>
              <a:cs typeface="Arial"/>
              <a:sym typeface="Arial"/>
            </a:endParaRPr>
          </a:p>
          <a:p>
            <a:pPr defTabSz="609585">
              <a:buClr>
                <a:srgbClr val="000000"/>
              </a:buClr>
              <a:buSzPts val="1300"/>
            </a:pPr>
            <a:endParaRPr sz="1733" dirty="0">
              <a:solidFill>
                <a:srgbClr val="1E2833"/>
              </a:solidFill>
              <a:latin typeface="Arial"/>
              <a:ea typeface="Arial"/>
              <a:cs typeface="Arial"/>
              <a:sym typeface="Arial"/>
            </a:endParaRPr>
          </a:p>
          <a:p>
            <a:pPr marL="185559" indent="-185559" defTabSz="609585">
              <a:spcBef>
                <a:spcPts val="1333"/>
              </a:spcBef>
              <a:buClr>
                <a:srgbClr val="1E2833"/>
              </a:buClr>
              <a:buSzPts val="1300"/>
              <a:buFont typeface="Arial"/>
              <a:buChar char="•"/>
            </a:pPr>
            <a:r>
              <a:rPr lang="en" sz="1733" dirty="0">
                <a:solidFill>
                  <a:srgbClr val="1E2833"/>
                </a:solidFill>
                <a:latin typeface="Arial"/>
                <a:ea typeface="Arial"/>
                <a:cs typeface="Arial"/>
                <a:sym typeface="Arial"/>
              </a:rPr>
              <a:t>Engage with AI ecosystem to identify and reduce barriers to interoperable agent protocols </a:t>
            </a:r>
            <a:endParaRPr sz="1733" dirty="0">
              <a:solidFill>
                <a:srgbClr val="1E2833"/>
              </a:solidFill>
              <a:latin typeface="Arial"/>
              <a:ea typeface="Arial"/>
              <a:cs typeface="Arial"/>
              <a:sym typeface="Arial"/>
            </a:endParaRPr>
          </a:p>
          <a:p>
            <a:pPr marL="185559" indent="-185559" defTabSz="609585">
              <a:spcBef>
                <a:spcPts val="1333"/>
              </a:spcBef>
              <a:buClr>
                <a:srgbClr val="1E2833"/>
              </a:buClr>
              <a:buSzPts val="1300"/>
              <a:buFont typeface="Arial"/>
              <a:buChar char="•"/>
            </a:pPr>
            <a:r>
              <a:rPr lang="en" sz="1733" dirty="0">
                <a:solidFill>
                  <a:srgbClr val="1E2833"/>
                </a:solidFill>
                <a:latin typeface="Calibri" panose="020F0502020204030204"/>
              </a:rPr>
              <a:t>I</a:t>
            </a:r>
            <a:r>
              <a:rPr lang="en" sz="1733" dirty="0">
                <a:solidFill>
                  <a:srgbClr val="1E2833"/>
                </a:solidFill>
                <a:latin typeface="Arial"/>
                <a:ea typeface="Arial"/>
                <a:cs typeface="Arial"/>
                <a:sym typeface="Arial"/>
              </a:rPr>
              <a:t>nvest in development and security of open source ecosystems including AI agent protocol ecosystems </a:t>
            </a:r>
            <a:endParaRPr sz="2000" dirty="0">
              <a:solidFill>
                <a:srgbClr val="000000"/>
              </a:solidFill>
              <a:latin typeface="Arial"/>
              <a:ea typeface="Arial"/>
              <a:cs typeface="Arial"/>
              <a:sym typeface="Arial"/>
            </a:endParaRPr>
          </a:p>
        </p:txBody>
      </p:sp>
      <p:sp>
        <p:nvSpPr>
          <p:cNvPr id="438" name="Google Shape;438;p18"/>
          <p:cNvSpPr/>
          <p:nvPr/>
        </p:nvSpPr>
        <p:spPr>
          <a:xfrm>
            <a:off x="8364427" y="2691396"/>
            <a:ext cx="3398400" cy="3578800"/>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00000">
                <a:alpha val="60000"/>
              </a:srgbClr>
            </a:outerShdw>
          </a:effectLst>
        </p:spPr>
        <p:txBody>
          <a:bodyPr spcFirstLastPara="1" wrap="square" lIns="121900" tIns="121900" rIns="121900" bIns="121900" anchor="ctr" anchorCtr="0">
            <a:noAutofit/>
          </a:bodyPr>
          <a:lstStyle/>
          <a:p>
            <a:pPr algn="ctr" defTabSz="609585">
              <a:buClr>
                <a:srgbClr val="000000"/>
              </a:buClr>
              <a:buSzPts val="1300"/>
            </a:pPr>
            <a:endParaRPr sz="1733">
              <a:solidFill>
                <a:srgbClr val="1B1B1B"/>
              </a:solidFill>
              <a:highlight>
                <a:srgbClr val="FFFFFF"/>
              </a:highlight>
              <a:latin typeface="Arial"/>
              <a:ea typeface="Arial"/>
              <a:cs typeface="Arial"/>
              <a:sym typeface="Arial"/>
            </a:endParaRPr>
          </a:p>
          <a:p>
            <a:pPr defTabSz="609585">
              <a:buClr>
                <a:srgbClr val="000000"/>
              </a:buClr>
              <a:buSzPts val="1300"/>
            </a:pPr>
            <a:endParaRPr sz="1733">
              <a:solidFill>
                <a:srgbClr val="1E2833"/>
              </a:solidFill>
              <a:latin typeface="Arial"/>
              <a:ea typeface="Arial"/>
              <a:cs typeface="Arial"/>
              <a:sym typeface="Arial"/>
            </a:endParaRPr>
          </a:p>
          <a:p>
            <a:pPr defTabSz="609585">
              <a:spcBef>
                <a:spcPts val="1333"/>
              </a:spcBef>
              <a:buClr>
                <a:srgbClr val="000000"/>
              </a:buClr>
              <a:buSzPts val="1300"/>
            </a:pPr>
            <a:endParaRPr sz="1733">
              <a:solidFill>
                <a:srgbClr val="1E2833"/>
              </a:solidFill>
              <a:latin typeface="Arial"/>
              <a:ea typeface="Arial"/>
              <a:cs typeface="Arial"/>
              <a:sym typeface="Arial"/>
            </a:endParaRPr>
          </a:p>
          <a:p>
            <a:pPr marL="185559" indent="-185559" defTabSz="609585">
              <a:spcBef>
                <a:spcPts val="1333"/>
              </a:spcBef>
              <a:buClr>
                <a:srgbClr val="1E2833"/>
              </a:buClr>
              <a:buSzPts val="1300"/>
              <a:buFont typeface="Arial"/>
              <a:buChar char="•"/>
            </a:pPr>
            <a:r>
              <a:rPr lang="en" sz="1733">
                <a:solidFill>
                  <a:srgbClr val="1E2833"/>
                </a:solidFill>
                <a:latin typeface="Arial"/>
                <a:ea typeface="Arial"/>
                <a:cs typeface="Arial"/>
                <a:sym typeface="Arial"/>
              </a:rPr>
              <a:t>Conduct research on agent authentication and identity infrastructure to enable secure human-agent and multi-agent interactions </a:t>
            </a:r>
            <a:endParaRPr sz="1733">
              <a:solidFill>
                <a:prstClr val="black"/>
              </a:solidFill>
              <a:latin typeface="Arial"/>
              <a:ea typeface="Arial"/>
              <a:cs typeface="Arial"/>
              <a:sym typeface="Arial"/>
            </a:endParaRPr>
          </a:p>
          <a:p>
            <a:pPr marL="185559" indent="-185559" defTabSz="609585">
              <a:spcBef>
                <a:spcPts val="1333"/>
              </a:spcBef>
              <a:buClr>
                <a:srgbClr val="1E2833"/>
              </a:buClr>
              <a:buSzPts val="1300"/>
              <a:buFont typeface="Arial"/>
              <a:buChar char="•"/>
            </a:pPr>
            <a:r>
              <a:rPr lang="en" sz="1733">
                <a:solidFill>
                  <a:srgbClr val="1E2833"/>
                </a:solidFill>
                <a:latin typeface="Arial"/>
                <a:ea typeface="Arial"/>
                <a:cs typeface="Arial"/>
                <a:sym typeface="Arial"/>
              </a:rPr>
              <a:t>Develop SOTA security evaluations to inform protocol development </a:t>
            </a:r>
            <a:endParaRPr sz="1733">
              <a:solidFill>
                <a:srgbClr val="1E2833"/>
              </a:solidFill>
              <a:latin typeface="Arial"/>
              <a:ea typeface="Arial"/>
              <a:cs typeface="Arial"/>
              <a:sym typeface="Arial"/>
            </a:endParaRPr>
          </a:p>
          <a:p>
            <a:pPr defTabSz="609585">
              <a:buClr>
                <a:srgbClr val="000000"/>
              </a:buClr>
              <a:buSzPts val="1300"/>
            </a:pPr>
            <a:endParaRPr sz="1733">
              <a:solidFill>
                <a:srgbClr val="1E2833"/>
              </a:solidFill>
              <a:latin typeface="Arial"/>
              <a:ea typeface="Arial"/>
              <a:cs typeface="Arial"/>
              <a:sym typeface="Arial"/>
            </a:endParaRPr>
          </a:p>
        </p:txBody>
      </p:sp>
      <p:sp>
        <p:nvSpPr>
          <p:cNvPr id="439" name="Google Shape;439;p18"/>
          <p:cNvSpPr/>
          <p:nvPr/>
        </p:nvSpPr>
        <p:spPr>
          <a:xfrm>
            <a:off x="703503" y="2586268"/>
            <a:ext cx="3550400" cy="1072000"/>
          </a:xfrm>
          <a:prstGeom prst="rect">
            <a:avLst/>
          </a:prstGeom>
          <a:solidFill>
            <a:srgbClr val="00B0F0"/>
          </a:solidFill>
          <a:ln>
            <a:noFill/>
          </a:ln>
        </p:spPr>
        <p:txBody>
          <a:bodyPr spcFirstLastPara="1" wrap="square" lIns="121900" tIns="121900" rIns="121900" bIns="121900" anchor="ctr" anchorCtr="0">
            <a:noAutofit/>
          </a:bodyPr>
          <a:lstStyle/>
          <a:p>
            <a:pPr algn="ctr" defTabSz="609585">
              <a:buClr>
                <a:srgbClr val="000000"/>
              </a:buClr>
              <a:buSzPts val="1600"/>
            </a:pPr>
            <a:r>
              <a:rPr lang="en" sz="2133" b="1" dirty="0">
                <a:solidFill>
                  <a:srgbClr val="1A1A1A"/>
                </a:solidFill>
                <a:latin typeface="Arial"/>
                <a:ea typeface="Arial"/>
                <a:cs typeface="Arial"/>
                <a:sym typeface="Arial"/>
              </a:rPr>
              <a:t>Pillar 1: Facilitate industry standards </a:t>
            </a:r>
            <a:endParaRPr sz="2133" b="1" dirty="0">
              <a:solidFill>
                <a:srgbClr val="1A1A1A"/>
              </a:solidFill>
              <a:latin typeface="Arial"/>
              <a:ea typeface="Arial"/>
              <a:cs typeface="Arial"/>
              <a:sym typeface="Arial"/>
            </a:endParaRPr>
          </a:p>
        </p:txBody>
      </p:sp>
      <p:sp>
        <p:nvSpPr>
          <p:cNvPr id="440" name="Google Shape;440;p18"/>
          <p:cNvSpPr/>
          <p:nvPr/>
        </p:nvSpPr>
        <p:spPr>
          <a:xfrm>
            <a:off x="4518321" y="2586268"/>
            <a:ext cx="3550400" cy="1072000"/>
          </a:xfrm>
          <a:prstGeom prst="rect">
            <a:avLst/>
          </a:prstGeom>
          <a:solidFill>
            <a:srgbClr val="0B769F"/>
          </a:solidFill>
          <a:ln>
            <a:noFill/>
          </a:ln>
        </p:spPr>
        <p:txBody>
          <a:bodyPr spcFirstLastPara="1" wrap="square" lIns="121900" tIns="121900" rIns="121900" bIns="121900" anchor="ctr" anchorCtr="0">
            <a:noAutofit/>
          </a:bodyPr>
          <a:lstStyle/>
          <a:p>
            <a:pPr algn="ctr" defTabSz="609585">
              <a:buClr>
                <a:srgbClr val="000000"/>
              </a:buClr>
              <a:buSzPts val="1600"/>
            </a:pPr>
            <a:r>
              <a:rPr lang="en" sz="2133" b="1">
                <a:solidFill>
                  <a:prstClr val="white"/>
                </a:solidFill>
                <a:latin typeface="Arial"/>
                <a:ea typeface="Arial"/>
                <a:cs typeface="Arial"/>
                <a:sym typeface="Arial"/>
              </a:rPr>
              <a:t>Pillar 2: Foster community-led protocols </a:t>
            </a:r>
            <a:endParaRPr sz="2133" b="1">
              <a:solidFill>
                <a:prstClr val="white"/>
              </a:solidFill>
              <a:latin typeface="Arial"/>
              <a:ea typeface="Arial"/>
              <a:cs typeface="Arial"/>
              <a:sym typeface="Arial"/>
            </a:endParaRPr>
          </a:p>
        </p:txBody>
      </p:sp>
      <p:sp>
        <p:nvSpPr>
          <p:cNvPr id="441" name="Google Shape;441;p18"/>
          <p:cNvSpPr/>
          <p:nvPr/>
        </p:nvSpPr>
        <p:spPr>
          <a:xfrm>
            <a:off x="8284723" y="2575479"/>
            <a:ext cx="3550400" cy="1072000"/>
          </a:xfrm>
          <a:prstGeom prst="rect">
            <a:avLst/>
          </a:prstGeom>
          <a:solidFill>
            <a:srgbClr val="013E6B"/>
          </a:solidFill>
          <a:ln>
            <a:noFill/>
          </a:ln>
        </p:spPr>
        <p:txBody>
          <a:bodyPr spcFirstLastPara="1" wrap="square" lIns="121900" tIns="121900" rIns="121900" bIns="121900" anchor="ctr" anchorCtr="0">
            <a:noAutofit/>
          </a:bodyPr>
          <a:lstStyle/>
          <a:p>
            <a:pPr algn="ctr" defTabSz="609585">
              <a:buClr>
                <a:srgbClr val="000000"/>
              </a:buClr>
              <a:buSzPts val="1600"/>
            </a:pPr>
            <a:r>
              <a:rPr lang="en" sz="2133" b="1">
                <a:solidFill>
                  <a:prstClr val="white"/>
                </a:solidFill>
                <a:latin typeface="Arial"/>
                <a:ea typeface="Arial"/>
                <a:cs typeface="Arial"/>
                <a:sym typeface="Arial"/>
              </a:rPr>
              <a:t>Pillar 3: Invest in research </a:t>
            </a:r>
            <a:endParaRPr sz="2133" b="1">
              <a:solidFill>
                <a:prstClr val="white"/>
              </a:solidFill>
              <a:latin typeface="Arial"/>
              <a:ea typeface="Arial"/>
              <a:cs typeface="Arial"/>
              <a:sym typeface="Arial"/>
            </a:endParaRPr>
          </a:p>
        </p:txBody>
      </p:sp>
      <p:sp>
        <p:nvSpPr>
          <p:cNvPr id="442" name="Google Shape;442;p18"/>
          <p:cNvSpPr txBox="1"/>
          <p:nvPr/>
        </p:nvSpPr>
        <p:spPr>
          <a:xfrm>
            <a:off x="419236" y="952586"/>
            <a:ext cx="10870097" cy="748754"/>
          </a:xfrm>
          <a:prstGeom prst="rect">
            <a:avLst/>
          </a:prstGeom>
          <a:noFill/>
          <a:ln>
            <a:noFill/>
          </a:ln>
        </p:spPr>
        <p:txBody>
          <a:bodyPr spcFirstLastPara="1" wrap="square" lIns="91433" tIns="45700" rIns="91433" bIns="45700" anchor="t" anchorCtr="0">
            <a:spAutoFit/>
          </a:bodyPr>
          <a:lstStyle/>
          <a:p>
            <a:pPr defTabSz="609585">
              <a:buSzPts val="1700"/>
            </a:pPr>
            <a:r>
              <a:rPr lang="en" sz="2133" b="1" dirty="0">
                <a:solidFill>
                  <a:prstClr val="white"/>
                </a:solidFill>
                <a:latin typeface="Arial"/>
                <a:ea typeface="Arial"/>
                <a:cs typeface="Arial"/>
                <a:sym typeface="Arial"/>
              </a:rPr>
              <a:t>CAISI, ITL, and other interagency partners </a:t>
            </a:r>
            <a:r>
              <a:rPr lang="en" sz="2133" b="1" dirty="0">
                <a:solidFill>
                  <a:prstClr val="white"/>
                </a:solidFill>
                <a:latin typeface="Calibri" panose="020F0502020204030204"/>
              </a:rPr>
              <a:t>are collaborating to advance trust, interoperability, and security for </a:t>
            </a:r>
            <a:r>
              <a:rPr lang="en" sz="2133" b="1" dirty="0">
                <a:solidFill>
                  <a:prstClr val="white"/>
                </a:solidFill>
                <a:latin typeface="Arial"/>
                <a:ea typeface="Arial"/>
                <a:cs typeface="Arial"/>
                <a:sym typeface="Arial"/>
              </a:rPr>
              <a:t>AI agents</a:t>
            </a:r>
            <a:r>
              <a:rPr lang="en" sz="2133" b="1" dirty="0">
                <a:solidFill>
                  <a:prstClr val="white"/>
                </a:solidFill>
                <a:latin typeface="Calibri" panose="020F0502020204030204"/>
              </a:rPr>
              <a:t>.</a:t>
            </a:r>
            <a:r>
              <a:rPr lang="en" sz="2133" b="1" dirty="0">
                <a:solidFill>
                  <a:prstClr val="white"/>
                </a:solidFill>
                <a:latin typeface="Arial"/>
                <a:ea typeface="Arial"/>
                <a:cs typeface="Arial"/>
                <a:sym typeface="Arial"/>
              </a:rPr>
              <a:t> </a:t>
            </a:r>
            <a:endParaRPr lang="en-US" sz="2133" b="1" dirty="0">
              <a:solidFill>
                <a:prstClr val="white"/>
              </a:solidFill>
              <a:latin typeface="Arial"/>
              <a:ea typeface="Arial"/>
              <a:cs typeface="Arial"/>
            </a:endParaRPr>
          </a:p>
        </p:txBody>
      </p:sp>
      <p:sp>
        <p:nvSpPr>
          <p:cNvPr id="7" name="Google Shape;303;p9">
            <a:extLst>
              <a:ext uri="{FF2B5EF4-FFF2-40B4-BE49-F238E27FC236}">
                <a16:creationId xmlns:a16="http://schemas.microsoft.com/office/drawing/2014/main" id="{19EAC3F9-9014-D351-F6E6-B7D6CA9D8702}"/>
              </a:ext>
            </a:extLst>
          </p:cNvPr>
          <p:cNvSpPr txBox="1">
            <a:spLocks noGrp="1"/>
          </p:cNvSpPr>
          <p:nvPr>
            <p:ph type="title" idx="4294967295"/>
          </p:nvPr>
        </p:nvSpPr>
        <p:spPr>
          <a:xfrm>
            <a:off x="320994" y="201443"/>
            <a:ext cx="11245909" cy="751143"/>
          </a:xfrm>
          <a:prstGeom prst="rect">
            <a:avLst/>
          </a:prstGeom>
          <a:noFill/>
          <a:ln>
            <a:noFill/>
            <a:prstDash/>
          </a:ln>
          <a:effectLst/>
        </p:spPr>
        <p:txBody>
          <a:bodyPr rot="0" spcFirstLastPara="1" vertOverflow="overflow" horzOverflow="overflow" vert="horz" wrap="square" lIns="91433" tIns="45700" rIns="91433" bIns="4570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13E6B"/>
              </a:buClr>
              <a:buSzPts val="3300"/>
              <a:buFont typeface="Play"/>
              <a:buNone/>
              <a:defRPr sz="3300" b="0" i="0" u="none" strike="noStrike" cap="none">
                <a:solidFill>
                  <a:srgbClr val="013E6B"/>
                </a:solidFill>
                <a:latin typeface="Play"/>
                <a:ea typeface="Play"/>
                <a:cs typeface="Play"/>
                <a:sym typeface="Play"/>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marR="0" lvl="0" indent="0" algn="l" defTabSz="609585" rtl="0" eaLnBrk="1" fontAlgn="auto" latinLnBrk="0" hangingPunct="1">
              <a:lnSpc>
                <a:spcPct val="90000"/>
              </a:lnSpc>
              <a:spcBef>
                <a:spcPts val="0"/>
              </a:spcBef>
              <a:spcAft>
                <a:spcPts val="0"/>
              </a:spcAft>
              <a:buClr>
                <a:srgbClr val="013E6B"/>
              </a:buClr>
              <a:buSzPts val="3300"/>
              <a:buFont typeface="Play"/>
              <a:buNone/>
              <a:tabLst/>
              <a:defRPr/>
            </a:pPr>
            <a:r>
              <a:rPr kumimoji="0" lang="en" sz="3733" b="1" i="0" u="none" strike="noStrike" kern="1200" cap="none" spc="0" normalizeH="0" baseline="0" noProof="0" dirty="0">
                <a:ln>
                  <a:noFill/>
                </a:ln>
                <a:solidFill>
                  <a:prstClr val="white"/>
                </a:solidFill>
                <a:effectLst/>
                <a:uLnTx/>
                <a:uFillTx/>
                <a:latin typeface="Arial"/>
                <a:ea typeface="Play"/>
                <a:cs typeface="Arial"/>
                <a:sym typeface="Arial"/>
              </a:rPr>
              <a:t>AI Agent Standards Initiative </a:t>
            </a:r>
            <a:endParaRPr kumimoji="0" lang="en-US" sz="3733" b="0" i="0" u="none" strike="noStrike" kern="1200" cap="none" spc="0" normalizeH="0" baseline="0" noProof="0" dirty="0">
              <a:ln>
                <a:noFill/>
              </a:ln>
              <a:solidFill>
                <a:prstClr val="white"/>
              </a:solidFill>
              <a:effectLst/>
              <a:uLnTx/>
              <a:uFillTx/>
              <a:latin typeface="Play"/>
              <a:ea typeface="Play"/>
              <a:cs typeface="Play"/>
              <a:sym typeface="Play"/>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4076-E6DD-8345-FBCD-42143D84FEA4}"/>
              </a:ext>
            </a:extLst>
          </p:cNvPr>
          <p:cNvSpPr>
            <a:spLocks noGrp="1"/>
          </p:cNvSpPr>
          <p:nvPr>
            <p:ph type="title"/>
          </p:nvPr>
        </p:nvSpPr>
        <p:spPr/>
        <p:txBody>
          <a:bodyPr>
            <a:normAutofit fontScale="90000"/>
          </a:bodyPr>
          <a:lstStyle/>
          <a:p>
            <a:r>
              <a:rPr lang="en-US" dirty="0"/>
              <a:t>AI in Health Care at NIST: A Few Projects</a:t>
            </a:r>
          </a:p>
        </p:txBody>
      </p:sp>
      <p:sp>
        <p:nvSpPr>
          <p:cNvPr id="3" name="TextBox 2">
            <a:extLst>
              <a:ext uri="{FF2B5EF4-FFF2-40B4-BE49-F238E27FC236}">
                <a16:creationId xmlns:a16="http://schemas.microsoft.com/office/drawing/2014/main" id="{D716D37F-77C1-71B5-70CA-EC296E3AEB28}"/>
              </a:ext>
            </a:extLst>
          </p:cNvPr>
          <p:cNvSpPr txBox="1"/>
          <p:nvPr/>
        </p:nvSpPr>
        <p:spPr>
          <a:xfrm>
            <a:off x="539978" y="2052465"/>
            <a:ext cx="8286307" cy="3046988"/>
          </a:xfrm>
          <a:prstGeom prst="rect">
            <a:avLst/>
          </a:prstGeom>
          <a:noFill/>
        </p:spPr>
        <p:txBody>
          <a:bodyPr wrap="none" rtlCol="0">
            <a:spAutoFit/>
          </a:bodyPr>
          <a:lstStyle/>
          <a:p>
            <a:pPr marL="380990" indent="-380990" defTabSz="609585">
              <a:buFont typeface="Arial" panose="020B0604020202020204" pitchFamily="34" charset="0"/>
              <a:buChar char="•"/>
            </a:pPr>
            <a:r>
              <a:rPr lang="en-US" sz="2400" dirty="0">
                <a:solidFill>
                  <a:prstClr val="white"/>
                </a:solidFill>
                <a:latin typeface="Calibri" panose="020F0502020204030204"/>
              </a:rPr>
              <a:t>AI Applied to Bioimaging</a:t>
            </a:r>
          </a:p>
          <a:p>
            <a:pPr marL="380990" indent="-380990" defTabSz="609585">
              <a:buFont typeface="Arial" panose="020B0604020202020204" pitchFamily="34" charset="0"/>
              <a:buChar char="•"/>
            </a:pPr>
            <a:r>
              <a:rPr lang="en-US" sz="2400" dirty="0">
                <a:solidFill>
                  <a:prstClr val="white"/>
                </a:solidFill>
                <a:latin typeface="Calibri" panose="020F0502020204030204"/>
              </a:rPr>
              <a:t>Developing Metrics for Generative AI: Medical Chatbots</a:t>
            </a:r>
          </a:p>
          <a:p>
            <a:pPr marL="380990" indent="-380990" defTabSz="609585">
              <a:buFont typeface="Arial" panose="020B0604020202020204" pitchFamily="34" charset="0"/>
              <a:buChar char="•"/>
            </a:pPr>
            <a:r>
              <a:rPr lang="en-US" sz="2400" dirty="0">
                <a:solidFill>
                  <a:prstClr val="white"/>
                </a:solidFill>
                <a:latin typeface="Calibri" panose="020F0502020204030204"/>
              </a:rPr>
              <a:t>Cross Evaluation for ARPA-H CARE Program</a:t>
            </a:r>
          </a:p>
          <a:p>
            <a:pPr marL="380990" indent="-380990" defTabSz="609585">
              <a:buFont typeface="Arial" panose="020B0604020202020204" pitchFamily="34" charset="0"/>
              <a:buChar char="•"/>
            </a:pPr>
            <a:r>
              <a:rPr lang="en-US" sz="2400" dirty="0">
                <a:solidFill>
                  <a:prstClr val="white"/>
                </a:solidFill>
                <a:latin typeface="Calibri" panose="020F0502020204030204"/>
              </a:rPr>
              <a:t>Agent Based Approaches for  Evaluating Agentic Architectures</a:t>
            </a:r>
          </a:p>
          <a:p>
            <a:pPr marL="380990" indent="-380990" defTabSz="609585">
              <a:buFont typeface="Arial" panose="020B0604020202020204" pitchFamily="34" charset="0"/>
              <a:buChar char="•"/>
            </a:pPr>
            <a:r>
              <a:rPr lang="en-US" sz="2400" dirty="0">
                <a:solidFill>
                  <a:prstClr val="white"/>
                </a:solidFill>
                <a:latin typeface="Calibri" panose="020F0502020204030204"/>
              </a:rPr>
              <a:t>Evaluating Human Computer Interactions in  EHRs</a:t>
            </a:r>
          </a:p>
          <a:p>
            <a:pPr marL="380990" indent="-380990" defTabSz="609585">
              <a:buFont typeface="Arial" panose="020B0604020202020204" pitchFamily="34" charset="0"/>
              <a:buChar char="•"/>
            </a:pPr>
            <a:r>
              <a:rPr lang="en-US" sz="2400" dirty="0">
                <a:solidFill>
                  <a:prstClr val="white"/>
                </a:solidFill>
                <a:latin typeface="Calibri" panose="020F0502020204030204"/>
              </a:rPr>
              <a:t>Use of Natural Language Processing for Health Care Standards</a:t>
            </a:r>
          </a:p>
          <a:p>
            <a:pPr marL="380990" indent="-380990" defTabSz="609585">
              <a:buFont typeface="Arial" panose="020B0604020202020204" pitchFamily="34" charset="0"/>
              <a:buChar char="•"/>
            </a:pPr>
            <a:r>
              <a:rPr lang="en-US" sz="2400" dirty="0">
                <a:solidFill>
                  <a:prstClr val="white"/>
                </a:solidFill>
                <a:latin typeface="Calibri" panose="020F0502020204030204"/>
              </a:rPr>
              <a:t>Improving Data Quality for Health Care Applications</a:t>
            </a:r>
          </a:p>
          <a:p>
            <a:pPr defTabSz="609585"/>
            <a:endParaRPr lang="en-US" sz="2400" dirty="0">
              <a:solidFill>
                <a:prstClr val="white"/>
              </a:solidFill>
              <a:latin typeface="Calibri" panose="020F0502020204030204"/>
            </a:endParaRPr>
          </a:p>
        </p:txBody>
      </p:sp>
    </p:spTree>
    <p:extLst>
      <p:ext uri="{BB962C8B-B14F-4D97-AF65-F5344CB8AC3E}">
        <p14:creationId xmlns:p14="http://schemas.microsoft.com/office/powerpoint/2010/main" val="133729743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5573E-EBE5-F9E2-E846-EBE5D757EF78}"/>
              </a:ext>
            </a:extLst>
          </p:cNvPr>
          <p:cNvSpPr>
            <a:spLocks noGrp="1"/>
          </p:cNvSpPr>
          <p:nvPr>
            <p:ph type="title"/>
          </p:nvPr>
        </p:nvSpPr>
        <p:spPr>
          <a:xfrm>
            <a:off x="950608" y="2648944"/>
            <a:ext cx="10515600" cy="1325033"/>
          </a:xfrm>
        </p:spPr>
        <p:txBody>
          <a:bodyPr/>
          <a:lstStyle/>
          <a:p>
            <a:r>
              <a:rPr lang="en-US" dirty="0"/>
              <a:t>Thank You</a:t>
            </a:r>
          </a:p>
        </p:txBody>
      </p:sp>
    </p:spTree>
    <p:extLst>
      <p:ext uri="{BB962C8B-B14F-4D97-AF65-F5344CB8AC3E}">
        <p14:creationId xmlns:p14="http://schemas.microsoft.com/office/powerpoint/2010/main" val="190286501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C7F61-BD62-CC98-2ACE-8F1153B8AE4A}"/>
            </a:ext>
          </a:extLst>
        </p:cNvPr>
        <p:cNvGrpSpPr/>
        <p:nvPr/>
      </p:nvGrpSpPr>
      <p:grpSpPr>
        <a:xfrm>
          <a:off x="0" y="0"/>
          <a:ext cx="0" cy="0"/>
          <a:chOff x="0" y="0"/>
          <a:chExt cx="0" cy="0"/>
        </a:xfrm>
      </p:grpSpPr>
      <p:sp>
        <p:nvSpPr>
          <p:cNvPr id="4" name="Text Placeholder 5">
            <a:extLst>
              <a:ext uri="{FF2B5EF4-FFF2-40B4-BE49-F238E27FC236}">
                <a16:creationId xmlns:a16="http://schemas.microsoft.com/office/drawing/2014/main" id="{1DEE8C75-5DA1-99CA-DB4E-B6B1FA616E9C}"/>
              </a:ext>
            </a:extLst>
          </p:cNvPr>
          <p:cNvSpPr txBox="1">
            <a:spLocks/>
          </p:cNvSpPr>
          <p:nvPr/>
        </p:nvSpPr>
        <p:spPr>
          <a:xfrm>
            <a:off x="0" y="0"/>
            <a:ext cx="6174658" cy="6096000"/>
          </a:xfrm>
          <a:prstGeom prst="rect">
            <a:avLst/>
          </a:prstGeom>
          <a:solidFill>
            <a:schemeClr val="accent5">
              <a:lumMod val="40000"/>
              <a:lumOff val="6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none"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2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rPr>
              <a:t>Artificial Intelligence in Healthcare</a:t>
            </a: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2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rPr>
              <a:t>Roundtable</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Dr. Jesse Isaacman-Beck</a:t>
            </a:r>
            <a: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Director, Division of Artificial Intelligence Policy and Strategy, ONC</a:t>
            </a:r>
            <a:endPar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20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Ram D. Sriram</a:t>
            </a:r>
            <a: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Senior Science Advisor, Information Technology Lab, NIST</a:t>
            </a:r>
            <a:b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br>
            <a:endPar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Dr. Samantha Jacques</a:t>
            </a:r>
            <a: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Vice President, Corporate Clinical Engineering, McLaren Healthcare</a:t>
            </a:r>
            <a:b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br>
            <a:endPar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Rob Suárez</a:t>
            </a:r>
            <a:r>
              <a:rPr kumimoji="0" lang="en-US" sz="20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Vice President and Chief Information Security Officer, CareFirst BlueCross BlueShi</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eld</a:t>
            </a: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sp>
        <p:nvSpPr>
          <p:cNvPr id="5" name="Text Placeholder 5">
            <a:extLst>
              <a:ext uri="{FF2B5EF4-FFF2-40B4-BE49-F238E27FC236}">
                <a16:creationId xmlns:a16="http://schemas.microsoft.com/office/drawing/2014/main" id="{B49AF651-D575-AE06-7816-736D6A351322}"/>
              </a:ext>
            </a:extLst>
          </p:cNvPr>
          <p:cNvSpPr txBox="1">
            <a:spLocks/>
          </p:cNvSpPr>
          <p:nvPr/>
        </p:nvSpPr>
        <p:spPr>
          <a:xfrm>
            <a:off x="6174658" y="0"/>
            <a:ext cx="6017342" cy="6096000"/>
          </a:xfrm>
          <a:prstGeom prst="rect">
            <a:avLst/>
          </a:prstGeom>
          <a:solidFill>
            <a:schemeClr val="bg1">
              <a:lumMod val="95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200" b="1" i="0" u="none"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endParaRPr>
          </a:p>
          <a:p>
            <a:pPr marL="457200" marR="0" lvl="1" indent="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2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rPr>
              <a:t>Related Resources</a:t>
            </a:r>
            <a:br>
              <a:rPr kumimoji="0" lang="en-US" sz="18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br>
            <a:endParaRPr kumimoji="0" lang="en-US" sz="18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6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6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HHS AI Strategy and Use Case Inventory (DHHS)</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600" b="0" i="0" u="sng" strike="noStrike" kern="100" cap="none" spc="0" normalizeH="0" baseline="0" noProof="0" dirty="0">
                <a:ln>
                  <a:noFill/>
                </a:ln>
                <a:solidFill>
                  <a:srgbClr val="0563C1"/>
                </a:solidFill>
                <a:effectLst/>
                <a:uLnTx/>
                <a:uFillTx/>
                <a:latin typeface="Calibri" panose="020F0502020204030204"/>
                <a:ea typeface="Times New Roman" panose="02020603050405020304" pitchFamily="18" charset="0"/>
                <a:cs typeface="Times New Roman" panose="02020603050405020304" pitchFamily="18" charset="0"/>
              </a:rPr>
              <a:t>https://tech.hhs.gov/ai</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6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6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Information Technology Laboratory (ITL) AI Program (NIST)</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6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hlinkClick r:id="rId3"/>
              </a:rPr>
              <a:t>https://www.nist.gov/artificial-intelligence/nist-information-technology-laboratory-itl-ai-program</a:t>
            </a:r>
            <a:r>
              <a:rPr kumimoji="0" lang="en-US" sz="16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 </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6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6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AI Cyber Glossary (HSCC)</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hlinkClick r:id="rId4"/>
              </a:rPr>
              <a:t>https://healthsectorcouncil.org/ai-cyber-glossary/</a:t>
            </a:r>
            <a:endParaRPr kumimoji="0" lang="en-US" sz="16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6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AI Cyber Governance Framework Implementation Guide (HSCC)</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hlinkClick r:id="rId5"/>
              </a:rPr>
              <a:t>https://healthsectorcouncil.org/ai-cyber-governance/</a:t>
            </a: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rPr>
              <a:t> </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6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Third Party AI Risk and Supply Chain Transparency Guide </a:t>
            </a:r>
            <a:r>
              <a:rPr kumimoji="0" lang="en-US" sz="16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(HSCC)</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hlinkClick r:id="rId6"/>
              </a:rPr>
              <a:t>https://healthsectorcouncil.org/ai-cyber-thirdparty/</a:t>
            </a: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6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4FF6978C-1C42-26D1-632F-5208E268327D}"/>
              </a:ext>
            </a:extLst>
          </p:cNvPr>
          <p:cNvSpPr txBox="1">
            <a:spLocks noGrp="1"/>
          </p:cNvSpPr>
          <p:nvPr>
            <p:ph type="title" idx="4294967295"/>
          </p:nvPr>
        </p:nvSpPr>
        <p:spPr>
          <a:xfrm>
            <a:off x="2805412" y="6121645"/>
            <a:ext cx="8501632" cy="7363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OCR NIST 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 2026 </a:t>
            </a:r>
          </a:p>
        </p:txBody>
      </p:sp>
    </p:spTree>
    <p:extLst>
      <p:ext uri="{BB962C8B-B14F-4D97-AF65-F5344CB8AC3E}">
        <p14:creationId xmlns:p14="http://schemas.microsoft.com/office/powerpoint/2010/main" val="252804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DD0D5-7AF6-F2EE-EF2B-5C54277BE0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AB0220-9C2C-5EF3-4133-ACA55B818289}"/>
              </a:ext>
            </a:extLst>
          </p:cNvPr>
          <p:cNvSpPr txBox="1">
            <a:spLocks noGrp="1"/>
          </p:cNvSpPr>
          <p:nvPr>
            <p:ph type="title" idx="4294967295"/>
          </p:nvPr>
        </p:nvSpPr>
        <p:spPr>
          <a:xfrm>
            <a:off x="7828192" y="2479344"/>
            <a:ext cx="4510112" cy="18993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Safeguarding Health Information: Building Assurance through HIPAA Security 2026</a:t>
            </a:r>
          </a:p>
        </p:txBody>
      </p:sp>
    </p:spTree>
    <p:extLst>
      <p:ext uri="{BB962C8B-B14F-4D97-AF65-F5344CB8AC3E}">
        <p14:creationId xmlns:p14="http://schemas.microsoft.com/office/powerpoint/2010/main" val="1154744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455B0D7-8AF1-2204-E51E-2FA1D43D430A}"/>
              </a:ext>
            </a:extLst>
          </p:cNvPr>
          <p:cNvSpPr>
            <a:spLocks noGrp="1"/>
          </p:cNvSpPr>
          <p:nvPr>
            <p:ph type="body" sz="quarter" idx="13"/>
          </p:nvPr>
        </p:nvSpPr>
        <p:spPr>
          <a:xfrm>
            <a:off x="6179502" y="1066800"/>
            <a:ext cx="5917248" cy="5575017"/>
          </a:xfrm>
          <a:solidFill>
            <a:schemeClr val="bg1">
              <a:lumMod val="95000"/>
            </a:schemeClr>
          </a:solidFill>
        </p:spPr>
        <p:txBody>
          <a:bodyPr>
            <a:normAutofit/>
          </a:bodyPr>
          <a:lstStyle/>
          <a:p>
            <a:pPr marL="457200" marR="0" lvl="1" indent="0" algn="ctr">
              <a:lnSpc>
                <a:spcPct val="107000"/>
              </a:lnSpc>
              <a:spcBef>
                <a:spcPts val="0"/>
              </a:spcBef>
              <a:spcAft>
                <a:spcPts val="0"/>
              </a:spcAft>
              <a:buSzPts val="1000"/>
              <a:buNone/>
              <a:tabLst>
                <a:tab pos="914400" algn="l"/>
              </a:tabLst>
            </a:pPr>
            <a:endParaRPr lang="en-US" sz="1800" b="1" u="sng" kern="100" dirty="0">
              <a:solidFill>
                <a:schemeClr val="accent1">
                  <a:lumMod val="75000"/>
                </a:schemeClr>
              </a:solidFill>
              <a:cs typeface="Times New Roman" panose="02020603050405020304" pitchFamily="18" charset="0"/>
            </a:endParaRPr>
          </a:p>
          <a:p>
            <a:pPr marL="457200" marR="0" lvl="1" indent="0" algn="ctr">
              <a:lnSpc>
                <a:spcPct val="107000"/>
              </a:lnSpc>
              <a:spcBef>
                <a:spcPts val="0"/>
              </a:spcBef>
              <a:spcAft>
                <a:spcPts val="0"/>
              </a:spcAft>
              <a:buSzPts val="1000"/>
              <a:buNone/>
              <a:tabLst>
                <a:tab pos="914400" algn="l"/>
              </a:tabLst>
            </a:pPr>
            <a:endParaRPr lang="en-US" sz="2000" b="1" u="sng" kern="100" dirty="0">
              <a:solidFill>
                <a:schemeClr val="accent1">
                  <a:lumMod val="75000"/>
                </a:schemeClr>
              </a:solidFill>
              <a:cs typeface="Times New Roman" panose="02020603050405020304" pitchFamily="18" charset="0"/>
            </a:endParaRPr>
          </a:p>
          <a:p>
            <a:pPr marL="457200" marR="0" lvl="1" indent="0" algn="ctr">
              <a:lnSpc>
                <a:spcPct val="107000"/>
              </a:lnSpc>
              <a:spcBef>
                <a:spcPts val="0"/>
              </a:spcBef>
              <a:spcAft>
                <a:spcPts val="0"/>
              </a:spcAft>
              <a:buSzPts val="1000"/>
              <a:buNone/>
              <a:tabLst>
                <a:tab pos="914400" algn="l"/>
              </a:tabLst>
            </a:pPr>
            <a:r>
              <a:rPr lang="en-US" sz="2000" b="1" u="sng" kern="100" dirty="0">
                <a:solidFill>
                  <a:schemeClr val="accent1">
                    <a:lumMod val="75000"/>
                  </a:schemeClr>
                </a:solidFill>
                <a:cs typeface="Times New Roman" panose="02020603050405020304" pitchFamily="18" charset="0"/>
              </a:rPr>
              <a:t>Related Resources</a:t>
            </a:r>
            <a:br>
              <a:rPr lang="en-US" sz="1800" b="1" kern="100" dirty="0">
                <a:solidFill>
                  <a:schemeClr val="tx1"/>
                </a:solidFill>
                <a:ea typeface="Times New Roman" panose="02020603050405020304" pitchFamily="18" charset="0"/>
                <a:cs typeface="Times New Roman" panose="02020603050405020304" pitchFamily="18" charset="0"/>
              </a:rPr>
            </a:br>
            <a:endParaRPr lang="en-US" sz="1800" b="1" kern="100" dirty="0">
              <a:solidFill>
                <a:schemeClr val="tx1"/>
              </a:solidFill>
              <a:ea typeface="Times New Roman" panose="02020603050405020304" pitchFamily="18"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Times New Roman" panose="02020603050405020304" pitchFamily="18" charset="0"/>
                <a:cs typeface="Times New Roman" panose="02020603050405020304" pitchFamily="18" charset="0"/>
              </a:rPr>
              <a:t>Ransomware Cybersecurity Framework Profile (</a:t>
            </a:r>
            <a:r>
              <a:rPr lang="en-US" sz="1800" b="1" kern="100" dirty="0" err="1">
                <a:solidFill>
                  <a:schemeClr val="tx1"/>
                </a:solidFill>
                <a:ea typeface="Times New Roman" panose="02020603050405020304" pitchFamily="18" charset="0"/>
                <a:cs typeface="Times New Roman" panose="02020603050405020304" pitchFamily="18" charset="0"/>
              </a:rPr>
              <a:t>NCCoE</a:t>
            </a:r>
            <a:r>
              <a:rPr lang="en-US" sz="1800" b="1" kern="100" dirty="0">
                <a:solidFill>
                  <a:schemeClr val="tx1"/>
                </a:solidFill>
                <a:ea typeface="Times New Roman" panose="02020603050405020304" pitchFamily="18" charset="0"/>
                <a:cs typeface="Times New Roman" panose="02020603050405020304" pitchFamily="18" charset="0"/>
              </a:rPr>
              <a:t>)</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kern="100" dirty="0">
                <a:solidFill>
                  <a:schemeClr val="tx1"/>
                </a:solidFill>
                <a:effectLst/>
                <a:ea typeface="Times New Roman" panose="02020603050405020304" pitchFamily="18" charset="0"/>
                <a:cs typeface="Times New Roman" panose="02020603050405020304" pitchFamily="18" charset="0"/>
                <a:hlinkClick r:id="rId2"/>
              </a:rPr>
              <a:t>https://www.nccoe.nist.gov/projects/ransomware-csf-community-profile</a:t>
            </a:r>
            <a:r>
              <a:rPr lang="en-US" sz="1600" kern="100" dirty="0">
                <a:solidFill>
                  <a:schemeClr val="tx1"/>
                </a:solidFill>
                <a:effectLst/>
                <a:ea typeface="Times New Roman" panose="02020603050405020304" pitchFamily="18" charset="0"/>
                <a:cs typeface="Times New Roman" panose="02020603050405020304" pitchFamily="18" charset="0"/>
              </a:rPr>
              <a:t> </a:t>
            </a:r>
            <a:endParaRPr lang="en-US" sz="1600" b="1" kern="100" dirty="0">
              <a:solidFill>
                <a:schemeClr val="tx1"/>
              </a:solidFill>
              <a:effectLst/>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endParaRPr lang="en-US" sz="1600" b="1" kern="100" dirty="0">
              <a:solidFill>
                <a:schemeClr val="tx1"/>
              </a:solidFill>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Calibri" panose="020F0502020204030204" pitchFamily="34" charset="0"/>
                <a:cs typeface="Times New Roman" panose="02020603050405020304" pitchFamily="18" charset="0"/>
              </a:rPr>
              <a:t>Cybersecurity Framework Profile for AI (NIST)</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u="sng" dirty="0">
                <a:solidFill>
                  <a:schemeClr val="tx1"/>
                </a:solidFill>
                <a:hlinkClick r:id="rId3"/>
              </a:rPr>
              <a:t>https://csrc.nist.gov/pubs/ir/8596/iprd</a:t>
            </a:r>
            <a:r>
              <a:rPr lang="en-US" sz="1600" u="sng" dirty="0">
                <a:solidFill>
                  <a:schemeClr val="tx1"/>
                </a:solidFill>
              </a:rPr>
              <a:t> </a:t>
            </a:r>
          </a:p>
          <a:p>
            <a:pPr marL="457200" marR="0" lvl="1" indent="0">
              <a:lnSpc>
                <a:spcPct val="107000"/>
              </a:lnSpc>
              <a:spcBef>
                <a:spcPts val="0"/>
              </a:spcBef>
              <a:spcAft>
                <a:spcPts val="0"/>
              </a:spcAft>
              <a:buSzPts val="1000"/>
              <a:buNone/>
              <a:tabLst>
                <a:tab pos="914400" algn="l"/>
              </a:tabLst>
            </a:pPr>
            <a:endParaRPr lang="en-US" sz="1600" b="1" u="sng" dirty="0">
              <a:solidFill>
                <a:schemeClr val="tx1"/>
              </a:solidFill>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Calibri" panose="020F0502020204030204" pitchFamily="34" charset="0"/>
                <a:cs typeface="Times New Roman" panose="02020603050405020304" pitchFamily="18" charset="0"/>
              </a:rPr>
              <a:t>Risk Analysis Video (OCR)</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u="sng" dirty="0">
                <a:solidFill>
                  <a:schemeClr val="tx1"/>
                </a:solidFill>
                <a:hlinkClick r:id="rId4"/>
              </a:rPr>
              <a:t>https://www.youtube.com/watch?v=hxfxhokzKEU</a:t>
            </a:r>
            <a:r>
              <a:rPr lang="en-US" sz="1600" u="sng" dirty="0">
                <a:solidFill>
                  <a:schemeClr val="tx1"/>
                </a:solidFill>
              </a:rPr>
              <a:t> </a:t>
            </a:r>
            <a:endParaRPr lang="en-US" sz="1600" b="1" dirty="0">
              <a:solidFill>
                <a:schemeClr val="tx1"/>
              </a:solidFill>
            </a:endParaRPr>
          </a:p>
          <a:p>
            <a:pPr marL="457200" marR="0" lvl="1" indent="0">
              <a:lnSpc>
                <a:spcPct val="107000"/>
              </a:lnSpc>
              <a:spcBef>
                <a:spcPts val="0"/>
              </a:spcBef>
              <a:spcAft>
                <a:spcPts val="0"/>
              </a:spcAft>
              <a:buSzPts val="1000"/>
              <a:buNone/>
              <a:tabLst>
                <a:tab pos="914400" algn="l"/>
              </a:tabLst>
            </a:pPr>
            <a:endParaRPr lang="en-US" sz="1400" b="1" dirty="0">
              <a:solidFill>
                <a:schemeClr val="tx1"/>
              </a:solidFill>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Calibri" panose="020F0502020204030204" pitchFamily="34" charset="0"/>
                <a:cs typeface="Times New Roman" panose="02020603050405020304" pitchFamily="18" charset="0"/>
              </a:rPr>
              <a:t>Risk Management Video (OCR)</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u="sng" dirty="0">
                <a:solidFill>
                  <a:schemeClr val="tx1"/>
                </a:solidFill>
                <a:hlinkClick r:id="rId5"/>
              </a:rPr>
              <a:t>https://www.youtube.com/watch?v=kDyrj-fJzhw</a:t>
            </a:r>
            <a:r>
              <a:rPr lang="en-US" sz="1600" u="sng" dirty="0">
                <a:solidFill>
                  <a:schemeClr val="tx1"/>
                </a:solidFill>
              </a:rPr>
              <a:t> </a:t>
            </a:r>
            <a:endParaRPr lang="en-US" sz="1600" kern="100" dirty="0">
              <a:solidFill>
                <a:schemeClr val="tx1"/>
              </a:solidFill>
              <a:effectLst/>
              <a:ea typeface="Calibri" panose="020F0502020204030204" pitchFamily="34" charset="0"/>
              <a:cs typeface="Times New Roman" panose="02020603050405020304" pitchFamily="18" charset="0"/>
            </a:endParaRPr>
          </a:p>
          <a:p>
            <a:endParaRPr lang="en-US" dirty="0">
              <a:solidFill>
                <a:schemeClr val="tx1"/>
              </a:solidFill>
            </a:endParaRPr>
          </a:p>
        </p:txBody>
      </p:sp>
      <p:sp>
        <p:nvSpPr>
          <p:cNvPr id="8" name="Text Placeholder 5">
            <a:extLst>
              <a:ext uri="{FF2B5EF4-FFF2-40B4-BE49-F238E27FC236}">
                <a16:creationId xmlns:a16="http://schemas.microsoft.com/office/drawing/2014/main" id="{86C81BC8-DE77-4912-4908-69CCBEDB9428}"/>
              </a:ext>
            </a:extLst>
          </p:cNvPr>
          <p:cNvSpPr txBox="1">
            <a:spLocks/>
          </p:cNvSpPr>
          <p:nvPr/>
        </p:nvSpPr>
        <p:spPr>
          <a:xfrm>
            <a:off x="95250" y="1066801"/>
            <a:ext cx="5802630" cy="5575016"/>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rPr>
              <a:t>NIST Cybersecurity Framework Profiles,</a:t>
            </a: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000" b="1" i="0" u="sng" strike="noStrike" kern="100" cap="none" spc="0" normalizeH="0" baseline="0" noProof="0" dirty="0">
                <a:ln>
                  <a:noFill/>
                </a:ln>
                <a:solidFill>
                  <a:srgbClr val="5B9BD5">
                    <a:lumMod val="50000"/>
                  </a:srgbClr>
                </a:solidFill>
                <a:effectLst/>
                <a:uLnTx/>
                <a:uFillTx/>
                <a:latin typeface="Calibri" panose="020F0502020204030204"/>
                <a:ea typeface="+mn-ea"/>
                <a:cs typeface="Times New Roman" panose="02020603050405020304" pitchFamily="18" charset="0"/>
              </a:rPr>
              <a:t>Risk Analysis, and Risk Management</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Nick Heesters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Senior Advisor for Cybersecurity, Health Information Privacy, Data, and Cybersecurity Division, HHS Office for Civil Rights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Jeffrey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Marron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Security Engineer, Cybersecurity and Privacy Applications Group, NIST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Ishika Khemani</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Cybersecurity Strategy and Implementation Engineer, MITRE</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sp>
        <p:nvSpPr>
          <p:cNvPr id="3" name="Title 2">
            <a:extLst>
              <a:ext uri="{FF2B5EF4-FFF2-40B4-BE49-F238E27FC236}">
                <a16:creationId xmlns:a16="http://schemas.microsoft.com/office/drawing/2014/main" id="{92F5179B-FCF8-F4B4-89D8-FDD910D92495}"/>
              </a:ext>
            </a:extLst>
          </p:cNvPr>
          <p:cNvSpPr txBox="1">
            <a:spLocks noGrp="1"/>
          </p:cNvSpPr>
          <p:nvPr>
            <p:ph type="title" idx="4294967295"/>
          </p:nvPr>
        </p:nvSpPr>
        <p:spPr>
          <a:xfrm>
            <a:off x="3827721" y="109857"/>
            <a:ext cx="8084396" cy="8651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OCR NIST 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 2026</a:t>
            </a:r>
          </a:p>
        </p:txBody>
      </p:sp>
    </p:spTree>
    <p:extLst>
      <p:ext uri="{BB962C8B-B14F-4D97-AF65-F5344CB8AC3E}">
        <p14:creationId xmlns:p14="http://schemas.microsoft.com/office/powerpoint/2010/main" val="3535275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lstStyle/>
          <a:p>
            <a:r>
              <a:rPr lang="en-US" sz="4200" dirty="0"/>
              <a:t>NIST Ransomware Profile</a:t>
            </a:r>
          </a:p>
        </p:txBody>
      </p:sp>
      <p:sp>
        <p:nvSpPr>
          <p:cNvPr id="16" name="Content Placeholder 15"/>
          <p:cNvSpPr>
            <a:spLocks noGrp="1"/>
          </p:cNvSpPr>
          <p:nvPr>
            <p:ph sz="quarter" idx="10"/>
          </p:nvPr>
        </p:nvSpPr>
        <p:spPr>
          <a:xfrm>
            <a:off x="230606" y="3331632"/>
            <a:ext cx="11560341" cy="553998"/>
          </a:xfrm>
        </p:spPr>
        <p:txBody>
          <a:bodyPr/>
          <a:lstStyle/>
          <a:p>
            <a:pPr>
              <a:lnSpc>
                <a:spcPct val="100000"/>
              </a:lnSpc>
            </a:pPr>
            <a:r>
              <a:rPr lang="en-US" sz="3000" dirty="0"/>
              <a:t>Rev 1 Update for CSF 2.0</a:t>
            </a:r>
          </a:p>
        </p:txBody>
      </p:sp>
      <p:sp>
        <p:nvSpPr>
          <p:cNvPr id="21" name="Text Placeholder 20"/>
          <p:cNvSpPr>
            <a:spLocks noGrp="1"/>
          </p:cNvSpPr>
          <p:nvPr>
            <p:ph type="body" sz="quarter" idx="11"/>
          </p:nvPr>
        </p:nvSpPr>
        <p:spPr>
          <a:xfrm>
            <a:off x="230606" y="4664142"/>
            <a:ext cx="5408194" cy="757130"/>
          </a:xfrm>
        </p:spPr>
        <p:txBody>
          <a:bodyPr/>
          <a:lstStyle/>
          <a:p>
            <a:r>
              <a:rPr lang="en-US" dirty="0"/>
              <a:t>Bill Fisher, Security Engineer, </a:t>
            </a:r>
            <a:r>
              <a:rPr lang="en-US" dirty="0" err="1"/>
              <a:t>NCCoE</a:t>
            </a:r>
            <a:endParaRPr lang="en-US" dirty="0"/>
          </a:p>
        </p:txBody>
      </p:sp>
      <p:sp>
        <p:nvSpPr>
          <p:cNvPr id="22" name="Content Placeholder 21"/>
          <p:cNvSpPr>
            <a:spLocks noGrp="1"/>
          </p:cNvSpPr>
          <p:nvPr>
            <p:ph sz="quarter" idx="12"/>
          </p:nvPr>
        </p:nvSpPr>
        <p:spPr/>
        <p:txBody>
          <a:bodyPr/>
          <a:lstStyle/>
          <a:p>
            <a:r>
              <a:rPr lang="en-US" dirty="0"/>
              <a:t>September 2026</a:t>
            </a:r>
          </a:p>
        </p:txBody>
      </p:sp>
    </p:spTree>
    <p:extLst>
      <p:ext uri="{BB962C8B-B14F-4D97-AF65-F5344CB8AC3E}">
        <p14:creationId xmlns:p14="http://schemas.microsoft.com/office/powerpoint/2010/main" val="292327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40316" y="2933879"/>
            <a:ext cx="10515600" cy="674031"/>
          </a:xfrm>
        </p:spPr>
        <p:txBody>
          <a:bodyPr/>
          <a:lstStyle/>
          <a:p>
            <a:r>
              <a:rPr lang="en-US" dirty="0"/>
              <a:t>What makes Ransomware Different?</a:t>
            </a:r>
          </a:p>
        </p:txBody>
      </p:sp>
    </p:spTree>
    <p:extLst>
      <p:ext uri="{BB962C8B-B14F-4D97-AF65-F5344CB8AC3E}">
        <p14:creationId xmlns:p14="http://schemas.microsoft.com/office/powerpoint/2010/main" val="1383463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54965"/>
            <a:ext cx="10515600" cy="884555"/>
          </a:xfrm>
        </p:spPr>
        <p:txBody>
          <a:bodyPr/>
          <a:lstStyle/>
          <a:p>
            <a:r>
              <a:rPr lang="en-US" dirty="0">
                <a:solidFill>
                  <a:schemeClr val="accent1"/>
                </a:solidFill>
              </a:rPr>
              <a:t>Ransomware </a:t>
            </a:r>
            <a:r>
              <a:rPr lang="en-US" dirty="0">
                <a:solidFill>
                  <a:schemeClr val="accent2"/>
                </a:solidFill>
              </a:rPr>
              <a:t>– What makes it different?</a:t>
            </a:r>
          </a:p>
        </p:txBody>
      </p:sp>
      <p:sp>
        <p:nvSpPr>
          <p:cNvPr id="2" name="Slide Number Placeholder 1">
            <a:extLst>
              <a:ext uri="{FF2B5EF4-FFF2-40B4-BE49-F238E27FC236}">
                <a16:creationId xmlns:a16="http://schemas.microsoft.com/office/drawing/2014/main" id="{87043CBE-9093-984B-9F7F-3D87C01A8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813BF9-5145-4417-B95D-FA862797388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pic>
        <p:nvPicPr>
          <p:cNvPr id="1026" name="Picture 2" descr="NIST Releases Tips and Tactics for Dealing With Ransomware | NIST">
            <a:extLst>
              <a:ext uri="{FF2B5EF4-FFF2-40B4-BE49-F238E27FC236}">
                <a16:creationId xmlns:a16="http://schemas.microsoft.com/office/drawing/2014/main" id="{096FB7E9-CF5F-CFAA-6F36-FA0EA80E29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2834" y="2388235"/>
            <a:ext cx="5012267" cy="28194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9E3CA6B-4593-7237-6919-2D8788DF7744}"/>
              </a:ext>
            </a:extLst>
          </p:cNvPr>
          <p:cNvSpPr/>
          <p:nvPr/>
        </p:nvSpPr>
        <p:spPr>
          <a:xfrm>
            <a:off x="596899" y="1687354"/>
            <a:ext cx="5744633" cy="517064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Typically, a data availability attack where  other malware may be a data confidentiality attack</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Goal is to get you to pay the ransom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A lot of stress and pressure put on the victim with loss of business function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You may not be able to control the PR around the attack.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Mitigation plan requires prior preparedness for communication, PR, recovery, </a:t>
            </a:r>
            <a:r>
              <a:rPr kumimoji="0" lang="en-US" sz="2200" b="0" i="0" u="none" strike="noStrike" kern="1200" cap="none" spc="0" normalizeH="0" baseline="0" noProof="0" dirty="0" err="1">
                <a:ln>
                  <a:noFill/>
                </a:ln>
                <a:solidFill>
                  <a:srgbClr val="000000"/>
                </a:solidFill>
                <a:effectLst/>
                <a:uLnTx/>
                <a:uFillTx/>
                <a:latin typeface="Source Sans Pro" panose="020B0503030403020204" pitchFamily="34" charset="0"/>
                <a:ea typeface="Source Sans Pro" panose="020B0503030403020204" pitchFamily="34" charset="0"/>
                <a:cs typeface="+mn-cs"/>
              </a:rPr>
              <a:t>etc</a:t>
            </a:r>
            <a:r>
              <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1796206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40316" y="2643031"/>
            <a:ext cx="10515600" cy="1255728"/>
          </a:xfrm>
        </p:spPr>
        <p:txBody>
          <a:bodyPr/>
          <a:lstStyle/>
          <a:p>
            <a:r>
              <a:rPr lang="en-US" dirty="0"/>
              <a:t>NIST Work:</a:t>
            </a:r>
            <a:br>
              <a:rPr lang="en-US" dirty="0"/>
            </a:br>
            <a:r>
              <a:rPr lang="en-US" dirty="0"/>
              <a:t>Cybersecurity Framework Profile</a:t>
            </a:r>
          </a:p>
        </p:txBody>
      </p:sp>
    </p:spTree>
    <p:extLst>
      <p:ext uri="{BB962C8B-B14F-4D97-AF65-F5344CB8AC3E}">
        <p14:creationId xmlns:p14="http://schemas.microsoft.com/office/powerpoint/2010/main" val="774284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1">
            <a:extLst>
              <a:ext uri="{FF2B5EF4-FFF2-40B4-BE49-F238E27FC236}">
                <a16:creationId xmlns:a16="http://schemas.microsoft.com/office/drawing/2014/main" id="{D265C39E-860A-5742-9F14-711FF2DCC992}"/>
              </a:ext>
            </a:extLst>
          </p:cNvPr>
          <p:cNvSpPr>
            <a:spLocks noGrp="1"/>
          </p:cNvSpPr>
          <p:nvPr>
            <p:ph type="title"/>
          </p:nvPr>
        </p:nvSpPr>
        <p:spPr>
          <a:xfrm>
            <a:off x="838200" y="354965"/>
            <a:ext cx="10515600" cy="884555"/>
          </a:xfrm>
        </p:spPr>
        <p:txBody>
          <a:bodyPr>
            <a:normAutofit fontScale="90000"/>
          </a:bodyPr>
          <a:lstStyle/>
          <a:p>
            <a:r>
              <a:rPr lang="en-US" dirty="0">
                <a:solidFill>
                  <a:schemeClr val="accent1"/>
                </a:solidFill>
              </a:rPr>
              <a:t>New CSF 2.0 Profile – </a:t>
            </a:r>
            <a:r>
              <a:rPr lang="en-US" dirty="0">
                <a:solidFill>
                  <a:schemeClr val="accent2"/>
                </a:solidFill>
              </a:rPr>
              <a:t>Ransomware Risk Management</a:t>
            </a:r>
            <a:endParaRPr lang="en-US" dirty="0">
              <a:solidFill>
                <a:schemeClr val="accent1"/>
              </a:solidFill>
            </a:endParaRPr>
          </a:p>
        </p:txBody>
      </p:sp>
      <p:sp>
        <p:nvSpPr>
          <p:cNvPr id="2" name="Slide Number Placeholder 1">
            <a:extLst>
              <a:ext uri="{FF2B5EF4-FFF2-40B4-BE49-F238E27FC236}">
                <a16:creationId xmlns:a16="http://schemas.microsoft.com/office/drawing/2014/main" id="{45AACA6A-D01C-D849-80DF-D89277861D9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813BF9-5145-4417-B95D-FA862797388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3012EF97-936C-8E4B-8118-26C9830E95F8}"/>
              </a:ext>
            </a:extLst>
          </p:cNvPr>
          <p:cNvSpPr/>
          <p:nvPr/>
        </p:nvSpPr>
        <p:spPr>
          <a:xfrm>
            <a:off x="4419600" y="1676400"/>
            <a:ext cx="7772400" cy="4893647"/>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Document Updated to CSF 2.0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Final document published in June 2026</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Document maps CSF categories and informative references (such as NIST SP 800-53) to ransomware risk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Additional comments can be sent to </a:t>
            </a:r>
            <a:r>
              <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hlinkClick r:id="rId3"/>
              </a:rPr>
              <a:t>ransomware@nist.gov</a:t>
            </a:r>
            <a:endPar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hlinkClick r:id="rId4"/>
              </a:rPr>
              <a:t>https://csrc.nist.gov/pubs/ir/8374/r1/ipd</a:t>
            </a:r>
            <a:endPar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p:txBody>
      </p:sp>
      <p:sp>
        <p:nvSpPr>
          <p:cNvPr id="7" name="TextBox 6">
            <a:extLst>
              <a:ext uri="{FF2B5EF4-FFF2-40B4-BE49-F238E27FC236}">
                <a16:creationId xmlns:a16="http://schemas.microsoft.com/office/drawing/2014/main" id="{22717C64-87B5-569E-708B-69ED0F12444A}"/>
              </a:ext>
              <a:ext uri="{C183D7F6-B498-43B3-948B-1728B52AA6E4}">
                <adec:decorative xmlns:adec="http://schemas.microsoft.com/office/drawing/2017/decorative" val="1"/>
              </a:ext>
            </a:extLst>
          </p:cNvPr>
          <p:cNvSpPr txBox="1"/>
          <p:nvPr/>
        </p:nvSpPr>
        <p:spPr>
          <a:xfrm>
            <a:off x="1317171" y="-1730829"/>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descr="Cover page of NIST Internal Report 8371r1, Ransomware Risk Management: A Cybersecurity Framework 2.0 Community Profile">
            <a:extLst>
              <a:ext uri="{FF2B5EF4-FFF2-40B4-BE49-F238E27FC236}">
                <a16:creationId xmlns:a16="http://schemas.microsoft.com/office/drawing/2014/main" id="{C99A2C01-2285-7AE7-0928-43CD83E9B622}"/>
              </a:ext>
            </a:extLst>
          </p:cNvPr>
          <p:cNvPicPr>
            <a:picLocks noChangeAspect="1"/>
          </p:cNvPicPr>
          <p:nvPr/>
        </p:nvPicPr>
        <p:blipFill>
          <a:blip r:embed="rId5"/>
          <a:stretch>
            <a:fillRect/>
          </a:stretch>
        </p:blipFill>
        <p:spPr>
          <a:xfrm>
            <a:off x="457200" y="1828799"/>
            <a:ext cx="3733800" cy="4835439"/>
          </a:xfrm>
          <a:prstGeom prst="rect">
            <a:avLst/>
          </a:prstGeom>
          <a:ln w="12700">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25345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54965"/>
            <a:ext cx="10515600" cy="884555"/>
          </a:xfrm>
        </p:spPr>
        <p:txBody>
          <a:bodyPr/>
          <a:lstStyle/>
          <a:p>
            <a:r>
              <a:rPr lang="en-US" dirty="0">
                <a:solidFill>
                  <a:schemeClr val="accent1"/>
                </a:solidFill>
              </a:rPr>
              <a:t>Ransomware Profile </a:t>
            </a:r>
            <a:r>
              <a:rPr lang="en-US" dirty="0">
                <a:solidFill>
                  <a:schemeClr val="accent2"/>
                </a:solidFill>
              </a:rPr>
              <a:t>– Quick Start Guide</a:t>
            </a:r>
          </a:p>
        </p:txBody>
      </p:sp>
      <p:sp>
        <p:nvSpPr>
          <p:cNvPr id="2" name="Slide Number Placeholder 1">
            <a:extLst>
              <a:ext uri="{FF2B5EF4-FFF2-40B4-BE49-F238E27FC236}">
                <a16:creationId xmlns:a16="http://schemas.microsoft.com/office/drawing/2014/main" id="{87043CBE-9093-984B-9F7F-3D87C01A8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813BF9-5145-4417-B95D-FA862797388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pic>
        <p:nvPicPr>
          <p:cNvPr id="6" name="Picture 5" descr="The Framework is organized by five key Functions – Identify, Protect, Detect, Respond, and Recover. These five terms provide a&#10;comprehensive way to view the lifecycle for managing cybersecurity risk. The activities listed under each Function offer a good&#10;starting point for any organization, including those with limited resources to address cybersecurity challenges. They help to set&#10;priorities so that an organization gets the greatest value out of its efforts to manage ransomware risks. Much depends on how&#10;sophisticated your current operations are in terms of cybersecurity risk management. While there are many other things that can and&#10;should be done to combat ransomware, it is important to recognize that you don’t need to do everything all at once. Getting started is&#10;the key in cybersecurity, including managing ransomware risks! NIST recommends taking these steps to help thwart ransomware...&#10;&#10;Identify: Develop an organizational understanding to manage cybersecurity risk to: systems, assets, data, and capabilities.&#10;&#10;Identify the external information systems to which&#10;your enterprise connects. In case of a ransomware&#10;event, you need to plan how you will communicate with&#10;partners and identify possible actions to temporarily&#10;disconnect from external systems. Identifying these&#10;connections will also help put security controls in place&#10;(e.g., access rights) and indicate areas where controls&#10;may be shared with third parties. ">
            <a:extLst>
              <a:ext uri="{FF2B5EF4-FFF2-40B4-BE49-F238E27FC236}">
                <a16:creationId xmlns:a16="http://schemas.microsoft.com/office/drawing/2014/main" id="{270D7FBE-D4D1-6E44-A616-5A90E8F3E673}"/>
              </a:ext>
            </a:extLst>
          </p:cNvPr>
          <p:cNvPicPr>
            <a:picLocks noChangeAspect="1"/>
          </p:cNvPicPr>
          <p:nvPr/>
        </p:nvPicPr>
        <p:blipFill>
          <a:blip r:embed="rId2"/>
          <a:stretch>
            <a:fillRect/>
          </a:stretch>
        </p:blipFill>
        <p:spPr>
          <a:xfrm>
            <a:off x="1022350" y="1892935"/>
            <a:ext cx="10147300" cy="3784600"/>
          </a:xfrm>
          <a:prstGeom prst="rect">
            <a:avLst/>
          </a:prstGeom>
        </p:spPr>
      </p:pic>
      <p:sp>
        <p:nvSpPr>
          <p:cNvPr id="9" name="TextBox 8">
            <a:extLst>
              <a:ext uri="{FF2B5EF4-FFF2-40B4-BE49-F238E27FC236}">
                <a16:creationId xmlns:a16="http://schemas.microsoft.com/office/drawing/2014/main" id="{77640F15-1092-284F-B080-2BFF0CFC4C66}"/>
              </a:ext>
            </a:extLst>
          </p:cNvPr>
          <p:cNvSpPr txBox="1"/>
          <p:nvPr/>
        </p:nvSpPr>
        <p:spPr>
          <a:xfrm>
            <a:off x="1276350" y="5869404"/>
            <a:ext cx="9906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hlinkClick r:id="rId3"/>
              </a:rPr>
              <a:t>https://csrc.nist.gov/csrc/media/Publications/white-paper/2022/02/24/getting-started-with-cybersecurity-risk-management-ransomware/final/documents/quick-start-guide--ransomware.pdf</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155462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54965"/>
            <a:ext cx="10515600" cy="884555"/>
          </a:xfrm>
        </p:spPr>
        <p:txBody>
          <a:bodyPr/>
          <a:lstStyle/>
          <a:p>
            <a:r>
              <a:rPr lang="en-US" dirty="0">
                <a:solidFill>
                  <a:schemeClr val="accent1"/>
                </a:solidFill>
              </a:rPr>
              <a:t>Ransomware Profile </a:t>
            </a:r>
            <a:r>
              <a:rPr lang="en-US" dirty="0">
                <a:solidFill>
                  <a:schemeClr val="accent2"/>
                </a:solidFill>
              </a:rPr>
              <a:t>– Basic Tips</a:t>
            </a:r>
          </a:p>
        </p:txBody>
      </p:sp>
      <p:sp>
        <p:nvSpPr>
          <p:cNvPr id="2" name="Slide Number Placeholder 1">
            <a:extLst>
              <a:ext uri="{FF2B5EF4-FFF2-40B4-BE49-F238E27FC236}">
                <a16:creationId xmlns:a16="http://schemas.microsoft.com/office/drawing/2014/main" id="{87043CBE-9093-984B-9F7F-3D87C01A8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813BF9-5145-4417-B95D-FA862797388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pic>
        <p:nvPicPr>
          <p:cNvPr id="8" name="Picture 7" descr="Basic Ransomware Tips:&#10;Even without undertaking all the measures described in this Ransomware Community Profile, there are some basic preventive steps that an organization can take now to protect against and recover from the ransomware threat. These include:&#10;&#10;1. Plan for Ransomware Events.&#10;- Establish organizational priorities and determine risk appetite to guide the selection of ransomware mitigations that align with business needs and risks. (GV.OC-01, GV.RM-02, GV.RM-03)&#10;- Know your decision makers. Determine cybersecurity roles and responsibilities to facilitate accountability and clear decision making for cybersecurity risk. (GV.RR-02)&#10;- Enumerate legal requirements. Understand and manage the legal, regulatory, and contractual requirements that impact cybersecurity risks and response.&#10;&#10;2. Educate employees on avoiding ransomware infections.">
            <a:extLst>
              <a:ext uri="{FF2B5EF4-FFF2-40B4-BE49-F238E27FC236}">
                <a16:creationId xmlns:a16="http://schemas.microsoft.com/office/drawing/2014/main" id="{C1C3767A-FA42-A2FA-F42C-2251A67953E4}"/>
              </a:ext>
            </a:extLst>
          </p:cNvPr>
          <p:cNvPicPr>
            <a:picLocks noChangeAspect="1"/>
          </p:cNvPicPr>
          <p:nvPr/>
        </p:nvPicPr>
        <p:blipFill>
          <a:blip r:embed="rId2"/>
          <a:stretch>
            <a:fillRect/>
          </a:stretch>
        </p:blipFill>
        <p:spPr>
          <a:xfrm>
            <a:off x="3733800" y="1929161"/>
            <a:ext cx="8272562" cy="3633439"/>
          </a:xfrm>
          <a:prstGeom prst="rect">
            <a:avLst/>
          </a:prstGeom>
        </p:spPr>
      </p:pic>
      <p:sp>
        <p:nvSpPr>
          <p:cNvPr id="10" name="Rectangle 9">
            <a:extLst>
              <a:ext uri="{FF2B5EF4-FFF2-40B4-BE49-F238E27FC236}">
                <a16:creationId xmlns:a16="http://schemas.microsoft.com/office/drawing/2014/main" id="{A5B2CFDA-D08D-F71F-3D36-4524EDFCFF55}"/>
              </a:ext>
            </a:extLst>
          </p:cNvPr>
          <p:cNvSpPr/>
          <p:nvPr/>
        </p:nvSpPr>
        <p:spPr>
          <a:xfrm>
            <a:off x="109438" y="1752600"/>
            <a:ext cx="3505200" cy="4093428"/>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We realize not every organization will have resources to assess their ransomware preparedness using the NIST Cybersecurity Framework, especially SMBs.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This section conveys essential information all organizations should consider for ransomware mitigation.</a:t>
            </a:r>
          </a:p>
        </p:txBody>
      </p:sp>
      <p:sp>
        <p:nvSpPr>
          <p:cNvPr id="11" name="Rectangle 10">
            <a:extLst>
              <a:ext uri="{FF2B5EF4-FFF2-40B4-BE49-F238E27FC236}">
                <a16:creationId xmlns:a16="http://schemas.microsoft.com/office/drawing/2014/main" id="{9592DAD5-D8F9-4B43-2361-2276CD01ACC1}"/>
              </a:ext>
            </a:extLst>
          </p:cNvPr>
          <p:cNvSpPr/>
          <p:nvPr/>
        </p:nvSpPr>
        <p:spPr>
          <a:xfrm>
            <a:off x="109438" y="5906553"/>
            <a:ext cx="11091962" cy="70788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Each action is mapped to controls in the CSF framework which can provide more context. These controls are considers top priority, as every organization should be implementing them. </a:t>
            </a:r>
          </a:p>
        </p:txBody>
      </p:sp>
    </p:spTree>
    <p:extLst>
      <p:ext uri="{BB962C8B-B14F-4D97-AF65-F5344CB8AC3E}">
        <p14:creationId xmlns:p14="http://schemas.microsoft.com/office/powerpoint/2010/main" val="521427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54965"/>
            <a:ext cx="10515600" cy="884555"/>
          </a:xfrm>
        </p:spPr>
        <p:txBody>
          <a:bodyPr/>
          <a:lstStyle/>
          <a:p>
            <a:r>
              <a:rPr lang="en-US" dirty="0">
                <a:solidFill>
                  <a:schemeClr val="accent1"/>
                </a:solidFill>
              </a:rPr>
              <a:t>Ransomware Profile </a:t>
            </a:r>
            <a:r>
              <a:rPr lang="en-US" dirty="0">
                <a:solidFill>
                  <a:schemeClr val="accent2"/>
                </a:solidFill>
              </a:rPr>
              <a:t>– CSF Mapping</a:t>
            </a:r>
          </a:p>
        </p:txBody>
      </p:sp>
      <p:sp>
        <p:nvSpPr>
          <p:cNvPr id="2" name="Slide Number Placeholder 1">
            <a:extLst>
              <a:ext uri="{FF2B5EF4-FFF2-40B4-BE49-F238E27FC236}">
                <a16:creationId xmlns:a16="http://schemas.microsoft.com/office/drawing/2014/main" id="{87043CBE-9093-984B-9F7F-3D87C01A8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813BF9-5145-4417-B95D-FA862797388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pic>
        <p:nvPicPr>
          <p:cNvPr id="8" name="Picture 7" descr="CSF 2.0 Category - Identity Management, Authentication, and Access Control (PR.AA): Access to physical and logical assets is limited to authorized users, services, and hardware and managed commensurate with the assessed risk of unauthorized access.&#10;CSF 2.0 Outcome: PR.AA-01: Identities and credentials for authorized users, services, and hardware are managed by the organization.&#10;Ransomware Application: Because ransomware attacks often start with credential compromise, proper credential management is an essential mitigation. The type of credential and how credentials are issued, managed, revoced and recovered are critical considerations for preventing credential compromise that could lead to ransomware events.">
            <a:extLst>
              <a:ext uri="{FF2B5EF4-FFF2-40B4-BE49-F238E27FC236}">
                <a16:creationId xmlns:a16="http://schemas.microsoft.com/office/drawing/2014/main" id="{457AA6CA-7032-6E44-8F83-F08D7029690D}"/>
              </a:ext>
            </a:extLst>
          </p:cNvPr>
          <p:cNvPicPr>
            <a:picLocks noChangeAspect="1"/>
          </p:cNvPicPr>
          <p:nvPr/>
        </p:nvPicPr>
        <p:blipFill>
          <a:blip r:embed="rId2"/>
          <a:stretch>
            <a:fillRect/>
          </a:stretch>
        </p:blipFill>
        <p:spPr>
          <a:xfrm>
            <a:off x="2209800" y="1818215"/>
            <a:ext cx="7772400" cy="2635359"/>
          </a:xfrm>
          <a:prstGeom prst="rect">
            <a:avLst/>
          </a:prstGeom>
        </p:spPr>
      </p:pic>
      <p:sp>
        <p:nvSpPr>
          <p:cNvPr id="9" name="Rectangle 8">
            <a:extLst>
              <a:ext uri="{FF2B5EF4-FFF2-40B4-BE49-F238E27FC236}">
                <a16:creationId xmlns:a16="http://schemas.microsoft.com/office/drawing/2014/main" id="{30579DA6-1CC8-0CDB-F8B1-6A37DEC94C93}"/>
              </a:ext>
            </a:extLst>
          </p:cNvPr>
          <p:cNvSpPr/>
          <p:nvPr/>
        </p:nvSpPr>
        <p:spPr>
          <a:xfrm>
            <a:off x="2133600" y="4709103"/>
            <a:ext cx="7772400" cy="1200329"/>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Table Maps relevant CSF Profile outcomes to Ransomware Risk mitigation.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rPr>
              <a:t>Organizations can use this to perform a gap analysis assessing their current controls against the controls listed in the profile.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36577270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54965"/>
            <a:ext cx="10515600" cy="884555"/>
          </a:xfrm>
        </p:spPr>
        <p:txBody>
          <a:bodyPr/>
          <a:lstStyle/>
          <a:p>
            <a:r>
              <a:rPr lang="en-US" dirty="0">
                <a:solidFill>
                  <a:schemeClr val="accent1"/>
                </a:solidFill>
              </a:rPr>
              <a:t>What the document is </a:t>
            </a:r>
            <a:r>
              <a:rPr lang="en-US" dirty="0">
                <a:solidFill>
                  <a:schemeClr val="accent2"/>
                </a:solidFill>
              </a:rPr>
              <a:t>– and isn’t…</a:t>
            </a:r>
          </a:p>
        </p:txBody>
      </p:sp>
      <p:sp>
        <p:nvSpPr>
          <p:cNvPr id="2" name="Slide Number Placeholder 1">
            <a:extLst>
              <a:ext uri="{FF2B5EF4-FFF2-40B4-BE49-F238E27FC236}">
                <a16:creationId xmlns:a16="http://schemas.microsoft.com/office/drawing/2014/main" id="{87043CBE-9093-984B-9F7F-3D87C01A8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813BF9-5145-4417-B95D-FA862797388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22E2E46-FD57-7A4E-A9FE-26803EA6128C}"/>
              </a:ext>
            </a:extLst>
          </p:cNvPr>
          <p:cNvSpPr txBox="1"/>
          <p:nvPr/>
        </p:nvSpPr>
        <p:spPr>
          <a:xfrm>
            <a:off x="213138" y="2069465"/>
            <a:ext cx="6134099" cy="415498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Meant for organizations who are using or wish to use the CSF to assess their ransomware preparedness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Useful to operational technology and small to medium businesses, though these organizations have expressed the need for sector specific guidance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We’ve also heard the need for a “playbook” and other applied guidance and may address them with future work</a:t>
            </a:r>
          </a:p>
        </p:txBody>
      </p:sp>
      <p:pic>
        <p:nvPicPr>
          <p:cNvPr id="6" name="Picture 5" descr="Screenshot of training video titled &quot;Protecting Your Small Business: Ransomware&quot;">
            <a:extLst>
              <a:ext uri="{FF2B5EF4-FFF2-40B4-BE49-F238E27FC236}">
                <a16:creationId xmlns:a16="http://schemas.microsoft.com/office/drawing/2014/main" id="{E2789718-03C3-E34F-A147-1F501AAA3355}"/>
              </a:ext>
            </a:extLst>
          </p:cNvPr>
          <p:cNvPicPr>
            <a:picLocks noChangeAspect="1"/>
          </p:cNvPicPr>
          <p:nvPr/>
        </p:nvPicPr>
        <p:blipFill>
          <a:blip r:embed="rId2"/>
          <a:stretch>
            <a:fillRect/>
          </a:stretch>
        </p:blipFill>
        <p:spPr>
          <a:xfrm>
            <a:off x="6553200" y="2209800"/>
            <a:ext cx="5209761" cy="3524250"/>
          </a:xfrm>
          <a:prstGeom prst="rect">
            <a:avLst/>
          </a:prstGeom>
        </p:spPr>
      </p:pic>
      <p:sp>
        <p:nvSpPr>
          <p:cNvPr id="7" name="TextBox 6">
            <a:extLst>
              <a:ext uri="{FF2B5EF4-FFF2-40B4-BE49-F238E27FC236}">
                <a16:creationId xmlns:a16="http://schemas.microsoft.com/office/drawing/2014/main" id="{6DE55349-95B7-EA46-AB9F-F0B66AD59B36}"/>
              </a:ext>
            </a:extLst>
          </p:cNvPr>
          <p:cNvSpPr txBox="1"/>
          <p:nvPr/>
        </p:nvSpPr>
        <p:spPr>
          <a:xfrm>
            <a:off x="6553200" y="5891311"/>
            <a:ext cx="5867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See our new SMB ransomware video: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hlinkClick r:id="rId3"/>
              </a:rPr>
              <a:t>https://youtu.be/2I7Jn1qHw4U</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9575704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3950579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Contact Us</a:t>
            </a:r>
          </a:p>
        </p:txBody>
      </p:sp>
      <p:sp>
        <p:nvSpPr>
          <p:cNvPr id="4" name="TextBox 3"/>
          <p:cNvSpPr txBox="1"/>
          <p:nvPr/>
        </p:nvSpPr>
        <p:spPr>
          <a:xfrm>
            <a:off x="2274142" y="2030705"/>
            <a:ext cx="7964557" cy="142026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F8CBD"/>
                </a:solidFill>
                <a:effectLst/>
                <a:uLnTx/>
                <a:uFillTx/>
                <a:latin typeface="Arial" charset="0"/>
                <a:ea typeface="Arial" charset="0"/>
                <a:cs typeface="Arial" charset="0"/>
              </a:rPr>
              <a:t>For more ransomware related NIST resources:</a:t>
            </a:r>
            <a:endParaRPr kumimoji="0" lang="en-US" sz="2000" b="0" i="0" u="none" strike="noStrike" kern="1200" cap="none" spc="0" normalizeH="0" baseline="0" noProof="0" dirty="0">
              <a:ln>
                <a:noFill/>
              </a:ln>
              <a:solidFill>
                <a:srgbClr val="4F8CBD"/>
              </a:solidFill>
              <a:effectLst/>
              <a:uLnTx/>
              <a:uFillTx/>
              <a:latin typeface="Arial" charset="0"/>
              <a:ea typeface="Arial" charset="0"/>
              <a:cs typeface="Arial" charset="0"/>
              <a:hlinkClick r:id="rId3"/>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F8CBD"/>
                </a:solidFill>
                <a:effectLst/>
                <a:uLnTx/>
                <a:uFillTx/>
                <a:latin typeface="Arial" charset="0"/>
                <a:ea typeface="Arial" charset="0"/>
                <a:cs typeface="Arial" charset="0"/>
                <a:hlinkClick r:id="rId3"/>
              </a:rPr>
              <a:t>https://csrc.nist.gov/Projects/ransomware-protection-and-response</a:t>
            </a:r>
            <a:endParaRPr kumimoji="0" lang="en-US" sz="2000" b="0" i="0" u="none" strike="noStrike" kern="1200" cap="none" spc="0" normalizeH="0" baseline="0" noProof="0" dirty="0">
              <a:ln>
                <a:noFill/>
              </a:ln>
              <a:solidFill>
                <a:srgbClr val="4F8CBD"/>
              </a:solidFill>
              <a:effectLst/>
              <a:uLnTx/>
              <a:uFillTx/>
              <a:latin typeface="Arial" charset="0"/>
              <a:ea typeface="Arial" charset="0"/>
              <a:cs typeface="Arial"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F8CBD"/>
                </a:solidFill>
                <a:effectLst/>
                <a:uLnTx/>
                <a:uFillTx/>
                <a:latin typeface="Arial" charset="0"/>
                <a:ea typeface="Arial" charset="0"/>
                <a:cs typeface="Arial" charset="0"/>
              </a:rPr>
              <a:t>Contact us: </a:t>
            </a:r>
            <a:r>
              <a:rPr kumimoji="0" lang="en-US" sz="2000" b="0" i="0" u="none" strike="noStrike" kern="1200" cap="none" spc="0" normalizeH="0" baseline="0" noProof="0" dirty="0" err="1">
                <a:ln>
                  <a:noFill/>
                </a:ln>
                <a:solidFill>
                  <a:srgbClr val="4F8CBD"/>
                </a:solidFill>
                <a:effectLst/>
                <a:uLnTx/>
                <a:uFillTx/>
                <a:latin typeface="Arial" charset="0"/>
                <a:ea typeface="Arial" charset="0"/>
                <a:cs typeface="Arial" charset="0"/>
              </a:rPr>
              <a:t>Ransomware@nist.gov</a:t>
            </a:r>
            <a:endParaRPr kumimoji="0" lang="en-US" sz="2000" b="0" i="0" u="none" strike="noStrike" kern="1200" cap="none" spc="0" normalizeH="0" baseline="0" noProof="0" dirty="0">
              <a:ln>
                <a:noFill/>
              </a:ln>
              <a:solidFill>
                <a:srgbClr val="4F8CBD"/>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343537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3A884-9190-3854-1FC4-97C5A4C5EE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F4EF46-5E2E-B26C-99C9-59D502E34B47}"/>
              </a:ext>
            </a:extLst>
          </p:cNvPr>
          <p:cNvSpPr>
            <a:spLocks noGrp="1"/>
          </p:cNvSpPr>
          <p:nvPr>
            <p:ph type="title"/>
          </p:nvPr>
        </p:nvSpPr>
        <p:spPr>
          <a:xfrm>
            <a:off x="497839" y="1252920"/>
            <a:ext cx="10515600" cy="1325563"/>
          </a:xfrm>
        </p:spPr>
        <p:txBody>
          <a:bodyPr>
            <a:normAutofit fontScale="90000"/>
          </a:bodyPr>
          <a:lstStyle/>
          <a:p>
            <a:pPr lvl="0"/>
            <a:r>
              <a:rPr lang="en-US" dirty="0"/>
              <a:t>Real Cybersecurity for Artificial Intelligence:  NIST Cyber AI Profile Update</a:t>
            </a:r>
          </a:p>
        </p:txBody>
      </p:sp>
      <p:sp>
        <p:nvSpPr>
          <p:cNvPr id="5" name="TextBox 4">
            <a:extLst>
              <a:ext uri="{FF2B5EF4-FFF2-40B4-BE49-F238E27FC236}">
                <a16:creationId xmlns:a16="http://schemas.microsoft.com/office/drawing/2014/main" id="{BDE97D91-041E-819D-9ABF-C0C071276020}"/>
              </a:ext>
            </a:extLst>
          </p:cNvPr>
          <p:cNvSpPr txBox="1"/>
          <p:nvPr/>
        </p:nvSpPr>
        <p:spPr>
          <a:xfrm>
            <a:off x="498475" y="3588430"/>
            <a:ext cx="837948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Calibri"/>
              </a:rPr>
              <a:t>Ishika Khemani, MITRE</a:t>
            </a: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September 2026</a:t>
            </a:r>
          </a:p>
        </p:txBody>
      </p:sp>
    </p:spTree>
    <p:extLst>
      <p:ext uri="{BB962C8B-B14F-4D97-AF65-F5344CB8AC3E}">
        <p14:creationId xmlns:p14="http://schemas.microsoft.com/office/powerpoint/2010/main" val="34611621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89723-F0BA-4CE3-482A-AA96CB5F63CF}"/>
            </a:ext>
          </a:extLst>
        </p:cNvPr>
        <p:cNvGrpSpPr/>
        <p:nvPr/>
      </p:nvGrpSpPr>
      <p:grpSpPr>
        <a:xfrm>
          <a:off x="0" y="0"/>
          <a:ext cx="0" cy="0"/>
          <a:chOff x="0" y="0"/>
          <a:chExt cx="0" cy="0"/>
        </a:xfrm>
      </p:grpSpPr>
      <p:pic>
        <p:nvPicPr>
          <p:cNvPr id="10" name="Picture 9" descr="Long exposure shot from a moving train">
            <a:extLst>
              <a:ext uri="{FF2B5EF4-FFF2-40B4-BE49-F238E27FC236}">
                <a16:creationId xmlns:a16="http://schemas.microsoft.com/office/drawing/2014/main" id="{DB8E97C9-B0BE-92C3-C989-253F006445F8}"/>
              </a:ext>
            </a:extLst>
          </p:cNvPr>
          <p:cNvPicPr>
            <a:picLocks noChangeAspect="1"/>
          </p:cNvPicPr>
          <p:nvPr/>
        </p:nvPicPr>
        <p:blipFill>
          <a:blip r:embed="rId3">
            <a:alphaModFix amt="75000"/>
          </a:blip>
          <a:srcRect t="14819" b="13411"/>
          <a:stretch>
            <a:fillRect/>
          </a:stretch>
        </p:blipFill>
        <p:spPr>
          <a:xfrm>
            <a:off x="0" y="1064525"/>
            <a:ext cx="12192000" cy="5793475"/>
          </a:xfrm>
          <a:prstGeom prst="rect">
            <a:avLst/>
          </a:prstGeom>
        </p:spPr>
      </p:pic>
      <p:sp>
        <p:nvSpPr>
          <p:cNvPr id="2" name="Title 1">
            <a:extLst>
              <a:ext uri="{FF2B5EF4-FFF2-40B4-BE49-F238E27FC236}">
                <a16:creationId xmlns:a16="http://schemas.microsoft.com/office/drawing/2014/main" id="{3C50C1E4-5A04-23DF-23DA-34A290EFDD91}"/>
              </a:ext>
            </a:extLst>
          </p:cNvPr>
          <p:cNvSpPr>
            <a:spLocks noGrp="1"/>
          </p:cNvSpPr>
          <p:nvPr>
            <p:ph type="title"/>
          </p:nvPr>
        </p:nvSpPr>
        <p:spPr>
          <a:xfrm>
            <a:off x="573795" y="-10745"/>
            <a:ext cx="10515600" cy="1325563"/>
          </a:xfrm>
        </p:spPr>
        <p:txBody>
          <a:bodyPr/>
          <a:lstStyle/>
          <a:p>
            <a:r>
              <a:rPr lang="en-US" dirty="0"/>
              <a:t>The Need for a Cyber AI Profile</a:t>
            </a:r>
          </a:p>
        </p:txBody>
      </p:sp>
      <p:sp>
        <p:nvSpPr>
          <p:cNvPr id="7" name="Slide Number Placeholder 2">
            <a:extLst>
              <a:ext uri="{FF2B5EF4-FFF2-40B4-BE49-F238E27FC236}">
                <a16:creationId xmlns:a16="http://schemas.microsoft.com/office/drawing/2014/main" id="{B3733AE5-26AB-DE4A-B0B6-4739D9621B1A}"/>
              </a:ext>
            </a:extLst>
          </p:cNvPr>
          <p:cNvSpPr txBox="1">
            <a:spLocks/>
          </p:cNvSpPr>
          <p:nvPr/>
        </p:nvSpPr>
        <p:spPr>
          <a:xfrm>
            <a:off x="8875006" y="638673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EEB62B-FDC5-F542-B36B-F4CCC4099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40F590FB-1CF3-E17A-E177-8CFED6561C7E}"/>
              </a:ext>
            </a:extLst>
          </p:cNvPr>
          <p:cNvSpPr txBox="1"/>
          <p:nvPr/>
        </p:nvSpPr>
        <p:spPr>
          <a:xfrm>
            <a:off x="587" y="3166279"/>
            <a:ext cx="855655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AI is evolving every day. The Cyber AI Profile will help your cybersecurity program evolve with it.</a:t>
            </a:r>
          </a:p>
        </p:txBody>
      </p:sp>
    </p:spTree>
    <p:extLst>
      <p:ext uri="{BB962C8B-B14F-4D97-AF65-F5344CB8AC3E}">
        <p14:creationId xmlns:p14="http://schemas.microsoft.com/office/powerpoint/2010/main" val="2048497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AD3ED-636A-06C0-BD55-3AA93693C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C13E62-3423-BC5B-9279-18A38DCB65F4}"/>
              </a:ext>
            </a:extLst>
          </p:cNvPr>
          <p:cNvSpPr>
            <a:spLocks noGrp="1"/>
          </p:cNvSpPr>
          <p:nvPr>
            <p:ph type="title"/>
          </p:nvPr>
        </p:nvSpPr>
        <p:spPr/>
        <p:txBody>
          <a:bodyPr/>
          <a:lstStyle/>
          <a:p>
            <a:r>
              <a:rPr lang="en-US" dirty="0"/>
              <a:t>About the Cyber AI Profile Project</a:t>
            </a:r>
          </a:p>
        </p:txBody>
      </p:sp>
      <p:sp>
        <p:nvSpPr>
          <p:cNvPr id="7" name="Slide Number Placeholder 2">
            <a:extLst>
              <a:ext uri="{FF2B5EF4-FFF2-40B4-BE49-F238E27FC236}">
                <a16:creationId xmlns:a16="http://schemas.microsoft.com/office/drawing/2014/main" id="{408057F2-0C0A-B55B-7FAC-61980E57C328}"/>
              </a:ext>
            </a:extLst>
          </p:cNvPr>
          <p:cNvSpPr txBox="1">
            <a:spLocks/>
          </p:cNvSpPr>
          <p:nvPr/>
        </p:nvSpPr>
        <p:spPr>
          <a:xfrm>
            <a:off x="8875006" y="638673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EEB62B-FDC5-F542-B36B-F4CCC4099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6" name="Diagram 5">
            <a:extLst>
              <a:ext uri="{FF2B5EF4-FFF2-40B4-BE49-F238E27FC236}">
                <a16:creationId xmlns:a16="http://schemas.microsoft.com/office/drawing/2014/main" id="{88F8BD06-D689-913B-61E5-50FEEC359C9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761395176"/>
              </p:ext>
            </p:extLst>
          </p:nvPr>
        </p:nvGraphicFramePr>
        <p:xfrm>
          <a:off x="573795" y="832516"/>
          <a:ext cx="11044409" cy="6059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98757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B4A27-DC77-0041-0C15-A935317BD1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CFFBDB-88DA-49C8-8EED-2290AF53C797}"/>
              </a:ext>
            </a:extLst>
          </p:cNvPr>
          <p:cNvSpPr>
            <a:spLocks noGrp="1"/>
          </p:cNvSpPr>
          <p:nvPr>
            <p:ph type="title"/>
          </p:nvPr>
        </p:nvSpPr>
        <p:spPr>
          <a:xfrm>
            <a:off x="573088" y="8766"/>
            <a:ext cx="8562975" cy="1030608"/>
          </a:xfrm>
        </p:spPr>
        <p:txBody>
          <a:bodyPr>
            <a:normAutofit/>
          </a:bodyPr>
          <a:lstStyle/>
          <a:p>
            <a:r>
              <a:rPr lang="en-US" dirty="0"/>
              <a:t>Purpose of the Cyber AI Profile</a:t>
            </a:r>
          </a:p>
        </p:txBody>
      </p:sp>
      <p:sp>
        <p:nvSpPr>
          <p:cNvPr id="5" name="Slide Number Placeholder 2">
            <a:extLst>
              <a:ext uri="{FF2B5EF4-FFF2-40B4-BE49-F238E27FC236}">
                <a16:creationId xmlns:a16="http://schemas.microsoft.com/office/drawing/2014/main" id="{0072879F-631E-8298-D1D5-1744F590C8E9}"/>
              </a:ext>
            </a:extLst>
          </p:cNvPr>
          <p:cNvSpPr txBox="1">
            <a:spLocks/>
          </p:cNvSpPr>
          <p:nvPr/>
        </p:nvSpPr>
        <p:spPr>
          <a:xfrm>
            <a:off x="8875006" y="638673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EEB62B-FDC5-F542-B36B-F4CCC4099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7B481530-656B-1B9C-83F0-131A5F0784CA}"/>
              </a:ext>
              <a:ext uri="{C183D7F6-B498-43B3-948B-1728B52AA6E4}">
                <adec:decorative xmlns:adec="http://schemas.microsoft.com/office/drawing/2017/decorative" val="1"/>
              </a:ext>
            </a:extLst>
          </p:cNvPr>
          <p:cNvGrpSpPr/>
          <p:nvPr/>
        </p:nvGrpSpPr>
        <p:grpSpPr>
          <a:xfrm>
            <a:off x="2564889" y="1818936"/>
            <a:ext cx="6101440" cy="4550785"/>
            <a:chOff x="3876260" y="2482933"/>
            <a:chExt cx="7653129" cy="3751403"/>
          </a:xfrm>
        </p:grpSpPr>
        <p:sp>
          <p:nvSpPr>
            <p:cNvPr id="11" name="Arrow: Pentagon 10">
              <a:extLst>
                <a:ext uri="{FF2B5EF4-FFF2-40B4-BE49-F238E27FC236}">
                  <a16:creationId xmlns:a16="http://schemas.microsoft.com/office/drawing/2014/main" id="{6BBE2760-6FC8-95DE-9F62-05619AFD632E}"/>
                </a:ext>
              </a:extLst>
            </p:cNvPr>
            <p:cNvSpPr/>
            <p:nvPr/>
          </p:nvSpPr>
          <p:spPr>
            <a:xfrm>
              <a:off x="3876260" y="3843331"/>
              <a:ext cx="7653129" cy="1030608"/>
            </a:xfrm>
            <a:prstGeom prst="homePlat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274320" rIns="11887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Calibri" panose="020F0502020204030204"/>
                  <a:ea typeface="+mn-ea"/>
                  <a:cs typeface="Calibri Light"/>
                </a:rPr>
                <a:t>Foster </a:t>
              </a:r>
              <a:r>
                <a:rPr kumimoji="0" lang="en-US" sz="2200" b="1" i="1" u="none" strike="noStrike" kern="0" cap="none" spc="0" normalizeH="0" baseline="0" noProof="0" dirty="0">
                  <a:ln>
                    <a:noFill/>
                  </a:ln>
                  <a:solidFill>
                    <a:prstClr val="white"/>
                  </a:solidFill>
                  <a:effectLst/>
                  <a:uLnTx/>
                  <a:uFillTx/>
                  <a:latin typeface="Calibri" panose="020F0502020204030204"/>
                  <a:ea typeface="+mn-ea"/>
                  <a:cs typeface="Calibri Light"/>
                </a:rPr>
                <a:t>collaboration and communication </a:t>
              </a:r>
              <a:r>
                <a:rPr kumimoji="0" lang="en-US" sz="2200" b="0" i="0" u="none" strike="noStrike" kern="0" cap="none" spc="0" normalizeH="0" baseline="0" noProof="0" dirty="0">
                  <a:ln>
                    <a:noFill/>
                  </a:ln>
                  <a:solidFill>
                    <a:prstClr val="white"/>
                  </a:solidFill>
                  <a:effectLst/>
                  <a:uLnTx/>
                  <a:uFillTx/>
                  <a:latin typeface="Calibri" panose="020F0502020204030204"/>
                  <a:ea typeface="+mn-ea"/>
                  <a:cs typeface="Calibri Light"/>
                </a:rPr>
                <a:t>across the AI and cybersecurity communities</a:t>
              </a:r>
            </a:p>
          </p:txBody>
        </p:sp>
        <p:sp>
          <p:nvSpPr>
            <p:cNvPr id="13" name="Arrow: Pentagon 12">
              <a:extLst>
                <a:ext uri="{FF2B5EF4-FFF2-40B4-BE49-F238E27FC236}">
                  <a16:creationId xmlns:a16="http://schemas.microsoft.com/office/drawing/2014/main" id="{5C48D7CF-EE75-809C-B02C-79710FCA949B}"/>
                </a:ext>
              </a:extLst>
            </p:cNvPr>
            <p:cNvSpPr/>
            <p:nvPr/>
          </p:nvSpPr>
          <p:spPr>
            <a:xfrm>
              <a:off x="3876260" y="2482933"/>
              <a:ext cx="7653129" cy="1030608"/>
            </a:xfrm>
            <a:prstGeom prst="homePlat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274320" rIns="11887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Calibri" panose="020F0502020204030204"/>
                  <a:ea typeface="+mn-ea"/>
                  <a:cs typeface="Calibri Light"/>
                </a:rPr>
                <a:t>Establish a </a:t>
              </a:r>
              <a:r>
                <a:rPr kumimoji="0" lang="en-US" sz="2200" b="1" i="1" u="none" strike="noStrike" kern="0" cap="none" spc="0" normalizeH="0" baseline="0" noProof="0" dirty="0">
                  <a:ln>
                    <a:noFill/>
                  </a:ln>
                  <a:solidFill>
                    <a:prstClr val="white"/>
                  </a:solidFill>
                  <a:effectLst/>
                  <a:uLnTx/>
                  <a:uFillTx/>
                  <a:latin typeface="Calibri" panose="020F0502020204030204"/>
                  <a:ea typeface="+mn-ea"/>
                  <a:cs typeface="Calibri Light"/>
                </a:rPr>
                <a:t>shared understanding </a:t>
              </a:r>
              <a:r>
                <a:rPr kumimoji="0" lang="en-US" sz="2200" b="0" i="0" u="none" strike="noStrike" kern="0" cap="none" spc="0" normalizeH="0" baseline="0" noProof="0" dirty="0">
                  <a:ln>
                    <a:noFill/>
                  </a:ln>
                  <a:solidFill>
                    <a:prstClr val="white"/>
                  </a:solidFill>
                  <a:effectLst/>
                  <a:uLnTx/>
                  <a:uFillTx/>
                  <a:latin typeface="Calibri" panose="020F0502020204030204"/>
                  <a:ea typeface="+mn-ea"/>
                  <a:cs typeface="Calibri Light"/>
                </a:rPr>
                <a:t>of </a:t>
              </a:r>
              <a:r>
                <a:rPr kumimoji="0" lang="en-US" sz="2200" b="1" i="1" u="none" strike="noStrike" kern="0" cap="none" spc="0" normalizeH="0" baseline="0" noProof="0" dirty="0">
                  <a:ln>
                    <a:noFill/>
                  </a:ln>
                  <a:solidFill>
                    <a:prstClr val="white"/>
                  </a:solidFill>
                  <a:effectLst/>
                  <a:uLnTx/>
                  <a:uFillTx/>
                  <a:latin typeface="Calibri" panose="020F0502020204030204"/>
                  <a:ea typeface="+mn-ea"/>
                  <a:cs typeface="Calibri Light"/>
                </a:rPr>
                <a:t>AI-related cybersecurity priorities and considerations</a:t>
              </a:r>
              <a:r>
                <a:rPr kumimoji="0" lang="en-US" sz="2200" b="0" i="0" u="none" strike="noStrike" kern="0" cap="none" spc="0" normalizeH="0" baseline="0" noProof="0" dirty="0">
                  <a:ln>
                    <a:noFill/>
                  </a:ln>
                  <a:solidFill>
                    <a:prstClr val="white"/>
                  </a:solidFill>
                  <a:effectLst/>
                  <a:uLnTx/>
                  <a:uFillTx/>
                  <a:latin typeface="Calibri" panose="020F0502020204030204"/>
                  <a:ea typeface="+mn-ea"/>
                  <a:cs typeface="Calibri Light"/>
                </a:rPr>
                <a:t> for any organization</a:t>
              </a:r>
            </a:p>
          </p:txBody>
        </p:sp>
        <p:sp>
          <p:nvSpPr>
            <p:cNvPr id="15" name="Arrow: Pentagon 14">
              <a:extLst>
                <a:ext uri="{FF2B5EF4-FFF2-40B4-BE49-F238E27FC236}">
                  <a16:creationId xmlns:a16="http://schemas.microsoft.com/office/drawing/2014/main" id="{EAFBB33B-E711-8309-770D-F498F30AEACE}"/>
                </a:ext>
              </a:extLst>
            </p:cNvPr>
            <p:cNvSpPr/>
            <p:nvPr/>
          </p:nvSpPr>
          <p:spPr>
            <a:xfrm>
              <a:off x="3876260" y="5203728"/>
              <a:ext cx="7653129" cy="1030608"/>
            </a:xfrm>
            <a:prstGeom prst="homePlat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274320" rIns="11887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Calibri" panose="020F0502020204030204"/>
                  <a:ea typeface="+mn-ea"/>
                  <a:cs typeface="Calibri Light"/>
                </a:rPr>
                <a:t>Enable organizations to </a:t>
              </a:r>
              <a:r>
                <a:rPr kumimoji="0" lang="en-US" sz="2200" b="1" i="1" u="none" strike="noStrike" kern="0" cap="none" spc="0" normalizeH="0" baseline="0" noProof="0" dirty="0">
                  <a:ln>
                    <a:noFill/>
                  </a:ln>
                  <a:solidFill>
                    <a:prstClr val="white"/>
                  </a:solidFill>
                  <a:effectLst/>
                  <a:uLnTx/>
                  <a:uFillTx/>
                  <a:latin typeface="Calibri" panose="020F0502020204030204"/>
                  <a:ea typeface="+mn-ea"/>
                  <a:cs typeface="Calibri Light"/>
                </a:rPr>
                <a:t>demonstrate a degree of commitment and trustworthiness </a:t>
              </a:r>
              <a:r>
                <a:rPr kumimoji="0" lang="en-US" sz="2200" b="0" i="0" u="none" strike="noStrike" kern="0" cap="none" spc="0" normalizeH="0" baseline="0" noProof="0" dirty="0">
                  <a:ln>
                    <a:noFill/>
                  </a:ln>
                  <a:solidFill>
                    <a:prstClr val="white"/>
                  </a:solidFill>
                  <a:effectLst/>
                  <a:uLnTx/>
                  <a:uFillTx/>
                  <a:latin typeface="Calibri" panose="020F0502020204030204"/>
                  <a:ea typeface="+mn-ea"/>
                  <a:cs typeface="Calibri Light"/>
                </a:rPr>
                <a:t>using a </a:t>
              </a:r>
              <a:r>
                <a:rPr kumimoji="0" lang="en-US" sz="2200" b="1" i="1" u="none" strike="noStrike" kern="0" cap="none" spc="0" normalizeH="0" baseline="0" noProof="0" dirty="0">
                  <a:ln>
                    <a:noFill/>
                  </a:ln>
                  <a:solidFill>
                    <a:prstClr val="white"/>
                  </a:solidFill>
                  <a:effectLst/>
                  <a:uLnTx/>
                  <a:uFillTx/>
                  <a:latin typeface="Calibri" panose="020F0502020204030204"/>
                  <a:ea typeface="+mn-ea"/>
                  <a:cs typeface="Calibri Light"/>
                </a:rPr>
                <a:t>common set of AI cybersecurity outcomes</a:t>
              </a:r>
              <a:endParaRPr kumimoji="0" lang="en-US" sz="2200" b="0" i="0" u="none" strike="noStrike" kern="0" cap="none" spc="0" normalizeH="0" baseline="0" noProof="0" dirty="0">
                <a:ln>
                  <a:noFill/>
                </a:ln>
                <a:solidFill>
                  <a:prstClr val="white"/>
                </a:solidFill>
                <a:effectLst/>
                <a:uLnTx/>
                <a:uFillTx/>
                <a:latin typeface="Calibri" panose="020F0502020204030204"/>
                <a:ea typeface="+mn-ea"/>
                <a:cs typeface="Calibri Light"/>
              </a:endParaRPr>
            </a:p>
          </p:txBody>
        </p:sp>
      </p:grpSp>
      <p:sp>
        <p:nvSpPr>
          <p:cNvPr id="8" name="TextBox 7">
            <a:extLst>
              <a:ext uri="{FF2B5EF4-FFF2-40B4-BE49-F238E27FC236}">
                <a16:creationId xmlns:a16="http://schemas.microsoft.com/office/drawing/2014/main" id="{FF7532A3-343B-D4EC-C7BC-7B220A498020}"/>
              </a:ext>
            </a:extLst>
          </p:cNvPr>
          <p:cNvSpPr txBox="1"/>
          <p:nvPr/>
        </p:nvSpPr>
        <p:spPr>
          <a:xfrm>
            <a:off x="177417" y="1588982"/>
            <a:ext cx="2526620" cy="4975590"/>
          </a:xfrm>
          <a:prstGeom prst="roundRect">
            <a:avLst/>
          </a:prstGeom>
          <a:solidFill>
            <a:schemeClr val="accent1">
              <a:lumMod val="50000"/>
            </a:schemeClr>
          </a:solidFill>
          <a:ln w="28575">
            <a:solidFill>
              <a:srgbClr val="203864"/>
            </a:solidFill>
          </a:ln>
        </p:spPr>
        <p:txBody>
          <a:bodyPr wrap="square" lIns="91440" tIns="45720" rIns="91440" bIns="4572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Calibri"/>
                <a:ea typeface="Calibri"/>
                <a:cs typeface="Calibri"/>
              </a:rPr>
              <a:t>S</a:t>
            </a:r>
            <a:r>
              <a:rPr kumimoji="0" lang="en-US" sz="2400" b="0" i="0" u="none" strike="noStrike" kern="1200" cap="none" spc="0" normalizeH="0" baseline="0" noProof="0" dirty="0">
                <a:ln>
                  <a:noFill/>
                </a:ln>
                <a:solidFill>
                  <a:prstClr val="white"/>
                </a:solidFill>
                <a:effectLst/>
                <a:uLnTx/>
                <a:uFillTx/>
                <a:latin typeface="Calibri"/>
                <a:ea typeface="Calibri"/>
                <a:cs typeface="Calibri"/>
              </a:rPr>
              <a:t>upport cybersecurity programs as they manage the impacts of advancements in AI to their organization</a:t>
            </a:r>
            <a:endParaRPr kumimoji="0" lang="en-US" sz="2600" b="0" i="0" u="none" strike="noStrike" kern="1200" cap="none" spc="0" normalizeH="0" baseline="0" noProof="0" dirty="0">
              <a:ln>
                <a:noFill/>
              </a:ln>
              <a:solidFill>
                <a:prstClr val="white"/>
              </a:solidFill>
              <a:effectLst/>
              <a:uLnTx/>
              <a:uFillTx/>
              <a:latin typeface="Calibri"/>
              <a:ea typeface="Calibri"/>
              <a:cs typeface="Calibri"/>
            </a:endParaRPr>
          </a:p>
        </p:txBody>
      </p:sp>
      <p:sp>
        <p:nvSpPr>
          <p:cNvPr id="4" name="TextBox 3">
            <a:extLst>
              <a:ext uri="{FF2B5EF4-FFF2-40B4-BE49-F238E27FC236}">
                <a16:creationId xmlns:a16="http://schemas.microsoft.com/office/drawing/2014/main" id="{C8B332BD-4AEA-B894-A95E-60BC3DE494FE}"/>
              </a:ext>
              <a:ext uri="{C183D7F6-B498-43B3-948B-1728B52AA6E4}">
                <adec:decorative xmlns:adec="http://schemas.microsoft.com/office/drawing/2017/decorative" val="1"/>
              </a:ext>
            </a:extLst>
          </p:cNvPr>
          <p:cNvSpPr txBox="1"/>
          <p:nvPr/>
        </p:nvSpPr>
        <p:spPr>
          <a:xfrm>
            <a:off x="8666329" y="1588982"/>
            <a:ext cx="3348254" cy="4975590"/>
          </a:xfrm>
          <a:prstGeom prst="roundRect">
            <a:avLst/>
          </a:prstGeom>
          <a:solidFill>
            <a:schemeClr val="accent1">
              <a:lumMod val="50000"/>
            </a:schemeClr>
          </a:solidFill>
          <a:ln w="28575">
            <a:solidFill>
              <a:srgbClr val="203864"/>
            </a:solidFill>
          </a:ln>
        </p:spPr>
        <p:txBody>
          <a:bodyPr wrap="square" lIns="91440" tIns="45720" rIns="91440" bIns="45720" anchor="t"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Calibri"/>
              <a:ea typeface="Calibri"/>
              <a:cs typeface="Calibri"/>
            </a:endParaRPr>
          </a:p>
        </p:txBody>
      </p:sp>
      <p:grpSp>
        <p:nvGrpSpPr>
          <p:cNvPr id="6" name="Group 5" descr="NIST Cyber AI Profile&#10;Govern&#10;Recover, Identify, Protect, Detect, Respond, Recover&#10;AI-aware Cybersecurity Practices&#10;Defend: Using AI to strengthen cyber defense&#10;Secure: Managing cybersecurity challenges for AI systems&#10;Thwart: Building reslilience against AI-enabled attacks">
            <a:extLst>
              <a:ext uri="{FF2B5EF4-FFF2-40B4-BE49-F238E27FC236}">
                <a16:creationId xmlns:a16="http://schemas.microsoft.com/office/drawing/2014/main" id="{2301CD12-8218-5CB2-0187-6B92FEE555F7}"/>
              </a:ext>
            </a:extLst>
          </p:cNvPr>
          <p:cNvGrpSpPr/>
          <p:nvPr/>
        </p:nvGrpSpPr>
        <p:grpSpPr>
          <a:xfrm>
            <a:off x="8875006" y="2544167"/>
            <a:ext cx="2951876" cy="3065221"/>
            <a:chOff x="238537" y="1250506"/>
            <a:chExt cx="5649730" cy="5441152"/>
          </a:xfrm>
        </p:grpSpPr>
        <p:sp>
          <p:nvSpPr>
            <p:cNvPr id="9" name="Oval 8">
              <a:extLst>
                <a:ext uri="{FF2B5EF4-FFF2-40B4-BE49-F238E27FC236}">
                  <a16:creationId xmlns:a16="http://schemas.microsoft.com/office/drawing/2014/main" id="{B671C243-C967-71B8-A941-628F449C9BB9}"/>
                </a:ext>
              </a:extLst>
            </p:cNvPr>
            <p:cNvSpPr/>
            <p:nvPr/>
          </p:nvSpPr>
          <p:spPr>
            <a:xfrm>
              <a:off x="341194" y="1250506"/>
              <a:ext cx="5477499" cy="544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F62BCD44-7041-0083-5130-750FDAEE650F}"/>
                </a:ext>
              </a:extLst>
            </p:cNvPr>
            <p:cNvPicPr>
              <a:picLocks noChangeAspect="1"/>
            </p:cNvPicPr>
            <p:nvPr/>
          </p:nvPicPr>
          <p:blipFill>
            <a:blip r:embed="rId3"/>
            <a:stretch>
              <a:fillRect/>
            </a:stretch>
          </p:blipFill>
          <p:spPr>
            <a:xfrm>
              <a:off x="238537" y="1250506"/>
              <a:ext cx="5649730" cy="5441152"/>
            </a:xfrm>
            <a:prstGeom prst="rect">
              <a:avLst/>
            </a:prstGeom>
          </p:spPr>
        </p:pic>
      </p:grpSp>
    </p:spTree>
    <p:extLst>
      <p:ext uri="{BB962C8B-B14F-4D97-AF65-F5344CB8AC3E}">
        <p14:creationId xmlns:p14="http://schemas.microsoft.com/office/powerpoint/2010/main" val="20562259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BD220-FAC3-4C10-CEC0-7B8F284621E9}"/>
              </a:ext>
            </a:extLst>
          </p:cNvPr>
          <p:cNvSpPr>
            <a:spLocks noGrp="1"/>
          </p:cNvSpPr>
          <p:nvPr>
            <p:ph type="title"/>
          </p:nvPr>
        </p:nvSpPr>
        <p:spPr>
          <a:xfrm>
            <a:off x="573795" y="-10745"/>
            <a:ext cx="8561892" cy="1325563"/>
          </a:xfrm>
        </p:spPr>
        <p:txBody>
          <a:bodyPr/>
          <a:lstStyle/>
          <a:p>
            <a:r>
              <a:rPr lang="en-US" dirty="0"/>
              <a:t>Cyber AI Profile Scope: Focus Areas</a:t>
            </a:r>
          </a:p>
        </p:txBody>
      </p:sp>
      <p:grpSp>
        <p:nvGrpSpPr>
          <p:cNvPr id="6" name="Group 5">
            <a:extLst>
              <a:ext uri="{FF2B5EF4-FFF2-40B4-BE49-F238E27FC236}">
                <a16:creationId xmlns:a16="http://schemas.microsoft.com/office/drawing/2014/main" id="{1C1AEE08-1973-65AF-2309-4902DC13F041}"/>
              </a:ext>
              <a:ext uri="{C183D7F6-B498-43B3-948B-1728B52AA6E4}">
                <adec:decorative xmlns:adec="http://schemas.microsoft.com/office/drawing/2017/decorative" val="1"/>
              </a:ext>
            </a:extLst>
          </p:cNvPr>
          <p:cNvGrpSpPr/>
          <p:nvPr/>
        </p:nvGrpSpPr>
        <p:grpSpPr>
          <a:xfrm>
            <a:off x="522916" y="1168515"/>
            <a:ext cx="11531851" cy="5909451"/>
            <a:chOff x="-2233069" y="5604968"/>
            <a:chExt cx="11531851" cy="5909451"/>
          </a:xfrm>
        </p:grpSpPr>
        <p:grpSp>
          <p:nvGrpSpPr>
            <p:cNvPr id="7" name="Group 6">
              <a:extLst>
                <a:ext uri="{FF2B5EF4-FFF2-40B4-BE49-F238E27FC236}">
                  <a16:creationId xmlns:a16="http://schemas.microsoft.com/office/drawing/2014/main" id="{0B416CD4-4DED-54CF-7F46-C89EDBE8F0F9}"/>
                </a:ext>
              </a:extLst>
            </p:cNvPr>
            <p:cNvGrpSpPr/>
            <p:nvPr/>
          </p:nvGrpSpPr>
          <p:grpSpPr>
            <a:xfrm>
              <a:off x="3971368" y="5604968"/>
              <a:ext cx="4995375" cy="2123658"/>
              <a:chOff x="6894590" y="5744204"/>
              <a:chExt cx="4995375" cy="2123658"/>
            </a:xfrm>
          </p:grpSpPr>
          <p:sp>
            <p:nvSpPr>
              <p:cNvPr id="35" name="TextBox 131">
                <a:extLst>
                  <a:ext uri="{FF2B5EF4-FFF2-40B4-BE49-F238E27FC236}">
                    <a16:creationId xmlns:a16="http://schemas.microsoft.com/office/drawing/2014/main" id="{B4601C29-A11B-F7A3-4F1D-1A51A61C863A}"/>
                  </a:ext>
                </a:extLst>
              </p:cNvPr>
              <p:cNvSpPr txBox="1"/>
              <p:nvPr/>
            </p:nvSpPr>
            <p:spPr>
              <a:xfrm>
                <a:off x="7145943" y="5744204"/>
                <a:ext cx="4744022" cy="212365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1" i="1" u="none" strike="noStrike" kern="1200" cap="none" spc="0" normalizeH="0" baseline="0" noProof="0" dirty="0">
                    <a:ln>
                      <a:noFill/>
                    </a:ln>
                    <a:solidFill>
                      <a:prstClr val="black"/>
                    </a:solidFill>
                    <a:effectLst/>
                    <a:uLnTx/>
                    <a:uFillTx/>
                    <a:latin typeface="Calibri" panose="020F0502020204030204"/>
                    <a:ea typeface="+mn-ea"/>
                    <a:cs typeface="+mn-cs"/>
                  </a:rPr>
                  <a:t>Challenges in Protecting Enterprise AI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Data Governance, Security, and Privacy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Subject to Adversarial Attacks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Unauthorized Access and Use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Identifying, Detecting, &amp; Responding to AI Component Vulnerabilities and Adverse Events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Supply Chain Security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Model Drift &amp; Unexpected or Inaccurate Results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Left Brace 35">
                <a:extLst>
                  <a:ext uri="{FF2B5EF4-FFF2-40B4-BE49-F238E27FC236}">
                    <a16:creationId xmlns:a16="http://schemas.microsoft.com/office/drawing/2014/main" id="{97D0B09F-F241-0C66-3575-3947AF92CB7A}"/>
                  </a:ext>
                </a:extLst>
              </p:cNvPr>
              <p:cNvSpPr/>
              <p:nvPr/>
            </p:nvSpPr>
            <p:spPr>
              <a:xfrm>
                <a:off x="6894590" y="5827566"/>
                <a:ext cx="448867" cy="1955254"/>
              </a:xfrm>
              <a:prstGeom prst="leftBrace">
                <a:avLst/>
              </a:prstGeom>
              <a:ln>
                <a:solidFill>
                  <a:schemeClr val="accent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26188C8D-90E4-C1EA-66DD-CA5DFB28CD06}"/>
                </a:ext>
              </a:extLst>
            </p:cNvPr>
            <p:cNvGrpSpPr/>
            <p:nvPr/>
          </p:nvGrpSpPr>
          <p:grpSpPr>
            <a:xfrm>
              <a:off x="5835824" y="8590542"/>
              <a:ext cx="3462958" cy="2923877"/>
              <a:chOff x="8943462" y="8998718"/>
              <a:chExt cx="3462958" cy="2923877"/>
            </a:xfrm>
          </p:grpSpPr>
          <p:sp>
            <p:nvSpPr>
              <p:cNvPr id="33" name="Left Brace 32">
                <a:extLst>
                  <a:ext uri="{FF2B5EF4-FFF2-40B4-BE49-F238E27FC236}">
                    <a16:creationId xmlns:a16="http://schemas.microsoft.com/office/drawing/2014/main" id="{91D4D908-4940-5166-4683-3D14FFD96882}"/>
                  </a:ext>
                </a:extLst>
              </p:cNvPr>
              <p:cNvSpPr/>
              <p:nvPr/>
            </p:nvSpPr>
            <p:spPr>
              <a:xfrm>
                <a:off x="8943462" y="9025330"/>
                <a:ext cx="314155" cy="2501303"/>
              </a:xfrm>
              <a:prstGeom prst="leftBrace">
                <a:avLst>
                  <a:gd name="adj1" fmla="val 8333"/>
                  <a:gd name="adj2" fmla="val 49846"/>
                </a:avLst>
              </a:prstGeom>
              <a:ln>
                <a:solidFill>
                  <a:schemeClr val="accent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Box 136">
                <a:extLst>
                  <a:ext uri="{FF2B5EF4-FFF2-40B4-BE49-F238E27FC236}">
                    <a16:creationId xmlns:a16="http://schemas.microsoft.com/office/drawing/2014/main" id="{5EBB5271-FBF6-C41F-019F-94C6865BF975}"/>
                  </a:ext>
                </a:extLst>
              </p:cNvPr>
              <p:cNvSpPr txBox="1"/>
              <p:nvPr/>
            </p:nvSpPr>
            <p:spPr>
              <a:xfrm>
                <a:off x="9193683" y="8998718"/>
                <a:ext cx="3212737" cy="29238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Calibri" panose="020F0502020204030204"/>
                    <a:ea typeface="+mn-ea"/>
                    <a:cs typeface="+mn-cs"/>
                  </a:rPr>
                  <a:t>New or Augmented Threats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Automated and Adaptive Malware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Targeted Phishing &amp; Social Engineering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Calibri" panose="020F0502020204030204"/>
                    <a:ea typeface="+mn-ea"/>
                    <a:cs typeface="+mn-cs"/>
                  </a:rPr>
                  <a:t>AI-Driven Cyber Espionnage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Evasion Techniques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Supply Chain Attacks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AI-Powered Zero-Day Exploits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AI-Powered Attack Automation</a:t>
                </a:r>
              </a:p>
            </p:txBody>
          </p:sp>
        </p:grpSp>
        <p:grpSp>
          <p:nvGrpSpPr>
            <p:cNvPr id="9" name="Group 8">
              <a:extLst>
                <a:ext uri="{FF2B5EF4-FFF2-40B4-BE49-F238E27FC236}">
                  <a16:creationId xmlns:a16="http://schemas.microsoft.com/office/drawing/2014/main" id="{24CF4651-83FE-A1EE-2C69-1D80BAC8C589}"/>
                </a:ext>
              </a:extLst>
            </p:cNvPr>
            <p:cNvGrpSpPr/>
            <p:nvPr/>
          </p:nvGrpSpPr>
          <p:grpSpPr>
            <a:xfrm>
              <a:off x="-2233069" y="8641649"/>
              <a:ext cx="3027190" cy="2203731"/>
              <a:chOff x="667101" y="9065193"/>
              <a:chExt cx="3027190" cy="2203731"/>
            </a:xfrm>
          </p:grpSpPr>
          <p:sp>
            <p:nvSpPr>
              <p:cNvPr id="31" name="TextBox 133">
                <a:extLst>
                  <a:ext uri="{FF2B5EF4-FFF2-40B4-BE49-F238E27FC236}">
                    <a16:creationId xmlns:a16="http://schemas.microsoft.com/office/drawing/2014/main" id="{3819FCEA-E6BA-3229-7608-D9E89E395C92}"/>
                  </a:ext>
                </a:extLst>
              </p:cNvPr>
              <p:cNvSpPr txBox="1"/>
              <p:nvPr/>
            </p:nvSpPr>
            <p:spPr>
              <a:xfrm>
                <a:off x="667101" y="9111873"/>
                <a:ext cx="2915238" cy="207441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20000"/>
                  </a:spcAft>
                  <a:buClrTx/>
                  <a:buSzTx/>
                  <a:buFontTx/>
                  <a:buNone/>
                  <a:tabLst/>
                  <a:defRPr/>
                </a:pPr>
                <a:r>
                  <a:rPr kumimoji="0" lang="en-US" sz="20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Opportunities for AI in Cyber Defense</a:t>
                </a:r>
                <a:endParaRPr kumimoji="0" lang="en-US" sz="16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a:p>
                <a:pPr marL="171450" marR="0" lvl="0" indent="-171450" algn="l" defTabSz="800100" rtl="0" eaLnBrk="1" fontAlgn="auto" latinLnBrk="0" hangingPunct="1">
                  <a:lnSpc>
                    <a:spcPct val="90000"/>
                  </a:lnSpc>
                  <a:spcBef>
                    <a:spcPct val="0"/>
                  </a:spcBef>
                  <a:spcAft>
                    <a:spcPct val="20000"/>
                  </a:spcAft>
                  <a:buClrTx/>
                  <a:buSzTx/>
                  <a:buFontTx/>
                  <a:buChar char="•"/>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Advanced Threat Detection </a:t>
                </a:r>
              </a:p>
              <a:p>
                <a:pPr marL="171450" marR="0" lvl="0" indent="-171450" algn="l" defTabSz="800100" rtl="0" eaLnBrk="1" fontAlgn="auto" latinLnBrk="0" hangingPunct="1">
                  <a:lnSpc>
                    <a:spcPct val="90000"/>
                  </a:lnSpc>
                  <a:spcBef>
                    <a:spcPct val="0"/>
                  </a:spcBef>
                  <a:spcAft>
                    <a:spcPct val="20000"/>
                  </a:spcAft>
                  <a:buClrTx/>
                  <a:buSzTx/>
                  <a:buFontTx/>
                  <a:buChar char="•"/>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Advanced Threat Analysis</a:t>
                </a:r>
              </a:p>
              <a:p>
                <a:pPr marL="171450" marR="0" lvl="0" indent="-171450" algn="l" defTabSz="800100" rtl="0" eaLnBrk="1" fontAlgn="auto" latinLnBrk="0" hangingPunct="1">
                  <a:lnSpc>
                    <a:spcPct val="90000"/>
                  </a:lnSpc>
                  <a:spcBef>
                    <a:spcPct val="0"/>
                  </a:spcBef>
                  <a:spcAft>
                    <a:spcPct val="20000"/>
                  </a:spcAft>
                  <a:buClrTx/>
                  <a:buSzTx/>
                  <a:buFontTx/>
                  <a:buChar char="•"/>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Automated Incident Response</a:t>
                </a:r>
              </a:p>
              <a:p>
                <a:pPr marL="171450" marR="0" lvl="0" indent="-171450" algn="l" defTabSz="800100" rtl="0" eaLnBrk="1" fontAlgn="auto" latinLnBrk="0" hangingPunct="1">
                  <a:lnSpc>
                    <a:spcPct val="90000"/>
                  </a:lnSpc>
                  <a:spcBef>
                    <a:spcPct val="0"/>
                  </a:spcBef>
                  <a:spcAft>
                    <a:spcPct val="20000"/>
                  </a:spcAft>
                  <a:buClrTx/>
                  <a:buSzTx/>
                  <a:buFontTx/>
                  <a:buChar char="•"/>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Proactive Risk Management</a:t>
                </a:r>
              </a:p>
              <a:p>
                <a:pPr marL="171450" marR="0" lvl="0" indent="-171450" algn="l" defTabSz="800100" rtl="0" eaLnBrk="1" fontAlgn="auto" latinLnBrk="0" hangingPunct="1">
                  <a:lnSpc>
                    <a:spcPct val="90000"/>
                  </a:lnSpc>
                  <a:spcBef>
                    <a:spcPct val="0"/>
                  </a:spcBef>
                  <a:spcAft>
                    <a:spcPct val="20000"/>
                  </a:spcAft>
                  <a:buClrTx/>
                  <a:buSzTx/>
                  <a:buFontTx/>
                  <a:buChar char="•"/>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Security Governance &amp; Policy</a:t>
                </a:r>
              </a:p>
            </p:txBody>
          </p:sp>
          <p:sp>
            <p:nvSpPr>
              <p:cNvPr id="32" name="Left Brace 31">
                <a:extLst>
                  <a:ext uri="{FF2B5EF4-FFF2-40B4-BE49-F238E27FC236}">
                    <a16:creationId xmlns:a16="http://schemas.microsoft.com/office/drawing/2014/main" id="{49895EE8-61B5-0E47-CFA8-88CF21164AF8}"/>
                  </a:ext>
                </a:extLst>
              </p:cNvPr>
              <p:cNvSpPr/>
              <p:nvPr/>
            </p:nvSpPr>
            <p:spPr>
              <a:xfrm rot="10800000">
                <a:off x="3324941" y="9065193"/>
                <a:ext cx="369350" cy="2203731"/>
              </a:xfrm>
              <a:prstGeom prst="leftBrace">
                <a:avLst>
                  <a:gd name="adj1" fmla="val 8333"/>
                  <a:gd name="adj2" fmla="val 50276"/>
                </a:avLst>
              </a:prstGeom>
              <a:ln>
                <a:solidFill>
                  <a:schemeClr val="accent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6BEBF496-CB82-320A-16FF-644A5D714C6B}"/>
                </a:ext>
              </a:extLst>
            </p:cNvPr>
            <p:cNvGrpSpPr/>
            <p:nvPr/>
          </p:nvGrpSpPr>
          <p:grpSpPr>
            <a:xfrm>
              <a:off x="774942" y="5859317"/>
              <a:ext cx="5162511" cy="4736495"/>
              <a:chOff x="3695096" y="6129181"/>
              <a:chExt cx="5162511" cy="4736495"/>
            </a:xfrm>
          </p:grpSpPr>
          <p:pic>
            <p:nvPicPr>
              <p:cNvPr id="11" name="Picture 10">
                <a:extLst>
                  <a:ext uri="{FF2B5EF4-FFF2-40B4-BE49-F238E27FC236}">
                    <a16:creationId xmlns:a16="http://schemas.microsoft.com/office/drawing/2014/main" id="{CD3D79D1-7D0E-4C6C-26C4-9F588EE8177B}"/>
                  </a:ext>
                </a:extLst>
              </p:cNvPr>
              <p:cNvPicPr>
                <a:picLocks noChangeAspect="1"/>
              </p:cNvPicPr>
              <p:nvPr/>
            </p:nvPicPr>
            <p:blipFill>
              <a:blip r:embed="rId3" cstate="email">
                <a:extLst>
                  <a:ext uri="{28A0092B-C50C-407E-A947-70E740481C1C}">
                    <a14:useLocalDpi xmlns:a14="http://schemas.microsoft.com/office/drawing/2010/main"/>
                  </a:ext>
                </a:extLst>
              </a:blip>
              <a:srcRect l="8562" t="4907" r="7242" b="1750"/>
              <a:stretch>
                <a:fillRect/>
              </a:stretch>
            </p:blipFill>
            <p:spPr>
              <a:xfrm>
                <a:off x="5464019" y="7913448"/>
                <a:ext cx="1624665" cy="1589977"/>
              </a:xfrm>
              <a:prstGeom prst="flowChartConnector">
                <a:avLst/>
              </a:prstGeom>
            </p:spPr>
          </p:pic>
          <p:grpSp>
            <p:nvGrpSpPr>
              <p:cNvPr id="12" name="Group 11">
                <a:extLst>
                  <a:ext uri="{FF2B5EF4-FFF2-40B4-BE49-F238E27FC236}">
                    <a16:creationId xmlns:a16="http://schemas.microsoft.com/office/drawing/2014/main" id="{D72C0146-5A2C-B653-9A33-5DB917C70FB4}"/>
                  </a:ext>
                </a:extLst>
              </p:cNvPr>
              <p:cNvGrpSpPr/>
              <p:nvPr/>
            </p:nvGrpSpPr>
            <p:grpSpPr>
              <a:xfrm>
                <a:off x="3695096" y="6129181"/>
                <a:ext cx="5162511" cy="4736495"/>
                <a:chOff x="3695096" y="6129181"/>
                <a:chExt cx="5162511" cy="4736495"/>
              </a:xfrm>
            </p:grpSpPr>
            <p:grpSp>
              <p:nvGrpSpPr>
                <p:cNvPr id="13" name="Group 12">
                  <a:extLst>
                    <a:ext uri="{FF2B5EF4-FFF2-40B4-BE49-F238E27FC236}">
                      <a16:creationId xmlns:a16="http://schemas.microsoft.com/office/drawing/2014/main" id="{C6A1AA0E-CA6B-8488-D781-3ED977F4B235}"/>
                    </a:ext>
                  </a:extLst>
                </p:cNvPr>
                <p:cNvGrpSpPr/>
                <p:nvPr/>
              </p:nvGrpSpPr>
              <p:grpSpPr>
                <a:xfrm>
                  <a:off x="6038698" y="7562140"/>
                  <a:ext cx="475305" cy="293163"/>
                  <a:chOff x="3220522" y="1871180"/>
                  <a:chExt cx="475305" cy="293163"/>
                </a:xfrm>
              </p:grpSpPr>
              <p:sp>
                <p:nvSpPr>
                  <p:cNvPr id="29" name="Arrow: Right 28">
                    <a:extLst>
                      <a:ext uri="{FF2B5EF4-FFF2-40B4-BE49-F238E27FC236}">
                        <a16:creationId xmlns:a16="http://schemas.microsoft.com/office/drawing/2014/main" id="{DC1A53D5-C8AA-3927-3283-2884BE186711}"/>
                      </a:ext>
                    </a:extLst>
                  </p:cNvPr>
                  <p:cNvSpPr/>
                  <p:nvPr/>
                </p:nvSpPr>
                <p:spPr>
                  <a:xfrm rot="16200000">
                    <a:off x="3311593" y="1780109"/>
                    <a:ext cx="293163" cy="475305"/>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Arrow: Right 4">
                    <a:extLst>
                      <a:ext uri="{FF2B5EF4-FFF2-40B4-BE49-F238E27FC236}">
                        <a16:creationId xmlns:a16="http://schemas.microsoft.com/office/drawing/2014/main" id="{9A228BAC-E3A0-DB0C-C3BA-7B562747FAF9}"/>
                      </a:ext>
                    </a:extLst>
                  </p:cNvPr>
                  <p:cNvSpPr txBox="1"/>
                  <p:nvPr/>
                </p:nvSpPr>
                <p:spPr>
                  <a:xfrm rot="16200000">
                    <a:off x="3270524" y="1865581"/>
                    <a:ext cx="205214" cy="2851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711200" rtl="0" eaLnBrk="1" fontAlgn="auto" latinLnBrk="0" hangingPunct="1">
                      <a:lnSpc>
                        <a:spcPct val="90000"/>
                      </a:lnSpc>
                      <a:spcBef>
                        <a:spcPct val="0"/>
                      </a:spcBef>
                      <a:spcAft>
                        <a:spcPct val="3500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4" name="Group 13">
                  <a:extLst>
                    <a:ext uri="{FF2B5EF4-FFF2-40B4-BE49-F238E27FC236}">
                      <a16:creationId xmlns:a16="http://schemas.microsoft.com/office/drawing/2014/main" id="{7718B46D-3BDC-FCCC-BB74-C750D29B9F1F}"/>
                    </a:ext>
                  </a:extLst>
                </p:cNvPr>
                <p:cNvGrpSpPr/>
                <p:nvPr/>
              </p:nvGrpSpPr>
              <p:grpSpPr>
                <a:xfrm>
                  <a:off x="5577371" y="6129181"/>
                  <a:ext cx="1397957" cy="1397957"/>
                  <a:chOff x="2759195" y="438221"/>
                  <a:chExt cx="1397957" cy="1397957"/>
                </a:xfrm>
              </p:grpSpPr>
              <p:sp>
                <p:nvSpPr>
                  <p:cNvPr id="27" name="Oval 26">
                    <a:extLst>
                      <a:ext uri="{FF2B5EF4-FFF2-40B4-BE49-F238E27FC236}">
                        <a16:creationId xmlns:a16="http://schemas.microsoft.com/office/drawing/2014/main" id="{2D6CE26E-4167-E69D-6804-0E97667785E4}"/>
                      </a:ext>
                    </a:extLst>
                  </p:cNvPr>
                  <p:cNvSpPr/>
                  <p:nvPr/>
                </p:nvSpPr>
                <p:spPr>
                  <a:xfrm>
                    <a:off x="2759195" y="438221"/>
                    <a:ext cx="1397957" cy="1397957"/>
                  </a:xfrm>
                  <a:prstGeom prst="ellipse">
                    <a:avLst/>
                  </a:prstGeom>
                  <a:solidFill>
                    <a:schemeClr val="accent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6">
                    <a:extLst>
                      <a:ext uri="{FF2B5EF4-FFF2-40B4-BE49-F238E27FC236}">
                        <a16:creationId xmlns:a16="http://schemas.microsoft.com/office/drawing/2014/main" id="{4709CDF5-CF13-3E19-4517-5DA3A2B57976}"/>
                      </a:ext>
                    </a:extLst>
                  </p:cNvPr>
                  <p:cNvSpPr txBox="1"/>
                  <p:nvPr/>
                </p:nvSpPr>
                <p:spPr>
                  <a:xfrm>
                    <a:off x="2963920" y="586059"/>
                    <a:ext cx="988505" cy="9885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Securing AI </a:t>
                    </a:r>
                    <a:r>
                      <a:rPr kumimoji="0" lang="en-US" sz="1600" b="1" i="1" u="none" strike="noStrike" kern="1200" cap="none" spc="0" normalizeH="0" baseline="0" noProof="0" dirty="0">
                        <a:ln>
                          <a:noFill/>
                        </a:ln>
                        <a:solidFill>
                          <a:prstClr val="white"/>
                        </a:solidFill>
                        <a:effectLst/>
                        <a:uLnTx/>
                        <a:uFillTx/>
                        <a:latin typeface="Calibri" panose="020F0502020204030204"/>
                        <a:ea typeface="+mn-ea"/>
                        <a:cs typeface="+mn-cs"/>
                      </a:rPr>
                      <a:t>in</a:t>
                    </a:r>
                    <a:r>
                      <a:rPr kumimoji="0" lang="en-US" sz="1600" b="0"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the enterprise</a:t>
                    </a:r>
                    <a:b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0" lang="en-US" sz="1600" b="1" i="1" u="none" strike="noStrike" kern="1200" cap="none" spc="0" normalizeH="0" baseline="0" noProof="0" dirty="0">
                        <a:ln>
                          <a:noFill/>
                        </a:ln>
                        <a:solidFill>
                          <a:prstClr val="white"/>
                        </a:solidFill>
                        <a:effectLst/>
                        <a:uLnTx/>
                        <a:uFillTx/>
                        <a:latin typeface="Calibri" panose="020F0502020204030204"/>
                        <a:ea typeface="+mn-ea"/>
                        <a:cs typeface="+mn-cs"/>
                      </a:rPr>
                      <a:t>Secure</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grpSp>
            <p:grpSp>
              <p:nvGrpSpPr>
                <p:cNvPr id="15" name="Group 14">
                  <a:extLst>
                    <a:ext uri="{FF2B5EF4-FFF2-40B4-BE49-F238E27FC236}">
                      <a16:creationId xmlns:a16="http://schemas.microsoft.com/office/drawing/2014/main" id="{45EEDA2A-9D78-5CAE-6471-838C47C9FEC5}"/>
                    </a:ext>
                  </a:extLst>
                </p:cNvPr>
                <p:cNvGrpSpPr/>
                <p:nvPr/>
              </p:nvGrpSpPr>
              <p:grpSpPr>
                <a:xfrm>
                  <a:off x="6797792" y="8665085"/>
                  <a:ext cx="879821" cy="1059905"/>
                  <a:chOff x="3979616" y="2974125"/>
                  <a:chExt cx="879821" cy="1059905"/>
                </a:xfrm>
              </p:grpSpPr>
              <p:sp>
                <p:nvSpPr>
                  <p:cNvPr id="25" name="Arrow: Right 24">
                    <a:extLst>
                      <a:ext uri="{FF2B5EF4-FFF2-40B4-BE49-F238E27FC236}">
                        <a16:creationId xmlns:a16="http://schemas.microsoft.com/office/drawing/2014/main" id="{491B692F-54CC-9C0A-5A5F-E36851597945}"/>
                      </a:ext>
                    </a:extLst>
                  </p:cNvPr>
                  <p:cNvSpPr/>
                  <p:nvPr/>
                </p:nvSpPr>
                <p:spPr>
                  <a:xfrm rot="2037856">
                    <a:off x="3979616" y="3558725"/>
                    <a:ext cx="879821" cy="475305"/>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Arrow: Right 8">
                    <a:extLst>
                      <a:ext uri="{FF2B5EF4-FFF2-40B4-BE49-F238E27FC236}">
                        <a16:creationId xmlns:a16="http://schemas.microsoft.com/office/drawing/2014/main" id="{F0EEF9E4-16B1-44A7-506A-7ACCD5D99CC6}"/>
                      </a:ext>
                    </a:extLst>
                  </p:cNvPr>
                  <p:cNvSpPr txBox="1"/>
                  <p:nvPr/>
                </p:nvSpPr>
                <p:spPr>
                  <a:xfrm rot="1807315">
                    <a:off x="4073381" y="2974125"/>
                    <a:ext cx="207893" cy="2851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711200" rtl="0" eaLnBrk="1" fontAlgn="auto" latinLnBrk="0" hangingPunct="1">
                      <a:lnSpc>
                        <a:spcPct val="90000"/>
                      </a:lnSpc>
                      <a:spcBef>
                        <a:spcPct val="0"/>
                      </a:spcBef>
                      <a:spcAft>
                        <a:spcPct val="3500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6" name="Group 15">
                  <a:extLst>
                    <a:ext uri="{FF2B5EF4-FFF2-40B4-BE49-F238E27FC236}">
                      <a16:creationId xmlns:a16="http://schemas.microsoft.com/office/drawing/2014/main" id="{55AF9CED-003C-3A23-8C0A-967D7EB9F52C}"/>
                    </a:ext>
                  </a:extLst>
                </p:cNvPr>
                <p:cNvGrpSpPr/>
                <p:nvPr/>
              </p:nvGrpSpPr>
              <p:grpSpPr>
                <a:xfrm>
                  <a:off x="7459650" y="9467719"/>
                  <a:ext cx="1397957" cy="1397957"/>
                  <a:chOff x="4641474" y="3776759"/>
                  <a:chExt cx="1397957" cy="1397957"/>
                </a:xfrm>
              </p:grpSpPr>
              <p:sp>
                <p:nvSpPr>
                  <p:cNvPr id="23" name="Oval 22">
                    <a:extLst>
                      <a:ext uri="{FF2B5EF4-FFF2-40B4-BE49-F238E27FC236}">
                        <a16:creationId xmlns:a16="http://schemas.microsoft.com/office/drawing/2014/main" id="{5767BA09-E8ED-CEB0-D0B1-7F3DDFE9665C}"/>
                      </a:ext>
                    </a:extLst>
                  </p:cNvPr>
                  <p:cNvSpPr/>
                  <p:nvPr/>
                </p:nvSpPr>
                <p:spPr>
                  <a:xfrm>
                    <a:off x="4641474" y="3776759"/>
                    <a:ext cx="1397957" cy="1397957"/>
                  </a:xfrm>
                  <a:prstGeom prst="ellipse">
                    <a:avLst/>
                  </a:prstGeom>
                  <a:solidFill>
                    <a:schemeClr val="accent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10">
                    <a:extLst>
                      <a:ext uri="{FF2B5EF4-FFF2-40B4-BE49-F238E27FC236}">
                        <a16:creationId xmlns:a16="http://schemas.microsoft.com/office/drawing/2014/main" id="{2283E997-78FC-70BC-A283-8D3AAD873144}"/>
                      </a:ext>
                    </a:extLst>
                  </p:cNvPr>
                  <p:cNvSpPr txBox="1"/>
                  <p:nvPr/>
                </p:nvSpPr>
                <p:spPr>
                  <a:xfrm>
                    <a:off x="4847388" y="3981484"/>
                    <a:ext cx="988505" cy="9885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Protecting the enterprise </a:t>
                    </a:r>
                    <a:r>
                      <a:rPr kumimoji="0" lang="en-US" sz="1600" b="1" i="1" u="none" strike="noStrike" kern="1200" cap="none" spc="0" normalizeH="0" baseline="0" noProof="0" dirty="0">
                        <a:ln>
                          <a:noFill/>
                        </a:ln>
                        <a:solidFill>
                          <a:prstClr val="white"/>
                        </a:solidFill>
                        <a:effectLst/>
                        <a:uLnTx/>
                        <a:uFillTx/>
                        <a:latin typeface="Calibri" panose="020F0502020204030204"/>
                        <a:ea typeface="+mn-ea"/>
                        <a:cs typeface="+mn-cs"/>
                      </a:rPr>
                      <a:t>from </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AI</a:t>
                    </a:r>
                    <a:b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0" lang="en-US" sz="1600" b="1" i="1" u="none" strike="noStrike" kern="1200" cap="none" spc="0" normalizeH="0" baseline="0" noProof="0" dirty="0">
                        <a:ln>
                          <a:noFill/>
                        </a:ln>
                        <a:solidFill>
                          <a:prstClr val="white"/>
                        </a:solidFill>
                        <a:effectLst/>
                        <a:uLnTx/>
                        <a:uFillTx/>
                        <a:latin typeface="Calibri" panose="020F0502020204030204"/>
                        <a:ea typeface="+mn-ea"/>
                        <a:cs typeface="+mn-cs"/>
                      </a:rPr>
                      <a:t>Thwart</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grpSp>
            <p:sp>
              <p:nvSpPr>
                <p:cNvPr id="21" name="Arrow: Right 20">
                  <a:extLst>
                    <a:ext uri="{FF2B5EF4-FFF2-40B4-BE49-F238E27FC236}">
                      <a16:creationId xmlns:a16="http://schemas.microsoft.com/office/drawing/2014/main" id="{A413B5DF-9BB4-A76C-2D35-AA4547C186F8}"/>
                    </a:ext>
                  </a:extLst>
                </p:cNvPr>
                <p:cNvSpPr/>
                <p:nvPr/>
              </p:nvSpPr>
              <p:spPr>
                <a:xfrm rot="8992685">
                  <a:off x="4783133" y="9147987"/>
                  <a:ext cx="884288" cy="475305"/>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3D073EAB-191B-11D0-B945-0AD676C9B76E}"/>
                    </a:ext>
                  </a:extLst>
                </p:cNvPr>
                <p:cNvGrpSpPr/>
                <p:nvPr/>
              </p:nvGrpSpPr>
              <p:grpSpPr>
                <a:xfrm>
                  <a:off x="3695096" y="9467717"/>
                  <a:ext cx="1397957" cy="1397957"/>
                  <a:chOff x="876920" y="3776757"/>
                  <a:chExt cx="1397957" cy="1397957"/>
                </a:xfrm>
              </p:grpSpPr>
              <p:sp>
                <p:nvSpPr>
                  <p:cNvPr id="19" name="Oval 18">
                    <a:extLst>
                      <a:ext uri="{FF2B5EF4-FFF2-40B4-BE49-F238E27FC236}">
                        <a16:creationId xmlns:a16="http://schemas.microsoft.com/office/drawing/2014/main" id="{0FE770B1-9F1A-FE4B-1F07-63681ACA12FE}"/>
                      </a:ext>
                    </a:extLst>
                  </p:cNvPr>
                  <p:cNvSpPr/>
                  <p:nvPr/>
                </p:nvSpPr>
                <p:spPr>
                  <a:xfrm>
                    <a:off x="876920" y="3776757"/>
                    <a:ext cx="1397957" cy="1397957"/>
                  </a:xfrm>
                  <a:prstGeom prst="ellipse">
                    <a:avLst/>
                  </a:prstGeom>
                  <a:solidFill>
                    <a:schemeClr val="accent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4">
                    <a:extLst>
                      <a:ext uri="{FF2B5EF4-FFF2-40B4-BE49-F238E27FC236}">
                        <a16:creationId xmlns:a16="http://schemas.microsoft.com/office/drawing/2014/main" id="{9FE8E727-2337-93FF-D24D-C72AE5BCD2F2}"/>
                      </a:ext>
                    </a:extLst>
                  </p:cNvPr>
                  <p:cNvSpPr txBox="1"/>
                  <p:nvPr/>
                </p:nvSpPr>
                <p:spPr>
                  <a:xfrm>
                    <a:off x="1081645" y="3952456"/>
                    <a:ext cx="988505" cy="9885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US" sz="1600" b="1" i="1" u="none" strike="noStrike" kern="1200" cap="none" spc="0" normalizeH="0" baseline="0" noProof="0" dirty="0">
                        <a:ln>
                          <a:noFill/>
                        </a:ln>
                        <a:solidFill>
                          <a:prstClr val="white"/>
                        </a:solidFill>
                        <a:effectLst/>
                        <a:uLnTx/>
                        <a:uFillTx/>
                        <a:latin typeface="Calibri" panose="020F0502020204030204"/>
                        <a:ea typeface="+mn-ea"/>
                        <a:cs typeface="+mn-cs"/>
                      </a:rPr>
                      <a:t>Using </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AI to protect the enterprise</a:t>
                    </a:r>
                    <a:b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0" lang="en-US" sz="1600" b="1" i="1" u="none" strike="noStrike" kern="1200" cap="none" spc="0" normalizeH="0" baseline="0" noProof="0" dirty="0">
                        <a:ln>
                          <a:noFill/>
                        </a:ln>
                        <a:solidFill>
                          <a:prstClr val="white"/>
                        </a:solidFill>
                        <a:effectLst/>
                        <a:uLnTx/>
                        <a:uFillTx/>
                        <a:latin typeface="Calibri" panose="020F0502020204030204"/>
                        <a:ea typeface="+mn-ea"/>
                        <a:cs typeface="+mn-cs"/>
                      </a:rPr>
                      <a:t>Defend</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a:t>
                    </a:r>
                    <a:endParaRPr kumimoji="0" lang="en-US" sz="16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grpSp>
      </p:grpSp>
      <p:sp>
        <p:nvSpPr>
          <p:cNvPr id="37" name="TextBox 36">
            <a:extLst>
              <a:ext uri="{FF2B5EF4-FFF2-40B4-BE49-F238E27FC236}">
                <a16:creationId xmlns:a16="http://schemas.microsoft.com/office/drawing/2014/main" id="{D3F4FF7C-49B3-D65C-1B7F-179766573972}"/>
              </a:ext>
            </a:extLst>
          </p:cNvPr>
          <p:cNvSpPr txBox="1"/>
          <p:nvPr/>
        </p:nvSpPr>
        <p:spPr>
          <a:xfrm>
            <a:off x="220488" y="1175806"/>
            <a:ext cx="4492114"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Organizations vary on whether and how they are using AI in these three areas. Some organizations may not yet be using AI. Regardless of where they are on their AI journey, organizations need risk management approaches that support the realities of advancements in AI use.</a:t>
            </a:r>
          </a:p>
        </p:txBody>
      </p:sp>
    </p:spTree>
    <p:extLst>
      <p:ext uri="{BB962C8B-B14F-4D97-AF65-F5344CB8AC3E}">
        <p14:creationId xmlns:p14="http://schemas.microsoft.com/office/powerpoint/2010/main" val="40278116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C4CB5-CE21-0AD2-1D28-4C74CD6593C0}"/>
            </a:ext>
          </a:extLst>
        </p:cNvPr>
        <p:cNvGrpSpPr/>
        <p:nvPr/>
      </p:nvGrpSpPr>
      <p:grpSpPr>
        <a:xfrm>
          <a:off x="0" y="0"/>
          <a:ext cx="0" cy="0"/>
          <a:chOff x="0" y="0"/>
          <a:chExt cx="0" cy="0"/>
        </a:xfrm>
      </p:grpSpPr>
      <p:sp>
        <p:nvSpPr>
          <p:cNvPr id="18" name="Title 1">
            <a:extLst>
              <a:ext uri="{FF2B5EF4-FFF2-40B4-BE49-F238E27FC236}">
                <a16:creationId xmlns:a16="http://schemas.microsoft.com/office/drawing/2014/main" id="{C8DB7A84-FA0C-BAEA-CFD2-2A6C77BA034D}"/>
              </a:ext>
            </a:extLst>
          </p:cNvPr>
          <p:cNvSpPr>
            <a:spLocks noGrp="1"/>
          </p:cNvSpPr>
          <p:nvPr>
            <p:ph type="title"/>
          </p:nvPr>
        </p:nvSpPr>
        <p:spPr>
          <a:xfrm>
            <a:off x="573795" y="-10745"/>
            <a:ext cx="8561892" cy="1325563"/>
          </a:xfrm>
        </p:spPr>
        <p:txBody>
          <a:bodyPr>
            <a:normAutofit/>
          </a:bodyPr>
          <a:lstStyle/>
          <a:p>
            <a:r>
              <a:rPr lang="en-US" dirty="0"/>
              <a:t>Cyber AI Profile Details (DRAFT)</a:t>
            </a:r>
          </a:p>
        </p:txBody>
      </p:sp>
      <p:sp>
        <p:nvSpPr>
          <p:cNvPr id="2" name="Slide Number Placeholder 2">
            <a:extLst>
              <a:ext uri="{FF2B5EF4-FFF2-40B4-BE49-F238E27FC236}">
                <a16:creationId xmlns:a16="http://schemas.microsoft.com/office/drawing/2014/main" id="{B41EE3F2-49A4-07C5-4536-D1F85CF115D4}"/>
              </a:ext>
            </a:extLst>
          </p:cNvPr>
          <p:cNvSpPr txBox="1">
            <a:spLocks/>
          </p:cNvSpPr>
          <p:nvPr/>
        </p:nvSpPr>
        <p:spPr>
          <a:xfrm>
            <a:off x="8875006" y="638673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EEB62B-FDC5-F542-B36B-F4CCC4099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Sample screenshot of draft Cyber AI Profile Details">
            <a:extLst>
              <a:ext uri="{FF2B5EF4-FFF2-40B4-BE49-F238E27FC236}">
                <a16:creationId xmlns:a16="http://schemas.microsoft.com/office/drawing/2014/main" id="{3ED279C8-CD5E-7742-15D0-D11F59A94B50}"/>
              </a:ext>
            </a:extLst>
          </p:cNvPr>
          <p:cNvPicPr>
            <a:picLocks noChangeAspect="1"/>
          </p:cNvPicPr>
          <p:nvPr/>
        </p:nvPicPr>
        <p:blipFill>
          <a:blip r:embed="rId3"/>
          <a:stretch>
            <a:fillRect/>
          </a:stretch>
        </p:blipFill>
        <p:spPr>
          <a:xfrm>
            <a:off x="2346996" y="2104579"/>
            <a:ext cx="7680430" cy="3785868"/>
          </a:xfrm>
          <a:prstGeom prst="rect">
            <a:avLst/>
          </a:prstGeom>
        </p:spPr>
      </p:pic>
      <p:sp>
        <p:nvSpPr>
          <p:cNvPr id="20" name="Left Brace 19">
            <a:extLst>
              <a:ext uri="{FF2B5EF4-FFF2-40B4-BE49-F238E27FC236}">
                <a16:creationId xmlns:a16="http://schemas.microsoft.com/office/drawing/2014/main" id="{8795D702-730C-894F-3E28-6DDABEB76F2F}"/>
              </a:ext>
              <a:ext uri="{C183D7F6-B498-43B3-948B-1728B52AA6E4}">
                <adec:decorative xmlns:adec="http://schemas.microsoft.com/office/drawing/2017/decorative" val="1"/>
              </a:ext>
            </a:extLst>
          </p:cNvPr>
          <p:cNvSpPr/>
          <p:nvPr/>
        </p:nvSpPr>
        <p:spPr>
          <a:xfrm>
            <a:off x="2052995" y="2576267"/>
            <a:ext cx="262465" cy="3341156"/>
          </a:xfrm>
          <a:prstGeom prst="leftBrace">
            <a:avLst>
              <a:gd name="adj1" fmla="val 8333"/>
              <a:gd name="adj2" fmla="val 44172"/>
            </a:avLst>
          </a:prstGeom>
          <a:ln w="38100">
            <a:solidFill>
              <a:srgbClr val="00B0F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DB1D20D-3483-9A53-30EC-09B174CEC989}"/>
              </a:ext>
              <a:ext uri="{C183D7F6-B498-43B3-948B-1728B52AA6E4}">
                <adec:decorative xmlns:adec="http://schemas.microsoft.com/office/drawing/2017/decorative" val="1"/>
              </a:ext>
            </a:extLst>
          </p:cNvPr>
          <p:cNvSpPr/>
          <p:nvPr/>
        </p:nvSpPr>
        <p:spPr>
          <a:xfrm>
            <a:off x="3652330" y="4509566"/>
            <a:ext cx="1346591" cy="266806"/>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2" name="Straight Arrow Connector 21">
            <a:extLst>
              <a:ext uri="{FF2B5EF4-FFF2-40B4-BE49-F238E27FC236}">
                <a16:creationId xmlns:a16="http://schemas.microsoft.com/office/drawing/2014/main" id="{AF9F3A52-FAA8-95E3-D384-895565744DDC}"/>
              </a:ext>
              <a:ext uri="{C183D7F6-B498-43B3-948B-1728B52AA6E4}">
                <adec:decorative xmlns:adec="http://schemas.microsoft.com/office/drawing/2017/decorative" val="1"/>
              </a:ext>
            </a:extLst>
          </p:cNvPr>
          <p:cNvCxnSpPr>
            <a:cxnSpLocks/>
          </p:cNvCxnSpPr>
          <p:nvPr/>
        </p:nvCxnSpPr>
        <p:spPr>
          <a:xfrm flipV="1">
            <a:off x="4325625" y="4814641"/>
            <a:ext cx="0" cy="1203058"/>
          </a:xfrm>
          <a:prstGeom prst="straightConnector1">
            <a:avLst/>
          </a:prstGeom>
          <a:ln w="38100">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5E9E691B-1C23-367D-3BB8-EDE8229D7E42}"/>
              </a:ext>
            </a:extLst>
          </p:cNvPr>
          <p:cNvSpPr txBox="1"/>
          <p:nvPr/>
        </p:nvSpPr>
        <p:spPr>
          <a:xfrm>
            <a:off x="5367057" y="5989173"/>
            <a:ext cx="1278466" cy="523220"/>
          </a:xfrm>
          <a:prstGeom prst="rect">
            <a:avLst/>
          </a:prstGeom>
          <a:solidFill>
            <a:schemeClr val="bg2">
              <a:lumMod val="90000"/>
            </a:schemeClr>
          </a:solidFill>
          <a:ln w="38100">
            <a:solidFill>
              <a:srgbClr val="00B0F0"/>
            </a:solidFill>
          </a:ln>
        </p:spPr>
        <p:txBody>
          <a:bodyPr wrap="square" rtlCol="0">
            <a:spAutoFit/>
          </a:bodyPr>
          <a:lstStyle>
            <a:defPPr>
              <a:defRPr lang="en-US"/>
            </a:defPPr>
            <a:lvl1pPr algn="ctr">
              <a:defRPr sz="1400" b="1">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Informative References </a:t>
            </a:r>
          </a:p>
        </p:txBody>
      </p:sp>
      <p:cxnSp>
        <p:nvCxnSpPr>
          <p:cNvPr id="27" name="Straight Arrow Connector 26">
            <a:extLst>
              <a:ext uri="{FF2B5EF4-FFF2-40B4-BE49-F238E27FC236}">
                <a16:creationId xmlns:a16="http://schemas.microsoft.com/office/drawing/2014/main" id="{0FF3D2F5-D8CF-99A5-B711-F6A0DDAA4913}"/>
              </a:ext>
              <a:ext uri="{C183D7F6-B498-43B3-948B-1728B52AA6E4}">
                <adec:decorative xmlns:adec="http://schemas.microsoft.com/office/drawing/2017/decorative" val="1"/>
              </a:ext>
            </a:extLst>
          </p:cNvPr>
          <p:cNvCxnSpPr>
            <a:cxnSpLocks/>
            <a:stCxn id="24" idx="0"/>
          </p:cNvCxnSpPr>
          <p:nvPr/>
        </p:nvCxnSpPr>
        <p:spPr>
          <a:xfrm flipV="1">
            <a:off x="6006290" y="5586165"/>
            <a:ext cx="0" cy="403008"/>
          </a:xfrm>
          <a:prstGeom prst="straightConnector1">
            <a:avLst/>
          </a:prstGeom>
          <a:ln w="38100">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2901852D-BB05-86EC-00EB-AB39A97A8FED}"/>
              </a:ext>
              <a:ext uri="{C183D7F6-B498-43B3-948B-1728B52AA6E4}">
                <adec:decorative xmlns:adec="http://schemas.microsoft.com/office/drawing/2017/decorative" val="1"/>
              </a:ext>
            </a:extLst>
          </p:cNvPr>
          <p:cNvSpPr/>
          <p:nvPr/>
        </p:nvSpPr>
        <p:spPr>
          <a:xfrm>
            <a:off x="5257001" y="4210229"/>
            <a:ext cx="1498579" cy="1375936"/>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2" name="Straight Arrow Connector 31">
            <a:extLst>
              <a:ext uri="{FF2B5EF4-FFF2-40B4-BE49-F238E27FC236}">
                <a16:creationId xmlns:a16="http://schemas.microsoft.com/office/drawing/2014/main" id="{7B2E44B0-A177-91DB-A3C4-9C97BA83E562}"/>
              </a:ext>
              <a:ext uri="{C183D7F6-B498-43B3-948B-1728B52AA6E4}">
                <adec:decorative xmlns:adec="http://schemas.microsoft.com/office/drawing/2017/decorative" val="1"/>
              </a:ext>
            </a:extLst>
          </p:cNvPr>
          <p:cNvCxnSpPr>
            <a:cxnSpLocks/>
            <a:stCxn id="35" idx="1"/>
            <a:endCxn id="14" idx="3"/>
          </p:cNvCxnSpPr>
          <p:nvPr/>
        </p:nvCxnSpPr>
        <p:spPr>
          <a:xfrm flipH="1" flipV="1">
            <a:off x="8361575" y="3390314"/>
            <a:ext cx="1847599" cy="848774"/>
          </a:xfrm>
          <a:prstGeom prst="straightConnector1">
            <a:avLst/>
          </a:prstGeom>
          <a:ln w="38100">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B4F5447A-E066-426C-E92B-056487D21D0A}"/>
              </a:ext>
            </a:extLst>
          </p:cNvPr>
          <p:cNvSpPr txBox="1"/>
          <p:nvPr/>
        </p:nvSpPr>
        <p:spPr>
          <a:xfrm>
            <a:off x="10209174" y="3762034"/>
            <a:ext cx="1563566" cy="954107"/>
          </a:xfrm>
          <a:prstGeom prst="rect">
            <a:avLst/>
          </a:prstGeom>
          <a:solidFill>
            <a:schemeClr val="bg2">
              <a:lumMod val="90000"/>
            </a:schemeClr>
          </a:solidFill>
          <a:ln w="38100">
            <a:solidFill>
              <a:srgbClr val="00B0F0"/>
            </a:solidFill>
          </a:ln>
        </p:spPr>
        <p:txBody>
          <a:bodyPr wrap="square" rtlCol="0">
            <a:spAutoFit/>
          </a:bodyPr>
          <a:lstStyle>
            <a:defPPr>
              <a:defRPr lang="en-US"/>
            </a:defPPr>
            <a:lvl1pPr algn="ctr">
              <a:defRPr sz="1400" b="1">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Opportunities to use AI for cybersecurity (Defend only)</a:t>
            </a:r>
          </a:p>
        </p:txBody>
      </p:sp>
      <p:sp>
        <p:nvSpPr>
          <p:cNvPr id="37" name="Rectangle 36">
            <a:extLst>
              <a:ext uri="{FF2B5EF4-FFF2-40B4-BE49-F238E27FC236}">
                <a16:creationId xmlns:a16="http://schemas.microsoft.com/office/drawing/2014/main" id="{EF3A1C07-123D-3965-3D97-7D21FE846830}"/>
              </a:ext>
              <a:ext uri="{C183D7F6-B498-43B3-948B-1728B52AA6E4}">
                <adec:decorative xmlns:adec="http://schemas.microsoft.com/office/drawing/2017/decorative" val="1"/>
              </a:ext>
            </a:extLst>
          </p:cNvPr>
          <p:cNvSpPr/>
          <p:nvPr/>
        </p:nvSpPr>
        <p:spPr>
          <a:xfrm>
            <a:off x="6822206" y="3748303"/>
            <a:ext cx="1539369" cy="599796"/>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8" name="Straight Arrow Connector 37">
            <a:extLst>
              <a:ext uri="{FF2B5EF4-FFF2-40B4-BE49-F238E27FC236}">
                <a16:creationId xmlns:a16="http://schemas.microsoft.com/office/drawing/2014/main" id="{2411224B-4500-C4A6-230F-E262A9E1316E}"/>
              </a:ext>
              <a:ext uri="{C183D7F6-B498-43B3-948B-1728B52AA6E4}">
                <adec:decorative xmlns:adec="http://schemas.microsoft.com/office/drawing/2017/decorative" val="1"/>
              </a:ext>
            </a:extLst>
          </p:cNvPr>
          <p:cNvCxnSpPr>
            <a:cxnSpLocks/>
          </p:cNvCxnSpPr>
          <p:nvPr/>
        </p:nvCxnSpPr>
        <p:spPr>
          <a:xfrm flipH="1" flipV="1">
            <a:off x="7591890" y="4348099"/>
            <a:ext cx="15144" cy="1641074"/>
          </a:xfrm>
          <a:prstGeom prst="straightConnector1">
            <a:avLst/>
          </a:prstGeom>
          <a:ln w="38100">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BC01FB59-B24C-E2DE-FCC5-4F54C02D37EB}"/>
              </a:ext>
            </a:extLst>
          </p:cNvPr>
          <p:cNvSpPr txBox="1"/>
          <p:nvPr/>
        </p:nvSpPr>
        <p:spPr>
          <a:xfrm>
            <a:off x="6880686" y="5989173"/>
            <a:ext cx="1422408" cy="307777"/>
          </a:xfrm>
          <a:prstGeom prst="rect">
            <a:avLst/>
          </a:prstGeom>
          <a:solidFill>
            <a:schemeClr val="bg2">
              <a:lumMod val="90000"/>
            </a:schemeClr>
          </a:solidFill>
          <a:ln w="38100">
            <a:solidFill>
              <a:srgbClr val="00B0F0"/>
            </a:solidFill>
          </a:ln>
        </p:spPr>
        <p:txBody>
          <a:bodyPr wrap="square" rtlCol="0">
            <a:spAutoFit/>
          </a:bodyPr>
          <a:lstStyle>
            <a:defPPr>
              <a:defRPr lang="en-US"/>
            </a:defPPr>
            <a:lvl1pPr algn="ctr">
              <a:defRPr sz="1400" b="1">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Considerations</a:t>
            </a:r>
          </a:p>
        </p:txBody>
      </p:sp>
      <p:sp>
        <p:nvSpPr>
          <p:cNvPr id="41" name="TextBox 40">
            <a:extLst>
              <a:ext uri="{FF2B5EF4-FFF2-40B4-BE49-F238E27FC236}">
                <a16:creationId xmlns:a16="http://schemas.microsoft.com/office/drawing/2014/main" id="{C846E9E9-3437-05DE-A4E8-770ED8BB3697}"/>
              </a:ext>
            </a:extLst>
          </p:cNvPr>
          <p:cNvSpPr txBox="1"/>
          <p:nvPr/>
        </p:nvSpPr>
        <p:spPr>
          <a:xfrm>
            <a:off x="10189159" y="2494229"/>
            <a:ext cx="1603597" cy="954107"/>
          </a:xfrm>
          <a:prstGeom prst="rect">
            <a:avLst/>
          </a:prstGeom>
          <a:solidFill>
            <a:schemeClr val="bg2">
              <a:lumMod val="90000"/>
            </a:schemeClr>
          </a:solidFill>
          <a:ln w="38100">
            <a:solidFill>
              <a:srgbClr val="00B0F0"/>
            </a:solidFill>
          </a:ln>
        </p:spPr>
        <p:txBody>
          <a:bodyPr wrap="square" rtlCol="0">
            <a:spAutoFit/>
          </a:bodyPr>
          <a:lstStyle>
            <a:defPPr>
              <a:defRPr lang="en-US"/>
            </a:defPPr>
            <a:lvl1pPr algn="ctr">
              <a:defRPr sz="1400" b="1">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Priority (1, 2, or 3) of a Subcategory for each Focus Area</a:t>
            </a:r>
          </a:p>
        </p:txBody>
      </p:sp>
      <p:sp>
        <p:nvSpPr>
          <p:cNvPr id="42" name="TextBox 41">
            <a:extLst>
              <a:ext uri="{FF2B5EF4-FFF2-40B4-BE49-F238E27FC236}">
                <a16:creationId xmlns:a16="http://schemas.microsoft.com/office/drawing/2014/main" id="{DF007DF7-8836-07EC-A0BB-E3E1219EC321}"/>
              </a:ext>
            </a:extLst>
          </p:cNvPr>
          <p:cNvSpPr txBox="1"/>
          <p:nvPr/>
        </p:nvSpPr>
        <p:spPr>
          <a:xfrm>
            <a:off x="402289" y="3355934"/>
            <a:ext cx="1613770" cy="1384995"/>
          </a:xfrm>
          <a:prstGeom prst="rect">
            <a:avLst/>
          </a:prstGeom>
          <a:solidFill>
            <a:schemeClr val="bg2">
              <a:lumMod val="90000"/>
            </a:schemeClr>
          </a:solidFill>
          <a:ln w="38100">
            <a:solidFill>
              <a:srgbClr val="00B0F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Descriptions of CSF Functions, Categories and Subcategories (color-coded to match CSF 2.0)</a:t>
            </a:r>
          </a:p>
        </p:txBody>
      </p:sp>
      <p:sp>
        <p:nvSpPr>
          <p:cNvPr id="44" name="TextBox 43">
            <a:extLst>
              <a:ext uri="{FF2B5EF4-FFF2-40B4-BE49-F238E27FC236}">
                <a16:creationId xmlns:a16="http://schemas.microsoft.com/office/drawing/2014/main" id="{0AE17F90-DE34-A9D2-6F94-B9A833581151}"/>
              </a:ext>
            </a:extLst>
          </p:cNvPr>
          <p:cNvSpPr txBox="1"/>
          <p:nvPr/>
        </p:nvSpPr>
        <p:spPr>
          <a:xfrm>
            <a:off x="3719317" y="5989173"/>
            <a:ext cx="1212617" cy="523220"/>
          </a:xfrm>
          <a:prstGeom prst="rect">
            <a:avLst/>
          </a:prstGeom>
          <a:solidFill>
            <a:schemeClr val="bg2">
              <a:lumMod val="90000"/>
            </a:schemeClr>
          </a:solidFill>
          <a:ln w="38100">
            <a:solidFill>
              <a:srgbClr val="00B0F0"/>
            </a:solidFill>
          </a:ln>
        </p:spPr>
        <p:txBody>
          <a:bodyPr wrap="square" rtlCol="0">
            <a:spAutoFit/>
          </a:bodyPr>
          <a:lstStyle>
            <a:defPPr>
              <a:defRPr lang="en-US"/>
            </a:defPPr>
            <a:lvl1pPr algn="ctr">
              <a:defRPr sz="1400" b="1">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Related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AI Roles</a:t>
            </a:r>
          </a:p>
        </p:txBody>
      </p:sp>
      <p:sp>
        <p:nvSpPr>
          <p:cNvPr id="45" name="TextBox 44">
            <a:extLst>
              <a:ext uri="{FF2B5EF4-FFF2-40B4-BE49-F238E27FC236}">
                <a16:creationId xmlns:a16="http://schemas.microsoft.com/office/drawing/2014/main" id="{3849E803-B183-C210-5103-A06978E27656}"/>
              </a:ext>
            </a:extLst>
          </p:cNvPr>
          <p:cNvSpPr txBox="1"/>
          <p:nvPr/>
        </p:nvSpPr>
        <p:spPr>
          <a:xfrm>
            <a:off x="124237" y="1212095"/>
            <a:ext cx="1928758" cy="1169551"/>
          </a:xfrm>
          <a:prstGeom prst="rect">
            <a:avLst/>
          </a:prstGeom>
          <a:solidFill>
            <a:schemeClr val="bg2">
              <a:lumMod val="90000"/>
            </a:schemeClr>
          </a:solidFill>
          <a:ln w="19050">
            <a:solidFill>
              <a:schemeClr val="tx2">
                <a:lumMod val="90000"/>
                <a:lumOff val="1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Each table summarizes the general and Focus Area-specific considerations for one CSF Function.</a:t>
            </a:r>
          </a:p>
        </p:txBody>
      </p:sp>
      <p:grpSp>
        <p:nvGrpSpPr>
          <p:cNvPr id="49" name="Group 48">
            <a:extLst>
              <a:ext uri="{FF2B5EF4-FFF2-40B4-BE49-F238E27FC236}">
                <a16:creationId xmlns:a16="http://schemas.microsoft.com/office/drawing/2014/main" id="{6E7232D1-A7EC-0403-C48F-51AD57D947B3}"/>
              </a:ext>
              <a:ext uri="{C183D7F6-B498-43B3-948B-1728B52AA6E4}">
                <adec:decorative xmlns:adec="http://schemas.microsoft.com/office/drawing/2017/decorative" val="1"/>
              </a:ext>
            </a:extLst>
          </p:cNvPr>
          <p:cNvGrpSpPr/>
          <p:nvPr/>
        </p:nvGrpSpPr>
        <p:grpSpPr>
          <a:xfrm>
            <a:off x="3617840" y="1296126"/>
            <a:ext cx="6409587" cy="757507"/>
            <a:chOff x="3617840" y="1296126"/>
            <a:chExt cx="6409587" cy="757507"/>
          </a:xfrm>
        </p:grpSpPr>
        <p:sp>
          <p:nvSpPr>
            <p:cNvPr id="6" name="TextBox 5">
              <a:extLst>
                <a:ext uri="{FF2B5EF4-FFF2-40B4-BE49-F238E27FC236}">
                  <a16:creationId xmlns:a16="http://schemas.microsoft.com/office/drawing/2014/main" id="{0FABF328-1DE2-C728-9F2C-A60690782831}"/>
                </a:ext>
              </a:extLst>
            </p:cNvPr>
            <p:cNvSpPr txBox="1"/>
            <p:nvPr/>
          </p:nvSpPr>
          <p:spPr>
            <a:xfrm>
              <a:off x="4665797" y="1296126"/>
              <a:ext cx="4313675" cy="523220"/>
            </a:xfrm>
            <a:prstGeom prst="rect">
              <a:avLst/>
            </a:prstGeom>
            <a:solidFill>
              <a:schemeClr val="bg2">
                <a:lumMod val="90000"/>
              </a:schemeClr>
            </a:solidFill>
            <a:ln w="38100">
              <a:solidFill>
                <a:srgbClr val="00B0F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Profile Content in individual columns for General Considerations and the three Focus Areas</a:t>
              </a:r>
            </a:p>
          </p:txBody>
        </p:sp>
        <p:sp>
          <p:nvSpPr>
            <p:cNvPr id="48" name="Left Brace 47">
              <a:extLst>
                <a:ext uri="{FF2B5EF4-FFF2-40B4-BE49-F238E27FC236}">
                  <a16:creationId xmlns:a16="http://schemas.microsoft.com/office/drawing/2014/main" id="{86CFDCF4-2417-73A8-2CEA-5D1D53FAC6FA}"/>
                </a:ext>
              </a:extLst>
            </p:cNvPr>
            <p:cNvSpPr/>
            <p:nvPr/>
          </p:nvSpPr>
          <p:spPr>
            <a:xfrm rot="5400000">
              <a:off x="6695967" y="-1277828"/>
              <a:ext cx="253334" cy="6409587"/>
            </a:xfrm>
            <a:prstGeom prst="leftBrac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7" name="Straight Arrow Connector 6">
            <a:extLst>
              <a:ext uri="{FF2B5EF4-FFF2-40B4-BE49-F238E27FC236}">
                <a16:creationId xmlns:a16="http://schemas.microsoft.com/office/drawing/2014/main" id="{F7141DA4-99C3-E109-EA97-C01D37650544}"/>
              </a:ext>
              <a:ext uri="{C183D7F6-B498-43B3-948B-1728B52AA6E4}">
                <adec:decorative xmlns:adec="http://schemas.microsoft.com/office/drawing/2017/decorative" val="1"/>
              </a:ext>
            </a:extLst>
          </p:cNvPr>
          <p:cNvCxnSpPr>
            <a:cxnSpLocks/>
            <a:stCxn id="41" idx="1"/>
            <a:endCxn id="17" idx="3"/>
          </p:cNvCxnSpPr>
          <p:nvPr/>
        </p:nvCxnSpPr>
        <p:spPr>
          <a:xfrm flipH="1" flipV="1">
            <a:off x="9017572" y="2971282"/>
            <a:ext cx="1171587" cy="1"/>
          </a:xfrm>
          <a:prstGeom prst="straightConnector1">
            <a:avLst/>
          </a:prstGeom>
          <a:ln w="38100">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8792FE3A-D26A-8E61-EE8A-6D9678945EE9}"/>
              </a:ext>
              <a:ext uri="{C183D7F6-B498-43B3-948B-1728B52AA6E4}">
                <adec:decorative xmlns:adec="http://schemas.microsoft.com/office/drawing/2017/decorative" val="1"/>
              </a:ext>
            </a:extLst>
          </p:cNvPr>
          <p:cNvSpPr/>
          <p:nvPr/>
        </p:nvSpPr>
        <p:spPr>
          <a:xfrm>
            <a:off x="6822206" y="3090416"/>
            <a:ext cx="1539369" cy="599796"/>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E9E5AC1-8D9D-C90F-C256-33D35749FE43}"/>
              </a:ext>
              <a:ext uri="{C183D7F6-B498-43B3-948B-1728B52AA6E4}">
                <adec:decorative xmlns:adec="http://schemas.microsoft.com/office/drawing/2017/decorative" val="1"/>
              </a:ext>
            </a:extLst>
          </p:cNvPr>
          <p:cNvSpPr/>
          <p:nvPr/>
        </p:nvSpPr>
        <p:spPr>
          <a:xfrm>
            <a:off x="8407306" y="2879049"/>
            <a:ext cx="610266" cy="184466"/>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46A780D1-5431-2BC4-CAF4-5569070380E3}"/>
              </a:ext>
              <a:ext uri="{C183D7F6-B498-43B3-948B-1728B52AA6E4}">
                <adec:decorative xmlns:adec="http://schemas.microsoft.com/office/drawing/2017/decorative" val="1"/>
              </a:ext>
            </a:extLst>
          </p:cNvPr>
          <p:cNvSpPr/>
          <p:nvPr/>
        </p:nvSpPr>
        <p:spPr>
          <a:xfrm>
            <a:off x="6829837" y="3748303"/>
            <a:ext cx="1539369" cy="599796"/>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Freeform: Shape 50">
            <a:extLst>
              <a:ext uri="{FF2B5EF4-FFF2-40B4-BE49-F238E27FC236}">
                <a16:creationId xmlns:a16="http://schemas.microsoft.com/office/drawing/2014/main" id="{70A48D2F-C736-90E3-E648-5A22FBA685F6}"/>
              </a:ext>
              <a:ext uri="{C183D7F6-B498-43B3-948B-1728B52AA6E4}">
                <adec:decorative xmlns:adec="http://schemas.microsoft.com/office/drawing/2017/decorative" val="1"/>
              </a:ext>
            </a:extLst>
          </p:cNvPr>
          <p:cNvSpPr/>
          <p:nvPr/>
        </p:nvSpPr>
        <p:spPr>
          <a:xfrm>
            <a:off x="2353475" y="2474979"/>
            <a:ext cx="7673950" cy="3415468"/>
          </a:xfrm>
          <a:custGeom>
            <a:avLst/>
            <a:gdLst>
              <a:gd name="csX0" fmla="*/ 0 w 7673950"/>
              <a:gd name="csY0" fmla="*/ 0 h 3415468"/>
              <a:gd name="csX1" fmla="*/ 7673950 w 7673950"/>
              <a:gd name="csY1" fmla="*/ 0 h 3415468"/>
              <a:gd name="csX2" fmla="*/ 7673950 w 7673950"/>
              <a:gd name="csY2" fmla="*/ 404070 h 3415468"/>
              <a:gd name="csX3" fmla="*/ 1256839 w 7673950"/>
              <a:gd name="csY3" fmla="*/ 404070 h 3415468"/>
              <a:gd name="csX4" fmla="*/ 1256839 w 7673950"/>
              <a:gd name="csY4" fmla="*/ 3415468 h 3415468"/>
              <a:gd name="csX5" fmla="*/ 0 w 7673950"/>
              <a:gd name="csY5" fmla="*/ 3415468 h 3415468"/>
              <a:gd name="csX6" fmla="*/ 0 w 7673950"/>
              <a:gd name="csY6" fmla="*/ 404070 h 3415468"/>
              <a:gd name="csX7" fmla="*/ 0 w 7673950"/>
              <a:gd name="csY7" fmla="*/ 2288 h 3415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673950" h="3415468">
                <a:moveTo>
                  <a:pt x="0" y="0"/>
                </a:moveTo>
                <a:lnTo>
                  <a:pt x="7673950" y="0"/>
                </a:lnTo>
                <a:lnTo>
                  <a:pt x="7673950" y="404070"/>
                </a:lnTo>
                <a:lnTo>
                  <a:pt x="1256839" y="404070"/>
                </a:lnTo>
                <a:lnTo>
                  <a:pt x="1256839" y="3415468"/>
                </a:lnTo>
                <a:lnTo>
                  <a:pt x="0" y="3415468"/>
                </a:lnTo>
                <a:lnTo>
                  <a:pt x="0" y="404070"/>
                </a:lnTo>
                <a:lnTo>
                  <a:pt x="0" y="2288"/>
                </a:lnTo>
                <a:close/>
              </a:path>
            </a:pathLst>
          </a:cu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688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4" grpId="0" animBg="1"/>
      <p:bldP spid="28" grpId="0" animBg="1"/>
      <p:bldP spid="35" grpId="0" animBg="1"/>
      <p:bldP spid="37" grpId="0" animBg="1"/>
      <p:bldP spid="39" grpId="0" animBg="1"/>
      <p:bldP spid="41" grpId="0" animBg="1"/>
      <p:bldP spid="42" grpId="0" animBg="1"/>
      <p:bldP spid="44" grpId="0" animBg="1"/>
      <p:bldP spid="14" grpId="0" animBg="1"/>
      <p:bldP spid="17" grpId="0" animBg="1"/>
      <p:bldP spid="46" grpId="0" animBg="1"/>
      <p:bldP spid="5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8EFBB-B55C-9172-01A7-DD94C4AD63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420654-6980-B753-3959-D5630FB8F825}"/>
              </a:ext>
            </a:extLst>
          </p:cNvPr>
          <p:cNvSpPr>
            <a:spLocks noGrp="1"/>
          </p:cNvSpPr>
          <p:nvPr>
            <p:ph type="title"/>
          </p:nvPr>
        </p:nvSpPr>
        <p:spPr>
          <a:xfrm>
            <a:off x="573795" y="-51385"/>
            <a:ext cx="6669291" cy="1325563"/>
          </a:xfrm>
        </p:spPr>
        <p:txBody>
          <a:bodyPr>
            <a:normAutofit/>
          </a:bodyPr>
          <a:lstStyle/>
          <a:p>
            <a:r>
              <a:rPr lang="en-US" sz="4000" dirty="0"/>
              <a:t>Applying the Cyber AI Profile</a:t>
            </a:r>
          </a:p>
        </p:txBody>
      </p:sp>
      <p:sp>
        <p:nvSpPr>
          <p:cNvPr id="4" name="Slide Number Placeholder 3">
            <a:extLst>
              <a:ext uri="{FF2B5EF4-FFF2-40B4-BE49-F238E27FC236}">
                <a16:creationId xmlns:a16="http://schemas.microsoft.com/office/drawing/2014/main" id="{CB12ED0E-7FF8-CC16-1267-FDDAD4C73FCF}"/>
              </a:ext>
            </a:extLst>
          </p:cNvPr>
          <p:cNvSpPr>
            <a:spLocks noGrp="1"/>
          </p:cNvSpPr>
          <p:nvPr>
            <p:ph type="sldNum" sz="quarter" idx="13"/>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EEB62B-FDC5-F542-B36B-F4CCC4099D4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D8C158FE-D89A-F40A-A5E6-EAC19D60ED88}"/>
              </a:ext>
              <a:ext uri="{C183D7F6-B498-43B3-948B-1728B52AA6E4}">
                <adec:decorative xmlns:adec="http://schemas.microsoft.com/office/drawing/2017/decorative" val="1"/>
              </a:ext>
            </a:extLst>
          </p:cNvPr>
          <p:cNvPicPr>
            <a:picLocks noChangeAspect="1"/>
          </p:cNvPicPr>
          <p:nvPr/>
        </p:nvPicPr>
        <p:blipFill>
          <a:blip r:embed="rId3" cstate="email">
            <a:lum bright="70000" contrast="-70000"/>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a:ext>
            </a:extLst>
          </a:blip>
          <a:srcRect l="-243"/>
          <a:stretch/>
        </p:blipFill>
        <p:spPr>
          <a:xfrm>
            <a:off x="7243086" y="196353"/>
            <a:ext cx="1787826" cy="678716"/>
          </a:xfrm>
          <a:prstGeom prst="rect">
            <a:avLst/>
          </a:prstGeom>
        </p:spPr>
      </p:pic>
      <p:pic>
        <p:nvPicPr>
          <p:cNvPr id="10" name="Picture 9" descr="3D puzzle pieces">
            <a:extLst>
              <a:ext uri="{FF2B5EF4-FFF2-40B4-BE49-F238E27FC236}">
                <a16:creationId xmlns:a16="http://schemas.microsoft.com/office/drawing/2014/main" id="{CC406A95-77D8-8425-E265-855C21F5D7B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73295" y="1607399"/>
            <a:ext cx="2514600" cy="1676400"/>
          </a:xfrm>
          <a:prstGeom prst="rect">
            <a:avLst/>
          </a:prstGeom>
        </p:spPr>
      </p:pic>
      <p:pic>
        <p:nvPicPr>
          <p:cNvPr id="20" name="Picture 19" descr="Colorful pencils in a row to form a graph">
            <a:extLst>
              <a:ext uri="{FF2B5EF4-FFF2-40B4-BE49-F238E27FC236}">
                <a16:creationId xmlns:a16="http://schemas.microsoft.com/office/drawing/2014/main" id="{33722333-D294-E1F5-5E96-229F46659F00}"/>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9304104" y="1607399"/>
            <a:ext cx="2514600" cy="1669178"/>
          </a:xfrm>
          <a:prstGeom prst="rect">
            <a:avLst/>
          </a:prstGeom>
        </p:spPr>
      </p:pic>
      <p:pic>
        <p:nvPicPr>
          <p:cNvPr id="22" name="Picture 21" descr="Stretched steel tapes in different lengths">
            <a:extLst>
              <a:ext uri="{FF2B5EF4-FFF2-40B4-BE49-F238E27FC236}">
                <a16:creationId xmlns:a16="http://schemas.microsoft.com/office/drawing/2014/main" id="{6219F59B-D77F-5BBB-E483-CB9C7BD95D7A}"/>
              </a:ext>
            </a:extLst>
          </p:cNvPr>
          <p:cNvPicPr>
            <a:picLocks noChangeAspect="1"/>
          </p:cNvPicPr>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tretch>
            <a:fillRect/>
          </a:stretch>
        </p:blipFill>
        <p:spPr>
          <a:xfrm>
            <a:off x="6327168" y="1607399"/>
            <a:ext cx="2514600" cy="1676400"/>
          </a:xfrm>
          <a:prstGeom prst="rect">
            <a:avLst/>
          </a:prstGeom>
          <a:solidFill>
            <a:schemeClr val="accent3"/>
          </a:solidFill>
        </p:spPr>
      </p:pic>
      <p:grpSp>
        <p:nvGrpSpPr>
          <p:cNvPr id="35" name="Group 34">
            <a:extLst>
              <a:ext uri="{FF2B5EF4-FFF2-40B4-BE49-F238E27FC236}">
                <a16:creationId xmlns:a16="http://schemas.microsoft.com/office/drawing/2014/main" id="{AB8DB6B4-79E7-409E-AF9B-39FA89977584}"/>
              </a:ext>
              <a:ext uri="{C183D7F6-B498-43B3-948B-1728B52AA6E4}">
                <adec:decorative xmlns:adec="http://schemas.microsoft.com/office/drawing/2017/decorative" val="1"/>
              </a:ext>
            </a:extLst>
          </p:cNvPr>
          <p:cNvGrpSpPr/>
          <p:nvPr/>
        </p:nvGrpSpPr>
        <p:grpSpPr>
          <a:xfrm>
            <a:off x="373295" y="3565002"/>
            <a:ext cx="2514600" cy="2314938"/>
            <a:chOff x="373295" y="3900668"/>
            <a:chExt cx="2514600" cy="2314938"/>
          </a:xfrm>
        </p:grpSpPr>
        <p:sp>
          <p:nvSpPr>
            <p:cNvPr id="29" name="TextBox 28">
              <a:extLst>
                <a:ext uri="{FF2B5EF4-FFF2-40B4-BE49-F238E27FC236}">
                  <a16:creationId xmlns:a16="http://schemas.microsoft.com/office/drawing/2014/main" id="{832E9FEA-D371-196E-469E-E6CBC2675C75}"/>
                </a:ext>
              </a:extLst>
            </p:cNvPr>
            <p:cNvSpPr txBox="1"/>
            <p:nvPr/>
          </p:nvSpPr>
          <p:spPr>
            <a:xfrm>
              <a:off x="373295" y="3900668"/>
              <a:ext cx="2514600" cy="2314938"/>
            </a:xfrm>
            <a:prstGeom prst="rect">
              <a:avLst/>
            </a:prstGeom>
            <a:solidFill>
              <a:schemeClr val="bg1">
                <a:lumMod val="85000"/>
              </a:scheme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Understand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Adapting your organization’s cybersecurity risk management for AI-specific needs</a:t>
              </a:r>
            </a:p>
          </p:txBody>
        </p:sp>
        <p:cxnSp>
          <p:nvCxnSpPr>
            <p:cNvPr id="34" name="Straight Connector 33">
              <a:extLst>
                <a:ext uri="{FF2B5EF4-FFF2-40B4-BE49-F238E27FC236}">
                  <a16:creationId xmlns:a16="http://schemas.microsoft.com/office/drawing/2014/main" id="{E2B1AA0F-8D60-4128-21E5-B664945F10E1}"/>
                </a:ext>
              </a:extLst>
            </p:cNvPr>
            <p:cNvCxnSpPr>
              <a:cxnSpLocks/>
            </p:cNvCxnSpPr>
            <p:nvPr/>
          </p:nvCxnSpPr>
          <p:spPr>
            <a:xfrm>
              <a:off x="603766" y="4352081"/>
              <a:ext cx="2053658" cy="0"/>
            </a:xfrm>
            <a:prstGeom prst="line">
              <a:avLst/>
            </a:prstGeom>
            <a:ln w="19050">
              <a:solidFill>
                <a:schemeClr val="tx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86E661DB-9FF3-67AC-C26A-FE8E9E352E91}"/>
              </a:ext>
              <a:ext uri="{C183D7F6-B498-43B3-948B-1728B52AA6E4}">
                <adec:decorative xmlns:adec="http://schemas.microsoft.com/office/drawing/2017/decorative" val="1"/>
              </a:ext>
            </a:extLst>
          </p:cNvPr>
          <p:cNvGrpSpPr/>
          <p:nvPr/>
        </p:nvGrpSpPr>
        <p:grpSpPr>
          <a:xfrm>
            <a:off x="3350232" y="3565002"/>
            <a:ext cx="2514600" cy="2314938"/>
            <a:chOff x="373295" y="3900668"/>
            <a:chExt cx="2514600" cy="2314938"/>
          </a:xfrm>
        </p:grpSpPr>
        <p:sp>
          <p:nvSpPr>
            <p:cNvPr id="37" name="TextBox 36">
              <a:extLst>
                <a:ext uri="{FF2B5EF4-FFF2-40B4-BE49-F238E27FC236}">
                  <a16:creationId xmlns:a16="http://schemas.microsoft.com/office/drawing/2014/main" id="{233279A8-1D0E-FD72-4ABE-67BC984905E2}"/>
                </a:ext>
              </a:extLst>
            </p:cNvPr>
            <p:cNvSpPr txBox="1"/>
            <p:nvPr/>
          </p:nvSpPr>
          <p:spPr>
            <a:xfrm>
              <a:off x="373295" y="3900668"/>
              <a:ext cx="2514600" cy="2314938"/>
            </a:xfrm>
            <a:prstGeom prst="rect">
              <a:avLst/>
            </a:prstGeom>
            <a:solidFill>
              <a:schemeClr val="bg1">
                <a:lumMod val="85000"/>
              </a:scheme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Tailor</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Implementing AI cybersecurity guidelines in a way that meets the specific needs of your organization</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8" name="Straight Connector 37">
              <a:extLst>
                <a:ext uri="{FF2B5EF4-FFF2-40B4-BE49-F238E27FC236}">
                  <a16:creationId xmlns:a16="http://schemas.microsoft.com/office/drawing/2014/main" id="{EBC2CF8A-1937-36FF-E50B-914AA25B42EB}"/>
                </a:ext>
              </a:extLst>
            </p:cNvPr>
            <p:cNvCxnSpPr>
              <a:cxnSpLocks/>
            </p:cNvCxnSpPr>
            <p:nvPr/>
          </p:nvCxnSpPr>
          <p:spPr>
            <a:xfrm>
              <a:off x="603766" y="4352081"/>
              <a:ext cx="2053658" cy="0"/>
            </a:xfrm>
            <a:prstGeom prst="line">
              <a:avLst/>
            </a:prstGeom>
            <a:ln w="19050">
              <a:solidFill>
                <a:schemeClr val="tx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B249AD7F-023D-2C65-0245-80AADEDB277D}"/>
              </a:ext>
              <a:ext uri="{C183D7F6-B498-43B3-948B-1728B52AA6E4}">
                <adec:decorative xmlns:adec="http://schemas.microsoft.com/office/drawing/2017/decorative" val="1"/>
              </a:ext>
            </a:extLst>
          </p:cNvPr>
          <p:cNvGrpSpPr/>
          <p:nvPr/>
        </p:nvGrpSpPr>
        <p:grpSpPr>
          <a:xfrm>
            <a:off x="6327168" y="3565002"/>
            <a:ext cx="2514600" cy="2314938"/>
            <a:chOff x="373295" y="3900668"/>
            <a:chExt cx="2514600" cy="2314938"/>
          </a:xfrm>
        </p:grpSpPr>
        <p:sp>
          <p:nvSpPr>
            <p:cNvPr id="40" name="TextBox 39">
              <a:extLst>
                <a:ext uri="{FF2B5EF4-FFF2-40B4-BE49-F238E27FC236}">
                  <a16:creationId xmlns:a16="http://schemas.microsoft.com/office/drawing/2014/main" id="{81E5A11D-AB57-D21D-DBBD-794491007ADD}"/>
                </a:ext>
              </a:extLst>
            </p:cNvPr>
            <p:cNvSpPr txBox="1"/>
            <p:nvPr/>
          </p:nvSpPr>
          <p:spPr>
            <a:xfrm>
              <a:off x="373295" y="3900668"/>
              <a:ext cx="2514600" cy="2314938"/>
            </a:xfrm>
            <a:prstGeom prst="rect">
              <a:avLst/>
            </a:prstGeom>
            <a:solidFill>
              <a:schemeClr val="bg1">
                <a:lumMod val="85000"/>
              </a:scheme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Assess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Measuring progress against AI-specific cybersecurity outcomes over time</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1" name="Straight Connector 40">
              <a:extLst>
                <a:ext uri="{FF2B5EF4-FFF2-40B4-BE49-F238E27FC236}">
                  <a16:creationId xmlns:a16="http://schemas.microsoft.com/office/drawing/2014/main" id="{48FBB9BC-D949-CD75-49A2-B9E3E6F0D8D4}"/>
                </a:ext>
              </a:extLst>
            </p:cNvPr>
            <p:cNvCxnSpPr>
              <a:cxnSpLocks/>
            </p:cNvCxnSpPr>
            <p:nvPr/>
          </p:nvCxnSpPr>
          <p:spPr>
            <a:xfrm>
              <a:off x="603766" y="4352081"/>
              <a:ext cx="2053658" cy="0"/>
            </a:xfrm>
            <a:prstGeom prst="line">
              <a:avLst/>
            </a:prstGeom>
            <a:ln w="19050">
              <a:solidFill>
                <a:schemeClr val="tx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A02B2175-AA43-3EF2-09FF-B85E89A577F3}"/>
              </a:ext>
              <a:ext uri="{C183D7F6-B498-43B3-948B-1728B52AA6E4}">
                <adec:decorative xmlns:adec="http://schemas.microsoft.com/office/drawing/2017/decorative" val="1"/>
              </a:ext>
            </a:extLst>
          </p:cNvPr>
          <p:cNvGrpSpPr/>
          <p:nvPr/>
        </p:nvGrpSpPr>
        <p:grpSpPr>
          <a:xfrm>
            <a:off x="9304104" y="3565002"/>
            <a:ext cx="2514600" cy="2314938"/>
            <a:chOff x="373295" y="3900668"/>
            <a:chExt cx="2514600" cy="2314938"/>
          </a:xfrm>
        </p:grpSpPr>
        <p:sp>
          <p:nvSpPr>
            <p:cNvPr id="43" name="TextBox 42">
              <a:extLst>
                <a:ext uri="{FF2B5EF4-FFF2-40B4-BE49-F238E27FC236}">
                  <a16:creationId xmlns:a16="http://schemas.microsoft.com/office/drawing/2014/main" id="{A1104F12-95AF-C9E2-4565-D8720CD77318}"/>
                </a:ext>
              </a:extLst>
            </p:cNvPr>
            <p:cNvSpPr txBox="1"/>
            <p:nvPr/>
          </p:nvSpPr>
          <p:spPr>
            <a:xfrm>
              <a:off x="373295" y="3900668"/>
              <a:ext cx="2514600" cy="2314938"/>
            </a:xfrm>
            <a:prstGeom prst="rect">
              <a:avLst/>
            </a:prstGeom>
            <a:solidFill>
              <a:schemeClr val="bg1">
                <a:lumMod val="85000"/>
              </a:scheme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Prioritize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Developing and implementing a strategy to close gaps and achieve additional AI-related cybersecurity outcomes</a:t>
              </a:r>
            </a:p>
          </p:txBody>
        </p:sp>
        <p:cxnSp>
          <p:nvCxnSpPr>
            <p:cNvPr id="44" name="Straight Connector 43">
              <a:extLst>
                <a:ext uri="{FF2B5EF4-FFF2-40B4-BE49-F238E27FC236}">
                  <a16:creationId xmlns:a16="http://schemas.microsoft.com/office/drawing/2014/main" id="{0B89AA57-7F0B-810E-F7B1-3D02211D8C57}"/>
                </a:ext>
              </a:extLst>
            </p:cNvPr>
            <p:cNvCxnSpPr>
              <a:cxnSpLocks/>
            </p:cNvCxnSpPr>
            <p:nvPr/>
          </p:nvCxnSpPr>
          <p:spPr>
            <a:xfrm>
              <a:off x="603766" y="4352081"/>
              <a:ext cx="2053658" cy="0"/>
            </a:xfrm>
            <a:prstGeom prst="line">
              <a:avLst/>
            </a:prstGeom>
            <a:ln w="19050">
              <a:solidFill>
                <a:schemeClr val="tx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541B927B-A170-6876-D7A1-8D3D20F9B863}"/>
              </a:ext>
            </a:extLst>
          </p:cNvPr>
          <p:cNvSpPr txBox="1"/>
          <p:nvPr/>
        </p:nvSpPr>
        <p:spPr>
          <a:xfrm>
            <a:off x="348020" y="6446203"/>
            <a:ext cx="1045839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panose="020F0502020204030204"/>
                <a:ea typeface="+mn-ea"/>
                <a:cs typeface="+mn-cs"/>
              </a:rPr>
              <a:t>Source (adapted): </a:t>
            </a:r>
            <a:r>
              <a:rPr kumimoji="0" lang="en-US" sz="800" b="0" i="0" u="none" strike="noStrike" kern="1200" cap="none" spc="0" normalizeH="0" baseline="0" noProof="0">
                <a:ln>
                  <a:noFill/>
                </a:ln>
                <a:solidFill>
                  <a:prstClr val="black"/>
                </a:solidFill>
                <a:effectLst/>
                <a:uLnTx/>
                <a:uFillTx/>
                <a:latin typeface="Calibri" panose="020F0502020204030204"/>
                <a:ea typeface="+mn-ea"/>
                <a:cs typeface="+mn-cs"/>
              </a:rPr>
              <a:t>https://nvlpubs.nist.gov/nistpubs/SpecialPublications/NIST.SP.1301.pdf</a:t>
            </a:r>
          </a:p>
        </p:txBody>
      </p:sp>
      <p:pic>
        <p:nvPicPr>
          <p:cNvPr id="7" name="Picture 6" descr="Measuring tape held across business suit on mannequin">
            <a:extLst>
              <a:ext uri="{FF2B5EF4-FFF2-40B4-BE49-F238E27FC236}">
                <a16:creationId xmlns:a16="http://schemas.microsoft.com/office/drawing/2014/main" id="{F7D9D713-1F42-1E3A-19C3-53C46BACD3E5}"/>
              </a:ext>
            </a:extLst>
          </p:cNvPr>
          <p:cNvPicPr>
            <a:picLocks noChangeAspect="1"/>
          </p:cNvPicPr>
          <p:nvPr/>
        </p:nvPicPr>
        <p:blipFill>
          <a:blip r:embed="rId9"/>
          <a:stretch>
            <a:fillRect/>
          </a:stretch>
        </p:blipFill>
        <p:spPr>
          <a:xfrm>
            <a:off x="3350231" y="1607399"/>
            <a:ext cx="2514601" cy="1669178"/>
          </a:xfrm>
          <a:prstGeom prst="rect">
            <a:avLst/>
          </a:prstGeom>
        </p:spPr>
      </p:pic>
    </p:spTree>
    <p:extLst>
      <p:ext uri="{BB962C8B-B14F-4D97-AF65-F5344CB8AC3E}">
        <p14:creationId xmlns:p14="http://schemas.microsoft.com/office/powerpoint/2010/main" val="12305288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76B7D-12F0-8866-B8C2-B39ECF7CB278}"/>
            </a:ext>
          </a:extLst>
        </p:cNvPr>
        <p:cNvGrpSpPr/>
        <p:nvPr/>
      </p:nvGrpSpPr>
      <p:grpSpPr>
        <a:xfrm>
          <a:off x="0" y="0"/>
          <a:ext cx="0" cy="0"/>
          <a:chOff x="0" y="0"/>
          <a:chExt cx="0" cy="0"/>
        </a:xfrm>
      </p:grpSpPr>
      <p:sp>
        <p:nvSpPr>
          <p:cNvPr id="12" name="Callout: Right Arrow 11">
            <a:extLst>
              <a:ext uri="{FF2B5EF4-FFF2-40B4-BE49-F238E27FC236}">
                <a16:creationId xmlns:a16="http://schemas.microsoft.com/office/drawing/2014/main" id="{EB729059-5FEC-600A-097E-A7CF250123C6}"/>
              </a:ext>
            </a:extLst>
          </p:cNvPr>
          <p:cNvSpPr/>
          <p:nvPr/>
        </p:nvSpPr>
        <p:spPr>
          <a:xfrm>
            <a:off x="573090" y="1702257"/>
            <a:ext cx="4872368" cy="4662487"/>
          </a:xfrm>
          <a:prstGeom prst="rightArrowCallout">
            <a:avLst>
              <a:gd name="adj1" fmla="val 25000"/>
              <a:gd name="adj2" fmla="val 24574"/>
              <a:gd name="adj3" fmla="val 18818"/>
              <a:gd name="adj4" fmla="val 78120"/>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Post Preliminary Draft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&gt;160 submissions with &gt;1,650 distinct comments, mostly technical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Conducted a series of Community of Interest (COI) public working sessions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Continued research and literature review</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AI continued evolving</a:t>
            </a:r>
          </a:p>
        </p:txBody>
      </p:sp>
      <p:sp>
        <p:nvSpPr>
          <p:cNvPr id="2" name="Title 1">
            <a:extLst>
              <a:ext uri="{FF2B5EF4-FFF2-40B4-BE49-F238E27FC236}">
                <a16:creationId xmlns:a16="http://schemas.microsoft.com/office/drawing/2014/main" id="{C53D965B-B16E-DB17-0A5F-B7A38603F050}"/>
              </a:ext>
            </a:extLst>
          </p:cNvPr>
          <p:cNvSpPr>
            <a:spLocks noGrp="1"/>
          </p:cNvSpPr>
          <p:nvPr>
            <p:ph type="title"/>
          </p:nvPr>
        </p:nvSpPr>
        <p:spPr>
          <a:xfrm>
            <a:off x="573795" y="-10745"/>
            <a:ext cx="10515600" cy="1325563"/>
          </a:xfrm>
        </p:spPr>
        <p:txBody>
          <a:bodyPr/>
          <a:lstStyle/>
          <a:p>
            <a:r>
              <a:rPr lang="en-US" dirty="0"/>
              <a:t>Initial Public Draft (IPD) Preview</a:t>
            </a:r>
          </a:p>
        </p:txBody>
      </p:sp>
      <p:sp>
        <p:nvSpPr>
          <p:cNvPr id="11" name="Content Placeholder 4">
            <a:extLst>
              <a:ext uri="{FF2B5EF4-FFF2-40B4-BE49-F238E27FC236}">
                <a16:creationId xmlns:a16="http://schemas.microsoft.com/office/drawing/2014/main" id="{4ADA7F0D-5598-A057-BC2E-F09BBE25C679}"/>
              </a:ext>
            </a:extLst>
          </p:cNvPr>
          <p:cNvSpPr txBox="1">
            <a:spLocks/>
          </p:cNvSpPr>
          <p:nvPr/>
        </p:nvSpPr>
        <p:spPr>
          <a:xfrm>
            <a:off x="5445458" y="1687861"/>
            <a:ext cx="6172748" cy="4662487"/>
          </a:xfrm>
          <a:prstGeom prst="rect">
            <a:avLst/>
          </a:prstGeom>
          <a:solidFill>
            <a:schemeClr val="accent1">
              <a:lumMod val="50000"/>
            </a:schemeClr>
          </a:solidFill>
        </p:spPr>
        <p:txBody>
          <a:bodyPr vert="horz" lIns="182880" tIns="182880" rIns="182880" bIns="182880" rtlCol="0" anchor="ctr" anchorCtr="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What you can anticipate in the IPD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New “basic tips” as a starting point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Clarity regarding approach for priorities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Incorporation of Zero Trust principles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Agentic AI examples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Recognition of supply chain considerations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AI Bill of Materials (AIBOM) minimum elements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AI Roles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Example of planned Excel format</a:t>
            </a:r>
          </a:p>
        </p:txBody>
      </p:sp>
      <p:sp>
        <p:nvSpPr>
          <p:cNvPr id="14" name="Slide Number Placeholder 2">
            <a:extLst>
              <a:ext uri="{FF2B5EF4-FFF2-40B4-BE49-F238E27FC236}">
                <a16:creationId xmlns:a16="http://schemas.microsoft.com/office/drawing/2014/main" id="{50AB857F-406C-C4E2-4FC8-8C032AF07E5F}"/>
              </a:ext>
            </a:extLst>
          </p:cNvPr>
          <p:cNvSpPr txBox="1">
            <a:spLocks/>
          </p:cNvSpPr>
          <p:nvPr/>
        </p:nvSpPr>
        <p:spPr>
          <a:xfrm>
            <a:off x="8875006" y="638673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EEB62B-FDC5-F542-B36B-F4CCC4099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9953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10C8F-7EB8-E3EC-36F4-C385DA2BC4CB}"/>
            </a:ext>
          </a:extLst>
        </p:cNvPr>
        <p:cNvGrpSpPr/>
        <p:nvPr/>
      </p:nvGrpSpPr>
      <p:grpSpPr>
        <a:xfrm>
          <a:off x="0" y="0"/>
          <a:ext cx="0" cy="0"/>
          <a:chOff x="0" y="0"/>
          <a:chExt cx="0" cy="0"/>
        </a:xfrm>
      </p:grpSpPr>
      <p:sp>
        <p:nvSpPr>
          <p:cNvPr id="57" name="Rectangle 56">
            <a:extLst>
              <a:ext uri="{FF2B5EF4-FFF2-40B4-BE49-F238E27FC236}">
                <a16:creationId xmlns:a16="http://schemas.microsoft.com/office/drawing/2014/main" id="{6807AE81-8E50-F7B1-FF0F-362BDAFB872E}"/>
              </a:ext>
              <a:ext uri="{C183D7F6-B498-43B3-948B-1728B52AA6E4}">
                <adec:decorative xmlns:adec="http://schemas.microsoft.com/office/drawing/2017/decorative" val="1"/>
              </a:ext>
            </a:extLst>
          </p:cNvPr>
          <p:cNvSpPr/>
          <p:nvPr/>
        </p:nvSpPr>
        <p:spPr>
          <a:xfrm>
            <a:off x="0" y="1074870"/>
            <a:ext cx="12192000" cy="5497842"/>
          </a:xfrm>
          <a:prstGeom prst="rect">
            <a:avLst/>
          </a:prstGeom>
          <a:solidFill>
            <a:srgbClr val="76A39D">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1" name="Group 70">
            <a:extLst>
              <a:ext uri="{FF2B5EF4-FFF2-40B4-BE49-F238E27FC236}">
                <a16:creationId xmlns:a16="http://schemas.microsoft.com/office/drawing/2014/main" id="{1C05CEE8-BFE8-5958-1729-6F1CCCA23439}"/>
              </a:ext>
              <a:ext uri="{C183D7F6-B498-43B3-948B-1728B52AA6E4}">
                <adec:decorative xmlns:adec="http://schemas.microsoft.com/office/drawing/2017/decorative" val="1"/>
              </a:ext>
            </a:extLst>
          </p:cNvPr>
          <p:cNvGrpSpPr/>
          <p:nvPr/>
        </p:nvGrpSpPr>
        <p:grpSpPr>
          <a:xfrm>
            <a:off x="10703953" y="1557037"/>
            <a:ext cx="1048566" cy="2239493"/>
            <a:chOff x="10752593" y="1852809"/>
            <a:chExt cx="1048566" cy="2210332"/>
          </a:xfrm>
        </p:grpSpPr>
        <p:sp>
          <p:nvSpPr>
            <p:cNvPr id="68" name="Arrow: U-Turn 67">
              <a:extLst>
                <a:ext uri="{FF2B5EF4-FFF2-40B4-BE49-F238E27FC236}">
                  <a16:creationId xmlns:a16="http://schemas.microsoft.com/office/drawing/2014/main" id="{C32FC493-A0B3-6F23-EAAB-BDB14A0718B8}"/>
                </a:ext>
              </a:extLst>
            </p:cNvPr>
            <p:cNvSpPr/>
            <p:nvPr/>
          </p:nvSpPr>
          <p:spPr>
            <a:xfrm rot="5400000">
              <a:off x="10276445" y="2538427"/>
              <a:ext cx="2210332" cy="839096"/>
            </a:xfrm>
            <a:prstGeom prst="uturnArrow">
              <a:avLst>
                <a:gd name="adj1" fmla="val 21154"/>
                <a:gd name="adj2" fmla="val 23077"/>
                <a:gd name="adj3" fmla="val 0"/>
                <a:gd name="adj4" fmla="val 75000"/>
                <a:gd name="adj5" fmla="val 100000"/>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Arrow: Right 69">
              <a:extLst>
                <a:ext uri="{FF2B5EF4-FFF2-40B4-BE49-F238E27FC236}">
                  <a16:creationId xmlns:a16="http://schemas.microsoft.com/office/drawing/2014/main" id="{773F3B54-33C7-23E9-C57B-B70C7605645D}"/>
                </a:ext>
              </a:extLst>
            </p:cNvPr>
            <p:cNvSpPr/>
            <p:nvPr/>
          </p:nvSpPr>
          <p:spPr>
            <a:xfrm rot="10800000">
              <a:off x="10752593" y="3711194"/>
              <a:ext cx="238089" cy="336227"/>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795EFFA3-7B33-CAB3-2473-1149AF7B160E}"/>
              </a:ext>
            </a:extLst>
          </p:cNvPr>
          <p:cNvSpPr>
            <a:spLocks noGrp="1"/>
          </p:cNvSpPr>
          <p:nvPr>
            <p:ph type="title"/>
          </p:nvPr>
        </p:nvSpPr>
        <p:spPr>
          <a:xfrm>
            <a:off x="573795" y="-10744"/>
            <a:ext cx="8561892" cy="1068020"/>
          </a:xfrm>
        </p:spPr>
        <p:txBody>
          <a:bodyPr>
            <a:normAutofit/>
          </a:bodyPr>
          <a:lstStyle/>
          <a:p>
            <a:r>
              <a:rPr lang="en-US"/>
              <a:t>Cyber AI Profile Roadmap</a:t>
            </a:r>
          </a:p>
        </p:txBody>
      </p:sp>
      <p:sp>
        <p:nvSpPr>
          <p:cNvPr id="10" name="Arrow: Pentagon 9">
            <a:extLst>
              <a:ext uri="{FF2B5EF4-FFF2-40B4-BE49-F238E27FC236}">
                <a16:creationId xmlns:a16="http://schemas.microsoft.com/office/drawing/2014/main" id="{52D81082-5773-A076-24E9-EBA549489C6D}"/>
              </a:ext>
            </a:extLst>
          </p:cNvPr>
          <p:cNvSpPr/>
          <p:nvPr/>
        </p:nvSpPr>
        <p:spPr>
          <a:xfrm>
            <a:off x="10107040" y="5214898"/>
            <a:ext cx="1828800" cy="1008594"/>
          </a:xfrm>
          <a:prstGeom prst="homePlate">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Organizational Use +</a:t>
            </a:r>
            <a:b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Additional Guidance (TBD)</a:t>
            </a:r>
          </a:p>
        </p:txBody>
      </p:sp>
      <p:sp>
        <p:nvSpPr>
          <p:cNvPr id="63" name="Arrow: Right 62">
            <a:extLst>
              <a:ext uri="{FF2B5EF4-FFF2-40B4-BE49-F238E27FC236}">
                <a16:creationId xmlns:a16="http://schemas.microsoft.com/office/drawing/2014/main" id="{68B0B228-8610-F254-D82D-401A772826BF}"/>
              </a:ext>
            </a:extLst>
          </p:cNvPr>
          <p:cNvSpPr/>
          <p:nvPr/>
        </p:nvSpPr>
        <p:spPr>
          <a:xfrm>
            <a:off x="2590803" y="1511408"/>
            <a:ext cx="1663836" cy="330829"/>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Calibri"/>
              </a:rPr>
              <a:t>NIST collaboration, research and</a:t>
            </a:r>
            <a:br>
              <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Calibri"/>
              </a:rPr>
            </a:br>
            <a:br>
              <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Calibri"/>
              </a:rPr>
            </a:br>
            <a:r>
              <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Calibri"/>
              </a:rPr>
              <a:t>literature review</a:t>
            </a:r>
            <a:br>
              <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Calibri"/>
              </a:rPr>
            </a:br>
            <a:r>
              <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Calibri"/>
              </a:rPr>
              <a:t>continues throughout</a:t>
            </a:r>
            <a:endPar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4" name="Arrow: Right 63">
            <a:extLst>
              <a:ext uri="{FF2B5EF4-FFF2-40B4-BE49-F238E27FC236}">
                <a16:creationId xmlns:a16="http://schemas.microsoft.com/office/drawing/2014/main" id="{41AC79D8-2914-1B58-F271-5EDD1F8254AC}"/>
              </a:ext>
              <a:ext uri="{C183D7F6-B498-43B3-948B-1728B52AA6E4}">
                <adec:decorative xmlns:adec="http://schemas.microsoft.com/office/drawing/2017/decorative" val="1"/>
              </a:ext>
            </a:extLst>
          </p:cNvPr>
          <p:cNvSpPr/>
          <p:nvPr/>
        </p:nvSpPr>
        <p:spPr>
          <a:xfrm>
            <a:off x="6566628" y="1498780"/>
            <a:ext cx="783324" cy="330829"/>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Arrow: Right 64">
            <a:extLst>
              <a:ext uri="{FF2B5EF4-FFF2-40B4-BE49-F238E27FC236}">
                <a16:creationId xmlns:a16="http://schemas.microsoft.com/office/drawing/2014/main" id="{C32A833F-7569-1BA4-9CCF-A4768448A98D}"/>
              </a:ext>
              <a:ext uri="{C183D7F6-B498-43B3-948B-1728B52AA6E4}">
                <adec:decorative xmlns:adec="http://schemas.microsoft.com/office/drawing/2017/decorative" val="1"/>
              </a:ext>
            </a:extLst>
          </p:cNvPr>
          <p:cNvSpPr/>
          <p:nvPr/>
        </p:nvSpPr>
        <p:spPr>
          <a:xfrm>
            <a:off x="6531075" y="5553781"/>
            <a:ext cx="641030" cy="330829"/>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Arrow: Right 65">
            <a:extLst>
              <a:ext uri="{FF2B5EF4-FFF2-40B4-BE49-F238E27FC236}">
                <a16:creationId xmlns:a16="http://schemas.microsoft.com/office/drawing/2014/main" id="{35A1D938-6145-CA9A-9423-42651F55F90D}"/>
              </a:ext>
              <a:ext uri="{C183D7F6-B498-43B3-948B-1728B52AA6E4}">
                <adec:decorative xmlns:adec="http://schemas.microsoft.com/office/drawing/2017/decorative" val="1"/>
              </a:ext>
            </a:extLst>
          </p:cNvPr>
          <p:cNvSpPr/>
          <p:nvPr/>
        </p:nvSpPr>
        <p:spPr>
          <a:xfrm>
            <a:off x="9366583" y="5553781"/>
            <a:ext cx="685800" cy="330829"/>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Arrow: Right 66">
            <a:extLst>
              <a:ext uri="{FF2B5EF4-FFF2-40B4-BE49-F238E27FC236}">
                <a16:creationId xmlns:a16="http://schemas.microsoft.com/office/drawing/2014/main" id="{1FD696D5-A64E-9328-DDC0-B2A28894177F}"/>
              </a:ext>
              <a:ext uri="{C183D7F6-B498-43B3-948B-1728B52AA6E4}">
                <adec:decorative xmlns:adec="http://schemas.microsoft.com/office/drawing/2017/decorative" val="1"/>
              </a:ext>
            </a:extLst>
          </p:cNvPr>
          <p:cNvSpPr/>
          <p:nvPr/>
        </p:nvSpPr>
        <p:spPr>
          <a:xfrm rot="10800000">
            <a:off x="7491746" y="3404223"/>
            <a:ext cx="890188" cy="330829"/>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50">
            <a:extLst>
              <a:ext uri="{FF2B5EF4-FFF2-40B4-BE49-F238E27FC236}">
                <a16:creationId xmlns:a16="http://schemas.microsoft.com/office/drawing/2014/main" id="{25949E29-5CA8-EDA3-9DA2-5EE7707D7FED}"/>
              </a:ext>
              <a:ext uri="{C183D7F6-B498-43B3-948B-1728B52AA6E4}">
                <adec:decorative xmlns:adec="http://schemas.microsoft.com/office/drawing/2017/decorative" val="1"/>
              </a:ext>
            </a:extLst>
          </p:cNvPr>
          <p:cNvGrpSpPr/>
          <p:nvPr/>
        </p:nvGrpSpPr>
        <p:grpSpPr>
          <a:xfrm>
            <a:off x="641604" y="3443275"/>
            <a:ext cx="1247250" cy="2431902"/>
            <a:chOff x="484452" y="3895990"/>
            <a:chExt cx="1404402" cy="2278050"/>
          </a:xfrm>
        </p:grpSpPr>
        <p:sp>
          <p:nvSpPr>
            <p:cNvPr id="69" name="Arrow: U-Turn 68">
              <a:extLst>
                <a:ext uri="{FF2B5EF4-FFF2-40B4-BE49-F238E27FC236}">
                  <a16:creationId xmlns:a16="http://schemas.microsoft.com/office/drawing/2014/main" id="{825874E5-34E9-A010-59B6-BF1086806300}"/>
                </a:ext>
              </a:extLst>
            </p:cNvPr>
            <p:cNvSpPr/>
            <p:nvPr/>
          </p:nvSpPr>
          <p:spPr>
            <a:xfrm rot="16200000" flipH="1">
              <a:off x="-290729" y="4672730"/>
              <a:ext cx="2276491" cy="726130"/>
            </a:xfrm>
            <a:prstGeom prst="uturnArrow">
              <a:avLst>
                <a:gd name="adj1" fmla="val 25211"/>
                <a:gd name="adj2" fmla="val 23077"/>
                <a:gd name="adj3" fmla="val 25000"/>
                <a:gd name="adj4" fmla="val 75000"/>
                <a:gd name="adj5" fmla="val 100000"/>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B45D0EE6-C24E-A1A9-1A91-1755ECFAF528}"/>
                </a:ext>
              </a:extLst>
            </p:cNvPr>
            <p:cNvSpPr/>
            <p:nvPr/>
          </p:nvSpPr>
          <p:spPr>
            <a:xfrm>
              <a:off x="1201512" y="3895990"/>
              <a:ext cx="687342" cy="15567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9" name="Flowchart: Decision 78">
            <a:extLst>
              <a:ext uri="{FF2B5EF4-FFF2-40B4-BE49-F238E27FC236}">
                <a16:creationId xmlns:a16="http://schemas.microsoft.com/office/drawing/2014/main" id="{EB17AB25-467D-CC3C-F3DD-5CF3EAEC8011}"/>
              </a:ext>
            </a:extLst>
          </p:cNvPr>
          <p:cNvSpPr/>
          <p:nvPr/>
        </p:nvSpPr>
        <p:spPr>
          <a:xfrm>
            <a:off x="6456918" y="4875830"/>
            <a:ext cx="691881" cy="646331"/>
          </a:xfrm>
          <a:prstGeom prst="flowChartDecision">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2PD?</a:t>
            </a:r>
          </a:p>
        </p:txBody>
      </p:sp>
      <p:grpSp>
        <p:nvGrpSpPr>
          <p:cNvPr id="88" name="Group 87">
            <a:extLst>
              <a:ext uri="{FF2B5EF4-FFF2-40B4-BE49-F238E27FC236}">
                <a16:creationId xmlns:a16="http://schemas.microsoft.com/office/drawing/2014/main" id="{2BFB448E-A835-3904-0920-ED55D67F691D}"/>
              </a:ext>
              <a:ext uri="{C183D7F6-B498-43B3-948B-1728B52AA6E4}">
                <adec:decorative xmlns:adec="http://schemas.microsoft.com/office/drawing/2017/decorative" val="1"/>
              </a:ext>
            </a:extLst>
          </p:cNvPr>
          <p:cNvGrpSpPr/>
          <p:nvPr/>
        </p:nvGrpSpPr>
        <p:grpSpPr>
          <a:xfrm>
            <a:off x="7390795" y="1209804"/>
            <a:ext cx="2200877" cy="914400"/>
            <a:chOff x="8325050" y="1399720"/>
            <a:chExt cx="2200877" cy="914400"/>
          </a:xfrm>
        </p:grpSpPr>
        <p:grpSp>
          <p:nvGrpSpPr>
            <p:cNvPr id="49" name="Group 48">
              <a:extLst>
                <a:ext uri="{FF2B5EF4-FFF2-40B4-BE49-F238E27FC236}">
                  <a16:creationId xmlns:a16="http://schemas.microsoft.com/office/drawing/2014/main" id="{788FE385-48A3-85D8-BAE6-49437F687E97}"/>
                </a:ext>
              </a:extLst>
            </p:cNvPr>
            <p:cNvGrpSpPr/>
            <p:nvPr/>
          </p:nvGrpSpPr>
          <p:grpSpPr>
            <a:xfrm>
              <a:off x="8325050" y="1399720"/>
              <a:ext cx="2200877" cy="914400"/>
              <a:chOff x="8373690" y="1496755"/>
              <a:chExt cx="2200877" cy="914400"/>
            </a:xfrm>
          </p:grpSpPr>
          <p:sp>
            <p:nvSpPr>
              <p:cNvPr id="12" name="Rectangle 11">
                <a:extLst>
                  <a:ext uri="{FF2B5EF4-FFF2-40B4-BE49-F238E27FC236}">
                    <a16:creationId xmlns:a16="http://schemas.microsoft.com/office/drawing/2014/main" id="{14159B23-1663-D7B7-B1E1-F4855A63A213}"/>
                  </a:ext>
                </a:extLst>
              </p:cNvPr>
              <p:cNvSpPr/>
              <p:nvPr/>
            </p:nvSpPr>
            <p:spPr>
              <a:xfrm>
                <a:off x="8373690" y="1496755"/>
                <a:ext cx="1600200" cy="914400"/>
              </a:xfrm>
              <a:prstGeom prst="rect">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Cyber AI Profile Concept Paper</a:t>
                </a:r>
                <a:endPar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2" name="Graphic 41" descr="Document with solid fill">
                <a:extLst>
                  <a:ext uri="{FF2B5EF4-FFF2-40B4-BE49-F238E27FC236}">
                    <a16:creationId xmlns:a16="http://schemas.microsoft.com/office/drawing/2014/main" id="{60D17A59-B3C9-8CE8-8D8D-35A6AF1CAE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88767" y="1624854"/>
                <a:ext cx="685800" cy="685800"/>
              </a:xfrm>
              <a:prstGeom prst="rect">
                <a:avLst/>
              </a:prstGeom>
            </p:spPr>
          </p:pic>
        </p:grpSp>
        <p:sp>
          <p:nvSpPr>
            <p:cNvPr id="80" name="Oval 79">
              <a:extLst>
                <a:ext uri="{FF2B5EF4-FFF2-40B4-BE49-F238E27FC236}">
                  <a16:creationId xmlns:a16="http://schemas.microsoft.com/office/drawing/2014/main" id="{0A3043E7-762A-EFC0-3FA7-6E29F09F2BBB}"/>
                </a:ext>
              </a:extLst>
            </p:cNvPr>
            <p:cNvSpPr/>
            <p:nvPr/>
          </p:nvSpPr>
          <p:spPr>
            <a:xfrm>
              <a:off x="9666225" y="2033788"/>
              <a:ext cx="259025" cy="26202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F</a:t>
              </a:r>
            </a:p>
          </p:txBody>
        </p:sp>
      </p:grpSp>
      <p:grpSp>
        <p:nvGrpSpPr>
          <p:cNvPr id="92" name="Group 91">
            <a:extLst>
              <a:ext uri="{FF2B5EF4-FFF2-40B4-BE49-F238E27FC236}">
                <a16:creationId xmlns:a16="http://schemas.microsoft.com/office/drawing/2014/main" id="{1AD4820F-3C87-D8E5-7023-3C289E0F717E}"/>
              </a:ext>
              <a:ext uri="{C183D7F6-B498-43B3-948B-1728B52AA6E4}">
                <adec:decorative xmlns:adec="http://schemas.microsoft.com/office/drawing/2017/decorative" val="1"/>
              </a:ext>
            </a:extLst>
          </p:cNvPr>
          <p:cNvGrpSpPr/>
          <p:nvPr/>
        </p:nvGrpSpPr>
        <p:grpSpPr>
          <a:xfrm>
            <a:off x="85060" y="6590444"/>
            <a:ext cx="7154405" cy="261610"/>
            <a:chOff x="85060" y="6590444"/>
            <a:chExt cx="7154405" cy="261610"/>
          </a:xfrm>
        </p:grpSpPr>
        <p:sp>
          <p:nvSpPr>
            <p:cNvPr id="85" name="Oval 84">
              <a:extLst>
                <a:ext uri="{FF2B5EF4-FFF2-40B4-BE49-F238E27FC236}">
                  <a16:creationId xmlns:a16="http://schemas.microsoft.com/office/drawing/2014/main" id="{F13BC1F5-F1D2-EABB-7C88-712CB3711D06}"/>
                </a:ext>
              </a:extLst>
            </p:cNvPr>
            <p:cNvSpPr/>
            <p:nvPr/>
          </p:nvSpPr>
          <p:spPr>
            <a:xfrm>
              <a:off x="85060" y="6618208"/>
              <a:ext cx="217800" cy="206083"/>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F</a:t>
              </a:r>
            </a:p>
          </p:txBody>
        </p:sp>
        <p:sp>
          <p:nvSpPr>
            <p:cNvPr id="86" name="TextBox 85">
              <a:extLst>
                <a:ext uri="{FF2B5EF4-FFF2-40B4-BE49-F238E27FC236}">
                  <a16:creationId xmlns:a16="http://schemas.microsoft.com/office/drawing/2014/main" id="{37EE4A31-6047-80FE-E9F1-594E18C6AFF0}"/>
                </a:ext>
              </a:extLst>
            </p:cNvPr>
            <p:cNvSpPr txBox="1"/>
            <p:nvPr/>
          </p:nvSpPr>
          <p:spPr>
            <a:xfrm>
              <a:off x="293140" y="6590444"/>
              <a:ext cx="6946325" cy="2616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rPr>
                <a:t>Opportunities for COI/public stakeholder feedback (NOTE:  Internal NIST collaboration occurs throughout)</a:t>
              </a:r>
            </a:p>
          </p:txBody>
        </p:sp>
      </p:grpSp>
      <p:grpSp>
        <p:nvGrpSpPr>
          <p:cNvPr id="96" name="Group 95">
            <a:extLst>
              <a:ext uri="{FF2B5EF4-FFF2-40B4-BE49-F238E27FC236}">
                <a16:creationId xmlns:a16="http://schemas.microsoft.com/office/drawing/2014/main" id="{1C92C956-A23D-8655-B3BA-E9631EA7106F}"/>
              </a:ext>
              <a:ext uri="{C183D7F6-B498-43B3-948B-1728B52AA6E4}">
                <adec:decorative xmlns:adec="http://schemas.microsoft.com/office/drawing/2017/decorative" val="1"/>
              </a:ext>
            </a:extLst>
          </p:cNvPr>
          <p:cNvGrpSpPr/>
          <p:nvPr/>
        </p:nvGrpSpPr>
        <p:grpSpPr>
          <a:xfrm>
            <a:off x="345636" y="1191500"/>
            <a:ext cx="2288037" cy="958280"/>
            <a:chOff x="345636" y="1399720"/>
            <a:chExt cx="2288037" cy="958280"/>
          </a:xfrm>
        </p:grpSpPr>
        <p:grpSp>
          <p:nvGrpSpPr>
            <p:cNvPr id="48" name="Group 47">
              <a:extLst>
                <a:ext uri="{FF2B5EF4-FFF2-40B4-BE49-F238E27FC236}">
                  <a16:creationId xmlns:a16="http://schemas.microsoft.com/office/drawing/2014/main" id="{1B16D304-4CBA-80F7-1668-C05D9E54B633}"/>
                </a:ext>
              </a:extLst>
            </p:cNvPr>
            <p:cNvGrpSpPr/>
            <p:nvPr/>
          </p:nvGrpSpPr>
          <p:grpSpPr>
            <a:xfrm>
              <a:off x="402314" y="1399720"/>
              <a:ext cx="2231359" cy="914400"/>
              <a:chOff x="450954" y="1496755"/>
              <a:chExt cx="2231359" cy="914400"/>
            </a:xfrm>
          </p:grpSpPr>
          <p:sp>
            <p:nvSpPr>
              <p:cNvPr id="8" name="Rectangle 7">
                <a:extLst>
                  <a:ext uri="{FF2B5EF4-FFF2-40B4-BE49-F238E27FC236}">
                    <a16:creationId xmlns:a16="http://schemas.microsoft.com/office/drawing/2014/main" id="{49501174-241C-6087-DFF8-45FA3B7DDC18}"/>
                  </a:ext>
                </a:extLst>
              </p:cNvPr>
              <p:cNvSpPr/>
              <p:nvPr/>
            </p:nvSpPr>
            <p:spPr>
              <a:xfrm>
                <a:off x="450954" y="1496755"/>
                <a:ext cx="1600200" cy="914400"/>
              </a:xfrm>
              <a:prstGeom prst="rect">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Initial Research and Scope Shaping</a:t>
                </a:r>
              </a:p>
            </p:txBody>
          </p:sp>
          <p:pic>
            <p:nvPicPr>
              <p:cNvPr id="29" name="Graphic 28" descr="Books on shelf with solid fill">
                <a:extLst>
                  <a:ext uri="{FF2B5EF4-FFF2-40B4-BE49-F238E27FC236}">
                    <a16:creationId xmlns:a16="http://schemas.microsoft.com/office/drawing/2014/main" id="{767AC9F9-A6E3-273B-5930-824D3A59DF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96513" y="1639178"/>
                <a:ext cx="685800" cy="685800"/>
              </a:xfrm>
              <a:prstGeom prst="rect">
                <a:avLst/>
              </a:prstGeom>
            </p:spPr>
          </p:pic>
        </p:grpSp>
        <p:pic>
          <p:nvPicPr>
            <p:cNvPr id="94" name="Graphic 93" descr="Checkbox Checked with solid fill">
              <a:extLst>
                <a:ext uri="{FF2B5EF4-FFF2-40B4-BE49-F238E27FC236}">
                  <a16:creationId xmlns:a16="http://schemas.microsoft.com/office/drawing/2014/main" id="{7C6F5B21-355F-9588-D1B4-EAE603C7D19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5636" y="1963398"/>
              <a:ext cx="394602" cy="394602"/>
            </a:xfrm>
            <a:prstGeom prst="rect">
              <a:avLst/>
            </a:prstGeom>
          </p:spPr>
        </p:pic>
      </p:grpSp>
      <p:grpSp>
        <p:nvGrpSpPr>
          <p:cNvPr id="87" name="Group 86">
            <a:extLst>
              <a:ext uri="{FF2B5EF4-FFF2-40B4-BE49-F238E27FC236}">
                <a16:creationId xmlns:a16="http://schemas.microsoft.com/office/drawing/2014/main" id="{0A4E1693-E0ED-8944-BEF3-0F8C3ECB83F5}"/>
              </a:ext>
              <a:ext uri="{C183D7F6-B498-43B3-948B-1728B52AA6E4}">
                <adec:decorative xmlns:adec="http://schemas.microsoft.com/office/drawing/2017/decorative" val="1"/>
              </a:ext>
            </a:extLst>
          </p:cNvPr>
          <p:cNvGrpSpPr/>
          <p:nvPr/>
        </p:nvGrpSpPr>
        <p:grpSpPr>
          <a:xfrm>
            <a:off x="4307067" y="1220047"/>
            <a:ext cx="2267788" cy="914400"/>
            <a:chOff x="4675761" y="1399720"/>
            <a:chExt cx="2267788" cy="914400"/>
          </a:xfrm>
        </p:grpSpPr>
        <p:grpSp>
          <p:nvGrpSpPr>
            <p:cNvPr id="47" name="Group 46">
              <a:extLst>
                <a:ext uri="{FF2B5EF4-FFF2-40B4-BE49-F238E27FC236}">
                  <a16:creationId xmlns:a16="http://schemas.microsoft.com/office/drawing/2014/main" id="{C8876DFB-B306-744E-6FE3-6BDDB17F616E}"/>
                </a:ext>
              </a:extLst>
            </p:cNvPr>
            <p:cNvGrpSpPr/>
            <p:nvPr/>
          </p:nvGrpSpPr>
          <p:grpSpPr>
            <a:xfrm>
              <a:off x="4675761" y="1399720"/>
              <a:ext cx="2267788" cy="914400"/>
              <a:chOff x="5186858" y="1487272"/>
              <a:chExt cx="2267788" cy="914400"/>
            </a:xfrm>
          </p:grpSpPr>
          <p:sp>
            <p:nvSpPr>
              <p:cNvPr id="5" name="Rectangle 4">
                <a:extLst>
                  <a:ext uri="{FF2B5EF4-FFF2-40B4-BE49-F238E27FC236}">
                    <a16:creationId xmlns:a16="http://schemas.microsoft.com/office/drawing/2014/main" id="{E760FF8B-6F3E-3081-FAB3-A921DA73C50A}"/>
                  </a:ext>
                </a:extLst>
              </p:cNvPr>
              <p:cNvSpPr/>
              <p:nvPr/>
            </p:nvSpPr>
            <p:spPr>
              <a:xfrm>
                <a:off x="5186858" y="1487272"/>
                <a:ext cx="1600200" cy="914400"/>
              </a:xfrm>
              <a:prstGeom prst="rect">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hlinkClick r:id="rId7">
                      <a:extLst>
                        <a:ext uri="{A12FA001-AC4F-418D-AE19-62706E023703}">
                          <ahyp:hlinkClr xmlns:ahyp="http://schemas.microsoft.com/office/drawing/2018/hyperlinkcolor" val="tx"/>
                        </a:ext>
                      </a:extLst>
                    </a:hlinkClick>
                  </a:rPr>
                  <a:t>Blog Post / Announcement</a:t>
                </a:r>
                <a:endPar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4" name="Graphic 33" descr="Vlog with solid fill">
                <a:extLst>
                  <a:ext uri="{FF2B5EF4-FFF2-40B4-BE49-F238E27FC236}">
                    <a16:creationId xmlns:a16="http://schemas.microsoft.com/office/drawing/2014/main" id="{5D6FD02F-6667-DEB1-2B42-A98D643BC53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68846" y="1601148"/>
                <a:ext cx="685800" cy="685800"/>
              </a:xfrm>
              <a:prstGeom prst="rect">
                <a:avLst/>
              </a:prstGeom>
            </p:spPr>
          </p:pic>
        </p:grpSp>
        <p:sp>
          <p:nvSpPr>
            <p:cNvPr id="84" name="Oval 83">
              <a:extLst>
                <a:ext uri="{FF2B5EF4-FFF2-40B4-BE49-F238E27FC236}">
                  <a16:creationId xmlns:a16="http://schemas.microsoft.com/office/drawing/2014/main" id="{29DC3E31-68E5-E5A8-1E90-671C1FBE702B}"/>
                </a:ext>
              </a:extLst>
            </p:cNvPr>
            <p:cNvSpPr/>
            <p:nvPr/>
          </p:nvSpPr>
          <p:spPr>
            <a:xfrm>
              <a:off x="6008926" y="2039830"/>
              <a:ext cx="259025" cy="26202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F</a:t>
              </a:r>
            </a:p>
          </p:txBody>
        </p:sp>
      </p:grpSp>
      <p:pic>
        <p:nvPicPr>
          <p:cNvPr id="95" name="Graphic 94" descr="Checkbox Checked with solid fill">
            <a:extLst>
              <a:ext uri="{FF2B5EF4-FFF2-40B4-BE49-F238E27FC236}">
                <a16:creationId xmlns:a16="http://schemas.microsoft.com/office/drawing/2014/main" id="{310DCA6C-3874-6872-5BF6-979D6963B8B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74082" y="1778237"/>
            <a:ext cx="394602" cy="394602"/>
          </a:xfrm>
          <a:prstGeom prst="rect">
            <a:avLst/>
          </a:prstGeom>
        </p:spPr>
      </p:pic>
      <p:grpSp>
        <p:nvGrpSpPr>
          <p:cNvPr id="45" name="Group 44">
            <a:extLst>
              <a:ext uri="{FF2B5EF4-FFF2-40B4-BE49-F238E27FC236}">
                <a16:creationId xmlns:a16="http://schemas.microsoft.com/office/drawing/2014/main" id="{16F1DF7A-40F4-69B5-7755-DFF55EE492F7}"/>
              </a:ext>
              <a:ext uri="{C183D7F6-B498-43B3-948B-1728B52AA6E4}">
                <adec:decorative xmlns:adec="http://schemas.microsoft.com/office/drawing/2017/decorative" val="1"/>
              </a:ext>
            </a:extLst>
          </p:cNvPr>
          <p:cNvGrpSpPr/>
          <p:nvPr/>
        </p:nvGrpSpPr>
        <p:grpSpPr>
          <a:xfrm>
            <a:off x="1941908" y="3051311"/>
            <a:ext cx="2241311" cy="914400"/>
            <a:chOff x="2396195" y="3440696"/>
            <a:chExt cx="2241311" cy="914400"/>
          </a:xfrm>
        </p:grpSpPr>
        <p:sp>
          <p:nvSpPr>
            <p:cNvPr id="54" name="Rectangle 53">
              <a:extLst>
                <a:ext uri="{FF2B5EF4-FFF2-40B4-BE49-F238E27FC236}">
                  <a16:creationId xmlns:a16="http://schemas.microsoft.com/office/drawing/2014/main" id="{4CD93F31-89D1-D0F2-E672-45EB0C93992B}"/>
                </a:ext>
              </a:extLst>
            </p:cNvPr>
            <p:cNvSpPr/>
            <p:nvPr/>
          </p:nvSpPr>
          <p:spPr>
            <a:xfrm>
              <a:off x="2396195" y="3440696"/>
              <a:ext cx="1600200" cy="914400"/>
            </a:xfrm>
            <a:prstGeom prst="rect">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hlinkClick r:id="rId9">
                    <a:extLst>
                      <a:ext uri="{A12FA001-AC4F-418D-AE19-62706E023703}">
                        <ahyp:hlinkClr xmlns:ahyp="http://schemas.microsoft.com/office/drawing/2018/hyperlinkcolor" val="tx"/>
                      </a:ext>
                    </a:extLst>
                  </a:hlinkClick>
                </a:rPr>
                <a:t>Public Workshop #2</a:t>
              </a:r>
              <a:endPar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5" name="Graphic 54" descr="Group of people with solid fill">
              <a:extLst>
                <a:ext uri="{FF2B5EF4-FFF2-40B4-BE49-F238E27FC236}">
                  <a16:creationId xmlns:a16="http://schemas.microsoft.com/office/drawing/2014/main" id="{949C83DD-2677-F39E-A360-3D557232264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51706" y="3554996"/>
              <a:ext cx="685800" cy="685800"/>
            </a:xfrm>
            <a:prstGeom prst="rect">
              <a:avLst/>
            </a:prstGeom>
          </p:spPr>
        </p:pic>
        <p:sp>
          <p:nvSpPr>
            <p:cNvPr id="83" name="Oval 82">
              <a:extLst>
                <a:ext uri="{FF2B5EF4-FFF2-40B4-BE49-F238E27FC236}">
                  <a16:creationId xmlns:a16="http://schemas.microsoft.com/office/drawing/2014/main" id="{A2399727-F98E-1CC1-C25F-8D735EC6CB68}"/>
                </a:ext>
              </a:extLst>
            </p:cNvPr>
            <p:cNvSpPr/>
            <p:nvPr/>
          </p:nvSpPr>
          <p:spPr>
            <a:xfrm>
              <a:off x="3707619" y="4079265"/>
              <a:ext cx="259025" cy="26202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F</a:t>
              </a:r>
            </a:p>
          </p:txBody>
        </p:sp>
      </p:grpSp>
      <p:grpSp>
        <p:nvGrpSpPr>
          <p:cNvPr id="109" name="Group 108">
            <a:extLst>
              <a:ext uri="{FF2B5EF4-FFF2-40B4-BE49-F238E27FC236}">
                <a16:creationId xmlns:a16="http://schemas.microsoft.com/office/drawing/2014/main" id="{CF19DAEC-68CB-7CCD-31C9-D825FCC1B802}"/>
              </a:ext>
              <a:ext uri="{C183D7F6-B498-43B3-948B-1728B52AA6E4}">
                <adec:decorative xmlns:adec="http://schemas.microsoft.com/office/drawing/2017/decorative" val="1"/>
              </a:ext>
            </a:extLst>
          </p:cNvPr>
          <p:cNvGrpSpPr/>
          <p:nvPr/>
        </p:nvGrpSpPr>
        <p:grpSpPr>
          <a:xfrm>
            <a:off x="7233329" y="5250060"/>
            <a:ext cx="2171924" cy="914400"/>
            <a:chOff x="7233329" y="5250060"/>
            <a:chExt cx="2171924" cy="914400"/>
          </a:xfrm>
        </p:grpSpPr>
        <p:sp>
          <p:nvSpPr>
            <p:cNvPr id="4" name="Rectangle 3">
              <a:extLst>
                <a:ext uri="{FF2B5EF4-FFF2-40B4-BE49-F238E27FC236}">
                  <a16:creationId xmlns:a16="http://schemas.microsoft.com/office/drawing/2014/main" id="{2A55538C-546E-5A0C-8A4F-22BC320569B7}"/>
                </a:ext>
              </a:extLst>
            </p:cNvPr>
            <p:cNvSpPr/>
            <p:nvPr/>
          </p:nvSpPr>
          <p:spPr>
            <a:xfrm>
              <a:off x="7233329" y="5250060"/>
              <a:ext cx="1600200" cy="914400"/>
            </a:xfrm>
            <a:prstGeom prst="rect">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Cyber AI Profile</a:t>
              </a:r>
              <a:b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FINAL</a:t>
              </a:r>
            </a:p>
          </p:txBody>
        </p:sp>
        <p:pic>
          <p:nvPicPr>
            <p:cNvPr id="46" name="Graphic 45" descr="Closed book with solid fill">
              <a:extLst>
                <a:ext uri="{FF2B5EF4-FFF2-40B4-BE49-F238E27FC236}">
                  <a16:creationId xmlns:a16="http://schemas.microsoft.com/office/drawing/2014/main" id="{A080DB3A-67FC-7694-E40F-55F889F0043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719453" y="5364360"/>
              <a:ext cx="685800" cy="685800"/>
            </a:xfrm>
            <a:prstGeom prst="rect">
              <a:avLst/>
            </a:prstGeom>
          </p:spPr>
        </p:pic>
        <p:sp>
          <p:nvSpPr>
            <p:cNvPr id="106" name="Rectangle 105">
              <a:extLst>
                <a:ext uri="{FF2B5EF4-FFF2-40B4-BE49-F238E27FC236}">
                  <a16:creationId xmlns:a16="http://schemas.microsoft.com/office/drawing/2014/main" id="{0B8E1577-60F7-6031-2C9D-A0D3491B364D}"/>
                </a:ext>
              </a:extLst>
            </p:cNvPr>
            <p:cNvSpPr/>
            <p:nvPr/>
          </p:nvSpPr>
          <p:spPr>
            <a:xfrm>
              <a:off x="7289420" y="5932172"/>
              <a:ext cx="206615" cy="19571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3" name="Graphic 2" descr="Checkbox Checked with solid fill">
            <a:extLst>
              <a:ext uri="{FF2B5EF4-FFF2-40B4-BE49-F238E27FC236}">
                <a16:creationId xmlns:a16="http://schemas.microsoft.com/office/drawing/2014/main" id="{1F2C4B56-2760-D789-B9F4-4742E47CA3D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28193" y="1793870"/>
            <a:ext cx="394602" cy="394602"/>
          </a:xfrm>
          <a:prstGeom prst="rect">
            <a:avLst/>
          </a:prstGeom>
        </p:spPr>
      </p:pic>
      <p:grpSp>
        <p:nvGrpSpPr>
          <p:cNvPr id="41" name="Group 40">
            <a:extLst>
              <a:ext uri="{FF2B5EF4-FFF2-40B4-BE49-F238E27FC236}">
                <a16:creationId xmlns:a16="http://schemas.microsoft.com/office/drawing/2014/main" id="{D69009CD-F9B8-1ECF-6765-F27326F91207}"/>
              </a:ext>
              <a:ext uri="{C183D7F6-B498-43B3-948B-1728B52AA6E4}">
                <adec:decorative xmlns:adec="http://schemas.microsoft.com/office/drawing/2017/decorative" val="1"/>
              </a:ext>
            </a:extLst>
          </p:cNvPr>
          <p:cNvGrpSpPr/>
          <p:nvPr/>
        </p:nvGrpSpPr>
        <p:grpSpPr>
          <a:xfrm>
            <a:off x="9624060" y="1916983"/>
            <a:ext cx="2377723" cy="1242967"/>
            <a:chOff x="9624060" y="2227943"/>
            <a:chExt cx="2377723" cy="1242967"/>
          </a:xfrm>
        </p:grpSpPr>
        <p:sp>
          <p:nvSpPr>
            <p:cNvPr id="40" name="Rectangle 39">
              <a:extLst>
                <a:ext uri="{FF2B5EF4-FFF2-40B4-BE49-F238E27FC236}">
                  <a16:creationId xmlns:a16="http://schemas.microsoft.com/office/drawing/2014/main" id="{48B3E174-28CA-877E-D291-494474D84119}"/>
                </a:ext>
              </a:extLst>
            </p:cNvPr>
            <p:cNvSpPr/>
            <p:nvPr/>
          </p:nvSpPr>
          <p:spPr>
            <a:xfrm>
              <a:off x="9624060" y="2227943"/>
              <a:ext cx="2377723" cy="1242967"/>
            </a:xfrm>
            <a:prstGeom prst="rect">
              <a:avLst/>
            </a:prstGeom>
            <a:solidFill>
              <a:srgbClr val="84AC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9" name="Group 38">
              <a:extLst>
                <a:ext uri="{FF2B5EF4-FFF2-40B4-BE49-F238E27FC236}">
                  <a16:creationId xmlns:a16="http://schemas.microsoft.com/office/drawing/2014/main" id="{F7CE3EF6-EDAA-D1CE-F6B0-0F872AD360A1}"/>
                </a:ext>
              </a:extLst>
            </p:cNvPr>
            <p:cNvGrpSpPr/>
            <p:nvPr/>
          </p:nvGrpSpPr>
          <p:grpSpPr>
            <a:xfrm>
              <a:off x="9664063" y="2289785"/>
              <a:ext cx="2289037" cy="965598"/>
              <a:chOff x="8180023" y="3429000"/>
              <a:chExt cx="2289037" cy="965598"/>
            </a:xfrm>
          </p:grpSpPr>
          <p:grpSp>
            <p:nvGrpSpPr>
              <p:cNvPr id="52" name="Group 51">
                <a:extLst>
                  <a:ext uri="{FF2B5EF4-FFF2-40B4-BE49-F238E27FC236}">
                    <a16:creationId xmlns:a16="http://schemas.microsoft.com/office/drawing/2014/main" id="{97DEA290-B7C9-C303-0790-77433FE6609F}"/>
                  </a:ext>
                </a:extLst>
              </p:cNvPr>
              <p:cNvGrpSpPr/>
              <p:nvPr/>
            </p:nvGrpSpPr>
            <p:grpSpPr>
              <a:xfrm>
                <a:off x="8212162" y="3429000"/>
                <a:ext cx="2256898" cy="914400"/>
                <a:chOff x="7178409" y="3444368"/>
                <a:chExt cx="2256898" cy="914400"/>
              </a:xfrm>
            </p:grpSpPr>
            <p:sp>
              <p:nvSpPr>
                <p:cNvPr id="14" name="Rectangle 13">
                  <a:extLst>
                    <a:ext uri="{FF2B5EF4-FFF2-40B4-BE49-F238E27FC236}">
                      <a16:creationId xmlns:a16="http://schemas.microsoft.com/office/drawing/2014/main" id="{A630F467-1223-3A38-BC20-CA1F29850933}"/>
                    </a:ext>
                  </a:extLst>
                </p:cNvPr>
                <p:cNvSpPr/>
                <p:nvPr/>
              </p:nvSpPr>
              <p:spPr>
                <a:xfrm>
                  <a:off x="7178409" y="3444368"/>
                  <a:ext cx="1600200" cy="914400"/>
                </a:xfrm>
                <a:prstGeom prst="rect">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hlinkClick r:id="rId12">
                        <a:extLst>
                          <a:ext uri="{A12FA001-AC4F-418D-AE19-62706E023703}">
                            <ahyp:hlinkClr xmlns:ahyp="http://schemas.microsoft.com/office/drawing/2018/hyperlinkcolor" val="tx"/>
                          </a:ext>
                        </a:extLst>
                      </a:hlinkClick>
                    </a:rPr>
                    <a:t>Public Workshop #1</a:t>
                  </a:r>
                  <a:b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br>
                  <a:endPar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38" name="Graphic 37" descr="Group of people with solid fill">
                  <a:extLst>
                    <a:ext uri="{FF2B5EF4-FFF2-40B4-BE49-F238E27FC236}">
                      <a16:creationId xmlns:a16="http://schemas.microsoft.com/office/drawing/2014/main" id="{9ABC2207-E9E8-F3E5-E975-BF3A7284E92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749507" y="3558668"/>
                  <a:ext cx="685800" cy="685800"/>
                </a:xfrm>
                <a:prstGeom prst="rect">
                  <a:avLst/>
                </a:prstGeom>
              </p:spPr>
            </p:pic>
          </p:grpSp>
          <p:sp>
            <p:nvSpPr>
              <p:cNvPr id="81" name="Oval 80">
                <a:extLst>
                  <a:ext uri="{FF2B5EF4-FFF2-40B4-BE49-F238E27FC236}">
                    <a16:creationId xmlns:a16="http://schemas.microsoft.com/office/drawing/2014/main" id="{06E1D7FE-57A9-AC0A-EB0F-B7961306DE8F}"/>
                  </a:ext>
                </a:extLst>
              </p:cNvPr>
              <p:cNvSpPr/>
              <p:nvPr/>
            </p:nvSpPr>
            <p:spPr>
              <a:xfrm>
                <a:off x="9546158" y="4083953"/>
                <a:ext cx="259025" cy="26202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F</a:t>
                </a:r>
              </a:p>
            </p:txBody>
          </p:sp>
          <p:pic>
            <p:nvPicPr>
              <p:cNvPr id="6" name="Graphic 5" descr="Checkbox Checked with solid fill">
                <a:extLst>
                  <a:ext uri="{FF2B5EF4-FFF2-40B4-BE49-F238E27FC236}">
                    <a16:creationId xmlns:a16="http://schemas.microsoft.com/office/drawing/2014/main" id="{E422B4A3-B59E-A193-370F-DA06B70B1E2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80023" y="3999996"/>
                <a:ext cx="394602" cy="394602"/>
              </a:xfrm>
              <a:prstGeom prst="rect">
                <a:avLst/>
              </a:prstGeom>
            </p:spPr>
          </p:pic>
        </p:grpSp>
      </p:grpSp>
      <p:sp>
        <p:nvSpPr>
          <p:cNvPr id="11" name="Arrow: Right 10">
            <a:extLst>
              <a:ext uri="{FF2B5EF4-FFF2-40B4-BE49-F238E27FC236}">
                <a16:creationId xmlns:a16="http://schemas.microsoft.com/office/drawing/2014/main" id="{5D2CEE8E-C6F6-E604-DB56-7911DB0F6B1A}"/>
              </a:ext>
              <a:ext uri="{C183D7F6-B498-43B3-948B-1728B52AA6E4}">
                <adec:decorative xmlns:adec="http://schemas.microsoft.com/office/drawing/2017/decorative" val="1"/>
              </a:ext>
            </a:extLst>
          </p:cNvPr>
          <p:cNvSpPr/>
          <p:nvPr/>
        </p:nvSpPr>
        <p:spPr>
          <a:xfrm rot="10800000">
            <a:off x="4192901" y="3411782"/>
            <a:ext cx="914265" cy="330829"/>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7" name="Group 106">
            <a:extLst>
              <a:ext uri="{FF2B5EF4-FFF2-40B4-BE49-F238E27FC236}">
                <a16:creationId xmlns:a16="http://schemas.microsoft.com/office/drawing/2014/main" id="{DE7F3529-8C88-FB86-F935-FBFF3A2904E3}"/>
              </a:ext>
              <a:ext uri="{C183D7F6-B498-43B3-948B-1728B52AA6E4}">
                <adec:decorative xmlns:adec="http://schemas.microsoft.com/office/drawing/2017/decorative" val="1"/>
              </a:ext>
            </a:extLst>
          </p:cNvPr>
          <p:cNvGrpSpPr/>
          <p:nvPr/>
        </p:nvGrpSpPr>
        <p:grpSpPr>
          <a:xfrm>
            <a:off x="1291042" y="5261995"/>
            <a:ext cx="2297401" cy="914400"/>
            <a:chOff x="1291042" y="5261995"/>
            <a:chExt cx="2297401" cy="914400"/>
          </a:xfrm>
        </p:grpSpPr>
        <p:grpSp>
          <p:nvGrpSpPr>
            <p:cNvPr id="26" name="Group 25">
              <a:extLst>
                <a:ext uri="{FF2B5EF4-FFF2-40B4-BE49-F238E27FC236}">
                  <a16:creationId xmlns:a16="http://schemas.microsoft.com/office/drawing/2014/main" id="{838769F0-CDE3-53C9-44F3-951BDBCB9061}"/>
                </a:ext>
              </a:extLst>
            </p:cNvPr>
            <p:cNvGrpSpPr/>
            <p:nvPr/>
          </p:nvGrpSpPr>
          <p:grpSpPr>
            <a:xfrm>
              <a:off x="1291042" y="5261995"/>
              <a:ext cx="2297401" cy="914400"/>
              <a:chOff x="3437742" y="3436684"/>
              <a:chExt cx="2297401" cy="914400"/>
            </a:xfrm>
          </p:grpSpPr>
          <p:sp>
            <p:nvSpPr>
              <p:cNvPr id="27" name="Rectangle 26">
                <a:extLst>
                  <a:ext uri="{FF2B5EF4-FFF2-40B4-BE49-F238E27FC236}">
                    <a16:creationId xmlns:a16="http://schemas.microsoft.com/office/drawing/2014/main" id="{77D531B6-7B66-9CDC-FB5A-178EA0E73DA9}"/>
                  </a:ext>
                </a:extLst>
              </p:cNvPr>
              <p:cNvSpPr/>
              <p:nvPr/>
            </p:nvSpPr>
            <p:spPr>
              <a:xfrm>
                <a:off x="3437742" y="3436684"/>
                <a:ext cx="1600200" cy="914400"/>
              </a:xfrm>
              <a:prstGeom prst="rect">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Cyber AI Profile</a:t>
                </a:r>
                <a:b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Initial Public</a:t>
                </a:r>
                <a:b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Draft (IPD)</a:t>
                </a:r>
              </a:p>
            </p:txBody>
          </p:sp>
          <p:pic>
            <p:nvPicPr>
              <p:cNvPr id="28" name="Graphic 27" descr="Blog with solid fill">
                <a:extLst>
                  <a:ext uri="{FF2B5EF4-FFF2-40B4-BE49-F238E27FC236}">
                    <a16:creationId xmlns:a16="http://schemas.microsoft.com/office/drawing/2014/main" id="{4685B80B-8A1E-97A3-A0CE-ED0A9BA1CF0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049343" y="3550984"/>
                <a:ext cx="685800" cy="685800"/>
              </a:xfrm>
              <a:prstGeom prst="rect">
                <a:avLst/>
              </a:prstGeom>
            </p:spPr>
          </p:pic>
        </p:grpSp>
        <p:sp>
          <p:nvSpPr>
            <p:cNvPr id="30" name="Oval 29">
              <a:extLst>
                <a:ext uri="{FF2B5EF4-FFF2-40B4-BE49-F238E27FC236}">
                  <a16:creationId xmlns:a16="http://schemas.microsoft.com/office/drawing/2014/main" id="{ED391357-0D0B-2F89-A5B6-3C02E490CE25}"/>
                </a:ext>
              </a:extLst>
            </p:cNvPr>
            <p:cNvSpPr/>
            <p:nvPr/>
          </p:nvSpPr>
          <p:spPr>
            <a:xfrm>
              <a:off x="2639088" y="5896035"/>
              <a:ext cx="259025" cy="26202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F</a:t>
              </a:r>
            </a:p>
          </p:txBody>
        </p:sp>
        <p:sp>
          <p:nvSpPr>
            <p:cNvPr id="31" name="Rectangle 30">
              <a:extLst>
                <a:ext uri="{FF2B5EF4-FFF2-40B4-BE49-F238E27FC236}">
                  <a16:creationId xmlns:a16="http://schemas.microsoft.com/office/drawing/2014/main" id="{2B768E07-5C19-51AA-B458-67572F4B9987}"/>
                </a:ext>
              </a:extLst>
            </p:cNvPr>
            <p:cNvSpPr/>
            <p:nvPr/>
          </p:nvSpPr>
          <p:spPr>
            <a:xfrm>
              <a:off x="1338568" y="5929191"/>
              <a:ext cx="206615" cy="19571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2" name="Arrow: Right 31">
            <a:extLst>
              <a:ext uri="{FF2B5EF4-FFF2-40B4-BE49-F238E27FC236}">
                <a16:creationId xmlns:a16="http://schemas.microsoft.com/office/drawing/2014/main" id="{5D959044-E0E2-EC60-2F6F-1BA6422D09D8}"/>
              </a:ext>
              <a:ext uri="{C183D7F6-B498-43B3-948B-1728B52AA6E4}">
                <adec:decorative xmlns:adec="http://schemas.microsoft.com/office/drawing/2017/decorative" val="1"/>
              </a:ext>
            </a:extLst>
          </p:cNvPr>
          <p:cNvSpPr/>
          <p:nvPr/>
        </p:nvSpPr>
        <p:spPr>
          <a:xfrm>
            <a:off x="3599845" y="5553781"/>
            <a:ext cx="634296" cy="330829"/>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3" name="Group 42">
            <a:extLst>
              <a:ext uri="{FF2B5EF4-FFF2-40B4-BE49-F238E27FC236}">
                <a16:creationId xmlns:a16="http://schemas.microsoft.com/office/drawing/2014/main" id="{BFBD45C2-50FD-3424-0392-3237C6E62504}"/>
              </a:ext>
              <a:ext uri="{C183D7F6-B498-43B3-948B-1728B52AA6E4}">
                <adec:decorative xmlns:adec="http://schemas.microsoft.com/office/drawing/2017/decorative" val="1"/>
              </a:ext>
            </a:extLst>
          </p:cNvPr>
          <p:cNvGrpSpPr/>
          <p:nvPr/>
        </p:nvGrpSpPr>
        <p:grpSpPr>
          <a:xfrm>
            <a:off x="8432905" y="3160024"/>
            <a:ext cx="2265471" cy="914400"/>
            <a:chOff x="5070641" y="3359725"/>
            <a:chExt cx="2265471" cy="914400"/>
          </a:xfrm>
        </p:grpSpPr>
        <p:grpSp>
          <p:nvGrpSpPr>
            <p:cNvPr id="15" name="Group 14">
              <a:extLst>
                <a:ext uri="{FF2B5EF4-FFF2-40B4-BE49-F238E27FC236}">
                  <a16:creationId xmlns:a16="http://schemas.microsoft.com/office/drawing/2014/main" id="{C9698388-1DCF-0C3C-7F68-2CAB54BFF129}"/>
                </a:ext>
              </a:extLst>
            </p:cNvPr>
            <p:cNvGrpSpPr/>
            <p:nvPr/>
          </p:nvGrpSpPr>
          <p:grpSpPr>
            <a:xfrm>
              <a:off x="5070641" y="3359725"/>
              <a:ext cx="1610768" cy="914400"/>
              <a:chOff x="3178691" y="3352974"/>
              <a:chExt cx="1610768" cy="914400"/>
            </a:xfrm>
          </p:grpSpPr>
          <p:sp>
            <p:nvSpPr>
              <p:cNvPr id="19" name="Rectangle 18">
                <a:extLst>
                  <a:ext uri="{FF2B5EF4-FFF2-40B4-BE49-F238E27FC236}">
                    <a16:creationId xmlns:a16="http://schemas.microsoft.com/office/drawing/2014/main" id="{7A898BCB-4DB8-7003-1C27-F39C4CF8FCDE}"/>
                  </a:ext>
                </a:extLst>
              </p:cNvPr>
              <p:cNvSpPr/>
              <p:nvPr/>
            </p:nvSpPr>
            <p:spPr>
              <a:xfrm>
                <a:off x="3178691" y="3352974"/>
                <a:ext cx="1600200" cy="914400"/>
              </a:xfrm>
              <a:prstGeom prst="rect">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hlinkClick r:id="rId14">
                      <a:extLst>
                        <a:ext uri="{A12FA001-AC4F-418D-AE19-62706E023703}">
                          <ahyp:hlinkClr xmlns:ahyp="http://schemas.microsoft.com/office/drawing/2018/hyperlinkcolor" val="tx"/>
                        </a:ext>
                      </a:extLst>
                    </a:hlinkClick>
                  </a:rPr>
                  <a:t>COI Working Sessions</a:t>
                </a:r>
                <a:b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hlinkClick r:id="rId14">
                      <a:extLst>
                        <a:ext uri="{A12FA001-AC4F-418D-AE19-62706E023703}">
                          <ahyp:hlinkClr xmlns:ahyp="http://schemas.microsoft.com/office/drawing/2018/hyperlinkcolor" val="tx"/>
                        </a:ext>
                      </a:extLst>
                    </a:hlinkClick>
                  </a:rPr>
                </a:b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hlinkClick r:id="rId14">
                      <a:extLst>
                        <a:ext uri="{A12FA001-AC4F-418D-AE19-62706E023703}">
                          <ahyp:hlinkClr xmlns:ahyp="http://schemas.microsoft.com/office/drawing/2018/hyperlinkcolor" val="tx"/>
                        </a:ext>
                      </a:extLst>
                    </a:hlinkClick>
                  </a:rPr>
                  <a:t>Summer 2025</a:t>
                </a:r>
                <a:endPar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3531070C-62B2-CF65-36BF-CCD270F34CA3}"/>
                  </a:ext>
                </a:extLst>
              </p:cNvPr>
              <p:cNvSpPr/>
              <p:nvPr/>
            </p:nvSpPr>
            <p:spPr>
              <a:xfrm>
                <a:off x="4530434" y="3989480"/>
                <a:ext cx="259025" cy="26202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F</a:t>
                </a:r>
              </a:p>
            </p:txBody>
          </p:sp>
        </p:grpSp>
        <p:pic>
          <p:nvPicPr>
            <p:cNvPr id="35" name="Graphic 34" descr="Meeting with solid fill">
              <a:extLst>
                <a:ext uri="{FF2B5EF4-FFF2-40B4-BE49-F238E27FC236}">
                  <a16:creationId xmlns:a16="http://schemas.microsoft.com/office/drawing/2014/main" id="{236EC5A1-84E6-A6E2-81AE-13C9DAA8862D}"/>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650312" y="3474025"/>
              <a:ext cx="685800" cy="685800"/>
            </a:xfrm>
            <a:prstGeom prst="rect">
              <a:avLst/>
            </a:prstGeom>
          </p:spPr>
        </p:pic>
      </p:grpSp>
      <p:sp>
        <p:nvSpPr>
          <p:cNvPr id="37" name="Rectangle 36">
            <a:extLst>
              <a:ext uri="{FF2B5EF4-FFF2-40B4-BE49-F238E27FC236}">
                <a16:creationId xmlns:a16="http://schemas.microsoft.com/office/drawing/2014/main" id="{E35C581E-ED18-C9ED-AEC1-1399D0E81BFF}"/>
              </a:ext>
              <a:ext uri="{C183D7F6-B498-43B3-948B-1728B52AA6E4}">
                <adec:decorative xmlns:adec="http://schemas.microsoft.com/office/drawing/2017/decorative" val="1"/>
              </a:ext>
            </a:extLst>
          </p:cNvPr>
          <p:cNvSpPr/>
          <p:nvPr/>
        </p:nvSpPr>
        <p:spPr>
          <a:xfrm>
            <a:off x="9527189" y="1557038"/>
            <a:ext cx="1396724" cy="17373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8" name="Group 107">
            <a:extLst>
              <a:ext uri="{FF2B5EF4-FFF2-40B4-BE49-F238E27FC236}">
                <a16:creationId xmlns:a16="http://schemas.microsoft.com/office/drawing/2014/main" id="{6A71954E-E626-7E45-9F25-28A7217A7AB7}"/>
              </a:ext>
              <a:ext uri="{C183D7F6-B498-43B3-948B-1728B52AA6E4}">
                <adec:decorative xmlns:adec="http://schemas.microsoft.com/office/drawing/2017/decorative" val="1"/>
              </a:ext>
            </a:extLst>
          </p:cNvPr>
          <p:cNvGrpSpPr/>
          <p:nvPr/>
        </p:nvGrpSpPr>
        <p:grpSpPr>
          <a:xfrm>
            <a:off x="4290231" y="5261995"/>
            <a:ext cx="2241311" cy="914400"/>
            <a:chOff x="4290231" y="5261995"/>
            <a:chExt cx="2241311" cy="914400"/>
          </a:xfrm>
        </p:grpSpPr>
        <p:sp>
          <p:nvSpPr>
            <p:cNvPr id="61" name="Rectangle 60">
              <a:extLst>
                <a:ext uri="{FF2B5EF4-FFF2-40B4-BE49-F238E27FC236}">
                  <a16:creationId xmlns:a16="http://schemas.microsoft.com/office/drawing/2014/main" id="{F2015052-7D3E-85DA-9178-965AD074A5CA}"/>
                </a:ext>
              </a:extLst>
            </p:cNvPr>
            <p:cNvSpPr/>
            <p:nvPr/>
          </p:nvSpPr>
          <p:spPr>
            <a:xfrm>
              <a:off x="4290231" y="5261995"/>
              <a:ext cx="1600200" cy="914400"/>
            </a:xfrm>
            <a:prstGeom prst="rect">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Public Workshop #3</a:t>
              </a:r>
            </a:p>
          </p:txBody>
        </p:sp>
        <p:pic>
          <p:nvPicPr>
            <p:cNvPr id="62" name="Graphic 61" descr="Group of people with solid fill">
              <a:extLst>
                <a:ext uri="{FF2B5EF4-FFF2-40B4-BE49-F238E27FC236}">
                  <a16:creationId xmlns:a16="http://schemas.microsoft.com/office/drawing/2014/main" id="{C5A977DE-E871-39A4-1B84-EAB9316FFEA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845742" y="5262815"/>
              <a:ext cx="685800" cy="685800"/>
            </a:xfrm>
            <a:prstGeom prst="rect">
              <a:avLst/>
            </a:prstGeom>
          </p:spPr>
        </p:pic>
        <p:sp>
          <p:nvSpPr>
            <p:cNvPr id="93" name="Oval 92">
              <a:extLst>
                <a:ext uri="{FF2B5EF4-FFF2-40B4-BE49-F238E27FC236}">
                  <a16:creationId xmlns:a16="http://schemas.microsoft.com/office/drawing/2014/main" id="{AEA928B8-2DF7-475B-B84E-0CDF23FE6444}"/>
                </a:ext>
              </a:extLst>
            </p:cNvPr>
            <p:cNvSpPr/>
            <p:nvPr/>
          </p:nvSpPr>
          <p:spPr>
            <a:xfrm>
              <a:off x="5624511" y="5914367"/>
              <a:ext cx="259025" cy="26202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F</a:t>
              </a:r>
            </a:p>
          </p:txBody>
        </p:sp>
        <p:sp>
          <p:nvSpPr>
            <p:cNvPr id="102" name="Rectangle 101">
              <a:extLst>
                <a:ext uri="{FF2B5EF4-FFF2-40B4-BE49-F238E27FC236}">
                  <a16:creationId xmlns:a16="http://schemas.microsoft.com/office/drawing/2014/main" id="{A005CD83-1F3B-BDAC-D827-CFD4D4549413}"/>
                </a:ext>
              </a:extLst>
            </p:cNvPr>
            <p:cNvSpPr/>
            <p:nvPr/>
          </p:nvSpPr>
          <p:spPr>
            <a:xfrm>
              <a:off x="4351000" y="5947443"/>
              <a:ext cx="206615" cy="19571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3" name="Graphic 12" descr="Checkbox Checked with solid fill">
            <a:extLst>
              <a:ext uri="{FF2B5EF4-FFF2-40B4-BE49-F238E27FC236}">
                <a16:creationId xmlns:a16="http://schemas.microsoft.com/office/drawing/2014/main" id="{23DC7027-AE77-02C9-8B11-3E50673086B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79623" y="3715639"/>
            <a:ext cx="394602" cy="394602"/>
          </a:xfrm>
          <a:prstGeom prst="rect">
            <a:avLst/>
          </a:prstGeom>
        </p:spPr>
      </p:pic>
      <p:grpSp>
        <p:nvGrpSpPr>
          <p:cNvPr id="17" name="Group 16">
            <a:extLst>
              <a:ext uri="{FF2B5EF4-FFF2-40B4-BE49-F238E27FC236}">
                <a16:creationId xmlns:a16="http://schemas.microsoft.com/office/drawing/2014/main" id="{9644FEB3-53A9-D060-F1A3-3ECAEAC1D939}"/>
              </a:ext>
              <a:ext uri="{C183D7F6-B498-43B3-948B-1728B52AA6E4}">
                <adec:decorative xmlns:adec="http://schemas.microsoft.com/office/drawing/2017/decorative" val="1"/>
              </a:ext>
            </a:extLst>
          </p:cNvPr>
          <p:cNvGrpSpPr/>
          <p:nvPr/>
        </p:nvGrpSpPr>
        <p:grpSpPr>
          <a:xfrm>
            <a:off x="5112128" y="3134765"/>
            <a:ext cx="2343775" cy="963829"/>
            <a:chOff x="5112128" y="3242917"/>
            <a:chExt cx="2343775" cy="963829"/>
          </a:xfrm>
        </p:grpSpPr>
        <p:grpSp>
          <p:nvGrpSpPr>
            <p:cNvPr id="110" name="Group 109">
              <a:extLst>
                <a:ext uri="{FF2B5EF4-FFF2-40B4-BE49-F238E27FC236}">
                  <a16:creationId xmlns:a16="http://schemas.microsoft.com/office/drawing/2014/main" id="{6946F019-9611-91C6-5F06-79CE5824E188}"/>
                </a:ext>
              </a:extLst>
            </p:cNvPr>
            <p:cNvGrpSpPr/>
            <p:nvPr/>
          </p:nvGrpSpPr>
          <p:grpSpPr>
            <a:xfrm>
              <a:off x="5160220" y="3242917"/>
              <a:ext cx="2295683" cy="914400"/>
              <a:chOff x="5160220" y="3242917"/>
              <a:chExt cx="2295683" cy="914400"/>
            </a:xfrm>
          </p:grpSpPr>
          <p:grpSp>
            <p:nvGrpSpPr>
              <p:cNvPr id="50" name="Group 49">
                <a:extLst>
                  <a:ext uri="{FF2B5EF4-FFF2-40B4-BE49-F238E27FC236}">
                    <a16:creationId xmlns:a16="http://schemas.microsoft.com/office/drawing/2014/main" id="{35A5E13D-9AE4-8E8B-5E64-50F7FD0E063F}"/>
                  </a:ext>
                </a:extLst>
              </p:cNvPr>
              <p:cNvGrpSpPr/>
              <p:nvPr/>
            </p:nvGrpSpPr>
            <p:grpSpPr>
              <a:xfrm>
                <a:off x="5160220" y="3242917"/>
                <a:ext cx="2295683" cy="914400"/>
                <a:chOff x="3437742" y="3436684"/>
                <a:chExt cx="2295683" cy="914400"/>
              </a:xfrm>
            </p:grpSpPr>
            <p:sp>
              <p:nvSpPr>
                <p:cNvPr id="9" name="Rectangle 8">
                  <a:extLst>
                    <a:ext uri="{FF2B5EF4-FFF2-40B4-BE49-F238E27FC236}">
                      <a16:creationId xmlns:a16="http://schemas.microsoft.com/office/drawing/2014/main" id="{1CBCB39B-E53E-56C1-84D6-A7D02E1DCF4A}"/>
                    </a:ext>
                  </a:extLst>
                </p:cNvPr>
                <p:cNvSpPr/>
                <p:nvPr/>
              </p:nvSpPr>
              <p:spPr>
                <a:xfrm>
                  <a:off x="3437742" y="3436684"/>
                  <a:ext cx="1600200" cy="914400"/>
                </a:xfrm>
                <a:prstGeom prst="rect">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hlinkClick r:id="rId16">
                        <a:extLst>
                          <a:ext uri="{A12FA001-AC4F-418D-AE19-62706E023703}">
                            <ahyp:hlinkClr xmlns:ahyp="http://schemas.microsoft.com/office/drawing/2018/hyperlinkcolor" val="tx"/>
                          </a:ext>
                        </a:extLst>
                      </a:hlinkClick>
                    </a:rPr>
                    <a:t>Cyber AI Profile</a:t>
                  </a:r>
                  <a:b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hlinkClick r:id="rId16">
                        <a:extLst>
                          <a:ext uri="{A12FA001-AC4F-418D-AE19-62706E023703}">
                            <ahyp:hlinkClr xmlns:ahyp="http://schemas.microsoft.com/office/drawing/2018/hyperlinkcolor" val="tx"/>
                          </a:ext>
                        </a:extLst>
                      </a:hlinkClick>
                    </a:rPr>
                  </a:b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hlinkClick r:id="rId16">
                        <a:extLst>
                          <a:ext uri="{A12FA001-AC4F-418D-AE19-62706E023703}">
                            <ahyp:hlinkClr xmlns:ahyp="http://schemas.microsoft.com/office/drawing/2018/hyperlinkcolor" val="tx"/>
                          </a:ext>
                        </a:extLst>
                      </a:hlinkClick>
                    </a:rPr>
                    <a:t>Preliminary</a:t>
                  </a:r>
                  <a:b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hlinkClick r:id="rId16">
                        <a:extLst>
                          <a:ext uri="{A12FA001-AC4F-418D-AE19-62706E023703}">
                            <ahyp:hlinkClr xmlns:ahyp="http://schemas.microsoft.com/office/drawing/2018/hyperlinkcolor" val="tx"/>
                          </a:ext>
                        </a:extLst>
                      </a:hlinkClick>
                    </a:rPr>
                  </a:b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hlinkClick r:id="rId16">
                        <a:extLst>
                          <a:ext uri="{A12FA001-AC4F-418D-AE19-62706E023703}">
                            <ahyp:hlinkClr xmlns:ahyp="http://schemas.microsoft.com/office/drawing/2018/hyperlinkcolor" val="tx"/>
                          </a:ext>
                        </a:extLst>
                      </a:hlinkClick>
                    </a:rPr>
                    <a:t>Draft</a:t>
                  </a:r>
                  <a:endPar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6" name="Graphic 35" descr="Blog with solid fill">
                  <a:extLst>
                    <a:ext uri="{FF2B5EF4-FFF2-40B4-BE49-F238E27FC236}">
                      <a16:creationId xmlns:a16="http://schemas.microsoft.com/office/drawing/2014/main" id="{B2372693-B9F5-722F-6B3E-9165CA660CD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047625" y="3550984"/>
                  <a:ext cx="685800" cy="685800"/>
                </a:xfrm>
                <a:prstGeom prst="rect">
                  <a:avLst/>
                </a:prstGeom>
              </p:spPr>
            </p:pic>
          </p:grpSp>
          <p:sp>
            <p:nvSpPr>
              <p:cNvPr id="82" name="Oval 81">
                <a:extLst>
                  <a:ext uri="{FF2B5EF4-FFF2-40B4-BE49-F238E27FC236}">
                    <a16:creationId xmlns:a16="http://schemas.microsoft.com/office/drawing/2014/main" id="{C13C5A2E-E59C-74E1-6867-E36A2BC27D48}"/>
                  </a:ext>
                </a:extLst>
              </p:cNvPr>
              <p:cNvSpPr/>
              <p:nvPr/>
            </p:nvSpPr>
            <p:spPr>
              <a:xfrm>
                <a:off x="6511745" y="3891265"/>
                <a:ext cx="259025" cy="26202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F</a:t>
                </a:r>
              </a:p>
            </p:txBody>
          </p:sp>
        </p:grpSp>
        <p:pic>
          <p:nvPicPr>
            <p:cNvPr id="16" name="Graphic 15" descr="Checkbox Checked with solid fill">
              <a:extLst>
                <a:ext uri="{FF2B5EF4-FFF2-40B4-BE49-F238E27FC236}">
                  <a16:creationId xmlns:a16="http://schemas.microsoft.com/office/drawing/2014/main" id="{D7094643-34D0-972B-10A2-B46716044D6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12128" y="3812144"/>
              <a:ext cx="394602" cy="394602"/>
            </a:xfrm>
            <a:prstGeom prst="rect">
              <a:avLst/>
            </a:prstGeom>
          </p:spPr>
        </p:pic>
      </p:grpSp>
      <p:pic>
        <p:nvPicPr>
          <p:cNvPr id="20" name="Graphic 19" descr="Checkbox Checked with solid fill">
            <a:extLst>
              <a:ext uri="{FF2B5EF4-FFF2-40B4-BE49-F238E27FC236}">
                <a16:creationId xmlns:a16="http://schemas.microsoft.com/office/drawing/2014/main" id="{79E5D72B-0A18-E7D4-ACEA-33409F6F26B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71594" y="3660952"/>
            <a:ext cx="394602" cy="394602"/>
          </a:xfrm>
          <a:prstGeom prst="rect">
            <a:avLst/>
          </a:prstGeom>
        </p:spPr>
      </p:pic>
      <p:sp>
        <p:nvSpPr>
          <p:cNvPr id="25" name="Rectangle 24">
            <a:extLst>
              <a:ext uri="{FF2B5EF4-FFF2-40B4-BE49-F238E27FC236}">
                <a16:creationId xmlns:a16="http://schemas.microsoft.com/office/drawing/2014/main" id="{64FB07A0-3870-C27A-19F4-EF877633ABBF}"/>
              </a:ext>
              <a:ext uri="{C183D7F6-B498-43B3-948B-1728B52AA6E4}">
                <adec:decorative xmlns:adec="http://schemas.microsoft.com/office/drawing/2017/decorative" val="1"/>
              </a:ext>
            </a:extLst>
          </p:cNvPr>
          <p:cNvSpPr/>
          <p:nvPr/>
        </p:nvSpPr>
        <p:spPr>
          <a:xfrm>
            <a:off x="345636" y="4153293"/>
            <a:ext cx="2422964" cy="1045702"/>
          </a:xfrm>
          <a:prstGeom prst="rect">
            <a:avLst/>
          </a:prstGeom>
          <a:solidFill>
            <a:srgbClr val="84AC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021F7FA3-D1D3-11DE-65A7-20ED6CDC7431}"/>
              </a:ext>
              <a:ext uri="{C183D7F6-B498-43B3-948B-1728B52AA6E4}">
                <adec:decorative xmlns:adec="http://schemas.microsoft.com/office/drawing/2017/decorative" val="1"/>
              </a:ext>
            </a:extLst>
          </p:cNvPr>
          <p:cNvGrpSpPr/>
          <p:nvPr/>
        </p:nvGrpSpPr>
        <p:grpSpPr>
          <a:xfrm>
            <a:off x="1092272" y="4206670"/>
            <a:ext cx="1600200" cy="914400"/>
            <a:chOff x="3178691" y="3352974"/>
            <a:chExt cx="1600200" cy="914400"/>
          </a:xfrm>
        </p:grpSpPr>
        <p:sp>
          <p:nvSpPr>
            <p:cNvPr id="23" name="Rectangle 22">
              <a:extLst>
                <a:ext uri="{FF2B5EF4-FFF2-40B4-BE49-F238E27FC236}">
                  <a16:creationId xmlns:a16="http://schemas.microsoft.com/office/drawing/2014/main" id="{4F429DA6-F917-60B8-528D-9512F47BCAC5}"/>
                </a:ext>
              </a:extLst>
            </p:cNvPr>
            <p:cNvSpPr/>
            <p:nvPr/>
          </p:nvSpPr>
          <p:spPr>
            <a:xfrm>
              <a:off x="3178691" y="3352974"/>
              <a:ext cx="1600200" cy="914400"/>
            </a:xfrm>
            <a:prstGeom prst="rect">
              <a:avLst/>
            </a:prstGeom>
            <a:solidFill>
              <a:srgbClr val="929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hlinkClick r:id="rId17">
                    <a:extLst>
                      <a:ext uri="{A12FA001-AC4F-418D-AE19-62706E023703}">
                        <ahyp:hlinkClr xmlns:ahyp="http://schemas.microsoft.com/office/drawing/2018/hyperlinkcolor" val="tx"/>
                      </a:ext>
                    </a:extLst>
                  </a:hlinkClick>
                </a:rPr>
                <a:t>COI Working Sessions</a:t>
              </a:r>
              <a:b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hlinkClick r:id="rId17">
                    <a:extLst>
                      <a:ext uri="{A12FA001-AC4F-418D-AE19-62706E023703}">
                        <ahyp:hlinkClr xmlns:ahyp="http://schemas.microsoft.com/office/drawing/2018/hyperlinkcolor" val="tx"/>
                      </a:ext>
                    </a:extLst>
                  </a:hlinkClick>
                </a:rPr>
              </a:b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hlinkClick r:id="rId17">
                    <a:extLst>
                      <a:ext uri="{A12FA001-AC4F-418D-AE19-62706E023703}">
                        <ahyp:hlinkClr xmlns:ahyp="http://schemas.microsoft.com/office/drawing/2018/hyperlinkcolor" val="tx"/>
                      </a:ext>
                    </a:extLst>
                  </a:hlinkClick>
                </a:rPr>
                <a:t>Spring 2026</a:t>
              </a:r>
              <a:endPar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A2C110AD-734A-8E69-65E5-1F0AE7CAF7FE}"/>
                </a:ext>
              </a:extLst>
            </p:cNvPr>
            <p:cNvSpPr/>
            <p:nvPr/>
          </p:nvSpPr>
          <p:spPr>
            <a:xfrm>
              <a:off x="4519004" y="3989480"/>
              <a:ext cx="259025" cy="26202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grpSp>
      <p:pic>
        <p:nvPicPr>
          <p:cNvPr id="22" name="Graphic 21" descr="Meeting with solid fill">
            <a:extLst>
              <a:ext uri="{FF2B5EF4-FFF2-40B4-BE49-F238E27FC236}">
                <a16:creationId xmlns:a16="http://schemas.microsoft.com/office/drawing/2014/main" id="{B0D5076E-FD1B-1432-2AA7-93713205A56A}"/>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51213" y="4329066"/>
            <a:ext cx="685800" cy="685800"/>
          </a:xfrm>
          <a:prstGeom prst="rect">
            <a:avLst/>
          </a:prstGeom>
        </p:spPr>
      </p:pic>
      <p:pic>
        <p:nvPicPr>
          <p:cNvPr id="7" name="Graphic 6" descr="Checkbox Checked with solid fill">
            <a:extLst>
              <a:ext uri="{FF2B5EF4-FFF2-40B4-BE49-F238E27FC236}">
                <a16:creationId xmlns:a16="http://schemas.microsoft.com/office/drawing/2014/main" id="{A8EFB7D6-E6E4-BF8A-7299-05E80B4BAB5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0202" y="4765431"/>
            <a:ext cx="394602" cy="394602"/>
          </a:xfrm>
          <a:prstGeom prst="rect">
            <a:avLst/>
          </a:prstGeom>
        </p:spPr>
      </p:pic>
      <p:sp>
        <p:nvSpPr>
          <p:cNvPr id="44" name="Rectangle 43">
            <a:extLst>
              <a:ext uri="{FF2B5EF4-FFF2-40B4-BE49-F238E27FC236}">
                <a16:creationId xmlns:a16="http://schemas.microsoft.com/office/drawing/2014/main" id="{B4E47B36-57F4-A715-E864-C2CE2053A889}"/>
              </a:ext>
              <a:ext uri="{C183D7F6-B498-43B3-948B-1728B52AA6E4}">
                <adec:decorative xmlns:adec="http://schemas.microsoft.com/office/drawing/2017/decorative" val="1"/>
              </a:ext>
            </a:extLst>
          </p:cNvPr>
          <p:cNvSpPr/>
          <p:nvPr/>
        </p:nvSpPr>
        <p:spPr>
          <a:xfrm>
            <a:off x="1292906" y="5271577"/>
            <a:ext cx="1602510" cy="91440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BFE86363-3551-1B27-FD2B-D76779D3D146}"/>
              </a:ext>
              <a:ext uri="{C183D7F6-B498-43B3-948B-1728B52AA6E4}">
                <adec:decorative xmlns:adec="http://schemas.microsoft.com/office/drawing/2017/decorative" val="1"/>
              </a:ext>
            </a:extLst>
          </p:cNvPr>
          <p:cNvSpPr/>
          <p:nvPr/>
        </p:nvSpPr>
        <p:spPr>
          <a:xfrm>
            <a:off x="4296425" y="5271577"/>
            <a:ext cx="1602510" cy="91440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22" name="Group 221">
            <a:extLst>
              <a:ext uri="{FF2B5EF4-FFF2-40B4-BE49-F238E27FC236}">
                <a16:creationId xmlns:a16="http://schemas.microsoft.com/office/drawing/2014/main" id="{419DB28B-98AC-7F03-6702-FC4299818D04}"/>
              </a:ext>
              <a:ext uri="{C183D7F6-B498-43B3-948B-1728B52AA6E4}">
                <adec:decorative xmlns:adec="http://schemas.microsoft.com/office/drawing/2017/decorative" val="1"/>
              </a:ext>
            </a:extLst>
          </p:cNvPr>
          <p:cNvGrpSpPr/>
          <p:nvPr/>
        </p:nvGrpSpPr>
        <p:grpSpPr>
          <a:xfrm>
            <a:off x="127014" y="511096"/>
            <a:ext cx="11180639" cy="5829187"/>
            <a:chOff x="127014" y="511096"/>
            <a:chExt cx="11180639" cy="5829187"/>
          </a:xfrm>
        </p:grpSpPr>
        <p:sp>
          <p:nvSpPr>
            <p:cNvPr id="203" name="Rectangle: Folded Corner 202">
              <a:extLst>
                <a:ext uri="{FF2B5EF4-FFF2-40B4-BE49-F238E27FC236}">
                  <a16:creationId xmlns:a16="http://schemas.microsoft.com/office/drawing/2014/main" id="{BDB57B41-A391-300A-BF15-5FC0AA5DA0BC}"/>
                </a:ext>
              </a:extLst>
            </p:cNvPr>
            <p:cNvSpPr/>
            <p:nvPr/>
          </p:nvSpPr>
          <p:spPr>
            <a:xfrm rot="20275974">
              <a:off x="7981396" y="511096"/>
              <a:ext cx="873484" cy="779888"/>
            </a:xfrm>
            <a:prstGeom prst="foldedCorner">
              <a:avLst/>
            </a:prstGeom>
            <a:solidFill>
              <a:srgbClr val="FFFF00"/>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~1,000 Comments</a:t>
              </a:r>
            </a:p>
          </p:txBody>
        </p:sp>
        <p:sp>
          <p:nvSpPr>
            <p:cNvPr id="205" name="Rectangle: Folded Corner 204">
              <a:extLst>
                <a:ext uri="{FF2B5EF4-FFF2-40B4-BE49-F238E27FC236}">
                  <a16:creationId xmlns:a16="http://schemas.microsoft.com/office/drawing/2014/main" id="{716B3848-CF5B-618E-39FC-9125B7719DD5}"/>
                </a:ext>
              </a:extLst>
            </p:cNvPr>
            <p:cNvSpPr/>
            <p:nvPr/>
          </p:nvSpPr>
          <p:spPr>
            <a:xfrm rot="20275974">
              <a:off x="127014" y="5560395"/>
              <a:ext cx="873484" cy="779888"/>
            </a:xfrm>
            <a:prstGeom prst="foldedCorner">
              <a:avLst/>
            </a:prstGeom>
            <a:solidFill>
              <a:srgbClr val="FFFF00"/>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&gt;10,300 COI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Members</a:t>
              </a:r>
            </a:p>
          </p:txBody>
        </p:sp>
        <p:sp>
          <p:nvSpPr>
            <p:cNvPr id="207" name="Rectangle: Folded Corner 206">
              <a:extLst>
                <a:ext uri="{FF2B5EF4-FFF2-40B4-BE49-F238E27FC236}">
                  <a16:creationId xmlns:a16="http://schemas.microsoft.com/office/drawing/2014/main" id="{AA0BCE45-7D52-9B58-7587-65D0BFA5DF0D}"/>
                </a:ext>
              </a:extLst>
            </p:cNvPr>
            <p:cNvSpPr/>
            <p:nvPr/>
          </p:nvSpPr>
          <p:spPr>
            <a:xfrm rot="20275974">
              <a:off x="469113" y="3019224"/>
              <a:ext cx="874745" cy="779888"/>
            </a:xfrm>
            <a:prstGeom prst="foldedCorner">
              <a:avLst/>
            </a:prstGeom>
            <a:solidFill>
              <a:srgbClr val="FFFF00"/>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&gt;9,400 COI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Members</a:t>
              </a:r>
            </a:p>
          </p:txBody>
        </p:sp>
        <p:sp>
          <p:nvSpPr>
            <p:cNvPr id="209" name="Rectangle: Folded Corner 208">
              <a:extLst>
                <a:ext uri="{FF2B5EF4-FFF2-40B4-BE49-F238E27FC236}">
                  <a16:creationId xmlns:a16="http://schemas.microsoft.com/office/drawing/2014/main" id="{7A4A7E01-6393-9A1F-BB5A-8AA4BABDC6DC}"/>
                </a:ext>
              </a:extLst>
            </p:cNvPr>
            <p:cNvSpPr/>
            <p:nvPr/>
          </p:nvSpPr>
          <p:spPr>
            <a:xfrm rot="20275974">
              <a:off x="2605104" y="2293466"/>
              <a:ext cx="911613" cy="779888"/>
            </a:xfrm>
            <a:prstGeom prst="foldedCorner">
              <a:avLst/>
            </a:prstGeom>
            <a:solidFill>
              <a:srgbClr val="FFFF00"/>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~2,000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Attendees</a:t>
              </a:r>
            </a:p>
          </p:txBody>
        </p:sp>
        <p:sp>
          <p:nvSpPr>
            <p:cNvPr id="211" name="Rectangle: Folded Corner 210">
              <a:extLst>
                <a:ext uri="{FF2B5EF4-FFF2-40B4-BE49-F238E27FC236}">
                  <a16:creationId xmlns:a16="http://schemas.microsoft.com/office/drawing/2014/main" id="{699E8121-5375-2408-E38E-A5CC4D2AD806}"/>
                </a:ext>
              </a:extLst>
            </p:cNvPr>
            <p:cNvSpPr/>
            <p:nvPr/>
          </p:nvSpPr>
          <p:spPr>
            <a:xfrm rot="20275974">
              <a:off x="5842866" y="2315927"/>
              <a:ext cx="874745" cy="779888"/>
            </a:xfrm>
            <a:prstGeom prst="foldedCorner">
              <a:avLst/>
            </a:prstGeom>
            <a:solidFill>
              <a:srgbClr val="FFFF00"/>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&gt;1,500 Comments</a:t>
              </a:r>
            </a:p>
          </p:txBody>
        </p:sp>
        <p:sp>
          <p:nvSpPr>
            <p:cNvPr id="217" name="Rectangle: Folded Corner 216">
              <a:extLst>
                <a:ext uri="{FF2B5EF4-FFF2-40B4-BE49-F238E27FC236}">
                  <a16:creationId xmlns:a16="http://schemas.microsoft.com/office/drawing/2014/main" id="{23F1E7B6-E5C7-7E62-2CB3-10521F080DD9}"/>
                </a:ext>
              </a:extLst>
            </p:cNvPr>
            <p:cNvSpPr/>
            <p:nvPr/>
          </p:nvSpPr>
          <p:spPr>
            <a:xfrm rot="20275974">
              <a:off x="8123718" y="2548278"/>
              <a:ext cx="874745" cy="779888"/>
            </a:xfrm>
            <a:prstGeom prst="foldedCorner">
              <a:avLst/>
            </a:prstGeom>
            <a:solidFill>
              <a:srgbClr val="FFFF00"/>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&gt;4,600 COI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Members</a:t>
              </a:r>
            </a:p>
          </p:txBody>
        </p:sp>
        <p:sp>
          <p:nvSpPr>
            <p:cNvPr id="219" name="Rectangle: Folded Corner 218">
              <a:extLst>
                <a:ext uri="{FF2B5EF4-FFF2-40B4-BE49-F238E27FC236}">
                  <a16:creationId xmlns:a16="http://schemas.microsoft.com/office/drawing/2014/main" id="{A067A489-2A31-30CD-BDC9-D56397F9A421}"/>
                </a:ext>
              </a:extLst>
            </p:cNvPr>
            <p:cNvSpPr/>
            <p:nvPr/>
          </p:nvSpPr>
          <p:spPr>
            <a:xfrm rot="20275974">
              <a:off x="8618390" y="4144810"/>
              <a:ext cx="874745" cy="779888"/>
            </a:xfrm>
            <a:prstGeom prst="foldedCorner">
              <a:avLst/>
            </a:prstGeom>
            <a:solidFill>
              <a:srgbClr val="FFFF00"/>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~350-580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Attendees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Per Session</a:t>
              </a:r>
            </a:p>
          </p:txBody>
        </p:sp>
        <p:sp>
          <p:nvSpPr>
            <p:cNvPr id="221" name="Rectangle: Folded Corner 220">
              <a:extLst>
                <a:ext uri="{FF2B5EF4-FFF2-40B4-BE49-F238E27FC236}">
                  <a16:creationId xmlns:a16="http://schemas.microsoft.com/office/drawing/2014/main" id="{1E7AF686-EE47-F913-221C-A239FD3330C6}"/>
                </a:ext>
              </a:extLst>
            </p:cNvPr>
            <p:cNvSpPr/>
            <p:nvPr/>
          </p:nvSpPr>
          <p:spPr>
            <a:xfrm rot="20275974">
              <a:off x="10432908" y="1140860"/>
              <a:ext cx="874745" cy="779888"/>
            </a:xfrm>
            <a:prstGeom prst="foldedCorner">
              <a:avLst/>
            </a:prstGeom>
            <a:solidFill>
              <a:srgbClr val="FFFF00"/>
            </a:solidFill>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&gt;1,000 Attendees</a:t>
              </a:r>
            </a:p>
          </p:txBody>
        </p:sp>
      </p:grpSp>
    </p:spTree>
    <p:extLst>
      <p:ext uri="{BB962C8B-B14F-4D97-AF65-F5344CB8AC3E}">
        <p14:creationId xmlns:p14="http://schemas.microsoft.com/office/powerpoint/2010/main" val="418578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2"/>
                                        </p:tgtEl>
                                        <p:attrNameLst>
                                          <p:attrName>style.visibility</p:attrName>
                                        </p:attrNameLst>
                                      </p:cBhvr>
                                      <p:to>
                                        <p:strVal val="visible"/>
                                      </p:to>
                                    </p:set>
                                    <p:animEffect transition="in" filter="fade">
                                      <p:cBhvr>
                                        <p:cTn id="15"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3A50F-1511-2505-ACDB-CA7F23E78127}"/>
              </a:ext>
            </a:extLst>
          </p:cNvPr>
          <p:cNvSpPr>
            <a:spLocks noGrp="1"/>
          </p:cNvSpPr>
          <p:nvPr>
            <p:ph type="title"/>
          </p:nvPr>
        </p:nvSpPr>
        <p:spPr/>
        <p:txBody>
          <a:bodyPr/>
          <a:lstStyle/>
          <a:p>
            <a:r>
              <a:rPr lang="en-US" dirty="0"/>
              <a:t>Coalition for Health AI (CHAI) Profile</a:t>
            </a:r>
          </a:p>
        </p:txBody>
      </p:sp>
      <p:sp>
        <p:nvSpPr>
          <p:cNvPr id="3" name="Content Placeholder 2">
            <a:extLst>
              <a:ext uri="{FF2B5EF4-FFF2-40B4-BE49-F238E27FC236}">
                <a16:creationId xmlns:a16="http://schemas.microsoft.com/office/drawing/2014/main" id="{66FBED66-2753-88C4-884D-C5EF5345B5ED}"/>
              </a:ext>
            </a:extLst>
          </p:cNvPr>
          <p:cNvSpPr>
            <a:spLocks noGrp="1"/>
          </p:cNvSpPr>
          <p:nvPr>
            <p:ph sz="quarter" idx="10"/>
          </p:nvPr>
        </p:nvSpPr>
        <p:spPr>
          <a:xfrm>
            <a:off x="573795" y="1490565"/>
            <a:ext cx="11347450" cy="1224503"/>
          </a:xfrm>
        </p:spPr>
        <p:txBody>
          <a:bodyPr>
            <a:normAutofit/>
          </a:bodyPr>
          <a:lstStyle/>
          <a:p>
            <a:r>
              <a:rPr lang="en-US" sz="2400" dirty="0"/>
              <a:t>Voluntary guidelines to support organizations that use AI to support healthcare research and operations </a:t>
            </a:r>
          </a:p>
          <a:p>
            <a:r>
              <a:rPr lang="en-US" sz="2400" dirty="0"/>
              <a:t>PF and CSF outcomes are aligned with the following healthcare AI priorities:</a:t>
            </a:r>
          </a:p>
          <a:p>
            <a:endParaRPr lang="en-US" sz="2400" dirty="0"/>
          </a:p>
        </p:txBody>
      </p:sp>
      <p:sp>
        <p:nvSpPr>
          <p:cNvPr id="4" name="TextBox 3">
            <a:extLst>
              <a:ext uri="{FF2B5EF4-FFF2-40B4-BE49-F238E27FC236}">
                <a16:creationId xmlns:a16="http://schemas.microsoft.com/office/drawing/2014/main" id="{34A1FEA4-067F-537E-12E8-CE9588D26C93}"/>
              </a:ext>
            </a:extLst>
          </p:cNvPr>
          <p:cNvSpPr txBox="1"/>
          <p:nvPr/>
        </p:nvSpPr>
        <p:spPr>
          <a:xfrm>
            <a:off x="2290689" y="6302329"/>
            <a:ext cx="7610622" cy="461665"/>
          </a:xfrm>
          <a:prstGeom prst="rect">
            <a:avLst/>
          </a:prstGeom>
          <a:solidFill>
            <a:srgbClr val="00206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Available in Appendix 3 of the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CHAI Responsible AI Guide</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Slide Number Placeholder 2">
            <a:extLst>
              <a:ext uri="{FF2B5EF4-FFF2-40B4-BE49-F238E27FC236}">
                <a16:creationId xmlns:a16="http://schemas.microsoft.com/office/drawing/2014/main" id="{D933C2D8-307C-CDF9-A1C4-9CE005FE0492}"/>
              </a:ext>
            </a:extLst>
          </p:cNvPr>
          <p:cNvSpPr txBox="1">
            <a:spLocks/>
          </p:cNvSpPr>
          <p:nvPr/>
        </p:nvSpPr>
        <p:spPr>
          <a:xfrm>
            <a:off x="8875006" y="638673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EEB62B-FDC5-F542-B36B-F4CCC4099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7" name="Table 6">
            <a:extLst>
              <a:ext uri="{FF2B5EF4-FFF2-40B4-BE49-F238E27FC236}">
                <a16:creationId xmlns:a16="http://schemas.microsoft.com/office/drawing/2014/main" id="{49DE0F80-C419-AD3B-2ED7-FF5B2C07EBB4}"/>
              </a:ext>
            </a:extLst>
          </p:cNvPr>
          <p:cNvGraphicFramePr>
            <a:graphicFrameLocks noGrp="1"/>
          </p:cNvGraphicFramePr>
          <p:nvPr/>
        </p:nvGraphicFramePr>
        <p:xfrm>
          <a:off x="1031631" y="2792130"/>
          <a:ext cx="10128738" cy="3205480"/>
        </p:xfrm>
        <a:graphic>
          <a:graphicData uri="http://schemas.openxmlformats.org/drawingml/2006/table">
            <a:tbl>
              <a:tblPr firstRow="1" bandRow="1">
                <a:tableStyleId>{5C22544A-7EE6-4342-B048-85BDC9FD1C3A}</a:tableStyleId>
              </a:tblPr>
              <a:tblGrid>
                <a:gridCol w="7057292">
                  <a:extLst>
                    <a:ext uri="{9D8B030D-6E8A-4147-A177-3AD203B41FA5}">
                      <a16:colId xmlns:a16="http://schemas.microsoft.com/office/drawing/2014/main" val="3345360263"/>
                    </a:ext>
                  </a:extLst>
                </a:gridCol>
                <a:gridCol w="3071446">
                  <a:extLst>
                    <a:ext uri="{9D8B030D-6E8A-4147-A177-3AD203B41FA5}">
                      <a16:colId xmlns:a16="http://schemas.microsoft.com/office/drawing/2014/main" val="2757091132"/>
                    </a:ext>
                  </a:extLst>
                </a:gridCol>
              </a:tblGrid>
              <a:tr h="370840">
                <a:tc>
                  <a:txBody>
                    <a:bodyPr/>
                    <a:lstStyle/>
                    <a:p>
                      <a:r>
                        <a:rPr lang="en-US" sz="1600" dirty="0"/>
                        <a:t>Healthcare Outcomes</a:t>
                      </a:r>
                    </a:p>
                  </a:txBody>
                  <a:tcPr>
                    <a:solidFill>
                      <a:srgbClr val="002060"/>
                    </a:solidFill>
                  </a:tcPr>
                </a:tc>
                <a:tc>
                  <a:txBody>
                    <a:bodyPr/>
                    <a:lstStyle/>
                    <a:p>
                      <a:r>
                        <a:rPr lang="en-US" sz="1600" dirty="0"/>
                        <a:t>Operational Imperatives</a:t>
                      </a:r>
                    </a:p>
                  </a:txBody>
                  <a:tcPr>
                    <a:solidFill>
                      <a:srgbClr val="002060"/>
                    </a:solidFill>
                  </a:tcPr>
                </a:tc>
                <a:extLst>
                  <a:ext uri="{0D108BD9-81ED-4DB2-BD59-A6C34878D82A}">
                    <a16:rowId xmlns:a16="http://schemas.microsoft.com/office/drawing/2014/main" val="4038251578"/>
                  </a:ext>
                </a:extLst>
              </a:tr>
              <a:tr h="370840">
                <a:tc>
                  <a:txBody>
                    <a:bodyPr/>
                    <a:lstStyle/>
                    <a:p>
                      <a:pPr marL="285750" indent="-285750">
                        <a:spcBef>
                          <a:spcPts val="600"/>
                        </a:spcBef>
                        <a:buFont typeface="Arial" panose="020B0604020202020204" pitchFamily="34" charset="0"/>
                        <a:buChar char="•"/>
                      </a:pPr>
                      <a:r>
                        <a:rPr lang="en-US" sz="1400" dirty="0"/>
                        <a:t>Enable Patient Access to Care (</a:t>
                      </a:r>
                      <a:r>
                        <a:rPr lang="en-US" sz="1400" b="1" dirty="0"/>
                        <a:t>Access</a:t>
                      </a:r>
                      <a:r>
                        <a:rPr lang="en-US" sz="1400" dirty="0"/>
                        <a:t>) </a:t>
                      </a:r>
                    </a:p>
                    <a:p>
                      <a:pPr marL="285750" indent="-285750">
                        <a:spcBef>
                          <a:spcPts val="600"/>
                        </a:spcBef>
                        <a:buFont typeface="Arial" panose="020B0604020202020204" pitchFamily="34" charset="0"/>
                        <a:buChar char="•"/>
                      </a:pPr>
                      <a:r>
                        <a:rPr lang="en-US" sz="1400" dirty="0"/>
                        <a:t>Expedite research initiatives (</a:t>
                      </a:r>
                      <a:r>
                        <a:rPr lang="en-US" sz="1400" b="1" dirty="0"/>
                        <a:t>Research</a:t>
                      </a:r>
                      <a:r>
                        <a:rPr lang="en-US" sz="1400" dirty="0"/>
                        <a:t>)</a:t>
                      </a:r>
                    </a:p>
                    <a:p>
                      <a:pPr marL="285750" indent="-285750">
                        <a:spcBef>
                          <a:spcPts val="600"/>
                        </a:spcBef>
                        <a:buFont typeface="Arial" panose="020B0604020202020204" pitchFamily="34" charset="0"/>
                        <a:buChar char="•"/>
                      </a:pPr>
                      <a:r>
                        <a:rPr lang="en-US" sz="1400" dirty="0"/>
                        <a:t>Facilitate continuous learning and improvement of the healthcare system (</a:t>
                      </a:r>
                      <a:r>
                        <a:rPr lang="en-US" sz="1400" b="1" dirty="0"/>
                        <a:t>Improvement</a:t>
                      </a:r>
                      <a:r>
                        <a:rPr lang="en-US" sz="1400" dirty="0"/>
                        <a:t>)</a:t>
                      </a:r>
                    </a:p>
                    <a:p>
                      <a:pPr marL="285750" indent="-285750">
                        <a:spcBef>
                          <a:spcPts val="600"/>
                        </a:spcBef>
                        <a:buFont typeface="Arial" panose="020B0604020202020204" pitchFamily="34" charset="0"/>
                        <a:buChar char="•"/>
                      </a:pPr>
                      <a:r>
                        <a:rPr lang="en-US" sz="1400" dirty="0"/>
                        <a:t>Improve patient outcomes (</a:t>
                      </a:r>
                      <a:r>
                        <a:rPr lang="en-US" sz="1400" b="1" dirty="0"/>
                        <a:t>Outcomes</a:t>
                      </a:r>
                      <a:r>
                        <a:rPr lang="en-US" sz="1400" dirty="0"/>
                        <a:t>)</a:t>
                      </a:r>
                    </a:p>
                    <a:p>
                      <a:pPr marL="285750" indent="-285750">
                        <a:spcBef>
                          <a:spcPts val="600"/>
                        </a:spcBef>
                        <a:buFont typeface="Arial" panose="020B0604020202020204" pitchFamily="34" charset="0"/>
                        <a:buChar char="•"/>
                      </a:pPr>
                      <a:r>
                        <a:rPr lang="en-US" sz="1400" dirty="0"/>
                        <a:t>Increase efficiency and quality of diagnostic processes (</a:t>
                      </a:r>
                      <a:r>
                        <a:rPr lang="en-US" sz="1400" b="1" dirty="0"/>
                        <a:t>Diagnostics</a:t>
                      </a:r>
                      <a:r>
                        <a:rPr lang="en-US" sz="1400" dirty="0"/>
                        <a:t>) </a:t>
                      </a:r>
                    </a:p>
                    <a:p>
                      <a:pPr marL="285750" indent="-285750">
                        <a:spcBef>
                          <a:spcPts val="600"/>
                        </a:spcBef>
                        <a:buFont typeface="Arial" panose="020B0604020202020204" pitchFamily="34" charset="0"/>
                        <a:buChar char="•"/>
                      </a:pPr>
                      <a:r>
                        <a:rPr lang="en-US" sz="1400" dirty="0"/>
                        <a:t>Optimize clinical and administrative resource allocation and efficiency to increase patient value (</a:t>
                      </a:r>
                      <a:r>
                        <a:rPr lang="en-US" sz="1400" b="1" dirty="0"/>
                        <a:t>Optimize</a:t>
                      </a:r>
                      <a:r>
                        <a:rPr lang="en-US" sz="1400" dirty="0"/>
                        <a:t>) </a:t>
                      </a:r>
                    </a:p>
                    <a:p>
                      <a:pPr marL="285750" indent="-285750">
                        <a:spcBef>
                          <a:spcPts val="600"/>
                        </a:spcBef>
                        <a:buFont typeface="Arial" panose="020B0604020202020204" pitchFamily="34" charset="0"/>
                        <a:buChar char="•"/>
                      </a:pPr>
                      <a:r>
                        <a:rPr lang="en-US" sz="1400" dirty="0"/>
                        <a:t>Promote patient engagement and empowerment [Patient-centric approach] (</a:t>
                      </a:r>
                      <a:r>
                        <a:rPr lang="en-US" sz="1400" b="1" dirty="0"/>
                        <a:t>Engagement</a:t>
                      </a:r>
                      <a:r>
                        <a:rPr lang="en-US" sz="1400" dirty="0"/>
                        <a:t>)</a:t>
                      </a:r>
                    </a:p>
                    <a:p>
                      <a:pPr marL="285750" indent="-285750">
                        <a:spcBef>
                          <a:spcPts val="600"/>
                        </a:spcBef>
                        <a:buFont typeface="Arial" panose="020B0604020202020204" pitchFamily="34" charset="0"/>
                        <a:buChar char="•"/>
                      </a:pPr>
                      <a:r>
                        <a:rPr lang="en-US" sz="1400" dirty="0"/>
                        <a:t>Advance health outcomes for all and reduce disparities (</a:t>
                      </a:r>
                      <a:r>
                        <a:rPr lang="en-US" sz="1400" b="1" dirty="0"/>
                        <a:t>Disparities</a:t>
                      </a:r>
                      <a:r>
                        <a:rPr lang="en-US" sz="1400" dirty="0"/>
                        <a:t>)</a:t>
                      </a:r>
                    </a:p>
                    <a:p>
                      <a:pPr marL="285750" indent="-285750">
                        <a:spcBef>
                          <a:spcPts val="600"/>
                        </a:spcBef>
                        <a:buFont typeface="Arial" panose="020B0604020202020204" pitchFamily="34" charset="0"/>
                        <a:buChar char="•"/>
                      </a:pPr>
                      <a:r>
                        <a:rPr lang="en-US" sz="1400" dirty="0"/>
                        <a:t>Support Ethical Decision-Making (</a:t>
                      </a:r>
                      <a:r>
                        <a:rPr lang="en-US" sz="1400" b="1" dirty="0"/>
                        <a:t>Ethics</a:t>
                      </a:r>
                      <a:r>
                        <a:rPr lang="en-US" sz="1400" dirty="0"/>
                        <a:t>)</a:t>
                      </a:r>
                    </a:p>
                  </a:txBody>
                  <a:tcPr/>
                </a:tc>
                <a:tc>
                  <a:txBody>
                    <a:bodyPr/>
                    <a:lstStyle/>
                    <a:p>
                      <a:pPr marL="285750" indent="-285750" algn="l" defTabSz="914400" rtl="0" eaLnBrk="1" latinLnBrk="0" hangingPunct="1">
                        <a:spcBef>
                          <a:spcPts val="600"/>
                        </a:spcBef>
                        <a:buFont typeface="Arial" panose="020B0604020202020204" pitchFamily="34" charset="0"/>
                        <a:buChar char="•"/>
                      </a:pPr>
                      <a:r>
                        <a:rPr lang="en-US" sz="1400" kern="1200" dirty="0">
                          <a:solidFill>
                            <a:schemeClr val="dk1"/>
                          </a:solidFill>
                          <a:latin typeface="+mn-lt"/>
                          <a:ea typeface="+mn-ea"/>
                          <a:cs typeface="+mn-cs"/>
                        </a:rPr>
                        <a:t>Establish and increase transparency about data uses and disclosures in health care (</a:t>
                      </a:r>
                      <a:r>
                        <a:rPr lang="en-US" sz="1400" b="1" kern="1200" dirty="0">
                          <a:solidFill>
                            <a:schemeClr val="dk1"/>
                          </a:solidFill>
                          <a:latin typeface="+mn-lt"/>
                          <a:ea typeface="+mn-ea"/>
                          <a:cs typeface="+mn-cs"/>
                        </a:rPr>
                        <a:t>Transparency</a:t>
                      </a:r>
                      <a:r>
                        <a:rPr lang="en-US" sz="1400" kern="1200" dirty="0">
                          <a:solidFill>
                            <a:schemeClr val="dk1"/>
                          </a:solidFill>
                          <a:latin typeface="+mn-lt"/>
                          <a:ea typeface="+mn-ea"/>
                          <a:cs typeface="+mn-cs"/>
                        </a:rPr>
                        <a:t>) </a:t>
                      </a:r>
                    </a:p>
                    <a:p>
                      <a:pPr marL="285750" indent="-285750" algn="l" defTabSz="914400" rtl="0" eaLnBrk="1" latinLnBrk="0" hangingPunct="1">
                        <a:spcBef>
                          <a:spcPts val="600"/>
                        </a:spcBef>
                        <a:buFont typeface="Arial" panose="020B0604020202020204" pitchFamily="34" charset="0"/>
                        <a:buChar char="•"/>
                      </a:pPr>
                      <a:r>
                        <a:rPr lang="en-US" sz="1400" kern="1200" dirty="0">
                          <a:solidFill>
                            <a:schemeClr val="dk1"/>
                          </a:solidFill>
                          <a:latin typeface="+mn-lt"/>
                          <a:ea typeface="+mn-ea"/>
                          <a:cs typeface="+mn-cs"/>
                        </a:rPr>
                        <a:t>Establish Secure Processing Environment (</a:t>
                      </a:r>
                      <a:r>
                        <a:rPr lang="en-US" sz="1400" b="1" kern="1200" dirty="0">
                          <a:solidFill>
                            <a:schemeClr val="dk1"/>
                          </a:solidFill>
                          <a:latin typeface="+mn-lt"/>
                          <a:ea typeface="+mn-ea"/>
                          <a:cs typeface="+mn-cs"/>
                        </a:rPr>
                        <a:t>Secure</a:t>
                      </a:r>
                      <a:r>
                        <a:rPr lang="en-US" sz="1400" kern="1200" dirty="0">
                          <a:solidFill>
                            <a:schemeClr val="dk1"/>
                          </a:solidFill>
                          <a:latin typeface="+mn-lt"/>
                          <a:ea typeface="+mn-ea"/>
                          <a:cs typeface="+mn-cs"/>
                        </a:rPr>
                        <a:t>) </a:t>
                      </a:r>
                    </a:p>
                    <a:p>
                      <a:pPr marL="285750" indent="-285750" algn="l" defTabSz="914400" rtl="0" eaLnBrk="1" latinLnBrk="0" hangingPunct="1">
                        <a:spcBef>
                          <a:spcPts val="600"/>
                        </a:spcBef>
                        <a:buFont typeface="Arial" panose="020B0604020202020204" pitchFamily="34" charset="0"/>
                        <a:buChar char="•"/>
                      </a:pPr>
                      <a:r>
                        <a:rPr lang="en-US" sz="1400" kern="1200" dirty="0">
                          <a:solidFill>
                            <a:schemeClr val="dk1"/>
                          </a:solidFill>
                          <a:latin typeface="+mn-lt"/>
                          <a:ea typeface="+mn-ea"/>
                          <a:cs typeface="+mn-cs"/>
                        </a:rPr>
                        <a:t>Facilitate and maintain compliance with laws, regulations, and standards (</a:t>
                      </a:r>
                      <a:r>
                        <a:rPr lang="en-US" sz="1400" b="1" kern="1200" dirty="0">
                          <a:solidFill>
                            <a:schemeClr val="dk1"/>
                          </a:solidFill>
                          <a:latin typeface="+mn-lt"/>
                          <a:ea typeface="+mn-ea"/>
                          <a:cs typeface="+mn-cs"/>
                        </a:rPr>
                        <a:t>Legal</a:t>
                      </a:r>
                      <a:r>
                        <a:rPr lang="en-US" sz="1400" kern="1200" dirty="0">
                          <a:solidFill>
                            <a:schemeClr val="dk1"/>
                          </a:solidFill>
                          <a:latin typeface="+mn-lt"/>
                          <a:ea typeface="+mn-ea"/>
                          <a:cs typeface="+mn-cs"/>
                        </a:rPr>
                        <a:t>)</a:t>
                      </a:r>
                    </a:p>
                  </a:txBody>
                  <a:tcPr/>
                </a:tc>
                <a:extLst>
                  <a:ext uri="{0D108BD9-81ED-4DB2-BD59-A6C34878D82A}">
                    <a16:rowId xmlns:a16="http://schemas.microsoft.com/office/drawing/2014/main" val="3233937543"/>
                  </a:ext>
                </a:extLst>
              </a:tr>
            </a:tbl>
          </a:graphicData>
        </a:graphic>
      </p:graphicFrame>
    </p:spTree>
    <p:extLst>
      <p:ext uri="{BB962C8B-B14F-4D97-AF65-F5344CB8AC3E}">
        <p14:creationId xmlns:p14="http://schemas.microsoft.com/office/powerpoint/2010/main" val="31788931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60062-B5DD-5E6C-F559-BD266E5EFA1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966D794-666B-5E62-37B9-997073117DEC}"/>
              </a:ext>
            </a:extLst>
          </p:cNvPr>
          <p:cNvSpPr>
            <a:spLocks noGrp="1"/>
          </p:cNvSpPr>
          <p:nvPr>
            <p:ph type="body" sz="quarter" idx="11"/>
          </p:nvPr>
        </p:nvSpPr>
        <p:spPr>
          <a:xfrm>
            <a:off x="2121517" y="2541290"/>
            <a:ext cx="7983108" cy="879413"/>
          </a:xfrm>
        </p:spPr>
        <p:txBody>
          <a:bodyPr/>
          <a:lstStyle/>
          <a:p>
            <a:r>
              <a:rPr lang="en-US" dirty="0">
                <a:hlinkClick r:id="rId3">
                  <a:extLst>
                    <a:ext uri="{A12FA001-AC4F-418D-AE19-62706E023703}">
                      <ahyp:hlinkClr xmlns:ahyp="http://schemas.microsoft.com/office/drawing/2018/hyperlinkcolor" val="tx"/>
                    </a:ext>
                  </a:extLst>
                </a:hlinkClick>
              </a:rPr>
              <a:t>https://www.nccoe.nist.gov/projects/cyber-ai-profile</a:t>
            </a:r>
            <a:endParaRPr lang="en-US" dirty="0"/>
          </a:p>
          <a:p>
            <a:r>
              <a:rPr lang="en-US" dirty="0"/>
              <a:t>CyberAIProfile@nist.gov</a:t>
            </a:r>
          </a:p>
        </p:txBody>
      </p:sp>
      <p:sp>
        <p:nvSpPr>
          <p:cNvPr id="2" name="Rectangle 1">
            <a:extLst>
              <a:ext uri="{FF2B5EF4-FFF2-40B4-BE49-F238E27FC236}">
                <a16:creationId xmlns:a16="http://schemas.microsoft.com/office/drawing/2014/main" id="{38541C5C-6992-4B17-244F-71E17371819E}"/>
              </a:ext>
              <a:ext uri="{C183D7F6-B498-43B3-948B-1728B52AA6E4}">
                <adec:decorative xmlns:adec="http://schemas.microsoft.com/office/drawing/2017/decorative" val="1"/>
              </a:ext>
            </a:extLst>
          </p:cNvPr>
          <p:cNvSpPr/>
          <p:nvPr/>
        </p:nvSpPr>
        <p:spPr>
          <a:xfrm>
            <a:off x="5344357" y="3429000"/>
            <a:ext cx="1358284" cy="123177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2" descr="QR code directing to https://nccoe.nist.gov/projects/cyber-ai-profile">
            <a:extLst>
              <a:ext uri="{FF2B5EF4-FFF2-40B4-BE49-F238E27FC236}">
                <a16:creationId xmlns:a16="http://schemas.microsoft.com/office/drawing/2014/main" id="{89E8A5FA-B37C-8F7A-BD67-F3E3DD4F4D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8246" y="3592336"/>
            <a:ext cx="890506" cy="90510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E69EA276-9EA2-E91D-B4FB-46355A0D2E5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NCCoE</a:t>
            </a:r>
            <a:endParaRPr lang="en-US" dirty="0"/>
          </a:p>
        </p:txBody>
      </p:sp>
    </p:spTree>
    <p:extLst>
      <p:ext uri="{BB962C8B-B14F-4D97-AF65-F5344CB8AC3E}">
        <p14:creationId xmlns:p14="http://schemas.microsoft.com/office/powerpoint/2010/main" val="14921848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1123A-3C3C-3D0A-D2A8-61913E535D6C}"/>
              </a:ext>
            </a:extLst>
          </p:cNvPr>
          <p:cNvSpPr>
            <a:spLocks noGrp="1"/>
          </p:cNvSpPr>
          <p:nvPr>
            <p:ph type="title"/>
          </p:nvPr>
        </p:nvSpPr>
        <p:spPr/>
        <p:txBody>
          <a:bodyPr/>
          <a:lstStyle/>
          <a:p>
            <a:r>
              <a:rPr lang="en-US" dirty="0"/>
              <a:t>Additional Information</a:t>
            </a:r>
          </a:p>
        </p:txBody>
      </p:sp>
      <p:sp>
        <p:nvSpPr>
          <p:cNvPr id="3" name="Slide Number Placeholder 2">
            <a:extLst>
              <a:ext uri="{FF2B5EF4-FFF2-40B4-BE49-F238E27FC236}">
                <a16:creationId xmlns:a16="http://schemas.microsoft.com/office/drawing/2014/main" id="{BA1C360E-5B4E-5DC9-C9D4-52B2140E57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EEB62B-FDC5-F542-B36B-F4CCC4099D4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56835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1AEA8-97C9-A83A-EABD-BA4DD5CD04BE}"/>
              </a:ext>
            </a:extLst>
          </p:cNvPr>
          <p:cNvSpPr>
            <a:spLocks noGrp="1"/>
          </p:cNvSpPr>
          <p:nvPr>
            <p:ph type="title"/>
          </p:nvPr>
        </p:nvSpPr>
        <p:spPr>
          <a:xfrm>
            <a:off x="573795" y="-42829"/>
            <a:ext cx="8561892" cy="1325563"/>
          </a:xfrm>
        </p:spPr>
        <p:txBody>
          <a:bodyPr>
            <a:normAutofit/>
          </a:bodyPr>
          <a:lstStyle/>
          <a:p>
            <a:r>
              <a:rPr lang="en-US" sz="4000" dirty="0"/>
              <a:t>Resources</a:t>
            </a:r>
          </a:p>
        </p:txBody>
      </p:sp>
      <p:sp>
        <p:nvSpPr>
          <p:cNvPr id="7" name="Content Placeholder 5">
            <a:extLst>
              <a:ext uri="{FF2B5EF4-FFF2-40B4-BE49-F238E27FC236}">
                <a16:creationId xmlns:a16="http://schemas.microsoft.com/office/drawing/2014/main" id="{A47294AE-7DB9-9607-3223-42112A010F9D}"/>
              </a:ext>
            </a:extLst>
          </p:cNvPr>
          <p:cNvSpPr txBox="1">
            <a:spLocks noGrp="1"/>
          </p:cNvSpPr>
          <p:nvPr>
            <p:ph sz="quarter" idx="10"/>
          </p:nvPr>
        </p:nvSpPr>
        <p:spPr>
          <a:xfrm>
            <a:off x="-12700" y="1111343"/>
            <a:ext cx="12306300" cy="6162200"/>
          </a:xfrm>
          <a:prstGeom prst="rect">
            <a:avLst/>
          </a:prstGeom>
          <a:noFill/>
        </p:spPr>
        <p:txBody>
          <a:bodyPr wrap="square" lIns="91440" tIns="45720" rIns="91440" bIns="45720" anchor="t">
            <a:spAutoFit/>
          </a:bodyPr>
          <a:lstStyle/>
          <a:p>
            <a:pPr marL="0" marR="0" lvl="1" indent="0" algn="l" defTabSz="914400" rtl="0" eaLnBrk="1" fontAlgn="auto" latinLnBrk="0" hangingPunct="1">
              <a:lnSpc>
                <a:spcPct val="100000"/>
              </a:lnSpc>
              <a:spcBef>
                <a:spcPts val="0"/>
              </a:spcBef>
              <a:buClrTx/>
              <a:buSzPct val="100000"/>
              <a:buFont typeface="Arial"/>
              <a:buNone/>
              <a:tabLst>
                <a:tab pos="215504" algn="l"/>
              </a:tabLst>
              <a:defRPr/>
            </a:pPr>
            <a:r>
              <a:rPr kumimoji="0" lang="en-US" sz="1400" b="1" i="0" u="none" strike="noStrike" kern="1200" cap="none" spc="0" normalizeH="0" baseline="0" noProof="0" dirty="0">
                <a:ln>
                  <a:noFill/>
                </a:ln>
                <a:effectLst/>
                <a:uLnTx/>
                <a:uFillTx/>
              </a:rPr>
              <a:t>Cyber AI Profile</a:t>
            </a:r>
          </a:p>
          <a:p>
            <a:pPr marL="228600" lvl="1">
              <a:lnSpc>
                <a:spcPct val="100000"/>
              </a:lnSpc>
              <a:spcBef>
                <a:spcPts val="0"/>
              </a:spcBef>
              <a:spcAft>
                <a:spcPts val="300"/>
              </a:spcAft>
              <a:buSzPct val="100000"/>
              <a:tabLst>
                <a:tab pos="215504" algn="l"/>
              </a:tabLst>
              <a:defRPr/>
            </a:pPr>
            <a:r>
              <a:rPr lang="en-US" sz="1400" dirty="0">
                <a:solidFill>
                  <a:srgbClr val="0070C0"/>
                </a:solidFill>
                <a:hlinkClick r:id="rId3">
                  <a:extLst>
                    <a:ext uri="{A12FA001-AC4F-418D-AE19-62706E023703}">
                      <ahyp:hlinkClr xmlns:ahyp="http://schemas.microsoft.com/office/drawing/2018/hyperlinkcolor" val="tx"/>
                    </a:ext>
                  </a:extLst>
                </a:hlinkClick>
              </a:rPr>
              <a:t>NIST Cybersecurity, Privacy, and AI Program</a:t>
            </a:r>
            <a:endParaRPr lang="en-US" sz="1400" dirty="0">
              <a:solidFill>
                <a:srgbClr val="0070C0"/>
              </a:solidFill>
            </a:endParaRPr>
          </a:p>
          <a:p>
            <a:pPr marL="228600" lvl="1">
              <a:lnSpc>
                <a:spcPct val="100000"/>
              </a:lnSpc>
              <a:spcBef>
                <a:spcPts val="0"/>
              </a:spcBef>
              <a:spcAft>
                <a:spcPts val="300"/>
              </a:spcAft>
              <a:buSzPct val="100000"/>
              <a:tabLst>
                <a:tab pos="215504" algn="l"/>
              </a:tabLst>
              <a:defRPr/>
            </a:pPr>
            <a:r>
              <a:rPr lang="en-US" sz="1400" dirty="0">
                <a:solidFill>
                  <a:srgbClr val="0070C0"/>
                </a:solidFill>
                <a:hlinkClick r:id="rId4">
                  <a:extLst>
                    <a:ext uri="{A12FA001-AC4F-418D-AE19-62706E023703}">
                      <ahyp:hlinkClr xmlns:ahyp="http://schemas.microsoft.com/office/drawing/2018/hyperlinkcolor" val="tx"/>
                    </a:ext>
                  </a:extLst>
                </a:hlinkClick>
              </a:rPr>
              <a:t>Blog post:  Managing Cybersecurity and Privacy Risks in the Age of Artificial Intelligence: Launching a New Program at NIST | NIST</a:t>
            </a:r>
            <a:endParaRPr lang="en-US" sz="1400" dirty="0">
              <a:solidFill>
                <a:srgbClr val="0070C0"/>
              </a:solidFill>
            </a:endParaRPr>
          </a:p>
          <a:p>
            <a:pPr marL="228600" lvl="1">
              <a:lnSpc>
                <a:spcPct val="100000"/>
              </a:lnSpc>
              <a:spcBef>
                <a:spcPts val="0"/>
              </a:spcBef>
              <a:spcAft>
                <a:spcPts val="300"/>
              </a:spcAft>
              <a:buSzPct val="100000"/>
              <a:tabLst>
                <a:tab pos="215504" algn="l"/>
              </a:tabLst>
              <a:defRPr/>
            </a:pPr>
            <a:r>
              <a:rPr lang="en-US" sz="1400" dirty="0">
                <a:solidFill>
                  <a:srgbClr val="0070C0"/>
                </a:solidFill>
                <a:hlinkClick r:id="rId5">
                  <a:extLst>
                    <a:ext uri="{A12FA001-AC4F-418D-AE19-62706E023703}">
                      <ahyp:hlinkClr xmlns:ahyp="http://schemas.microsoft.com/office/drawing/2018/hyperlinkcolor" val="tx"/>
                    </a:ext>
                  </a:extLst>
                </a:hlinkClick>
              </a:rPr>
              <a:t>NCCoE Project Page:  Cyber AI Profile</a:t>
            </a:r>
            <a:endParaRPr lang="en-US" sz="1400" dirty="0">
              <a:solidFill>
                <a:srgbClr val="0070C0"/>
              </a:solidFill>
            </a:endParaRPr>
          </a:p>
          <a:p>
            <a:pPr marL="228600" lvl="1">
              <a:lnSpc>
                <a:spcPct val="100000"/>
              </a:lnSpc>
              <a:spcBef>
                <a:spcPts val="0"/>
              </a:spcBef>
              <a:spcAft>
                <a:spcPts val="300"/>
              </a:spcAft>
              <a:buSzPct val="100000"/>
              <a:tabLst>
                <a:tab pos="215504" algn="l"/>
              </a:tabLst>
              <a:defRPr/>
            </a:pPr>
            <a:r>
              <a:rPr lang="en-US" sz="1400" dirty="0">
                <a:solidFill>
                  <a:srgbClr val="0070C0"/>
                </a:solidFill>
                <a:hlinkClick r:id="rId6">
                  <a:extLst>
                    <a:ext uri="{A12FA001-AC4F-418D-AE19-62706E023703}">
                      <ahyp:hlinkClr xmlns:ahyp="http://schemas.microsoft.com/office/drawing/2018/hyperlinkcolor" val="tx"/>
                    </a:ext>
                  </a:extLst>
                </a:hlinkClick>
              </a:rPr>
              <a:t>Cybersecurity and AI Workshop Concept Paper</a:t>
            </a:r>
            <a:r>
              <a:rPr lang="en-US" sz="1400" dirty="0">
                <a:solidFill>
                  <a:srgbClr val="0070C0"/>
                </a:solidFill>
              </a:rPr>
              <a:t> </a:t>
            </a:r>
            <a:r>
              <a:rPr lang="en-US" sz="1400" dirty="0"/>
              <a:t>(posted in advance of the April 2025 workshop)</a:t>
            </a:r>
          </a:p>
          <a:p>
            <a:pPr marL="228600" lvl="1">
              <a:lnSpc>
                <a:spcPct val="100000"/>
              </a:lnSpc>
              <a:spcBef>
                <a:spcPts val="0"/>
              </a:spcBef>
              <a:spcAft>
                <a:spcPts val="300"/>
              </a:spcAft>
              <a:buSzPct val="100000"/>
              <a:tabLst>
                <a:tab pos="215504" algn="l"/>
              </a:tabLst>
              <a:defRPr/>
            </a:pPr>
            <a:r>
              <a:rPr lang="en-US" sz="1400" dirty="0"/>
              <a:t>April 2025 Cyber AI Profile Workshop: </a:t>
            </a:r>
            <a:r>
              <a:rPr lang="en-US" sz="1400" dirty="0">
                <a:hlinkClick r:id="rId7"/>
              </a:rPr>
              <a:t>Post Event Materials</a:t>
            </a:r>
            <a:r>
              <a:rPr lang="en-US" sz="1400" dirty="0"/>
              <a:t>; </a:t>
            </a:r>
            <a:r>
              <a:rPr lang="en-US" sz="1400" dirty="0">
                <a:hlinkClick r:id="rId8"/>
              </a:rPr>
              <a:t>NIST IR 8578 Workshop Summary Report</a:t>
            </a:r>
            <a:r>
              <a:rPr lang="en-US" sz="1400" dirty="0"/>
              <a:t>; </a:t>
            </a:r>
            <a:r>
              <a:rPr lang="en-US" sz="1400" dirty="0">
                <a:hlinkClick r:id="rId9"/>
              </a:rPr>
              <a:t>Blog post: Reflections from the First Cyber AI Profile Workshop</a:t>
            </a:r>
            <a:r>
              <a:rPr lang="en-US" sz="1400" dirty="0"/>
              <a:t> </a:t>
            </a:r>
          </a:p>
          <a:p>
            <a:pPr>
              <a:lnSpc>
                <a:spcPct val="100000"/>
              </a:lnSpc>
              <a:spcBef>
                <a:spcPts val="0"/>
              </a:spcBef>
              <a:spcAft>
                <a:spcPts val="300"/>
              </a:spcAft>
            </a:pPr>
            <a:r>
              <a:rPr lang="en-US" sz="1400" dirty="0">
                <a:hlinkClick r:id="rId10"/>
              </a:rPr>
              <a:t>Summer 2025 Cyber AI Profile Working Sessions</a:t>
            </a:r>
            <a:endParaRPr lang="en-US" sz="1400" dirty="0"/>
          </a:p>
          <a:p>
            <a:pPr>
              <a:lnSpc>
                <a:spcPct val="100000"/>
              </a:lnSpc>
              <a:spcBef>
                <a:spcPts val="0"/>
              </a:spcBef>
              <a:spcAft>
                <a:spcPts val="300"/>
              </a:spcAft>
            </a:pPr>
            <a:r>
              <a:rPr lang="en-US" sz="1400" dirty="0"/>
              <a:t>January 2026 Cyber AI Profile Workshop: </a:t>
            </a:r>
            <a:r>
              <a:rPr lang="en-US" sz="1400" dirty="0">
                <a:hlinkClick r:id="rId11"/>
              </a:rPr>
              <a:t>Post Event Materials</a:t>
            </a:r>
            <a:r>
              <a:rPr lang="en-US" sz="1400" dirty="0"/>
              <a:t>; </a:t>
            </a:r>
            <a:r>
              <a:rPr lang="en-US" sz="1400" dirty="0">
                <a:hlinkClick r:id="rId12"/>
              </a:rPr>
              <a:t>NIST IR 8607 Workshop Summary Report</a:t>
            </a:r>
            <a:r>
              <a:rPr lang="en-US" sz="1400" dirty="0"/>
              <a:t>; </a:t>
            </a:r>
            <a:r>
              <a:rPr lang="en-US" sz="1400" dirty="0">
                <a:hlinkClick r:id="rId13"/>
              </a:rPr>
              <a:t>Blog post: Reflections from the Second Cyber AI Profile Workshop</a:t>
            </a:r>
            <a:endParaRPr lang="en-US" sz="1400" dirty="0"/>
          </a:p>
          <a:p>
            <a:pPr lvl="0">
              <a:lnSpc>
                <a:spcPct val="100000"/>
              </a:lnSpc>
              <a:spcBef>
                <a:spcPts val="0"/>
              </a:spcBef>
              <a:spcAft>
                <a:spcPts val="300"/>
              </a:spcAft>
            </a:pPr>
            <a:r>
              <a:rPr lang="en-US" sz="1400" dirty="0">
                <a:hlinkClick r:id="rId14"/>
              </a:rPr>
              <a:t>Spring 2026 Cyber AI Profile Virtual Working Sessions</a:t>
            </a:r>
            <a:r>
              <a:rPr lang="en-US" sz="1400" dirty="0"/>
              <a:t> </a:t>
            </a:r>
          </a:p>
          <a:p>
            <a:pPr marL="0" marR="0" lvl="1" indent="0" algn="l" defTabSz="914400" rtl="0" eaLnBrk="1" fontAlgn="auto" latinLnBrk="0" hangingPunct="1">
              <a:lnSpc>
                <a:spcPct val="100000"/>
              </a:lnSpc>
              <a:spcBef>
                <a:spcPts val="0"/>
              </a:spcBef>
              <a:buClrTx/>
              <a:buSzPct val="100000"/>
              <a:buFont typeface="Arial"/>
              <a:buNone/>
              <a:tabLst>
                <a:tab pos="215504" algn="l"/>
              </a:tabLst>
              <a:defRPr/>
            </a:pPr>
            <a:endParaRPr lang="en-US" sz="1400" b="1" dirty="0"/>
          </a:p>
          <a:p>
            <a:pPr marL="0" marR="0" lvl="1" indent="0" algn="l" defTabSz="914400" rtl="0" eaLnBrk="1" fontAlgn="auto" latinLnBrk="0" hangingPunct="1">
              <a:lnSpc>
                <a:spcPct val="100000"/>
              </a:lnSpc>
              <a:spcBef>
                <a:spcPts val="0"/>
              </a:spcBef>
              <a:buClrTx/>
              <a:buSzPct val="100000"/>
              <a:buFont typeface="Arial"/>
              <a:buNone/>
              <a:tabLst>
                <a:tab pos="215504" algn="l"/>
              </a:tabLst>
              <a:defRPr/>
            </a:pPr>
            <a:r>
              <a:rPr kumimoji="0" lang="en-US" sz="1400" b="1" i="0" u="none" strike="noStrike" kern="1200" cap="none" spc="0" normalizeH="0" baseline="0" noProof="0" dirty="0">
                <a:ln>
                  <a:noFill/>
                </a:ln>
                <a:effectLst/>
                <a:uLnTx/>
                <a:uFillTx/>
              </a:rPr>
              <a:t>NIST Cybersecurity Framework</a:t>
            </a:r>
          </a:p>
          <a:p>
            <a:pPr marL="228600" marR="0" lvl="1">
              <a:lnSpc>
                <a:spcPct val="100000"/>
              </a:lnSpc>
              <a:spcBef>
                <a:spcPts val="0"/>
              </a:spcBef>
              <a:spcAft>
                <a:spcPts val="300"/>
              </a:spcAft>
              <a:buClrTx/>
              <a:buSzPct val="100000"/>
              <a:tabLst>
                <a:tab pos="215504" algn="l"/>
              </a:tabLst>
              <a:defRPr/>
            </a:pPr>
            <a:r>
              <a:rPr lang="en-US" sz="1400" dirty="0">
                <a:solidFill>
                  <a:srgbClr val="0070C0"/>
                </a:solidFill>
                <a:hlinkClick r:id="rId15">
                  <a:extLst>
                    <a:ext uri="{A12FA001-AC4F-418D-AE19-62706E023703}">
                      <ahyp:hlinkClr xmlns:ahyp="http://schemas.microsoft.com/office/drawing/2018/hyperlinkcolor" val="tx"/>
                    </a:ext>
                  </a:extLst>
                </a:hlinkClick>
              </a:rPr>
              <a:t>https://www.nist.gov/cyberframework/</a:t>
            </a:r>
          </a:p>
          <a:p>
            <a:pPr marL="228600" marR="0" lvl="1">
              <a:lnSpc>
                <a:spcPct val="100000"/>
              </a:lnSpc>
              <a:spcBef>
                <a:spcPts val="0"/>
              </a:spcBef>
              <a:spcAft>
                <a:spcPts val="300"/>
              </a:spcAft>
              <a:buClrTx/>
              <a:buSzPct val="100000"/>
              <a:tabLst>
                <a:tab pos="215504" algn="l"/>
              </a:tabLst>
              <a:defRPr/>
            </a:pPr>
            <a:r>
              <a:rPr lang="en-US" sz="1400" dirty="0">
                <a:solidFill>
                  <a:srgbClr val="0070C0"/>
                </a:solidFill>
                <a:hlinkClick r:id="rId16">
                  <a:extLst>
                    <a:ext uri="{A12FA001-AC4F-418D-AE19-62706E023703}">
                      <ahyp:hlinkClr xmlns:ahyp="http://schemas.microsoft.com/office/drawing/2018/hyperlinkcolor" val="tx"/>
                    </a:ext>
                  </a:extLst>
                </a:hlinkClick>
              </a:rPr>
              <a:t>https://www.nist.gov/cyberframework/faqs</a:t>
            </a:r>
            <a:endParaRPr lang="en-US" sz="1400" dirty="0">
              <a:solidFill>
                <a:srgbClr val="0070C0"/>
              </a:solidFill>
            </a:endParaRPr>
          </a:p>
          <a:p>
            <a:pPr marL="228600" marR="0" lvl="1">
              <a:lnSpc>
                <a:spcPct val="100000"/>
              </a:lnSpc>
              <a:spcBef>
                <a:spcPts val="0"/>
              </a:spcBef>
              <a:spcAft>
                <a:spcPts val="300"/>
              </a:spcAft>
              <a:buClrTx/>
              <a:buSzPct val="100000"/>
              <a:tabLst>
                <a:tab pos="215504" algn="l"/>
              </a:tabLst>
              <a:defRPr/>
            </a:pPr>
            <a:r>
              <a:rPr lang="en-US" sz="1400" dirty="0">
                <a:solidFill>
                  <a:srgbClr val="0070C0"/>
                </a:solidFill>
                <a:hlinkClick r:id="rId17">
                  <a:extLst>
                    <a:ext uri="{A12FA001-AC4F-418D-AE19-62706E023703}">
                      <ahyp:hlinkClr xmlns:ahyp="http://schemas.microsoft.com/office/drawing/2018/hyperlinkcolor" val="tx"/>
                    </a:ext>
                  </a:extLst>
                </a:hlinkClick>
              </a:rPr>
              <a:t>https://www.nist.gov/informative-references</a:t>
            </a:r>
            <a:r>
              <a:rPr lang="en-US" sz="1400" dirty="0">
                <a:solidFill>
                  <a:srgbClr val="0070C0"/>
                </a:solidFill>
              </a:rPr>
              <a:t> </a:t>
            </a:r>
          </a:p>
          <a:p>
            <a:pPr marL="228600" marR="0" lvl="1">
              <a:lnSpc>
                <a:spcPct val="100000"/>
              </a:lnSpc>
              <a:spcBef>
                <a:spcPts val="0"/>
              </a:spcBef>
              <a:spcAft>
                <a:spcPts val="300"/>
              </a:spcAft>
              <a:buClrTx/>
              <a:buSzPct val="100000"/>
              <a:tabLst>
                <a:tab pos="215504" algn="l"/>
              </a:tabLst>
              <a:defRPr/>
            </a:pPr>
            <a:r>
              <a:rPr lang="en-US" sz="1400" dirty="0">
                <a:solidFill>
                  <a:srgbClr val="0070C0"/>
                </a:solidFill>
                <a:hlinkClick r:id="rId18">
                  <a:extLst>
                    <a:ext uri="{A12FA001-AC4F-418D-AE19-62706E023703}">
                      <ahyp:hlinkClr xmlns:ahyp="http://schemas.microsoft.com/office/drawing/2018/hyperlinkcolor" val="tx"/>
                    </a:ext>
                  </a:extLst>
                </a:hlinkClick>
              </a:rPr>
              <a:t>https://www.nist.gov/cyberframework/events-and-presentations</a:t>
            </a:r>
          </a:p>
          <a:p>
            <a:pPr marL="0" lvl="1" indent="0">
              <a:spcBef>
                <a:spcPts val="1000"/>
              </a:spcBef>
              <a:buSzPct val="100000"/>
              <a:buNone/>
              <a:tabLst>
                <a:tab pos="215504" algn="l"/>
              </a:tabLst>
              <a:defRPr/>
            </a:pPr>
            <a:endParaRPr lang="en-US" sz="1400" dirty="0">
              <a:cs typeface="Calibri"/>
            </a:endParaRPr>
          </a:p>
          <a:p>
            <a:pPr marL="0" marR="0" lvl="1" indent="0" algn="l" defTabSz="914400" rtl="0" eaLnBrk="1" fontAlgn="auto" latinLnBrk="0" hangingPunct="1">
              <a:lnSpc>
                <a:spcPct val="100000"/>
              </a:lnSpc>
              <a:spcBef>
                <a:spcPts val="0"/>
              </a:spcBef>
              <a:buClrTx/>
              <a:buSzPct val="100000"/>
              <a:buFont typeface="Arial"/>
              <a:buNone/>
              <a:tabLst>
                <a:tab pos="215504" algn="l"/>
              </a:tabLst>
              <a:defRPr/>
            </a:pPr>
            <a:r>
              <a:rPr kumimoji="0" lang="en-US" sz="1400" b="1" i="0" u="none" strike="noStrike" kern="1200" cap="none" spc="0" normalizeH="0" baseline="0" noProof="0" dirty="0">
                <a:ln>
                  <a:noFill/>
                </a:ln>
                <a:effectLst/>
                <a:uLnTx/>
                <a:uFillTx/>
              </a:rPr>
              <a:t>NIST Resources for Applying NIST Frameworks</a:t>
            </a:r>
          </a:p>
          <a:p>
            <a:pPr marL="228600" lvl="1">
              <a:lnSpc>
                <a:spcPct val="100000"/>
              </a:lnSpc>
              <a:spcBef>
                <a:spcPts val="0"/>
              </a:spcBef>
              <a:spcAft>
                <a:spcPts val="300"/>
              </a:spcAft>
              <a:buSzPct val="100000"/>
              <a:tabLst>
                <a:tab pos="215504" algn="l"/>
              </a:tabLst>
              <a:defRPr/>
            </a:pPr>
            <a:r>
              <a:rPr lang="en-US" sz="1400" dirty="0">
                <a:solidFill>
                  <a:srgbClr val="0070C0"/>
                </a:solidFill>
                <a:hlinkClick r:id="rId19">
                  <a:extLst>
                    <a:ext uri="{A12FA001-AC4F-418D-AE19-62706E023703}">
                      <ahyp:hlinkClr xmlns:ahyp="http://schemas.microsoft.com/office/drawing/2018/hyperlinkcolor" val="tx"/>
                    </a:ext>
                  </a:extLst>
                </a:hlinkClick>
              </a:rPr>
              <a:t>https://www.nccoe.nist.gov/applying-frameworks-resources</a:t>
            </a:r>
            <a:r>
              <a:rPr lang="en-US" sz="1400" dirty="0">
                <a:solidFill>
                  <a:srgbClr val="0070C0"/>
                </a:solidFill>
              </a:rPr>
              <a:t> </a:t>
            </a:r>
          </a:p>
          <a:p>
            <a:pPr marL="0" marR="0" lvl="1" indent="0" algn="l" defTabSz="914400" rtl="0" eaLnBrk="1" fontAlgn="auto" latinLnBrk="0" hangingPunct="1">
              <a:lnSpc>
                <a:spcPct val="100000"/>
              </a:lnSpc>
              <a:spcBef>
                <a:spcPts val="0"/>
              </a:spcBef>
              <a:buClrTx/>
              <a:buSzPct val="100000"/>
              <a:buFont typeface="Arial"/>
              <a:buNone/>
              <a:tabLst>
                <a:tab pos="215504" algn="l"/>
              </a:tabLst>
              <a:defRPr/>
            </a:pPr>
            <a:endParaRPr kumimoji="0" lang="en-US" sz="1400" b="1" i="0" u="none" strike="noStrike" kern="1200" cap="none" spc="0" normalizeH="0" baseline="0" noProof="0" dirty="0">
              <a:ln>
                <a:noFill/>
              </a:ln>
              <a:effectLst/>
              <a:uLnTx/>
              <a:uFillTx/>
              <a:cs typeface="Calibri"/>
            </a:endParaRPr>
          </a:p>
          <a:p>
            <a:pPr marL="0" marR="0" lvl="1" indent="0" algn="l" defTabSz="914400" rtl="0" eaLnBrk="1" fontAlgn="auto" latinLnBrk="0" hangingPunct="1">
              <a:lnSpc>
                <a:spcPct val="100000"/>
              </a:lnSpc>
              <a:spcBef>
                <a:spcPts val="0"/>
              </a:spcBef>
              <a:buClrTx/>
              <a:buSzPct val="100000"/>
              <a:buFont typeface="Arial"/>
              <a:buNone/>
              <a:tabLst>
                <a:tab pos="215504" algn="l"/>
              </a:tabLst>
              <a:defRPr/>
            </a:pPr>
            <a:r>
              <a:rPr lang="en-US" sz="1400" b="1" dirty="0">
                <a:cs typeface="Calibri"/>
              </a:rPr>
              <a:t>Community Profiles</a:t>
            </a:r>
          </a:p>
          <a:p>
            <a:pPr marL="228600" lvl="1">
              <a:lnSpc>
                <a:spcPct val="100000"/>
              </a:lnSpc>
              <a:spcBef>
                <a:spcPts val="0"/>
              </a:spcBef>
              <a:spcAft>
                <a:spcPts val="300"/>
              </a:spcAft>
              <a:buSzPct val="100000"/>
              <a:tabLst>
                <a:tab pos="215504" algn="l"/>
              </a:tabLst>
              <a:defRPr/>
            </a:pPr>
            <a:r>
              <a:rPr lang="en-US" sz="1400" dirty="0">
                <a:solidFill>
                  <a:srgbClr val="0070C0"/>
                </a:solidFill>
                <a:hlinkClick r:id="rId20">
                  <a:extLst>
                    <a:ext uri="{A12FA001-AC4F-418D-AE19-62706E023703}">
                      <ahyp:hlinkClr xmlns:ahyp="http://schemas.microsoft.com/office/drawing/2018/hyperlinkcolor" val="tx"/>
                    </a:ext>
                  </a:extLst>
                </a:hlinkClick>
              </a:rPr>
              <a:t>https://www.nccoe.nist.gov/examples-community-profiles</a:t>
            </a:r>
            <a:r>
              <a:rPr lang="en-US" sz="1400" dirty="0">
                <a:solidFill>
                  <a:srgbClr val="0070C0"/>
                </a:solidFill>
              </a:rPr>
              <a:t> </a:t>
            </a:r>
          </a:p>
          <a:p>
            <a:pPr marL="228600" lvl="1">
              <a:lnSpc>
                <a:spcPct val="100000"/>
              </a:lnSpc>
              <a:spcBef>
                <a:spcPts val="0"/>
              </a:spcBef>
              <a:spcAft>
                <a:spcPts val="300"/>
              </a:spcAft>
              <a:buSzPct val="100000"/>
              <a:tabLst>
                <a:tab pos="215504" algn="l"/>
              </a:tabLst>
              <a:defRPr/>
            </a:pPr>
            <a:r>
              <a:rPr lang="en-US" sz="1400" dirty="0">
                <a:solidFill>
                  <a:srgbClr val="0070C0"/>
                </a:solidFill>
                <a:hlinkClick r:id="rId21">
                  <a:extLst>
                    <a:ext uri="{A12FA001-AC4F-418D-AE19-62706E023703}">
                      <ahyp:hlinkClr xmlns:ahyp="http://schemas.microsoft.com/office/drawing/2018/hyperlinkcolor" val="tx"/>
                    </a:ext>
                  </a:extLst>
                </a:hlinkClick>
              </a:rPr>
              <a:t>https://www.nccoe.nist.gov/creating-community-profiles-faqs</a:t>
            </a:r>
            <a:r>
              <a:rPr lang="en-US" sz="1400" dirty="0">
                <a:solidFill>
                  <a:srgbClr val="0070C0"/>
                </a:solidFill>
              </a:rPr>
              <a:t> </a:t>
            </a:r>
          </a:p>
          <a:p>
            <a:pPr marL="285750" lvl="1" indent="-285750">
              <a:lnSpc>
                <a:spcPct val="100000"/>
              </a:lnSpc>
              <a:spcBef>
                <a:spcPts val="0"/>
              </a:spcBef>
              <a:buSzPct val="100000"/>
              <a:tabLst>
                <a:tab pos="215504" algn="l"/>
              </a:tabLst>
              <a:defRPr/>
            </a:pPr>
            <a:endParaRPr lang="en-US" sz="1400" dirty="0"/>
          </a:p>
          <a:p>
            <a:pPr marL="285750" lvl="1" indent="-285750">
              <a:lnSpc>
                <a:spcPct val="100000"/>
              </a:lnSpc>
              <a:spcBef>
                <a:spcPts val="0"/>
              </a:spcBef>
              <a:buSzPct val="100000"/>
              <a:tabLst>
                <a:tab pos="215504" algn="l"/>
              </a:tabLst>
              <a:defRPr/>
            </a:pPr>
            <a:endParaRPr kumimoji="0" lang="en-US" sz="1400" i="0" u="none" strike="noStrike" kern="1200" cap="none" spc="0" normalizeH="0" baseline="0" noProof="0" dirty="0">
              <a:ln>
                <a:noFill/>
              </a:ln>
              <a:effectLst/>
              <a:uLnTx/>
              <a:uFillTx/>
            </a:endParaRPr>
          </a:p>
        </p:txBody>
      </p:sp>
      <p:sp>
        <p:nvSpPr>
          <p:cNvPr id="4" name="Slide Number Placeholder 3">
            <a:extLst>
              <a:ext uri="{FF2B5EF4-FFF2-40B4-BE49-F238E27FC236}">
                <a16:creationId xmlns:a16="http://schemas.microsoft.com/office/drawing/2014/main" id="{B39A4D44-956D-2FA6-4289-361C84D0A296}"/>
              </a:ext>
            </a:extLst>
          </p:cNvPr>
          <p:cNvSpPr>
            <a:spLocks noGrp="1"/>
          </p:cNvSpPr>
          <p:nvPr>
            <p:ph type="sldNum" sz="quarter" idx="13"/>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EEB62B-FDC5-F542-B36B-F4CCC4099D4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8962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B4F63-4B41-AE5A-5116-AC8BA3574E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9F6D5-210D-D86A-9F3A-5D536E002443}"/>
              </a:ext>
            </a:extLst>
          </p:cNvPr>
          <p:cNvSpPr>
            <a:spLocks noGrp="1"/>
          </p:cNvSpPr>
          <p:nvPr>
            <p:ph type="title"/>
          </p:nvPr>
        </p:nvSpPr>
        <p:spPr/>
        <p:txBody>
          <a:bodyPr/>
          <a:lstStyle/>
          <a:p>
            <a:r>
              <a:rPr lang="en-US" dirty="0"/>
              <a:t>NIST AI and Cybersecurity Projects</a:t>
            </a:r>
          </a:p>
        </p:txBody>
      </p:sp>
      <p:sp>
        <p:nvSpPr>
          <p:cNvPr id="3" name="Slide Number Placeholder 2">
            <a:extLst>
              <a:ext uri="{FF2B5EF4-FFF2-40B4-BE49-F238E27FC236}">
                <a16:creationId xmlns:a16="http://schemas.microsoft.com/office/drawing/2014/main" id="{9FB56BA0-2AC6-3356-CF7E-9167936DA161}"/>
              </a:ext>
            </a:extLst>
          </p:cNvPr>
          <p:cNvSpPr txBox="1">
            <a:spLocks/>
          </p:cNvSpPr>
          <p:nvPr/>
        </p:nvSpPr>
        <p:spPr>
          <a:xfrm>
            <a:off x="8875006" y="638673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EEB62B-FDC5-F542-B36B-F4CCC4099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8" name="Content Placeholder 7">
            <a:extLst>
              <a:ext uri="{FF2B5EF4-FFF2-40B4-BE49-F238E27FC236}">
                <a16:creationId xmlns:a16="http://schemas.microsoft.com/office/drawing/2014/main" id="{321E8600-CA13-D8B9-6A81-104FC22E2CE4}"/>
              </a:ext>
            </a:extLst>
          </p:cNvPr>
          <p:cNvGraphicFramePr>
            <a:graphicFrameLocks/>
          </p:cNvGraphicFramePr>
          <p:nvPr/>
        </p:nvGraphicFramePr>
        <p:xfrm>
          <a:off x="252248" y="1303518"/>
          <a:ext cx="5666232" cy="4635059"/>
        </p:xfrm>
        <a:graphic>
          <a:graphicData uri="http://schemas.openxmlformats.org/drawingml/2006/table">
            <a:tbl>
              <a:tblPr firstRow="1" firstCol="1" bandRow="1">
                <a:tableStyleId>{69012ECD-51FC-41F1-AA8D-1B2483CD663E}</a:tableStyleId>
              </a:tblPr>
              <a:tblGrid>
                <a:gridCol w="2470855">
                  <a:extLst>
                    <a:ext uri="{9D8B030D-6E8A-4147-A177-3AD203B41FA5}">
                      <a16:colId xmlns:a16="http://schemas.microsoft.com/office/drawing/2014/main" val="2734129709"/>
                    </a:ext>
                  </a:extLst>
                </a:gridCol>
                <a:gridCol w="1944960">
                  <a:extLst>
                    <a:ext uri="{9D8B030D-6E8A-4147-A177-3AD203B41FA5}">
                      <a16:colId xmlns:a16="http://schemas.microsoft.com/office/drawing/2014/main" val="1863412569"/>
                    </a:ext>
                  </a:extLst>
                </a:gridCol>
                <a:gridCol w="1250417">
                  <a:extLst>
                    <a:ext uri="{9D8B030D-6E8A-4147-A177-3AD203B41FA5}">
                      <a16:colId xmlns:a16="http://schemas.microsoft.com/office/drawing/2014/main" val="766152677"/>
                    </a:ext>
                  </a:extLst>
                </a:gridCol>
              </a:tblGrid>
              <a:tr h="384350">
                <a:tc>
                  <a:txBody>
                    <a:bodyPr/>
                    <a:lstStyle/>
                    <a:p>
                      <a:pPr marL="0" marR="0">
                        <a:buNone/>
                      </a:pPr>
                      <a:r>
                        <a:rPr lang="en-US" sz="1600" dirty="0">
                          <a:effectLst/>
                        </a:rPr>
                        <a:t>Topic</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r>
                        <a:rPr lang="en-US" sz="1600" dirty="0">
                          <a:effectLst/>
                          <a:latin typeface="Calibri" panose="020F0502020204030204" pitchFamily="34" charset="0"/>
                          <a:ea typeface="Calibri" panose="020F0502020204030204" pitchFamily="34" charset="0"/>
                          <a:cs typeface="Arial" panose="020B0604020202020204" pitchFamily="34" charset="0"/>
                        </a:rPr>
                        <a:t>Point of Contact</a:t>
                      </a:r>
                    </a:p>
                  </a:txBody>
                  <a:tcPr marL="68580" marR="68580" marT="0" marB="0" anchor="ctr"/>
                </a:tc>
                <a:tc>
                  <a:txBody>
                    <a:bodyPr/>
                    <a:lstStyle/>
                    <a:p>
                      <a:pPr marL="0" marR="0" algn="ctr">
                        <a:buNone/>
                      </a:pPr>
                      <a:r>
                        <a:rPr lang="en-US" sz="1600" dirty="0">
                          <a:effectLst/>
                        </a:rPr>
                        <a:t>Learn More!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98897920"/>
                  </a:ext>
                </a:extLst>
              </a:tr>
              <a:tr h="723736">
                <a:tc>
                  <a:txBody>
                    <a:bodyPr/>
                    <a:lstStyle/>
                    <a:p>
                      <a:pPr marL="0" marR="0">
                        <a:buNone/>
                      </a:pPr>
                      <a:r>
                        <a:rPr lang="en-US" sz="1600" u="none" kern="1200" dirty="0">
                          <a:effectLst/>
                        </a:rPr>
                        <a:t>AI Risk Management Framework (AI RMF)</a:t>
                      </a:r>
                      <a:endParaRPr lang="en-US" sz="16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r>
                        <a:rPr lang="en-US" sz="1600" dirty="0">
                          <a:effectLst/>
                        </a:rPr>
                        <a:t>Martin Stanley, NIST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11059966"/>
                  </a:ext>
                </a:extLst>
              </a:tr>
              <a:tr h="768698">
                <a:tc>
                  <a:txBody>
                    <a:bodyPr/>
                    <a:lstStyle/>
                    <a:p>
                      <a:pPr marL="0" marR="0">
                        <a:buNone/>
                      </a:pPr>
                      <a:r>
                        <a:rPr lang="en-US" sz="1600" u="none" kern="1200" dirty="0">
                          <a:effectLst/>
                        </a:rPr>
                        <a:t>Center for AI Standards and Innovation (CAISI)</a:t>
                      </a:r>
                      <a:endParaRPr lang="en-US" sz="16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r>
                        <a:rPr lang="en-US" sz="1600" dirty="0">
                          <a:effectLst/>
                        </a:rPr>
                        <a:t>Maia Hamin, NIST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80815629"/>
                  </a:ext>
                </a:extLst>
              </a:tr>
              <a:tr h="738555">
                <a:tc>
                  <a:txBody>
                    <a:bodyPr/>
                    <a:lstStyle/>
                    <a:p>
                      <a:pPr marL="0" marR="0">
                        <a:buNone/>
                      </a:pPr>
                      <a:r>
                        <a:rPr lang="en-US" sz="1600" u="none" kern="1200" dirty="0">
                          <a:effectLst/>
                        </a:rPr>
                        <a:t>Adversarial Machine Learning</a:t>
                      </a:r>
                    </a:p>
                  </a:txBody>
                  <a:tcPr marL="68580" marR="68580" marT="0" marB="0" anchor="ctr"/>
                </a:tc>
                <a:tc>
                  <a:txBody>
                    <a:bodyPr/>
                    <a:lstStyle/>
                    <a:p>
                      <a:pPr marL="0" marR="0" algn="ctr">
                        <a:buNone/>
                      </a:pPr>
                      <a:r>
                        <a:rPr lang="en-US" sz="1600" dirty="0">
                          <a:effectLst/>
                        </a:rPr>
                        <a:t>Apostol Vassilev, NIST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4103744"/>
                  </a:ext>
                </a:extLst>
              </a:tr>
              <a:tr h="673240">
                <a:tc>
                  <a:txBody>
                    <a:bodyPr/>
                    <a:lstStyle/>
                    <a:p>
                      <a:pPr marL="0" marR="0">
                        <a:buNone/>
                      </a:pPr>
                      <a:r>
                        <a:rPr lang="en-US" sz="1600" u="none" kern="1200" dirty="0">
                          <a:effectLst/>
                        </a:rPr>
                        <a:t>Dioptra</a:t>
                      </a:r>
                      <a:endParaRPr lang="en-US" sz="16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r>
                        <a:rPr lang="en-US" sz="1600" dirty="0">
                          <a:effectLst/>
                        </a:rPr>
                        <a:t>Harold Booth, NIST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37552260"/>
                  </a:ext>
                </a:extLst>
              </a:tr>
              <a:tr h="673240">
                <a:tc>
                  <a:txBody>
                    <a:bodyPr/>
                    <a:lstStyle/>
                    <a:p>
                      <a:pPr marL="0" marR="0">
                        <a:buNone/>
                      </a:pPr>
                      <a:r>
                        <a:rPr lang="en-US" sz="1600" u="none" dirty="0">
                          <a:effectLst/>
                          <a:latin typeface="Calibri" panose="020F0502020204030204" pitchFamily="34" charset="0"/>
                          <a:ea typeface="Calibri" panose="020F0502020204030204" pitchFamily="34" charset="0"/>
                          <a:cs typeface="Arial" panose="020B0604020202020204" pitchFamily="34" charset="0"/>
                        </a:rPr>
                        <a:t>AI Profile of the NIST Cybersecurity Framework </a:t>
                      </a:r>
                    </a:p>
                  </a:txBody>
                  <a:tcPr marL="68580" marR="68580" marT="0" marB="0" anchor="ctr"/>
                </a:tc>
                <a:tc>
                  <a:txBody>
                    <a:bodyPr/>
                    <a:lstStyle/>
                    <a:p>
                      <a:pPr marL="0" marR="0" algn="ctr">
                        <a:buNone/>
                      </a:pPr>
                      <a:r>
                        <a:rPr lang="en-US" sz="1600" dirty="0">
                          <a:effectLst/>
                          <a:latin typeface="Calibri" panose="020F0502020204030204" pitchFamily="34" charset="0"/>
                          <a:ea typeface="Calibri" panose="020F0502020204030204" pitchFamily="34" charset="0"/>
                          <a:cs typeface="Arial" panose="020B0604020202020204" pitchFamily="34" charset="0"/>
                        </a:rPr>
                        <a:t>Barbara Cuthill, NIST</a:t>
                      </a: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13791985"/>
                  </a:ext>
                </a:extLst>
              </a:tr>
              <a:tr h="673240">
                <a:tc>
                  <a:txBody>
                    <a:bodyPr/>
                    <a:lstStyle/>
                    <a:p>
                      <a:pPr marL="0" marR="0">
                        <a:buNone/>
                      </a:pPr>
                      <a:r>
                        <a:rPr lang="en-US" sz="1600" u="none" dirty="0">
                          <a:effectLst/>
                          <a:latin typeface="Calibri" panose="020F0502020204030204" pitchFamily="34" charset="0"/>
                          <a:ea typeface="Calibri" panose="020F0502020204030204" pitchFamily="34" charset="0"/>
                          <a:cs typeface="Arial" panose="020B0604020202020204" pitchFamily="34" charset="0"/>
                        </a:rPr>
                        <a:t>AI Incident Response </a:t>
                      </a:r>
                    </a:p>
                  </a:txBody>
                  <a:tcPr marL="68580" marR="68580" marT="0" marB="0" anchor="ctr"/>
                </a:tc>
                <a:tc>
                  <a:txBody>
                    <a:bodyPr/>
                    <a:lstStyle/>
                    <a:p>
                      <a:pPr marL="0" marR="0" algn="ctr">
                        <a:buNone/>
                      </a:pPr>
                      <a:r>
                        <a:rPr lang="en-US" sz="1600" dirty="0">
                          <a:effectLst/>
                          <a:latin typeface="Calibri" panose="020F0502020204030204" pitchFamily="34" charset="0"/>
                          <a:ea typeface="Calibri" panose="020F0502020204030204" pitchFamily="34" charset="0"/>
                          <a:cs typeface="Arial" panose="020B0604020202020204" pitchFamily="34" charset="0"/>
                        </a:rPr>
                        <a:t>Sanjay Rekhi, NIST</a:t>
                      </a: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75826985"/>
                  </a:ext>
                </a:extLst>
              </a:tr>
            </a:tbl>
          </a:graphicData>
        </a:graphic>
      </p:graphicFrame>
      <p:graphicFrame>
        <p:nvGraphicFramePr>
          <p:cNvPr id="10" name="Content Placeholder 7">
            <a:extLst>
              <a:ext uri="{FF2B5EF4-FFF2-40B4-BE49-F238E27FC236}">
                <a16:creationId xmlns:a16="http://schemas.microsoft.com/office/drawing/2014/main" id="{70D261DF-63A2-C997-9632-E3FA818C0F25}"/>
              </a:ext>
            </a:extLst>
          </p:cNvPr>
          <p:cNvGraphicFramePr>
            <a:graphicFrameLocks/>
          </p:cNvGraphicFramePr>
          <p:nvPr/>
        </p:nvGraphicFramePr>
        <p:xfrm>
          <a:off x="6251218" y="1303518"/>
          <a:ext cx="5666232" cy="4673241"/>
        </p:xfrm>
        <a:graphic>
          <a:graphicData uri="http://schemas.openxmlformats.org/drawingml/2006/table">
            <a:tbl>
              <a:tblPr firstRow="1" firstCol="1" bandRow="1">
                <a:tableStyleId>{69012ECD-51FC-41F1-AA8D-1B2483CD663E}</a:tableStyleId>
              </a:tblPr>
              <a:tblGrid>
                <a:gridCol w="2572768">
                  <a:extLst>
                    <a:ext uri="{9D8B030D-6E8A-4147-A177-3AD203B41FA5}">
                      <a16:colId xmlns:a16="http://schemas.microsoft.com/office/drawing/2014/main" val="2734129709"/>
                    </a:ext>
                  </a:extLst>
                </a:gridCol>
                <a:gridCol w="1843047">
                  <a:extLst>
                    <a:ext uri="{9D8B030D-6E8A-4147-A177-3AD203B41FA5}">
                      <a16:colId xmlns:a16="http://schemas.microsoft.com/office/drawing/2014/main" val="1863412569"/>
                    </a:ext>
                  </a:extLst>
                </a:gridCol>
                <a:gridCol w="1250417">
                  <a:extLst>
                    <a:ext uri="{9D8B030D-6E8A-4147-A177-3AD203B41FA5}">
                      <a16:colId xmlns:a16="http://schemas.microsoft.com/office/drawing/2014/main" val="766152677"/>
                    </a:ext>
                  </a:extLst>
                </a:gridCol>
              </a:tblGrid>
              <a:tr h="384350">
                <a:tc>
                  <a:txBody>
                    <a:bodyPr/>
                    <a:lstStyle/>
                    <a:p>
                      <a:pPr marL="0" marR="0" algn="l">
                        <a:buNone/>
                      </a:pPr>
                      <a:r>
                        <a:rPr lang="en-US" sz="1600" dirty="0">
                          <a:effectLst/>
                        </a:rPr>
                        <a:t>Topic</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r>
                        <a:rPr lang="en-US" sz="1600">
                          <a:effectLst/>
                          <a:latin typeface="Calibri" panose="020F0502020204030204" pitchFamily="34" charset="0"/>
                          <a:ea typeface="Calibri" panose="020F0502020204030204" pitchFamily="34" charset="0"/>
                          <a:cs typeface="Arial" panose="020B0604020202020204" pitchFamily="34" charset="0"/>
                        </a:rPr>
                        <a:t>Point of Contact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r>
                        <a:rPr lang="en-US" sz="1600" dirty="0">
                          <a:effectLst/>
                        </a:rPr>
                        <a:t>Learn More!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98897920"/>
                  </a:ext>
                </a:extLst>
              </a:tr>
              <a:tr h="733785">
                <a:tc>
                  <a:txBody>
                    <a:bodyPr/>
                    <a:lstStyle/>
                    <a:p>
                      <a:pPr marL="0" marR="0">
                        <a:buNone/>
                      </a:pPr>
                      <a:r>
                        <a:rPr lang="en-US" sz="1600" u="none" kern="1200" dirty="0">
                          <a:effectLst/>
                        </a:rPr>
                        <a:t>Secure Software Development Framework (SSDF) AI Profile</a:t>
                      </a:r>
                      <a:endParaRPr lang="en-US" sz="160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r>
                        <a:rPr lang="en-US" sz="1600" dirty="0">
                          <a:effectLst/>
                        </a:rPr>
                        <a:t>Harold Booth, NIST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872941205"/>
                  </a:ext>
                </a:extLst>
              </a:tr>
              <a:tr h="763674">
                <a:tc>
                  <a:txBody>
                    <a:bodyPr/>
                    <a:lstStyle/>
                    <a:p>
                      <a:pPr marL="0" marR="0">
                        <a:buNone/>
                      </a:pPr>
                      <a:r>
                        <a:rPr lang="en-US" sz="1600" u="none" kern="1200" dirty="0">
                          <a:effectLst/>
                        </a:rPr>
                        <a:t>Privacy Engineering Technologies (PETs) Test Bed</a:t>
                      </a:r>
                    </a:p>
                  </a:txBody>
                  <a:tcPr marL="68580" marR="68580" marT="0" marB="0" anchor="ctr"/>
                </a:tc>
                <a:tc>
                  <a:txBody>
                    <a:bodyPr/>
                    <a:lstStyle/>
                    <a:p>
                      <a:pPr marL="0" marR="0" algn="ctr">
                        <a:buNone/>
                      </a:pPr>
                      <a:r>
                        <a:rPr lang="en-US" sz="1600" dirty="0">
                          <a:effectLst/>
                        </a:rPr>
                        <a:t>Gary Howarth, NIST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019542635"/>
                  </a:ext>
                </a:extLst>
              </a:tr>
              <a:tr h="733530">
                <a:tc>
                  <a:txBody>
                    <a:bodyPr/>
                    <a:lstStyle/>
                    <a:p>
                      <a:pPr marL="0" marR="0">
                        <a:buNone/>
                      </a:pPr>
                      <a:r>
                        <a:rPr lang="en-US" sz="1600" u="none" kern="1200" dirty="0">
                          <a:effectLst/>
                        </a:rPr>
                        <a:t>Agent Identities</a:t>
                      </a:r>
                      <a:endParaRPr lang="en-US" sz="1600" u="none" kern="1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r>
                        <a:rPr lang="en-US" sz="1600" dirty="0">
                          <a:effectLst/>
                        </a:rPr>
                        <a:t>Ryan Galluzzo, NIST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07486497"/>
                  </a:ext>
                </a:extLst>
              </a:tr>
              <a:tr h="663191">
                <a:tc>
                  <a:txBody>
                    <a:bodyPr/>
                    <a:lstStyle/>
                    <a:p>
                      <a:pPr marL="0" marR="0">
                        <a:buNone/>
                      </a:pPr>
                      <a:r>
                        <a:rPr lang="en-US" sz="1600" u="none" dirty="0">
                          <a:effectLst/>
                        </a:rPr>
                        <a:t>NCCoE Chatbot</a:t>
                      </a:r>
                    </a:p>
                  </a:txBody>
                  <a:tcPr marL="68580" marR="68580" marT="0" marB="0" anchor="ctr"/>
                </a:tc>
                <a:tc>
                  <a:txBody>
                    <a:bodyPr/>
                    <a:lstStyle/>
                    <a:p>
                      <a:pPr marL="0" marR="0" algn="ctr">
                        <a:buNone/>
                      </a:pPr>
                      <a:r>
                        <a:rPr lang="en-US" sz="1600" dirty="0">
                          <a:effectLst/>
                        </a:rPr>
                        <a:t>Daniel Lee, MITRE/NIST NCCoE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71417661"/>
                  </a:ext>
                </a:extLst>
              </a:tr>
              <a:tr h="663191">
                <a:tc>
                  <a:txBody>
                    <a:bodyPr/>
                    <a:lstStyle/>
                    <a:p>
                      <a:pPr marL="0" marR="0">
                        <a:buNone/>
                      </a:pPr>
                      <a:r>
                        <a:rPr lang="en-US" sz="1600" u="none" dirty="0">
                          <a:effectLst/>
                        </a:rPr>
                        <a:t>Control Overlays for Securing AI Systems (</a:t>
                      </a:r>
                      <a:r>
                        <a:rPr lang="en-US" sz="1600" u="none" dirty="0" err="1">
                          <a:effectLst/>
                        </a:rPr>
                        <a:t>COSAiS</a:t>
                      </a:r>
                      <a:r>
                        <a:rPr lang="en-US" sz="1600" u="none" dirty="0">
                          <a:effectLst/>
                        </a:rPr>
                        <a:t>)</a:t>
                      </a:r>
                    </a:p>
                  </a:txBody>
                  <a:tcPr marL="68580" marR="68580" marT="0" marB="0" anchor="ctr"/>
                </a:tc>
                <a:tc>
                  <a:txBody>
                    <a:bodyPr/>
                    <a:lstStyle/>
                    <a:p>
                      <a:pPr marL="0" marR="0" algn="ctr">
                        <a:buNone/>
                      </a:pPr>
                      <a:r>
                        <a:rPr lang="en-US" sz="1600" dirty="0">
                          <a:effectLst/>
                          <a:latin typeface="Calibri" panose="020F0502020204030204" pitchFamily="34" charset="0"/>
                          <a:ea typeface="Calibri" panose="020F0502020204030204" pitchFamily="34" charset="0"/>
                          <a:cs typeface="Arial" panose="020B0604020202020204" pitchFamily="34" charset="0"/>
                        </a:rPr>
                        <a:t>Victoria Pillitteri, NIST</a:t>
                      </a: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89819623"/>
                  </a:ext>
                </a:extLst>
              </a:tr>
              <a:tr h="663191">
                <a:tc>
                  <a:txBody>
                    <a:bodyPr/>
                    <a:lstStyle/>
                    <a:p>
                      <a:pPr marL="0" marR="0">
                        <a:buNone/>
                      </a:pPr>
                      <a:r>
                        <a:rPr lang="en-US" sz="1600" u="none" dirty="0">
                          <a:effectLst/>
                        </a:rPr>
                        <a:t>Securing AI Data Centers</a:t>
                      </a:r>
                    </a:p>
                  </a:txBody>
                  <a:tcPr marL="68580" marR="68580" marT="0" marB="0" anchor="ctr"/>
                </a:tc>
                <a:tc>
                  <a:txBody>
                    <a:bodyPr/>
                    <a:lstStyle/>
                    <a:p>
                      <a:pPr marL="0" marR="0" algn="ctr">
                        <a:buNone/>
                      </a:pPr>
                      <a:r>
                        <a:rPr lang="en-US" sz="1600" dirty="0">
                          <a:effectLst/>
                          <a:latin typeface="Calibri" panose="020F0502020204030204" pitchFamily="34" charset="0"/>
                          <a:ea typeface="Calibri" panose="020F0502020204030204" pitchFamily="34" charset="0"/>
                          <a:cs typeface="Arial" panose="020B0604020202020204" pitchFamily="34" charset="0"/>
                        </a:rPr>
                        <a:t>Yang Guo, NIST</a:t>
                      </a:r>
                    </a:p>
                  </a:txBody>
                  <a:tcPr marL="68580" marR="68580" marT="0" marB="0" anchor="ctr"/>
                </a:tc>
                <a:tc>
                  <a:txBody>
                    <a:bodyPr/>
                    <a:lstStyle/>
                    <a:p>
                      <a:pPr marL="0" marR="0" algn="ctr">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83923476"/>
                  </a:ext>
                </a:extLst>
              </a:tr>
            </a:tbl>
          </a:graphicData>
        </a:graphic>
      </p:graphicFrame>
      <p:pic>
        <p:nvPicPr>
          <p:cNvPr id="5" name="Picture 4">
            <a:extLst>
              <a:ext uri="{FF2B5EF4-FFF2-40B4-BE49-F238E27FC236}">
                <a16:creationId xmlns:a16="http://schemas.microsoft.com/office/drawing/2014/main" id="{DCC53A64-D74E-528F-50BE-F8AEA0DD0781}"/>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03052" y="1730743"/>
            <a:ext cx="638578" cy="635939"/>
          </a:xfrm>
          <a:prstGeom prst="rect">
            <a:avLst/>
          </a:prstGeom>
        </p:spPr>
      </p:pic>
      <p:pic>
        <p:nvPicPr>
          <p:cNvPr id="7" name="Picture 6">
            <a:extLst>
              <a:ext uri="{FF2B5EF4-FFF2-40B4-BE49-F238E27FC236}">
                <a16:creationId xmlns:a16="http://schemas.microsoft.com/office/drawing/2014/main" id="{C14A3CD9-3DBF-BC64-F01D-5598BAAE6839}"/>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01550" y="2470814"/>
            <a:ext cx="640080" cy="640080"/>
          </a:xfrm>
          <a:prstGeom prst="rect">
            <a:avLst/>
          </a:prstGeom>
        </p:spPr>
      </p:pic>
      <p:pic>
        <p:nvPicPr>
          <p:cNvPr id="11" name="Picture 10">
            <a:extLst>
              <a:ext uri="{FF2B5EF4-FFF2-40B4-BE49-F238E27FC236}">
                <a16:creationId xmlns:a16="http://schemas.microsoft.com/office/drawing/2014/main" id="{EC28801F-4D20-109E-C0BE-DE5F6E27A30D}"/>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01550" y="3215026"/>
            <a:ext cx="642758" cy="640080"/>
          </a:xfrm>
          <a:prstGeom prst="rect">
            <a:avLst/>
          </a:prstGeom>
        </p:spPr>
      </p:pic>
      <p:pic>
        <p:nvPicPr>
          <p:cNvPr id="13" name="Picture 12">
            <a:extLst>
              <a:ext uri="{FF2B5EF4-FFF2-40B4-BE49-F238E27FC236}">
                <a16:creationId xmlns:a16="http://schemas.microsoft.com/office/drawing/2014/main" id="{6711CF93-7CFC-1B8B-481F-91A3B5179150}"/>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01550" y="3931458"/>
            <a:ext cx="634790" cy="640080"/>
          </a:xfrm>
          <a:prstGeom prst="rect">
            <a:avLst/>
          </a:prstGeom>
        </p:spPr>
      </p:pic>
      <p:pic>
        <p:nvPicPr>
          <p:cNvPr id="15" name="Picture 14">
            <a:extLst>
              <a:ext uri="{FF2B5EF4-FFF2-40B4-BE49-F238E27FC236}">
                <a16:creationId xmlns:a16="http://schemas.microsoft.com/office/drawing/2014/main" id="{14BD58F6-6000-6867-8598-32179A29FCE7}"/>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970115" y="1723924"/>
            <a:ext cx="642758" cy="642758"/>
          </a:xfrm>
          <a:prstGeom prst="rect">
            <a:avLst/>
          </a:prstGeom>
        </p:spPr>
      </p:pic>
      <p:pic>
        <p:nvPicPr>
          <p:cNvPr id="17" name="Picture 16">
            <a:extLst>
              <a:ext uri="{FF2B5EF4-FFF2-40B4-BE49-F238E27FC236}">
                <a16:creationId xmlns:a16="http://schemas.microsoft.com/office/drawing/2014/main" id="{73392B20-910C-9543-8E97-3F4F2C0A7DDE}"/>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980946" y="2470814"/>
            <a:ext cx="637260" cy="640080"/>
          </a:xfrm>
          <a:prstGeom prst="rect">
            <a:avLst/>
          </a:prstGeom>
        </p:spPr>
      </p:pic>
      <p:pic>
        <p:nvPicPr>
          <p:cNvPr id="23" name="Picture 22">
            <a:extLst>
              <a:ext uri="{FF2B5EF4-FFF2-40B4-BE49-F238E27FC236}">
                <a16:creationId xmlns:a16="http://schemas.microsoft.com/office/drawing/2014/main" id="{5B4F947C-3A86-5A4B-989F-2B6CE2D33AF9}"/>
              </a:ex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980946" y="3228303"/>
            <a:ext cx="637570" cy="640080"/>
          </a:xfrm>
          <a:prstGeom prst="rect">
            <a:avLst/>
          </a:prstGeom>
        </p:spPr>
      </p:pic>
      <p:pic>
        <p:nvPicPr>
          <p:cNvPr id="27" name="Picture 26">
            <a:extLst>
              <a:ext uri="{FF2B5EF4-FFF2-40B4-BE49-F238E27FC236}">
                <a16:creationId xmlns:a16="http://schemas.microsoft.com/office/drawing/2014/main" id="{4C141965-2342-2938-57BB-B2676011A026}"/>
              </a:ext>
              <a:ext uri="{C183D7F6-B498-43B3-948B-1728B52AA6E4}">
                <adec:decorative xmlns:adec="http://schemas.microsoft.com/office/drawing/2017/decorative" val="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980946" y="3931458"/>
            <a:ext cx="653527" cy="640080"/>
          </a:xfrm>
          <a:prstGeom prst="rect">
            <a:avLst/>
          </a:prstGeom>
        </p:spPr>
      </p:pic>
      <p:pic>
        <p:nvPicPr>
          <p:cNvPr id="4" name="Picture 2">
            <a:extLst>
              <a:ext uri="{FF2B5EF4-FFF2-40B4-BE49-F238E27FC236}">
                <a16:creationId xmlns:a16="http://schemas.microsoft.com/office/drawing/2014/main" id="{E3524995-43C9-9605-BB54-FE571F61FBB2}"/>
              </a:ext>
              <a:ext uri="{C183D7F6-B498-43B3-948B-1728B52AA6E4}">
                <adec:decorative xmlns:adec="http://schemas.microsoft.com/office/drawing/2017/decorative" val="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01550" y="4611810"/>
            <a:ext cx="634790" cy="64519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8AAC605-701F-0D3E-9506-7CB8F7940837}"/>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10970115" y="4611810"/>
            <a:ext cx="653527" cy="653527"/>
          </a:xfrm>
          <a:prstGeom prst="rect">
            <a:avLst/>
          </a:prstGeom>
        </p:spPr>
      </p:pic>
      <p:pic>
        <p:nvPicPr>
          <p:cNvPr id="9" name="Picture 8">
            <a:extLst>
              <a:ext uri="{FF2B5EF4-FFF2-40B4-BE49-F238E27FC236}">
                <a16:creationId xmlns:a16="http://schemas.microsoft.com/office/drawing/2014/main" id="{00CC03BF-D7FD-ABC2-4149-40A2B6CBAF4D}"/>
              </a:ext>
              <a:ext uri="{C183D7F6-B498-43B3-948B-1728B52AA6E4}">
                <adec:decorative xmlns:adec="http://schemas.microsoft.com/office/drawing/2017/decorative" val="1"/>
              </a:ext>
            </a:extLst>
          </p:cNvPr>
          <p:cNvPicPr>
            <a:picLocks noChangeAspect="1"/>
          </p:cNvPicPr>
          <p:nvPr/>
        </p:nvPicPr>
        <p:blipFill>
          <a:blip r:embed="rId13"/>
          <a:srcRect l="1877" t="317" r="3215" b="3650"/>
          <a:stretch>
            <a:fillRect/>
          </a:stretch>
        </p:blipFill>
        <p:spPr>
          <a:xfrm>
            <a:off x="10988046" y="5314966"/>
            <a:ext cx="633792" cy="634172"/>
          </a:xfrm>
          <a:prstGeom prst="rect">
            <a:avLst/>
          </a:prstGeom>
        </p:spPr>
      </p:pic>
    </p:spTree>
    <p:extLst>
      <p:ext uri="{BB962C8B-B14F-4D97-AF65-F5344CB8AC3E}">
        <p14:creationId xmlns:p14="http://schemas.microsoft.com/office/powerpoint/2010/main" val="2264000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50847-97D0-EAA2-898C-D40FFD012BE7}"/>
            </a:ext>
          </a:extLst>
        </p:cNvPr>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40B7C4FA-7458-3077-46E8-96E8B4D64DAE}"/>
              </a:ext>
            </a:extLst>
          </p:cNvPr>
          <p:cNvSpPr txBox="1">
            <a:spLocks/>
          </p:cNvSpPr>
          <p:nvPr/>
        </p:nvSpPr>
        <p:spPr>
          <a:xfrm>
            <a:off x="8875006" y="638673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4EEB62B-FDC5-F542-B36B-F4CCC4099D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le 7">
            <a:extLst>
              <a:ext uri="{FF2B5EF4-FFF2-40B4-BE49-F238E27FC236}">
                <a16:creationId xmlns:a16="http://schemas.microsoft.com/office/drawing/2014/main" id="{21092B38-0C57-980E-38D0-410D9CDE286F}"/>
              </a:ext>
            </a:extLst>
          </p:cNvPr>
          <p:cNvSpPr>
            <a:spLocks noGrp="1"/>
          </p:cNvSpPr>
          <p:nvPr>
            <p:ph type="title"/>
          </p:nvPr>
        </p:nvSpPr>
        <p:spPr>
          <a:xfrm>
            <a:off x="343523" y="-65388"/>
            <a:ext cx="8561892" cy="1325563"/>
          </a:xfrm>
        </p:spPr>
        <p:txBody>
          <a:bodyPr>
            <a:normAutofit fontScale="90000"/>
          </a:bodyPr>
          <a:lstStyle/>
          <a:p>
            <a:r>
              <a:rPr lang="en-US" dirty="0"/>
              <a:t>Cybersecurity and AI – Different tools for different purposes and users </a:t>
            </a:r>
          </a:p>
        </p:txBody>
      </p:sp>
      <p:sp>
        <p:nvSpPr>
          <p:cNvPr id="10" name="Rectangle 9">
            <a:extLst>
              <a:ext uri="{FF2B5EF4-FFF2-40B4-BE49-F238E27FC236}">
                <a16:creationId xmlns:a16="http://schemas.microsoft.com/office/drawing/2014/main" id="{A771125D-A1C1-0348-D050-2E474E5DB14C}"/>
              </a:ext>
              <a:ext uri="{C183D7F6-B498-43B3-948B-1728B52AA6E4}">
                <adec:decorative xmlns:adec="http://schemas.microsoft.com/office/drawing/2017/decorative" val="1"/>
              </a:ext>
            </a:extLst>
          </p:cNvPr>
          <p:cNvSpPr/>
          <p:nvPr/>
        </p:nvSpPr>
        <p:spPr>
          <a:xfrm>
            <a:off x="8531934" y="1843760"/>
            <a:ext cx="1666686" cy="1953953"/>
          </a:xfrm>
          <a:prstGeom prst="rect">
            <a:avLst/>
          </a:prstGeom>
          <a:solidFill>
            <a:schemeClr val="bg1">
              <a:lumMod val="8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Isosceles Triangle 10">
            <a:extLst>
              <a:ext uri="{FF2B5EF4-FFF2-40B4-BE49-F238E27FC236}">
                <a16:creationId xmlns:a16="http://schemas.microsoft.com/office/drawing/2014/main" id="{86FD8CBD-5584-09FD-F8C5-349C5BB2BCB8}"/>
              </a:ext>
              <a:ext uri="{C183D7F6-B498-43B3-948B-1728B52AA6E4}">
                <adec:decorative xmlns:adec="http://schemas.microsoft.com/office/drawing/2017/decorative" val="1"/>
              </a:ext>
            </a:extLst>
          </p:cNvPr>
          <p:cNvSpPr/>
          <p:nvPr/>
        </p:nvSpPr>
        <p:spPr>
          <a:xfrm>
            <a:off x="1283252" y="2569920"/>
            <a:ext cx="9343024" cy="3538823"/>
          </a:xfrm>
          <a:prstGeom prst="triangle">
            <a:avLst/>
          </a:prstGeom>
          <a:solidFill>
            <a:schemeClr val="accent3">
              <a:lumMod val="40000"/>
              <a:lumOff val="60000"/>
              <a:alpha val="2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77DD8F36-F948-E83E-4C90-90EAB8EB6D93}"/>
              </a:ext>
              <a:ext uri="{C183D7F6-B498-43B3-948B-1728B52AA6E4}">
                <adec:decorative xmlns:adec="http://schemas.microsoft.com/office/drawing/2017/decorative" val="1"/>
              </a:ext>
            </a:extLst>
          </p:cNvPr>
          <p:cNvSpPr/>
          <p:nvPr/>
        </p:nvSpPr>
        <p:spPr>
          <a:xfrm rot="10800000">
            <a:off x="1047936" y="1314820"/>
            <a:ext cx="9818370" cy="2510201"/>
          </a:xfrm>
          <a:prstGeom prst="triangle">
            <a:avLst/>
          </a:prstGeom>
          <a:solidFill>
            <a:schemeClr val="accent1">
              <a:lumMod val="40000"/>
              <a:lumOff val="60000"/>
              <a:alpha val="2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B5D175F8-2715-98C6-CC96-91643C35C989}"/>
              </a:ext>
            </a:extLst>
          </p:cNvPr>
          <p:cNvSpPr txBox="1"/>
          <p:nvPr/>
        </p:nvSpPr>
        <p:spPr>
          <a:xfrm>
            <a:off x="5330009" y="1314818"/>
            <a:ext cx="12495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Executives</a:t>
            </a:r>
          </a:p>
        </p:txBody>
      </p:sp>
      <p:sp>
        <p:nvSpPr>
          <p:cNvPr id="14" name="TextBox 13">
            <a:extLst>
              <a:ext uri="{FF2B5EF4-FFF2-40B4-BE49-F238E27FC236}">
                <a16:creationId xmlns:a16="http://schemas.microsoft.com/office/drawing/2014/main" id="{3AE5A401-AFE8-3040-FCBC-C30C9AB96023}"/>
              </a:ext>
            </a:extLst>
          </p:cNvPr>
          <p:cNvSpPr txBox="1"/>
          <p:nvPr/>
        </p:nvSpPr>
        <p:spPr>
          <a:xfrm flipH="1">
            <a:off x="5377555" y="3308747"/>
            <a:ext cx="120379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Managers</a:t>
            </a:r>
          </a:p>
        </p:txBody>
      </p:sp>
      <p:sp>
        <p:nvSpPr>
          <p:cNvPr id="15" name="TextBox 14">
            <a:extLst>
              <a:ext uri="{FF2B5EF4-FFF2-40B4-BE49-F238E27FC236}">
                <a16:creationId xmlns:a16="http://schemas.microsoft.com/office/drawing/2014/main" id="{DF2A6DDF-9D5C-E47B-EEF3-2D9CF514F04E}"/>
              </a:ext>
            </a:extLst>
          </p:cNvPr>
          <p:cNvSpPr txBox="1"/>
          <p:nvPr/>
        </p:nvSpPr>
        <p:spPr>
          <a:xfrm>
            <a:off x="5197270" y="3797713"/>
            <a:ext cx="14525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Practitioners</a:t>
            </a:r>
          </a:p>
        </p:txBody>
      </p:sp>
      <p:sp>
        <p:nvSpPr>
          <p:cNvPr id="16" name="TextBox 15">
            <a:extLst>
              <a:ext uri="{FF2B5EF4-FFF2-40B4-BE49-F238E27FC236}">
                <a16:creationId xmlns:a16="http://schemas.microsoft.com/office/drawing/2014/main" id="{EDFD861E-01F9-D11A-3580-74F6C62A3DCC}"/>
              </a:ext>
            </a:extLst>
          </p:cNvPr>
          <p:cNvSpPr txBox="1"/>
          <p:nvPr/>
        </p:nvSpPr>
        <p:spPr>
          <a:xfrm>
            <a:off x="1821498" y="5774320"/>
            <a:ext cx="16668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IT Deployment</a:t>
            </a:r>
          </a:p>
        </p:txBody>
      </p:sp>
      <p:sp>
        <p:nvSpPr>
          <p:cNvPr id="17" name="TextBox 16">
            <a:extLst>
              <a:ext uri="{FF2B5EF4-FFF2-40B4-BE49-F238E27FC236}">
                <a16:creationId xmlns:a16="http://schemas.microsoft.com/office/drawing/2014/main" id="{53775D80-185C-A096-8FA7-D34FE81C2743}"/>
              </a:ext>
            </a:extLst>
          </p:cNvPr>
          <p:cNvSpPr txBox="1"/>
          <p:nvPr/>
        </p:nvSpPr>
        <p:spPr>
          <a:xfrm>
            <a:off x="8587628" y="5544785"/>
            <a:ext cx="155529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Developers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Vendors</a:t>
            </a:r>
          </a:p>
        </p:txBody>
      </p:sp>
      <p:pic>
        <p:nvPicPr>
          <p:cNvPr id="18" name="Picture 17">
            <a:extLst>
              <a:ext uri="{FF2B5EF4-FFF2-40B4-BE49-F238E27FC236}">
                <a16:creationId xmlns:a16="http://schemas.microsoft.com/office/drawing/2014/main" id="{6652E14E-7A49-F30E-0E22-49F6C2DF1AD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31934" y="1845351"/>
            <a:ext cx="1622123" cy="1637332"/>
          </a:xfrm>
          <a:prstGeom prst="rect">
            <a:avLst/>
          </a:prstGeom>
        </p:spPr>
      </p:pic>
      <p:sp>
        <p:nvSpPr>
          <p:cNvPr id="19" name="TextBox 18">
            <a:extLst>
              <a:ext uri="{FF2B5EF4-FFF2-40B4-BE49-F238E27FC236}">
                <a16:creationId xmlns:a16="http://schemas.microsoft.com/office/drawing/2014/main" id="{C5244400-90E9-0163-80FD-372D70550A0E}"/>
              </a:ext>
            </a:extLst>
          </p:cNvPr>
          <p:cNvSpPr txBox="1"/>
          <p:nvPr/>
        </p:nvSpPr>
        <p:spPr>
          <a:xfrm>
            <a:off x="6818496" y="1438185"/>
            <a:ext cx="1896032"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Mission Priority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Risk Appetite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Budget</a:t>
            </a:r>
          </a:p>
        </p:txBody>
      </p:sp>
      <p:pic>
        <p:nvPicPr>
          <p:cNvPr id="20" name="Graphic 19" descr="Group with solid fill">
            <a:extLst>
              <a:ext uri="{FF2B5EF4-FFF2-40B4-BE49-F238E27FC236}">
                <a16:creationId xmlns:a16="http://schemas.microsoft.com/office/drawing/2014/main" id="{3A47A6D2-95D2-964A-9302-BBEEC73E41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22250" y="2686918"/>
            <a:ext cx="914400" cy="914400"/>
          </a:xfrm>
          <a:prstGeom prst="rect">
            <a:avLst/>
          </a:prstGeom>
        </p:spPr>
      </p:pic>
      <p:pic>
        <p:nvPicPr>
          <p:cNvPr id="21" name="Graphic 20" descr="Group with solid fill">
            <a:extLst>
              <a:ext uri="{FF2B5EF4-FFF2-40B4-BE49-F238E27FC236}">
                <a16:creationId xmlns:a16="http://schemas.microsoft.com/office/drawing/2014/main" id="{E89212F2-027A-3470-068C-1DA175484C2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86500" y="1423127"/>
            <a:ext cx="914400" cy="914400"/>
          </a:xfrm>
          <a:prstGeom prst="rect">
            <a:avLst/>
          </a:prstGeom>
        </p:spPr>
      </p:pic>
      <p:pic>
        <p:nvPicPr>
          <p:cNvPr id="22" name="Graphic 21" descr="Group with solid fill">
            <a:extLst>
              <a:ext uri="{FF2B5EF4-FFF2-40B4-BE49-F238E27FC236}">
                <a16:creationId xmlns:a16="http://schemas.microsoft.com/office/drawing/2014/main" id="{1C696324-F033-8B66-BA26-31EADA4A4A4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28595" y="4896307"/>
            <a:ext cx="914400" cy="914400"/>
          </a:xfrm>
          <a:prstGeom prst="rect">
            <a:avLst/>
          </a:prstGeom>
        </p:spPr>
      </p:pic>
      <p:pic>
        <p:nvPicPr>
          <p:cNvPr id="23" name="Graphic 22" descr="Group with solid fill">
            <a:extLst>
              <a:ext uri="{FF2B5EF4-FFF2-40B4-BE49-F238E27FC236}">
                <a16:creationId xmlns:a16="http://schemas.microsoft.com/office/drawing/2014/main" id="{519CE9EC-5F96-CD2A-521D-840BC1B065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96280" y="5124005"/>
            <a:ext cx="914400" cy="914400"/>
          </a:xfrm>
          <a:prstGeom prst="rect">
            <a:avLst/>
          </a:prstGeom>
        </p:spPr>
      </p:pic>
      <p:cxnSp>
        <p:nvCxnSpPr>
          <p:cNvPr id="24" name="Straight Arrow Connector 23">
            <a:extLst>
              <a:ext uri="{FF2B5EF4-FFF2-40B4-BE49-F238E27FC236}">
                <a16:creationId xmlns:a16="http://schemas.microsoft.com/office/drawing/2014/main" id="{BA1CFA04-DF94-70F2-C0B0-1C936FCEEA82}"/>
              </a:ext>
              <a:ext uri="{C183D7F6-B498-43B3-948B-1728B52AA6E4}">
                <adec:decorative xmlns:adec="http://schemas.microsoft.com/office/drawing/2017/decorative" val="1"/>
              </a:ext>
            </a:extLst>
          </p:cNvPr>
          <p:cNvCxnSpPr/>
          <p:nvPr/>
        </p:nvCxnSpPr>
        <p:spPr>
          <a:xfrm>
            <a:off x="6500900" y="1793155"/>
            <a:ext cx="536356" cy="0"/>
          </a:xfrm>
          <a:prstGeom prst="straightConnector1">
            <a:avLst/>
          </a:prstGeom>
          <a:ln w="38100">
            <a:headEnd type="none" w="med" len="med"/>
            <a:tailEnd type="triangle" w="med" len="med"/>
          </a:ln>
        </p:spPr>
        <p:style>
          <a:lnRef idx="2">
            <a:schemeClr val="accent1"/>
          </a:lnRef>
          <a:fillRef idx="0">
            <a:schemeClr val="accent1"/>
          </a:fillRef>
          <a:effectRef idx="1">
            <a:schemeClr val="accent1"/>
          </a:effectRef>
          <a:fontRef idx="minor">
            <a:schemeClr val="tx1"/>
          </a:fontRef>
        </p:style>
      </p:cxnSp>
      <p:pic>
        <p:nvPicPr>
          <p:cNvPr id="25" name="Graphic 24" descr="Add with solid fill">
            <a:extLst>
              <a:ext uri="{FF2B5EF4-FFF2-40B4-BE49-F238E27FC236}">
                <a16:creationId xmlns:a16="http://schemas.microsoft.com/office/drawing/2014/main" id="{10BFE5C2-2024-34BB-67AF-B27C523AD8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33340" y="1328384"/>
            <a:ext cx="515376" cy="515376"/>
          </a:xfrm>
          <a:prstGeom prst="rect">
            <a:avLst/>
          </a:prstGeom>
        </p:spPr>
      </p:pic>
      <p:sp>
        <p:nvSpPr>
          <p:cNvPr id="26" name="Rectangle 25">
            <a:extLst>
              <a:ext uri="{FF2B5EF4-FFF2-40B4-BE49-F238E27FC236}">
                <a16:creationId xmlns:a16="http://schemas.microsoft.com/office/drawing/2014/main" id="{9BF4F591-204C-C661-FA0E-0A7AE7433DF4}"/>
              </a:ext>
              <a:ext uri="{C183D7F6-B498-43B3-948B-1728B52AA6E4}">
                <adec:decorative xmlns:adec="http://schemas.microsoft.com/office/drawing/2017/decorative" val="1"/>
              </a:ext>
            </a:extLst>
          </p:cNvPr>
          <p:cNvSpPr/>
          <p:nvPr/>
        </p:nvSpPr>
        <p:spPr>
          <a:xfrm>
            <a:off x="4501329" y="4396327"/>
            <a:ext cx="2815379" cy="219839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19050">
                <a:solidFill>
                  <a:prstClr val="black"/>
                </a:solidFill>
              </a:ln>
              <a:solidFill>
                <a:prstClr val="black"/>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878B7298-9797-1D73-BA9F-34A4DA445E36}"/>
              </a:ext>
              <a:ext uri="{C183D7F6-B498-43B3-948B-1728B52AA6E4}">
                <adec:decorative xmlns:adec="http://schemas.microsoft.com/office/drawing/2017/decorative" val="1"/>
              </a:ext>
            </a:extLst>
          </p:cNvPr>
          <p:cNvPicPr>
            <a:picLocks noChangeAspect="1"/>
          </p:cNvPicPr>
          <p:nvPr/>
        </p:nvPicPr>
        <p:blipFill>
          <a:blip r:embed="rId6"/>
          <a:srcRect l="5412" t="8698" r="568" b="-29"/>
          <a:stretch>
            <a:fillRect/>
          </a:stretch>
        </p:blipFill>
        <p:spPr>
          <a:xfrm>
            <a:off x="4655346" y="4916426"/>
            <a:ext cx="1029672" cy="1483630"/>
          </a:xfrm>
          <a:prstGeom prst="rect">
            <a:avLst/>
          </a:prstGeom>
          <a:ln w="19050">
            <a:solidFill>
              <a:schemeClr val="tx1"/>
            </a:solidFill>
          </a:ln>
        </p:spPr>
      </p:pic>
      <p:sp>
        <p:nvSpPr>
          <p:cNvPr id="28" name="TextBox 27">
            <a:extLst>
              <a:ext uri="{FF2B5EF4-FFF2-40B4-BE49-F238E27FC236}">
                <a16:creationId xmlns:a16="http://schemas.microsoft.com/office/drawing/2014/main" id="{30034274-7964-F6FD-1175-8CC978DAAC5F}"/>
              </a:ext>
            </a:extLst>
          </p:cNvPr>
          <p:cNvSpPr txBox="1"/>
          <p:nvPr/>
        </p:nvSpPr>
        <p:spPr>
          <a:xfrm>
            <a:off x="4520540" y="4363622"/>
            <a:ext cx="291618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COSAiS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applying NIST SP 800-53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to NIST AI 100 2e2025 use cases</a:t>
            </a:r>
          </a:p>
        </p:txBody>
      </p:sp>
      <p:pic>
        <p:nvPicPr>
          <p:cNvPr id="29" name="Picture 28">
            <a:extLst>
              <a:ext uri="{FF2B5EF4-FFF2-40B4-BE49-F238E27FC236}">
                <a16:creationId xmlns:a16="http://schemas.microsoft.com/office/drawing/2014/main" id="{4B081B76-F3AF-308E-2F83-60AB092C7698}"/>
              </a:ext>
              <a:ext uri="{C183D7F6-B498-43B3-948B-1728B52AA6E4}">
                <adec:decorative xmlns:adec="http://schemas.microsoft.com/office/drawing/2017/decorative" val="1"/>
              </a:ext>
            </a:extLst>
          </p:cNvPr>
          <p:cNvPicPr>
            <a:picLocks noChangeAspect="1"/>
          </p:cNvPicPr>
          <p:nvPr/>
        </p:nvPicPr>
        <p:blipFill>
          <a:blip r:embed="rId7"/>
          <a:srcRect l="6769" t="1" b="276"/>
          <a:stretch>
            <a:fillRect/>
          </a:stretch>
        </p:blipFill>
        <p:spPr>
          <a:xfrm>
            <a:off x="5909018" y="4933067"/>
            <a:ext cx="1286351" cy="1489778"/>
          </a:xfrm>
          <a:prstGeom prst="rect">
            <a:avLst/>
          </a:prstGeom>
          <a:noFill/>
          <a:ln w="19050">
            <a:solidFill>
              <a:schemeClr val="tx1"/>
            </a:solidFill>
          </a:ln>
        </p:spPr>
      </p:pic>
      <p:pic>
        <p:nvPicPr>
          <p:cNvPr id="30" name="Picture 29">
            <a:extLst>
              <a:ext uri="{FF2B5EF4-FFF2-40B4-BE49-F238E27FC236}">
                <a16:creationId xmlns:a16="http://schemas.microsoft.com/office/drawing/2014/main" id="{EAA1F896-F0B1-3721-AB21-2E31564B3B9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370502" y="4326153"/>
            <a:ext cx="1025183" cy="1525704"/>
          </a:xfrm>
          <a:prstGeom prst="rect">
            <a:avLst/>
          </a:prstGeom>
          <a:ln w="19050">
            <a:solidFill>
              <a:schemeClr val="tx1"/>
            </a:solidFill>
          </a:ln>
        </p:spPr>
      </p:pic>
      <p:cxnSp>
        <p:nvCxnSpPr>
          <p:cNvPr id="31" name="Straight Arrow Connector 30">
            <a:extLst>
              <a:ext uri="{FF2B5EF4-FFF2-40B4-BE49-F238E27FC236}">
                <a16:creationId xmlns:a16="http://schemas.microsoft.com/office/drawing/2014/main" id="{7E6723F4-5B20-D2B1-28A1-DD6F7D0F3783}"/>
              </a:ext>
              <a:ext uri="{C183D7F6-B498-43B3-948B-1728B52AA6E4}">
                <adec:decorative xmlns:adec="http://schemas.microsoft.com/office/drawing/2017/decorative" val="1"/>
              </a:ext>
            </a:extLst>
          </p:cNvPr>
          <p:cNvCxnSpPr>
            <a:cxnSpLocks/>
          </p:cNvCxnSpPr>
          <p:nvPr/>
        </p:nvCxnSpPr>
        <p:spPr>
          <a:xfrm flipH="1" flipV="1">
            <a:off x="9428606" y="5462412"/>
            <a:ext cx="920394" cy="164747"/>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6E3C9752-34B1-665E-2A8D-B0E3E419F102}"/>
              </a:ext>
              <a:ext uri="{C183D7F6-B498-43B3-948B-1728B52AA6E4}">
                <adec:decorative xmlns:adec="http://schemas.microsoft.com/office/drawing/2017/decorative" val="1"/>
              </a:ext>
            </a:extLst>
          </p:cNvPr>
          <p:cNvCxnSpPr>
            <a:cxnSpLocks/>
          </p:cNvCxnSpPr>
          <p:nvPr/>
        </p:nvCxnSpPr>
        <p:spPr>
          <a:xfrm flipH="1">
            <a:off x="7886107" y="2122376"/>
            <a:ext cx="496531" cy="70010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AA5D5A78-7DDB-7A4D-71D5-81BC8542F415}"/>
              </a:ext>
            </a:extLst>
          </p:cNvPr>
          <p:cNvSpPr/>
          <p:nvPr/>
        </p:nvSpPr>
        <p:spPr>
          <a:xfrm>
            <a:off x="7468238" y="2812437"/>
            <a:ext cx="914400" cy="11981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Org.’s Current &amp; Target Profile</a:t>
            </a:r>
          </a:p>
        </p:txBody>
      </p:sp>
      <p:sp>
        <p:nvSpPr>
          <p:cNvPr id="34" name="TextBox 33">
            <a:extLst>
              <a:ext uri="{FF2B5EF4-FFF2-40B4-BE49-F238E27FC236}">
                <a16:creationId xmlns:a16="http://schemas.microsoft.com/office/drawing/2014/main" id="{4F1226A1-D9B7-38FF-B244-3011FD11E7E7}"/>
              </a:ext>
            </a:extLst>
          </p:cNvPr>
          <p:cNvSpPr txBox="1"/>
          <p:nvPr/>
        </p:nvSpPr>
        <p:spPr>
          <a:xfrm>
            <a:off x="8554195" y="3414579"/>
            <a:ext cx="164442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CSF +AI Profile</a:t>
            </a:r>
          </a:p>
        </p:txBody>
      </p:sp>
      <p:cxnSp>
        <p:nvCxnSpPr>
          <p:cNvPr id="35" name="Straight Arrow Connector 34">
            <a:extLst>
              <a:ext uri="{FF2B5EF4-FFF2-40B4-BE49-F238E27FC236}">
                <a16:creationId xmlns:a16="http://schemas.microsoft.com/office/drawing/2014/main" id="{A08E4763-166B-F53A-264E-3936AAA08ADE}"/>
              </a:ext>
              <a:ext uri="{C183D7F6-B498-43B3-948B-1728B52AA6E4}">
                <adec:decorative xmlns:adec="http://schemas.microsoft.com/office/drawing/2017/decorative" val="1"/>
              </a:ext>
            </a:extLst>
          </p:cNvPr>
          <p:cNvCxnSpPr>
            <a:cxnSpLocks/>
          </p:cNvCxnSpPr>
          <p:nvPr/>
        </p:nvCxnSpPr>
        <p:spPr>
          <a:xfrm>
            <a:off x="6436650" y="3308747"/>
            <a:ext cx="953178" cy="0"/>
          </a:xfrm>
          <a:prstGeom prst="straightConnector1">
            <a:avLst/>
          </a:prstGeom>
          <a:ln w="57150">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EF3C4F6B-B326-9765-0FBC-B316D59D7D39}"/>
              </a:ext>
            </a:extLst>
          </p:cNvPr>
          <p:cNvSpPr txBox="1"/>
          <p:nvPr/>
        </p:nvSpPr>
        <p:spPr>
          <a:xfrm>
            <a:off x="3196706" y="2986698"/>
            <a:ext cx="142776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Assess gaps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Allocate resources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Develop Roadmap</a:t>
            </a:r>
          </a:p>
        </p:txBody>
      </p:sp>
      <p:cxnSp>
        <p:nvCxnSpPr>
          <p:cNvPr id="37" name="Straight Arrow Connector 36">
            <a:extLst>
              <a:ext uri="{FF2B5EF4-FFF2-40B4-BE49-F238E27FC236}">
                <a16:creationId xmlns:a16="http://schemas.microsoft.com/office/drawing/2014/main" id="{D6B0A1A4-702A-EDF2-53A3-FDBC0E2859BA}"/>
              </a:ext>
              <a:ext uri="{C183D7F6-B498-43B3-948B-1728B52AA6E4}">
                <adec:decorative xmlns:adec="http://schemas.microsoft.com/office/drawing/2017/decorative" val="1"/>
              </a:ext>
            </a:extLst>
          </p:cNvPr>
          <p:cNvCxnSpPr>
            <a:cxnSpLocks/>
          </p:cNvCxnSpPr>
          <p:nvPr/>
        </p:nvCxnSpPr>
        <p:spPr>
          <a:xfrm>
            <a:off x="4569072" y="3287360"/>
            <a:ext cx="953178" cy="0"/>
          </a:xfrm>
          <a:prstGeom prst="straightConnector1">
            <a:avLst/>
          </a:prstGeom>
          <a:ln w="57150">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96882A9C-58CA-2E66-3B30-8EB157C15787}"/>
              </a:ext>
            </a:extLst>
          </p:cNvPr>
          <p:cNvSpPr txBox="1"/>
          <p:nvPr/>
        </p:nvSpPr>
        <p:spPr>
          <a:xfrm>
            <a:off x="4287325" y="1716488"/>
            <a:ext cx="137954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Strategic Planning</a:t>
            </a:r>
          </a:p>
        </p:txBody>
      </p:sp>
      <p:sp>
        <p:nvSpPr>
          <p:cNvPr id="39" name="TextBox 38">
            <a:extLst>
              <a:ext uri="{FF2B5EF4-FFF2-40B4-BE49-F238E27FC236}">
                <a16:creationId xmlns:a16="http://schemas.microsoft.com/office/drawing/2014/main" id="{856877B9-5B08-7DF5-ABF8-42D93502BF68}"/>
              </a:ext>
            </a:extLst>
          </p:cNvPr>
          <p:cNvSpPr txBox="1"/>
          <p:nvPr/>
        </p:nvSpPr>
        <p:spPr>
          <a:xfrm>
            <a:off x="5235466" y="4090283"/>
            <a:ext cx="124412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Implementation</a:t>
            </a:r>
          </a:p>
        </p:txBody>
      </p:sp>
    </p:spTree>
    <p:extLst>
      <p:ext uri="{BB962C8B-B14F-4D97-AF65-F5344CB8AC3E}">
        <p14:creationId xmlns:p14="http://schemas.microsoft.com/office/powerpoint/2010/main" val="9246069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FA71A-02CA-43C9-98CF-5D6051922F9E}"/>
              </a:ext>
            </a:extLst>
          </p:cNvPr>
          <p:cNvSpPr>
            <a:spLocks noGrp="1"/>
          </p:cNvSpPr>
          <p:nvPr>
            <p:ph type="ctrTitle"/>
          </p:nvPr>
        </p:nvSpPr>
        <p:spPr>
          <a:xfrm>
            <a:off x="571571" y="488933"/>
            <a:ext cx="7594600" cy="2387600"/>
          </a:xfrm>
        </p:spPr>
        <p:txBody>
          <a:bodyPr>
            <a:normAutofit/>
          </a:bodyPr>
          <a:lstStyle/>
          <a:p>
            <a:pPr algn="ctr"/>
            <a:r>
              <a:rPr lang="en-US" sz="4400" b="1" dirty="0"/>
              <a:t>The HIPAA Security Rule Risk Analysis</a:t>
            </a:r>
            <a:br>
              <a:rPr lang="en-US" sz="4400" b="1" dirty="0"/>
            </a:br>
            <a:r>
              <a:rPr lang="en-US" sz="4400" b="1" dirty="0"/>
              <a:t>Risk Management</a:t>
            </a:r>
            <a:endParaRPr lang="en-US" sz="4400" dirty="0"/>
          </a:p>
        </p:txBody>
      </p:sp>
      <p:sp>
        <p:nvSpPr>
          <p:cNvPr id="3" name="Subtitle 2">
            <a:extLst>
              <a:ext uri="{FF2B5EF4-FFF2-40B4-BE49-F238E27FC236}">
                <a16:creationId xmlns:a16="http://schemas.microsoft.com/office/drawing/2014/main" id="{D1457F30-61EC-4B0E-B217-47D0434E229A}"/>
              </a:ext>
            </a:extLst>
          </p:cNvPr>
          <p:cNvSpPr>
            <a:spLocks noGrp="1"/>
          </p:cNvSpPr>
          <p:nvPr>
            <p:ph type="subTitle" idx="1"/>
          </p:nvPr>
        </p:nvSpPr>
        <p:spPr>
          <a:xfrm>
            <a:off x="407756" y="3247933"/>
            <a:ext cx="7594600" cy="1655762"/>
          </a:xfrm>
        </p:spPr>
        <p:txBody>
          <a:bodyPr>
            <a:noAutofit/>
          </a:bodyPr>
          <a:lstStyle/>
          <a:p>
            <a:pPr algn="ctr"/>
            <a:r>
              <a:rPr lang="en-US" sz="2800" b="1" dirty="0"/>
              <a:t>Office for Civil Rights (OCR)</a:t>
            </a:r>
            <a:br>
              <a:rPr lang="en-US" sz="2800" b="1" dirty="0"/>
            </a:br>
            <a:r>
              <a:rPr lang="en-US" sz="2800" b="1" dirty="0"/>
              <a:t>U.S. Department of Health and Human Services</a:t>
            </a:r>
            <a:br>
              <a:rPr lang="en-US" sz="2800" b="1" dirty="0"/>
            </a:br>
            <a:br>
              <a:rPr lang="en-US" sz="2800" b="1" dirty="0"/>
            </a:br>
            <a:r>
              <a:rPr lang="en-US" sz="2000" b="1" dirty="0"/>
              <a:t>Nicholas Heesters, JD, MEng, CIPP</a:t>
            </a:r>
          </a:p>
          <a:p>
            <a:pPr algn="ctr"/>
            <a:r>
              <a:rPr lang="en-US" sz="2000" b="1" dirty="0"/>
              <a:t>Senior Advisor for Cybersecurity</a:t>
            </a:r>
            <a:endParaRPr lang="en-US" sz="2000" dirty="0"/>
          </a:p>
        </p:txBody>
      </p:sp>
    </p:spTree>
    <p:extLst>
      <p:ext uri="{BB962C8B-B14F-4D97-AF65-F5344CB8AC3E}">
        <p14:creationId xmlns:p14="http://schemas.microsoft.com/office/powerpoint/2010/main" val="36741512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D03381-8A01-4C83-955C-96B9F5564E67}"/>
              </a:ext>
            </a:extLst>
          </p:cNvPr>
          <p:cNvSpPr>
            <a:spLocks noGrp="1"/>
          </p:cNvSpPr>
          <p:nvPr>
            <p:ph type="title"/>
          </p:nvPr>
        </p:nvSpPr>
        <p:spPr>
          <a:xfrm>
            <a:off x="246706" y="287840"/>
            <a:ext cx="11553407" cy="708042"/>
          </a:xfrm>
        </p:spPr>
        <p:txBody>
          <a:bodyPr>
            <a:noAutofit/>
          </a:bodyPr>
          <a:lstStyle/>
          <a:p>
            <a:r>
              <a:rPr lang="en-US" sz="3200" dirty="0"/>
              <a:t>HIPAA Security Rule Risk Analysis and Risk Management</a:t>
            </a:r>
          </a:p>
        </p:txBody>
      </p:sp>
      <p:sp>
        <p:nvSpPr>
          <p:cNvPr id="2" name="TextBox 1">
            <a:extLst>
              <a:ext uri="{FF2B5EF4-FFF2-40B4-BE49-F238E27FC236}">
                <a16:creationId xmlns:a16="http://schemas.microsoft.com/office/drawing/2014/main" id="{4316E6AC-0B44-DDBC-E597-81A6330ECE3B}"/>
              </a:ext>
            </a:extLst>
          </p:cNvPr>
          <p:cNvSpPr txBox="1"/>
          <p:nvPr/>
        </p:nvSpPr>
        <p:spPr>
          <a:xfrm>
            <a:off x="246707" y="1378681"/>
            <a:ext cx="11384733"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 164.308 Administrative safeguards.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(a)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 covered entity or business associate must, in accordance with </a:t>
            </a: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164.306: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Standard: Security management process.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Implement policies and procedures to prevent, detect, 	contain, and correct security violations.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(ii)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Implementation specifications: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Risk analysis (Required):</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Conduct an accurate and thorough assessment of the potential risks 	and vulnerabilities to the confidentiality, integrity, and availability of electronic protected health 	information held by the covered entity or business associate.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(B) </a:t>
            </a:r>
            <a:r>
              <a:rPr kumimoji="0" lang="en-US" sz="2000" b="1" i="1" u="none" strike="noStrike" kern="1200" cap="none" spc="0" normalizeH="0" baseline="0" noProof="0" dirty="0">
                <a:ln>
                  <a:noFill/>
                </a:ln>
                <a:solidFill>
                  <a:prstClr val="black"/>
                </a:solidFill>
                <a:effectLst/>
                <a:uLnTx/>
                <a:uFillTx/>
                <a:latin typeface="Calibri" panose="020F0502020204030204"/>
                <a:ea typeface="+mn-ea"/>
                <a:cs typeface="+mn-cs"/>
              </a:rPr>
              <a:t>Risk management (Required).</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Implement security measures sufficient to reduce risks and 	vulnerabilities to a reasonable and appropriate level to comply with </a:t>
            </a: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164.306(a).</a:t>
            </a:r>
          </a:p>
        </p:txBody>
      </p:sp>
      <p:sp>
        <p:nvSpPr>
          <p:cNvPr id="5" name="TextBox 4">
            <a:extLst>
              <a:ext uri="{FF2B5EF4-FFF2-40B4-BE49-F238E27FC236}">
                <a16:creationId xmlns:a16="http://schemas.microsoft.com/office/drawing/2014/main" id="{8DF50C8B-B3CD-7BD3-BB18-586BE171CBB8}"/>
              </a:ext>
            </a:extLst>
          </p:cNvPr>
          <p:cNvSpPr txBox="1"/>
          <p:nvPr/>
        </p:nvSpPr>
        <p:spPr>
          <a:xfrm>
            <a:off x="246707" y="4802210"/>
            <a:ext cx="11698586"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 164.306 Security standards: General rules.</a:t>
            </a:r>
          </a:p>
          <a:p>
            <a:pPr marL="342900" marR="0" lvl="0" indent="-342900" algn="l" defTabSz="914400" rtl="0" eaLnBrk="1" fontAlgn="auto" latinLnBrk="0" hangingPunct="1">
              <a:lnSpc>
                <a:spcPct val="100000"/>
              </a:lnSpc>
              <a:spcBef>
                <a:spcPts val="0"/>
              </a:spcBef>
              <a:spcAft>
                <a:spcPts val="0"/>
              </a:spcAft>
              <a:buClrTx/>
              <a:buSzTx/>
              <a:buFontTx/>
              <a:buAutoNum type="alphaLcParenBoth"/>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General requirements. Covered entities and business associates must do the following: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(1) Ensure the confidentiality, integrity, and availability of all electronic protected health information the 	covered entity or business associate creates, receives, maintains, or transmits.</a:t>
            </a:r>
          </a:p>
        </p:txBody>
      </p:sp>
      <p:sp>
        <p:nvSpPr>
          <p:cNvPr id="6" name="TextBox 5">
            <a:extLst>
              <a:ext uri="{FF2B5EF4-FFF2-40B4-BE49-F238E27FC236}">
                <a16:creationId xmlns:a16="http://schemas.microsoft.com/office/drawing/2014/main" id="{A26154DF-9AA9-DC4E-E319-11630AC172C0}"/>
              </a:ext>
            </a:extLst>
          </p:cNvPr>
          <p:cNvSpPr txBox="1"/>
          <p:nvPr/>
        </p:nvSpPr>
        <p:spPr>
          <a:xfrm>
            <a:off x="3614057" y="6121645"/>
            <a:ext cx="6096000" cy="736355"/>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a:t>
            </a:r>
          </a:p>
        </p:txBody>
      </p:sp>
    </p:spTree>
    <p:extLst>
      <p:ext uri="{BB962C8B-B14F-4D97-AF65-F5344CB8AC3E}">
        <p14:creationId xmlns:p14="http://schemas.microsoft.com/office/powerpoint/2010/main" val="28839415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D03381-8A01-4C83-955C-96B9F5564E67}"/>
              </a:ext>
            </a:extLst>
          </p:cNvPr>
          <p:cNvSpPr>
            <a:spLocks noGrp="1"/>
          </p:cNvSpPr>
          <p:nvPr>
            <p:ph type="title"/>
          </p:nvPr>
        </p:nvSpPr>
        <p:spPr>
          <a:xfrm>
            <a:off x="246707" y="287840"/>
            <a:ext cx="10515600" cy="708042"/>
          </a:xfrm>
        </p:spPr>
        <p:txBody>
          <a:bodyPr>
            <a:normAutofit fontScale="90000"/>
          </a:bodyPr>
          <a:lstStyle/>
          <a:p>
            <a:r>
              <a:rPr lang="en-US" dirty="0"/>
              <a:t>Risk Analysis: Accurate and Thorough</a:t>
            </a:r>
          </a:p>
        </p:txBody>
      </p:sp>
      <p:sp>
        <p:nvSpPr>
          <p:cNvPr id="2" name="TextBox 1">
            <a:extLst>
              <a:ext uri="{FF2B5EF4-FFF2-40B4-BE49-F238E27FC236}">
                <a16:creationId xmlns:a16="http://schemas.microsoft.com/office/drawing/2014/main" id="{4316E6AC-0B44-DDBC-E597-81A6330ECE3B}"/>
              </a:ext>
            </a:extLst>
          </p:cNvPr>
          <p:cNvSpPr txBox="1"/>
          <p:nvPr/>
        </p:nvSpPr>
        <p:spPr>
          <a:xfrm>
            <a:off x="1353422" y="1503671"/>
            <a:ext cx="9238378" cy="44012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Consider risks to all ePHI (created, received, maintained, transmitted)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Risks to ePHI when it is created or enters the organization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File transmissions/uploads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Manual data entry/edits to existing ePHI</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Lab results, images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Risks to ePHI as it flows throughout the organization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To EHR systems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Clinical or other departments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Applications (</a:t>
            </a:r>
            <a:r>
              <a:rPr kumimoji="0" lang="en-US" sz="2000" b="0" i="1"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e.g.</a:t>
            </a: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 office productivity, web, mobile, remote)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Infrastructure (</a:t>
            </a:r>
            <a:r>
              <a:rPr kumimoji="0" lang="en-US" sz="2000" b="0" i="1"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e.g.</a:t>
            </a: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 backups, logs)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Risks to ePHI as it leaves the organization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Email, fax, file transfer applications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Collaboration tools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rPr>
              <a:t>Equipment disposal</a:t>
            </a:r>
          </a:p>
        </p:txBody>
      </p:sp>
      <p:sp>
        <p:nvSpPr>
          <p:cNvPr id="5" name="TextBox 4">
            <a:extLst>
              <a:ext uri="{FF2B5EF4-FFF2-40B4-BE49-F238E27FC236}">
                <a16:creationId xmlns:a16="http://schemas.microsoft.com/office/drawing/2014/main" id="{4858C889-4697-5291-A710-FF7A2651511A}"/>
              </a:ext>
            </a:extLst>
          </p:cNvPr>
          <p:cNvSpPr txBox="1"/>
          <p:nvPr/>
        </p:nvSpPr>
        <p:spPr>
          <a:xfrm>
            <a:off x="3483429" y="6078102"/>
            <a:ext cx="6096000" cy="736355"/>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a:t>
            </a:r>
          </a:p>
        </p:txBody>
      </p:sp>
    </p:spTree>
    <p:extLst>
      <p:ext uri="{BB962C8B-B14F-4D97-AF65-F5344CB8AC3E}">
        <p14:creationId xmlns:p14="http://schemas.microsoft.com/office/powerpoint/2010/main" val="41775494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D03381-8A01-4C83-955C-96B9F5564E67}"/>
              </a:ext>
            </a:extLst>
          </p:cNvPr>
          <p:cNvSpPr>
            <a:spLocks noGrp="1"/>
          </p:cNvSpPr>
          <p:nvPr>
            <p:ph type="title"/>
          </p:nvPr>
        </p:nvSpPr>
        <p:spPr>
          <a:xfrm>
            <a:off x="246707" y="287840"/>
            <a:ext cx="10515600" cy="708042"/>
          </a:xfrm>
        </p:spPr>
        <p:txBody>
          <a:bodyPr>
            <a:normAutofit fontScale="90000"/>
          </a:bodyPr>
          <a:lstStyle/>
          <a:p>
            <a:r>
              <a:rPr lang="en-US" dirty="0"/>
              <a:t>Risk Management</a:t>
            </a:r>
          </a:p>
        </p:txBody>
      </p:sp>
      <p:sp>
        <p:nvSpPr>
          <p:cNvPr id="2" name="TextBox 1">
            <a:extLst>
              <a:ext uri="{FF2B5EF4-FFF2-40B4-BE49-F238E27FC236}">
                <a16:creationId xmlns:a16="http://schemas.microsoft.com/office/drawing/2014/main" id="{4316E6AC-0B44-DDBC-E597-81A6330ECE3B}"/>
              </a:ext>
            </a:extLst>
          </p:cNvPr>
          <p:cNvSpPr txBox="1"/>
          <p:nvPr/>
        </p:nvSpPr>
        <p:spPr>
          <a:xfrm>
            <a:off x="965824" y="1536174"/>
            <a:ext cx="8940176" cy="42780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ＭＳ Ｐゴシック"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prstClr val="black"/>
                </a:solidFill>
                <a:effectLst/>
                <a:uLnTx/>
                <a:uFillTx/>
                <a:latin typeface="Calibri" panose="020F0502020204030204"/>
                <a:ea typeface="ＭＳ Ｐゴシック" charset="-128"/>
                <a:cs typeface="Arial" panose="020B0604020202020204" pitchFamily="34" charset="0"/>
              </a:rPr>
              <a:t>The results of a regulated entity’s risk analysis should be a direct input to its risk management process to assist it in developing corrective actions to mitigate each risk area.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ＭＳ Ｐゴシック"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prstClr val="black"/>
                </a:solidFill>
                <a:effectLst/>
                <a:uLnTx/>
                <a:uFillTx/>
                <a:latin typeface="Calibri" panose="020F0502020204030204"/>
                <a:ea typeface="ＭＳ Ｐゴシック" charset="-128"/>
                <a:cs typeface="Arial" panose="020B0604020202020204" pitchFamily="34" charset="0"/>
              </a:rPr>
              <a:t>A regulated entity’s risk analysis should guide its implementation decisions of security measures sufficient to reduce risks to a reasonable and appropriate level and ensure the confidentiality, integrity, and availability of ePHI.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ＭＳ Ｐゴシック"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ＭＳ Ｐゴシック"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latin typeface="Calibri" panose="020F0502020204030204"/>
              <a:ea typeface="ＭＳ Ｐゴシック" charset="-128"/>
              <a:cs typeface="Arial" panose="020B0604020202020204" pitchFamily="34" charset="0"/>
            </a:endParaRPr>
          </a:p>
        </p:txBody>
      </p:sp>
      <p:sp>
        <p:nvSpPr>
          <p:cNvPr id="5" name="TextBox 4">
            <a:extLst>
              <a:ext uri="{FF2B5EF4-FFF2-40B4-BE49-F238E27FC236}">
                <a16:creationId xmlns:a16="http://schemas.microsoft.com/office/drawing/2014/main" id="{A3EF25ED-687D-8AA6-11F2-F5D259F5C6FA}"/>
              </a:ext>
            </a:extLst>
          </p:cNvPr>
          <p:cNvSpPr txBox="1"/>
          <p:nvPr/>
        </p:nvSpPr>
        <p:spPr>
          <a:xfrm>
            <a:off x="3592286" y="6121645"/>
            <a:ext cx="6096000" cy="736355"/>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a:t>
            </a:r>
          </a:p>
        </p:txBody>
      </p:sp>
    </p:spTree>
    <p:extLst>
      <p:ext uri="{BB962C8B-B14F-4D97-AF65-F5344CB8AC3E}">
        <p14:creationId xmlns:p14="http://schemas.microsoft.com/office/powerpoint/2010/main" val="15728620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3D04BC-2D6D-4A8B-8995-B074B947D750}"/>
              </a:ext>
            </a:extLst>
          </p:cNvPr>
          <p:cNvSpPr>
            <a:spLocks noGrp="1"/>
          </p:cNvSpPr>
          <p:nvPr>
            <p:ph sz="half" idx="1"/>
          </p:nvPr>
        </p:nvSpPr>
        <p:spPr>
          <a:xfrm>
            <a:off x="353238" y="1539632"/>
            <a:ext cx="11293444" cy="4349539"/>
          </a:xfrm>
        </p:spPr>
        <p:txBody>
          <a:bodyPr>
            <a:normAutofit fontScale="32500" lnSpcReduction="20000"/>
          </a:bodyPr>
          <a:lstStyle/>
          <a:p>
            <a:pPr marL="0" indent="0">
              <a:buNone/>
            </a:pPr>
            <a:r>
              <a:rPr lang="en-US" sz="6400" b="1" dirty="0"/>
              <a:t>OCR Guidance on Risk Analysis: </a:t>
            </a:r>
          </a:p>
          <a:p>
            <a:pPr lvl="1"/>
            <a:r>
              <a:rPr lang="en-US" sz="5600" u="sng" dirty="0">
                <a:hlinkClick r:id="rId2"/>
              </a:rPr>
              <a:t>https://www.hhs.gov/hipaa/for-professionals/security/guidance/guidance-risk-analysis/index.html</a:t>
            </a:r>
            <a:endParaRPr lang="en-US" sz="5600" dirty="0"/>
          </a:p>
          <a:p>
            <a:pPr marL="0" indent="0">
              <a:buNone/>
            </a:pPr>
            <a:r>
              <a:rPr lang="en-US" sz="6400" b="1" dirty="0"/>
              <a:t>OCR Risk Analysis Recorded Webinar:</a:t>
            </a:r>
          </a:p>
          <a:p>
            <a:pPr lvl="1"/>
            <a:r>
              <a:rPr lang="en-US" sz="5500" u="sng" dirty="0">
                <a:hlinkClick r:id="rId3"/>
              </a:rPr>
              <a:t>https://www.youtube.com/watch?v=hxfxhokzKEU</a:t>
            </a:r>
            <a:r>
              <a:rPr lang="en-US" sz="5500" u="sng" dirty="0"/>
              <a:t> </a:t>
            </a:r>
            <a:endParaRPr lang="en-US" sz="5500" b="1" dirty="0"/>
          </a:p>
          <a:p>
            <a:pPr marL="0" indent="0">
              <a:buNone/>
            </a:pPr>
            <a:r>
              <a:rPr lang="en-US" sz="6400" b="1" dirty="0"/>
              <a:t>OCR Risk Management Video:</a:t>
            </a:r>
          </a:p>
          <a:p>
            <a:pPr lvl="1"/>
            <a:r>
              <a:rPr lang="en-US" sz="5500" u="sng" dirty="0">
                <a:hlinkClick r:id="rId4"/>
              </a:rPr>
              <a:t>https://www.youtube.com/watch?v=kDyrj-fJzhw</a:t>
            </a:r>
            <a:r>
              <a:rPr lang="en-US" sz="5500" u="sng" dirty="0"/>
              <a:t> </a:t>
            </a:r>
            <a:endParaRPr lang="en-US" sz="5500" b="1" dirty="0"/>
          </a:p>
          <a:p>
            <a:pPr marL="0" indent="0">
              <a:buNone/>
            </a:pPr>
            <a:r>
              <a:rPr lang="en-US" sz="6400" b="1" dirty="0"/>
              <a:t>NIST Special Publication 800-66 Rev. 2: Implementing the HIPAA Security Rule:</a:t>
            </a:r>
            <a:endParaRPr lang="en-US" sz="6400" dirty="0"/>
          </a:p>
          <a:p>
            <a:pPr lvl="1"/>
            <a:r>
              <a:rPr lang="en-US" sz="5600" dirty="0">
                <a:hlinkClick r:id="rId5"/>
              </a:rPr>
              <a:t>https://nvlpubs.nist.gov/nistpubs/SpecialPublications/NIST.SP.800-66r2.pdf</a:t>
            </a:r>
            <a:r>
              <a:rPr lang="en-US" sz="5600" dirty="0"/>
              <a:t>  </a:t>
            </a:r>
          </a:p>
          <a:p>
            <a:pPr marL="0" indent="0">
              <a:buNone/>
            </a:pPr>
            <a:r>
              <a:rPr lang="en-US" sz="6400" b="1" dirty="0"/>
              <a:t>HHS Security Risk Assessment (SRA) Tool:</a:t>
            </a:r>
          </a:p>
          <a:p>
            <a:pPr lvl="1"/>
            <a:r>
              <a:rPr lang="en-US" sz="5600" u="sng" dirty="0">
                <a:hlinkClick r:id="rId6"/>
              </a:rPr>
              <a:t>https://www.healthit.gov/topic/privacy-security-and-hipaa/security-risk-assessment-tool</a:t>
            </a:r>
            <a:endParaRPr lang="en-US" sz="5600" dirty="0"/>
          </a:p>
          <a:p>
            <a:pPr marL="0" indent="0">
              <a:buNone/>
            </a:pPr>
            <a:r>
              <a:rPr lang="en-US" sz="6400" b="1" dirty="0"/>
              <a:t>NIST Cybersecurity Framework:</a:t>
            </a:r>
            <a:endParaRPr lang="en-US" sz="6400" dirty="0"/>
          </a:p>
          <a:p>
            <a:pPr lvl="1"/>
            <a:r>
              <a:rPr lang="en-US" sz="5600" u="sng" dirty="0">
                <a:hlinkClick r:id="rId7"/>
              </a:rPr>
              <a:t>https://www.nist.gov/cyberframework</a:t>
            </a:r>
            <a:endParaRPr lang="en-US" sz="5600" u="sng" dirty="0"/>
          </a:p>
          <a:p>
            <a:endParaRPr lang="en-US" dirty="0"/>
          </a:p>
        </p:txBody>
      </p:sp>
      <p:sp>
        <p:nvSpPr>
          <p:cNvPr id="4" name="Title 3">
            <a:extLst>
              <a:ext uri="{FF2B5EF4-FFF2-40B4-BE49-F238E27FC236}">
                <a16:creationId xmlns:a16="http://schemas.microsoft.com/office/drawing/2014/main" id="{17E11981-28E8-4929-9722-C55777BEEBAA}"/>
              </a:ext>
            </a:extLst>
          </p:cNvPr>
          <p:cNvSpPr>
            <a:spLocks noGrp="1"/>
          </p:cNvSpPr>
          <p:nvPr>
            <p:ph type="title"/>
          </p:nvPr>
        </p:nvSpPr>
        <p:spPr/>
        <p:txBody>
          <a:bodyPr>
            <a:normAutofit fontScale="90000"/>
          </a:bodyPr>
          <a:lstStyle/>
          <a:p>
            <a:r>
              <a:rPr lang="en-US" sz="4900" b="1" dirty="0"/>
              <a:t>Resources</a:t>
            </a:r>
            <a:endParaRPr lang="en-US" dirty="0"/>
          </a:p>
        </p:txBody>
      </p:sp>
      <p:sp>
        <p:nvSpPr>
          <p:cNvPr id="5" name="TextBox 4">
            <a:extLst>
              <a:ext uri="{FF2B5EF4-FFF2-40B4-BE49-F238E27FC236}">
                <a16:creationId xmlns:a16="http://schemas.microsoft.com/office/drawing/2014/main" id="{C168BD79-145F-36A3-757A-87841D49F174}"/>
              </a:ext>
            </a:extLst>
          </p:cNvPr>
          <p:cNvSpPr txBox="1"/>
          <p:nvPr/>
        </p:nvSpPr>
        <p:spPr>
          <a:xfrm>
            <a:off x="3608615" y="6121645"/>
            <a:ext cx="6106884" cy="736355"/>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a:t>
            </a:r>
          </a:p>
        </p:txBody>
      </p:sp>
    </p:spTree>
    <p:extLst>
      <p:ext uri="{BB962C8B-B14F-4D97-AF65-F5344CB8AC3E}">
        <p14:creationId xmlns:p14="http://schemas.microsoft.com/office/powerpoint/2010/main" val="40339029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63EAC-FA01-4D7A-A73A-4D7C2AB017D0}"/>
              </a:ext>
            </a:extLst>
          </p:cNvPr>
          <p:cNvSpPr>
            <a:spLocks noGrp="1"/>
          </p:cNvSpPr>
          <p:nvPr>
            <p:ph type="title"/>
          </p:nvPr>
        </p:nvSpPr>
        <p:spPr>
          <a:xfrm>
            <a:off x="4417429" y="333721"/>
            <a:ext cx="7381664" cy="782638"/>
          </a:xfrm>
        </p:spPr>
        <p:txBody>
          <a:bodyPr/>
          <a:lstStyle/>
          <a:p>
            <a:r>
              <a:rPr lang="en-US" dirty="0"/>
              <a:t>Connect with Us</a:t>
            </a:r>
          </a:p>
        </p:txBody>
      </p:sp>
      <p:sp>
        <p:nvSpPr>
          <p:cNvPr id="7" name="TextBox 6">
            <a:extLst>
              <a:ext uri="{FF2B5EF4-FFF2-40B4-BE49-F238E27FC236}">
                <a16:creationId xmlns:a16="http://schemas.microsoft.com/office/drawing/2014/main" id="{FE17931D-1819-422D-A3E9-4917F54FE417}"/>
              </a:ext>
            </a:extLst>
          </p:cNvPr>
          <p:cNvSpPr txBox="1"/>
          <p:nvPr/>
        </p:nvSpPr>
        <p:spPr>
          <a:xfrm>
            <a:off x="5473345" y="5192107"/>
            <a:ext cx="386215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Franklin Gothic Book" panose="020B0503020102020204" pitchFamily="34" charset="0"/>
                <a:ea typeface="+mn-ea"/>
                <a:cs typeface="+mn-cs"/>
              </a:rPr>
              <a:t>@HHSOCR</a:t>
            </a:r>
          </a:p>
        </p:txBody>
      </p:sp>
      <p:sp>
        <p:nvSpPr>
          <p:cNvPr id="5" name="TextBox 4">
            <a:extLst>
              <a:ext uri="{FF2B5EF4-FFF2-40B4-BE49-F238E27FC236}">
                <a16:creationId xmlns:a16="http://schemas.microsoft.com/office/drawing/2014/main" id="{EF6B7E75-3465-4E4E-981F-6928FFE147FA}"/>
              </a:ext>
            </a:extLst>
          </p:cNvPr>
          <p:cNvSpPr txBox="1"/>
          <p:nvPr/>
        </p:nvSpPr>
        <p:spPr>
          <a:xfrm>
            <a:off x="5473345" y="3621141"/>
            <a:ext cx="660009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Arial" pitchFamily="34" charset="0"/>
              </a:rPr>
              <a:t>Join our Privacy and Security </a:t>
            </a:r>
            <a:r>
              <a:rPr kumimoji="0" lang="en-US" sz="2000" b="0" i="0" u="none" strike="noStrike" kern="1200" cap="none" spc="0" normalizeH="0" baseline="0" noProof="0" dirty="0" err="1">
                <a:ln>
                  <a:noFill/>
                </a:ln>
                <a:solidFill>
                  <a:prstClr val="black"/>
                </a:solidFill>
                <a:effectLst/>
                <a:uLnTx/>
                <a:uFillTx/>
                <a:latin typeface="Franklin Gothic Demi" panose="020B0703020102020204" pitchFamily="34" charset="0"/>
                <a:ea typeface="+mn-ea"/>
                <a:cs typeface="Arial" pitchFamily="34" charset="0"/>
              </a:rPr>
              <a:t>listservs</a:t>
            </a:r>
            <a:r>
              <a:rPr kumimoji="0" lang="en-US" sz="20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Arial" pitchFamily="34" charset="0"/>
              </a:rPr>
              <a:t> at </a:t>
            </a:r>
            <a:r>
              <a:rPr kumimoji="0" lang="en-US" sz="20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Arial" pitchFamily="34" charset="0"/>
                <a:hlinkClick r:id="rId2"/>
              </a:rPr>
              <a:t>https://www.hhs.gov/hipaa/for-professionals/list-serve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hlinkClick r:id="rId2"/>
              </a:rPr>
              <a: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  </a:t>
            </a:r>
            <a:endPar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p:txBody>
      </p:sp>
      <p:sp>
        <p:nvSpPr>
          <p:cNvPr id="3" name="Rectangle 2">
            <a:extLst>
              <a:ext uri="{FF2B5EF4-FFF2-40B4-BE49-F238E27FC236}">
                <a16:creationId xmlns:a16="http://schemas.microsoft.com/office/drawing/2014/main" id="{B114D434-BB7A-4EB5-8442-90C0921CDFCA}"/>
              </a:ext>
            </a:extLst>
          </p:cNvPr>
          <p:cNvSpPr/>
          <p:nvPr/>
        </p:nvSpPr>
        <p:spPr>
          <a:xfrm>
            <a:off x="5473346" y="2173286"/>
            <a:ext cx="4489368"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99"/>
                </a:solidFill>
                <a:effectLst/>
                <a:uLnTx/>
                <a:uFillTx/>
                <a:latin typeface="Franklin Gothic Heavy" panose="020B0903020102020204" pitchFamily="34" charset="0"/>
                <a:ea typeface="+mn-ea"/>
                <a:cs typeface="+mn-cs"/>
                <a:hlinkClick r:id="rId3"/>
              </a:rPr>
              <a:t>www.hhs.gov/hipaa</a:t>
            </a:r>
            <a:r>
              <a:rPr kumimoji="0" lang="en-US" sz="3200" b="0" i="0" u="none" strike="noStrike" kern="1200" cap="none" spc="0" normalizeH="0" baseline="0" noProof="0" dirty="0">
                <a:ln>
                  <a:noFill/>
                </a:ln>
                <a:solidFill>
                  <a:srgbClr val="000099"/>
                </a:solidFill>
                <a:effectLst/>
                <a:uLnTx/>
                <a:uFillTx/>
                <a:latin typeface="Franklin Gothic Heavy" panose="020B0903020102020204" pitchFamily="34" charset="0"/>
                <a:ea typeface="+mn-ea"/>
                <a:cs typeface="+mn-cs"/>
              </a:rPr>
              <a:t> </a:t>
            </a:r>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17430" y="3352174"/>
            <a:ext cx="1055915" cy="1042833"/>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4297219" y="1971274"/>
            <a:ext cx="1104509" cy="988798"/>
          </a:xfrm>
          <a:prstGeom prst="rect">
            <a:avLst/>
          </a:prstGeom>
        </p:spPr>
      </p:pic>
      <p:sp>
        <p:nvSpPr>
          <p:cNvPr id="4" name="Rectangle 3"/>
          <p:cNvSpPr/>
          <p:nvPr/>
        </p:nvSpPr>
        <p:spPr>
          <a:xfrm>
            <a:off x="4417429" y="1063282"/>
            <a:ext cx="5789542"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ranklin Gothic Heavy" panose="020B0903020102020204" pitchFamily="34" charset="0"/>
                <a:ea typeface="+mn-ea"/>
                <a:cs typeface="+mn-cs"/>
              </a:rPr>
              <a:t>Office for Civil Rights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U.S. Department of Health and Human Services</a:t>
            </a:r>
          </a:p>
        </p:txBody>
      </p:sp>
      <p:pic>
        <p:nvPicPr>
          <p:cNvPr id="6" name="Picture 2" descr="About Twitter | Our logo, brand guidelines, and Tweet tools">
            <a:extLst>
              <a:ext uri="{FF2B5EF4-FFF2-40B4-BE49-F238E27FC236}">
                <a16:creationId xmlns:a16="http://schemas.microsoft.com/office/drawing/2014/main" id="{D54F32E3-76A9-F9AB-FBA6-32CD8B9551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1207" y="4989120"/>
            <a:ext cx="700521" cy="717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20120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28BD8301-4474-134C-AAC7-FCD69C20A5D1}" vid="{18F9D09E-F9D5-E041-B6A8-C90056012170}"/>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28BD8301-4474-134C-AAC7-FCD69C20A5D1}" vid="{18F9D09E-F9D5-E041-B6A8-C90056012170}"/>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Office Theme">
  <a:themeElements>
    <a:clrScheme name="2019 PSCR Stakeholder Meeting">
      <a:dk1>
        <a:srgbClr val="000000"/>
      </a:dk1>
      <a:lt1>
        <a:srgbClr val="FFFFFF"/>
      </a:lt1>
      <a:dk2>
        <a:srgbClr val="12436F"/>
      </a:dk2>
      <a:lt2>
        <a:srgbClr val="EFEFEF"/>
      </a:lt2>
      <a:accent1>
        <a:srgbClr val="0E456E"/>
      </a:accent1>
      <a:accent2>
        <a:srgbClr val="F69522"/>
      </a:accent2>
      <a:accent3>
        <a:srgbClr val="1160A2"/>
      </a:accent3>
      <a:accent4>
        <a:srgbClr val="4185C3"/>
      </a:accent4>
      <a:accent5>
        <a:srgbClr val="F5B05E"/>
      </a:accent5>
      <a:accent6>
        <a:srgbClr val="F8CE9B"/>
      </a:accent6>
      <a:hlink>
        <a:srgbClr val="00A19B"/>
      </a:hlink>
      <a:folHlink>
        <a:srgbClr val="00606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A4DB72D-272F-43D7-9A51-8B69E0262A7D}" vid="{91E0CC2F-C683-49D3-A838-67E936553D2F}"/>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7287c405-ee6b-47c1-90e5-71bddc6dbd3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364CEE81459724284A3A5863C5F6EDF" ma:contentTypeVersion="18" ma:contentTypeDescription="Create a new document." ma:contentTypeScope="" ma:versionID="ca54dc97537d562dae7ab378c557edeb">
  <xsd:schema xmlns:xsd="http://www.w3.org/2001/XMLSchema" xmlns:xs="http://www.w3.org/2001/XMLSchema" xmlns:p="http://schemas.microsoft.com/office/2006/metadata/properties" xmlns:ns1="http://schemas.microsoft.com/sharepoint/v3" xmlns:ns3="944139bf-15d8-4391-a251-78abfafe56fd" xmlns:ns4="7287c405-ee6b-47c1-90e5-71bddc6dbd3d" targetNamespace="http://schemas.microsoft.com/office/2006/metadata/properties" ma:root="true" ma:fieldsID="155a4faee5c5e0abe749846fe274ed2b" ns1:_="" ns3:_="" ns4:_="">
    <xsd:import namespace="http://schemas.microsoft.com/sharepoint/v3"/>
    <xsd:import namespace="944139bf-15d8-4391-a251-78abfafe56fd"/>
    <xsd:import namespace="7287c405-ee6b-47c1-90e5-71bddc6dbd3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DateTaken" minOccurs="0"/>
                <xsd:element ref="ns4:MediaLengthInSeconds" minOccurs="0"/>
                <xsd:element ref="ns4:MediaServiceAutoTags" minOccurs="0"/>
                <xsd:element ref="ns4:MediaServiceGenerationTime" minOccurs="0"/>
                <xsd:element ref="ns4:MediaServiceEventHashCode" minOccurs="0"/>
                <xsd:element ref="ns4:MediaServiceOCR" minOccurs="0"/>
                <xsd:element ref="ns4:MediaServiceLocation"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4139bf-15d8-4391-a251-78abfafe56f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87c405-ee6b-47c1-90e5-71bddc6dbd3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5DA34F-B90F-49BB-A035-9A6D30B467A1}">
  <ds:schemaRefs>
    <ds:schemaRef ds:uri="http://schemas.microsoft.com/sharepoint/v3/contenttype/forms"/>
  </ds:schemaRefs>
</ds:datastoreItem>
</file>

<file path=customXml/itemProps2.xml><?xml version="1.0" encoding="utf-8"?>
<ds:datastoreItem xmlns:ds="http://schemas.openxmlformats.org/officeDocument/2006/customXml" ds:itemID="{1CF4AFAF-C24A-460A-B84C-B7191C32EC6D}">
  <ds:schemaRefs>
    <ds:schemaRef ds:uri="http://schemas.openxmlformats.org/package/2006/metadata/core-properties"/>
    <ds:schemaRef ds:uri="7287c405-ee6b-47c1-90e5-71bddc6dbd3d"/>
    <ds:schemaRef ds:uri="http://purl.org/dc/terms/"/>
    <ds:schemaRef ds:uri="http://schemas.microsoft.com/office/infopath/2007/PartnerControls"/>
    <ds:schemaRef ds:uri="http://schemas.microsoft.com/office/2006/documentManagement/types"/>
    <ds:schemaRef ds:uri="http://purl.org/dc/elements/1.1/"/>
    <ds:schemaRef ds:uri="http://schemas.microsoft.com/office/2006/metadata/properties"/>
    <ds:schemaRef ds:uri="944139bf-15d8-4391-a251-78abfafe56fd"/>
    <ds:schemaRef ds:uri="http://schemas.microsoft.com/sharepoint/v3"/>
    <ds:schemaRef ds:uri="http://www.w3.org/XML/1998/namespace"/>
    <ds:schemaRef ds:uri="http://purl.org/dc/dcmitype/"/>
  </ds:schemaRefs>
</ds:datastoreItem>
</file>

<file path=customXml/itemProps3.xml><?xml version="1.0" encoding="utf-8"?>
<ds:datastoreItem xmlns:ds="http://schemas.openxmlformats.org/officeDocument/2006/customXml" ds:itemID="{F3357BEC-7B05-4A26-BDEB-FEAEFE8198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44139bf-15d8-4391-a251-78abfafe56fd"/>
    <ds:schemaRef ds:uri="7287c405-ee6b-47c1-90e5-71bddc6dbd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99</TotalTime>
  <Words>3992</Words>
  <Application>Microsoft Office PowerPoint</Application>
  <PresentationFormat>Widescreen</PresentationFormat>
  <Paragraphs>605</Paragraphs>
  <Slides>59</Slides>
  <Notes>33</Notes>
  <HiddenSlides>0</HiddenSlides>
  <MMClips>0</MMClips>
  <ScaleCrop>false</ScaleCrop>
  <HeadingPairs>
    <vt:vector size="6" baseType="variant">
      <vt:variant>
        <vt:lpstr>Fonts Used</vt:lpstr>
      </vt:variant>
      <vt:variant>
        <vt:i4>16</vt:i4>
      </vt:variant>
      <vt:variant>
        <vt:lpstr>Theme</vt:lpstr>
      </vt:variant>
      <vt:variant>
        <vt:i4>9</vt:i4>
      </vt:variant>
      <vt:variant>
        <vt:lpstr>Slide Titles</vt:lpstr>
      </vt:variant>
      <vt:variant>
        <vt:i4>59</vt:i4>
      </vt:variant>
    </vt:vector>
  </HeadingPairs>
  <TitlesOfParts>
    <vt:vector size="84" baseType="lpstr">
      <vt:lpstr>ＭＳ Ｐゴシック</vt:lpstr>
      <vt:lpstr>Palatino</vt:lpstr>
      <vt:lpstr>Play</vt:lpstr>
      <vt:lpstr>Aptos</vt:lpstr>
      <vt:lpstr>Arial</vt:lpstr>
      <vt:lpstr>Calibri</vt:lpstr>
      <vt:lpstr>Calibri Light</vt:lpstr>
      <vt:lpstr>Courier New</vt:lpstr>
      <vt:lpstr>Franklin Gothic Book</vt:lpstr>
      <vt:lpstr>Franklin Gothic Demi</vt:lpstr>
      <vt:lpstr>Franklin Gothic Heavy</vt:lpstr>
      <vt:lpstr>Source Sans Pro</vt:lpstr>
      <vt:lpstr>Source Sans Pro Semibold</vt:lpstr>
      <vt:lpstr>Tahoma</vt:lpstr>
      <vt:lpstr>Times New Roman</vt:lpstr>
      <vt:lpstr>Wingdings</vt:lpstr>
      <vt:lpstr>1_Office Theme</vt:lpstr>
      <vt:lpstr>1_Custom Design</vt:lpstr>
      <vt:lpstr>Office Theme</vt:lpstr>
      <vt:lpstr>2_Office Theme</vt:lpstr>
      <vt:lpstr>Custom Design</vt:lpstr>
      <vt:lpstr>4_Office Theme</vt:lpstr>
      <vt:lpstr>5_Office Theme</vt:lpstr>
      <vt:lpstr>3_Office Theme</vt:lpstr>
      <vt:lpstr>6_Office Theme</vt:lpstr>
      <vt:lpstr>Safeguarding Health Information: Building Assurance through HIPAA Security 2026</vt:lpstr>
      <vt:lpstr>Artificial Intelligence Risk Management Framework (AI RMF 1.0)</vt:lpstr>
      <vt:lpstr>WHAT IS THE AI RMF?</vt:lpstr>
      <vt:lpstr>THE PATH TO AI RMF 1.0</vt:lpstr>
      <vt:lpstr>KEY TERMINOLOGY</vt:lpstr>
      <vt:lpstr>AI RISKS AND TRUSTWORTHINESS</vt:lpstr>
      <vt:lpstr>AI RISK MANAGEMENT CHALLENGES</vt:lpstr>
      <vt:lpstr>AUDIENCE: AI LIFECYCLE AND AI ACTORS</vt:lpstr>
      <vt:lpstr>AI RMF CORE</vt:lpstr>
      <vt:lpstr>NIST AI RMF Playbook</vt:lpstr>
      <vt:lpstr>AI RMF PROFILES</vt:lpstr>
      <vt:lpstr>WHAT’S NEXT?</vt:lpstr>
      <vt:lpstr>NIST TRUSTWORTHY AND RESPONSIBLE AI RESOURCE CENTER</vt:lpstr>
      <vt:lpstr>FOR MORE INFORMATION…</vt:lpstr>
      <vt:lpstr>Artificial Intelligence in Healthcare Roundtable Participants and Resources</vt:lpstr>
      <vt:lpstr>NIST And AI</vt:lpstr>
      <vt:lpstr>This presentation is based on the material provided by Dr. Craig Schlenoff, Chief,  AI Research, Measurements and Standards Division</vt:lpstr>
      <vt:lpstr>NIST’s  Mission</vt:lpstr>
      <vt:lpstr>Multiple AI Functions Exist at NIST Today </vt:lpstr>
      <vt:lpstr>ITL's AI Work is Organized Across 4 Impact Areas: </vt:lpstr>
      <vt:lpstr>NIST AI Risk Management Framework and Resources</vt:lpstr>
      <vt:lpstr>AI Agent Standards Initiative </vt:lpstr>
      <vt:lpstr>AI in Health Care at NIST: A Few Projects</vt:lpstr>
      <vt:lpstr>Thank You</vt:lpstr>
      <vt:lpstr>OCR NIST Safeguarding Health Information: Building Assurance through HIPAA Security 2026 </vt:lpstr>
      <vt:lpstr>Safeguarding Health Information: Building Assurance through HIPAA Security 2026</vt:lpstr>
      <vt:lpstr>OCR NIST Safeguarding Health Information: Building Assurance through HIPAA Security 2026</vt:lpstr>
      <vt:lpstr>NIST Ransomware Profile</vt:lpstr>
      <vt:lpstr>What makes Ransomware Different?</vt:lpstr>
      <vt:lpstr>Ransomware – What makes it different?</vt:lpstr>
      <vt:lpstr>NIST Work: Cybersecurity Framework Profile</vt:lpstr>
      <vt:lpstr>New CSF 2.0 Profile – Ransomware Risk Management</vt:lpstr>
      <vt:lpstr>Ransomware Profile – Quick Start Guide</vt:lpstr>
      <vt:lpstr>Ransomware Profile – Basic Tips</vt:lpstr>
      <vt:lpstr>Ransomware Profile – CSF Mapping</vt:lpstr>
      <vt:lpstr>What the document is – and isn’t…</vt:lpstr>
      <vt:lpstr>Questions?</vt:lpstr>
      <vt:lpstr>Contact Us</vt:lpstr>
      <vt:lpstr>Real Cybersecurity for Artificial Intelligence:  NIST Cyber AI Profile Update</vt:lpstr>
      <vt:lpstr>The Need for a Cyber AI Profile</vt:lpstr>
      <vt:lpstr>About the Cyber AI Profile Project</vt:lpstr>
      <vt:lpstr>Purpose of the Cyber AI Profile</vt:lpstr>
      <vt:lpstr>Cyber AI Profile Scope: Focus Areas</vt:lpstr>
      <vt:lpstr>Cyber AI Profile Details (DRAFT)</vt:lpstr>
      <vt:lpstr>Applying the Cyber AI Profile</vt:lpstr>
      <vt:lpstr>Initial Public Draft (IPD) Preview</vt:lpstr>
      <vt:lpstr>Cyber AI Profile Roadmap</vt:lpstr>
      <vt:lpstr>Coalition for Health AI (CHAI) Profile</vt:lpstr>
      <vt:lpstr>NCCoE</vt:lpstr>
      <vt:lpstr>Additional Information</vt:lpstr>
      <vt:lpstr>Resources</vt:lpstr>
      <vt:lpstr>NIST AI and Cybersecurity Projects</vt:lpstr>
      <vt:lpstr>Cybersecurity and AI – Different tools for different purposes and users </vt:lpstr>
      <vt:lpstr>The HIPAA Security Rule Risk Analysis Risk Management</vt:lpstr>
      <vt:lpstr>HIPAA Security Rule Risk Analysis and Risk Management</vt:lpstr>
      <vt:lpstr>Risk Analysis: Accurate and Thorough</vt:lpstr>
      <vt:lpstr>Risk Management</vt:lpstr>
      <vt:lpstr>Resources</vt:lpstr>
      <vt:lpstr>Connect with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Hayes, Brandon D. (Fed)</dc:creator>
  <cp:lastModifiedBy>Reisberg, Aliza L. (Fed)</cp:lastModifiedBy>
  <cp:revision>26</cp:revision>
  <dcterms:created xsi:type="dcterms:W3CDTF">2026-02-11T20:05:14Z</dcterms:created>
  <dcterms:modified xsi:type="dcterms:W3CDTF">2026-09-11T19:26:45Z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0x0101005364CEE81459724284A3A5863C5F6EDF</vt:lpwstr>
  </property>
  <property fmtid="{D5CDD505-2E9C-101B-9397-08002B2CF9AE}" pid="3" name="MediaServiceImageTags">
    <vt:lpwstr/>
  </property>
</Properties>
</file>