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5.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6.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7.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9.xml" ContentType="application/vnd.openxmlformats-officedocument.theme+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8C4_A3EDAA04.xml" ContentType="application/vnd.ms-powerpoint.comment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15.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4"/>
    <p:sldMasterId id="2147483657" r:id="rId5"/>
    <p:sldMasterId id="2147483661" r:id="rId6"/>
    <p:sldMasterId id="2147483665" r:id="rId7"/>
    <p:sldMasterId id="2147483682" r:id="rId8"/>
    <p:sldMasterId id="2147483699" r:id="rId9"/>
    <p:sldMasterId id="2147483712" r:id="rId10"/>
    <p:sldMasterId id="2147483725" r:id="rId11"/>
    <p:sldMasterId id="2147483739" r:id="rId12"/>
    <p:sldMasterId id="2147483761" r:id="rId13"/>
  </p:sldMasterIdLst>
  <p:notesMasterIdLst>
    <p:notesMasterId r:id="rId92"/>
  </p:notesMasterIdLst>
  <p:sldIdLst>
    <p:sldId id="256" r:id="rId14"/>
    <p:sldId id="258" r:id="rId15"/>
    <p:sldId id="259" r:id="rId16"/>
    <p:sldId id="268" r:id="rId17"/>
    <p:sldId id="266" r:id="rId18"/>
    <p:sldId id="265" r:id="rId19"/>
    <p:sldId id="261" r:id="rId20"/>
    <p:sldId id="267" r:id="rId21"/>
    <p:sldId id="262" r:id="rId22"/>
    <p:sldId id="260" r:id="rId23"/>
    <p:sldId id="264" r:id="rId24"/>
    <p:sldId id="2147482284" r:id="rId25"/>
    <p:sldId id="2147377020" r:id="rId26"/>
    <p:sldId id="2147482283" r:id="rId27"/>
    <p:sldId id="2147482268" r:id="rId28"/>
    <p:sldId id="2147482287" r:id="rId29"/>
    <p:sldId id="2147480167" r:id="rId30"/>
    <p:sldId id="2147474290" r:id="rId31"/>
    <p:sldId id="2147482267" r:id="rId32"/>
    <p:sldId id="2147482078" r:id="rId33"/>
    <p:sldId id="2147482285" r:id="rId34"/>
    <p:sldId id="2147482423" r:id="rId35"/>
    <p:sldId id="2147482415" r:id="rId36"/>
    <p:sldId id="2147482424" r:id="rId37"/>
    <p:sldId id="2147482286" r:id="rId38"/>
    <p:sldId id="2147482425" r:id="rId39"/>
    <p:sldId id="2142533133" r:id="rId40"/>
    <p:sldId id="2147482426" r:id="rId41"/>
    <p:sldId id="2142533131" r:id="rId42"/>
    <p:sldId id="693" r:id="rId43"/>
    <p:sldId id="2142533132" r:id="rId44"/>
    <p:sldId id="2950" r:id="rId45"/>
    <p:sldId id="2142533137" r:id="rId46"/>
    <p:sldId id="2142533083" r:id="rId47"/>
    <p:sldId id="2142533094" r:id="rId48"/>
    <p:sldId id="2142533095" r:id="rId49"/>
    <p:sldId id="2142533138" r:id="rId50"/>
    <p:sldId id="2244" r:id="rId51"/>
    <p:sldId id="2232" r:id="rId52"/>
    <p:sldId id="2227" r:id="rId53"/>
    <p:sldId id="2228" r:id="rId54"/>
    <p:sldId id="257" r:id="rId55"/>
    <p:sldId id="2142533139" r:id="rId56"/>
    <p:sldId id="2142533102" r:id="rId57"/>
    <p:sldId id="2142533103" r:id="rId58"/>
    <p:sldId id="2142533104" r:id="rId59"/>
    <p:sldId id="2142533105" r:id="rId60"/>
    <p:sldId id="2142533141" r:id="rId61"/>
    <p:sldId id="2142533085" r:id="rId62"/>
    <p:sldId id="2142533086" r:id="rId63"/>
    <p:sldId id="2142533089" r:id="rId64"/>
    <p:sldId id="2142533092" r:id="rId65"/>
    <p:sldId id="2142533114" r:id="rId66"/>
    <p:sldId id="2142533096" r:id="rId67"/>
    <p:sldId id="2142533093" r:id="rId68"/>
    <p:sldId id="2142533140" r:id="rId69"/>
    <p:sldId id="1600" r:id="rId70"/>
    <p:sldId id="1602" r:id="rId71"/>
    <p:sldId id="4124" r:id="rId72"/>
    <p:sldId id="2147482427" r:id="rId73"/>
    <p:sldId id="2147482430" r:id="rId74"/>
    <p:sldId id="2147482428" r:id="rId75"/>
    <p:sldId id="2134806578" r:id="rId76"/>
    <p:sldId id="2134806579" r:id="rId77"/>
    <p:sldId id="2134806529" r:id="rId78"/>
    <p:sldId id="373" r:id="rId79"/>
    <p:sldId id="374" r:id="rId80"/>
    <p:sldId id="2134806577" r:id="rId81"/>
    <p:sldId id="2134806580" r:id="rId82"/>
    <p:sldId id="297" r:id="rId83"/>
    <p:sldId id="2147482429" r:id="rId84"/>
    <p:sldId id="300" r:id="rId85"/>
    <p:sldId id="301" r:id="rId86"/>
    <p:sldId id="2147482431" r:id="rId87"/>
    <p:sldId id="2147347350" r:id="rId88"/>
    <p:sldId id="2147482432" r:id="rId89"/>
    <p:sldId id="2147482433" r:id="rId90"/>
    <p:sldId id="2147482434" r:id="rId9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F9E8CA5-68F6-3320-B576-3EA249617AD6}" name="Majurski, Michael Paul (Fed)" initials="MM" userId="S::mmajursk@NIST.GOV::53ed041e-4460-4d0e-ae8e-4da3535c8e5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BC7D97-D1E9-4DF0-AC4D-DD380BB3DEC2}" v="13" dt="2026-09-11T15:15:01.2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749" autoAdjust="0"/>
    <p:restoredTop sz="79056" autoAdjust="0"/>
  </p:normalViewPr>
  <p:slideViewPr>
    <p:cSldViewPr snapToGrid="0">
      <p:cViewPr varScale="1">
        <p:scale>
          <a:sx n="92" d="100"/>
          <a:sy n="92" d="100"/>
        </p:scale>
        <p:origin x="75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slide" Target="slides/slide50.xml"/><Relationship Id="rId68" Type="http://schemas.openxmlformats.org/officeDocument/2006/relationships/slide" Target="slides/slide55.xml"/><Relationship Id="rId76" Type="http://schemas.openxmlformats.org/officeDocument/2006/relationships/slide" Target="slides/slide63.xml"/><Relationship Id="rId84" Type="http://schemas.openxmlformats.org/officeDocument/2006/relationships/slide" Target="slides/slide71.xml"/><Relationship Id="rId89" Type="http://schemas.openxmlformats.org/officeDocument/2006/relationships/slide" Target="slides/slide76.xml"/><Relationship Id="rId97" Type="http://schemas.microsoft.com/office/2015/10/relationships/revisionInfo" Target="revisionInfo.xml"/><Relationship Id="rId7" Type="http://schemas.openxmlformats.org/officeDocument/2006/relationships/slideMaster" Target="slideMasters/slideMaster4.xml"/><Relationship Id="rId71" Type="http://schemas.openxmlformats.org/officeDocument/2006/relationships/slide" Target="slides/slide58.xml"/><Relationship Id="rId92"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8.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slide" Target="slides/slide53.xml"/><Relationship Id="rId74" Type="http://schemas.openxmlformats.org/officeDocument/2006/relationships/slide" Target="slides/slide61.xml"/><Relationship Id="rId79" Type="http://schemas.openxmlformats.org/officeDocument/2006/relationships/slide" Target="slides/slide66.xml"/><Relationship Id="rId87" Type="http://schemas.openxmlformats.org/officeDocument/2006/relationships/slide" Target="slides/slide74.xml"/><Relationship Id="rId5" Type="http://schemas.openxmlformats.org/officeDocument/2006/relationships/slideMaster" Target="slideMasters/slideMaster2.xml"/><Relationship Id="rId61" Type="http://schemas.openxmlformats.org/officeDocument/2006/relationships/slide" Target="slides/slide48.xml"/><Relationship Id="rId82" Type="http://schemas.openxmlformats.org/officeDocument/2006/relationships/slide" Target="slides/slide69.xml"/><Relationship Id="rId90" Type="http://schemas.openxmlformats.org/officeDocument/2006/relationships/slide" Target="slides/slide77.xml"/><Relationship Id="rId95" Type="http://schemas.openxmlformats.org/officeDocument/2006/relationships/theme" Target="theme/theme1.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slide" Target="slides/slide64.xml"/><Relationship Id="rId8" Type="http://schemas.openxmlformats.org/officeDocument/2006/relationships/slideMaster" Target="slideMasters/slideMaster5.xml"/><Relationship Id="rId51" Type="http://schemas.openxmlformats.org/officeDocument/2006/relationships/slide" Target="slides/slide38.xml"/><Relationship Id="rId72" Type="http://schemas.openxmlformats.org/officeDocument/2006/relationships/slide" Target="slides/slide59.xml"/><Relationship Id="rId80" Type="http://schemas.openxmlformats.org/officeDocument/2006/relationships/slide" Target="slides/slide67.xml"/><Relationship Id="rId85" Type="http://schemas.openxmlformats.org/officeDocument/2006/relationships/slide" Target="slides/slide72.xml"/><Relationship Id="rId93" Type="http://schemas.openxmlformats.org/officeDocument/2006/relationships/presProps" Target="presProps.xml"/><Relationship Id="rId98"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slide" Target="slides/slide62.xml"/><Relationship Id="rId83" Type="http://schemas.openxmlformats.org/officeDocument/2006/relationships/slide" Target="slides/slide70.xml"/><Relationship Id="rId88" Type="http://schemas.openxmlformats.org/officeDocument/2006/relationships/slide" Target="slides/slide75.xml"/><Relationship Id="rId91" Type="http://schemas.openxmlformats.org/officeDocument/2006/relationships/slide" Target="slides/slide78.xml"/><Relationship Id="rId9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7.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slide" Target="slides/slide68.xml"/><Relationship Id="rId86" Type="http://schemas.openxmlformats.org/officeDocument/2006/relationships/slide" Target="slides/slide73.xml"/><Relationship Id="rId9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5.xml"/><Relationship Id="rId39" Type="http://schemas.openxmlformats.org/officeDocument/2006/relationships/slide" Target="slides/slide26.xml"/></Relationships>
</file>

<file path=ppt/comments/modernComment_8C4_A3EDAA04.xml><?xml version="1.0" encoding="utf-8"?>
<p188:cmLst xmlns:a="http://schemas.openxmlformats.org/drawingml/2006/main" xmlns:r="http://schemas.openxmlformats.org/officeDocument/2006/relationships" xmlns:p188="http://schemas.microsoft.com/office/powerpoint/2018/8/main">
  <p188:cm id="{117C76AD-0001-6847-BBB1-A82F69E557A9}" authorId="{2F9E8CA5-68F6-3320-B576-3EA249617AD6}" created="2023-09-05T14:51:30.820">
    <ac:deMkLst xmlns:ac="http://schemas.microsoft.com/office/drawing/2013/main/command">
      <pc:docMk xmlns:pc="http://schemas.microsoft.com/office/powerpoint/2013/main/command"/>
      <pc:sldMk xmlns:pc="http://schemas.microsoft.com/office/powerpoint/2013/main/command" cId="2750261764" sldId="2244"/>
      <ac:spMk id="22" creationId="{0697041A-3924-A037-DC41-4C0D60481A67}"/>
    </ac:deMkLst>
    <p188:txBody>
      <a:bodyPr/>
      <a:lstStyle/>
      <a:p>
        <a:r>
          <a:rPr lang="en-US"/>
          <a:t>[@Keyrouz, Walid (Fed)] Figure needs review to determine if its what your looking for.</a:t>
        </a:r>
      </a:p>
    </p188:txBody>
  </p188:cm>
</p188:cmLst>
</file>

<file path=ppt/diagrams/_rels/data2.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svg"/><Relationship Id="rId1" Type="http://schemas.openxmlformats.org/officeDocument/2006/relationships/image" Target="../media/image42.svg"/></Relationships>
</file>

<file path=ppt/diagrams/_rels/drawing2.xml.rels><?xml version="1.0" encoding="UTF-8" standalone="yes"?>
<Relationships xmlns="http://schemas.openxmlformats.org/package/2006/relationships"><Relationship Id="rId3" Type="http://schemas.openxmlformats.org/officeDocument/2006/relationships/image" Target="../media/image44.svg"/><Relationship Id="rId2" Type="http://schemas.openxmlformats.org/officeDocument/2006/relationships/image" Target="../media/image43.svg"/><Relationship Id="rId1" Type="http://schemas.openxmlformats.org/officeDocument/2006/relationships/image" Target="../media/image42.svg"/></Relationships>
</file>

<file path=ppt/diagrams/colors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9AEC87-F5DA-40FB-A56C-7A7A4CE2CABC}" type="doc">
      <dgm:prSet loTypeId="urn:microsoft.com/office/officeart/2005/8/layout/venn1" loCatId="relationship" qsTypeId="urn:microsoft.com/office/officeart/2005/8/quickstyle/simple2" qsCatId="simple" csTypeId="urn:microsoft.com/office/officeart/2005/8/colors/accent2_1" csCatId="accent2" phldr="1"/>
      <dgm:spPr/>
    </dgm:pt>
    <dgm:pt modelId="{58AD93F9-71AB-40B6-8DB6-29931A14AF58}">
      <dgm:prSet phldrT="[Text]" custT="1"/>
      <dgm:spPr>
        <a:ln>
          <a:solidFill>
            <a:srgbClr val="31406E"/>
          </a:solidFill>
        </a:ln>
      </dgm:spPr>
      <dgm:t>
        <a:bodyPr/>
        <a:lstStyle/>
        <a:p>
          <a:r>
            <a:rPr lang="en-US" sz="3000" dirty="0"/>
            <a:t>Clinical Informatics</a:t>
          </a:r>
        </a:p>
      </dgm:t>
    </dgm:pt>
    <dgm:pt modelId="{95B90755-921A-47DF-837B-B09AEA5C3A22}" type="parTrans" cxnId="{256BDC06-BF12-468D-BAFB-E0DDD6F563EB}">
      <dgm:prSet/>
      <dgm:spPr/>
      <dgm:t>
        <a:bodyPr/>
        <a:lstStyle/>
        <a:p>
          <a:endParaRPr lang="en-US" sz="3000"/>
        </a:p>
      </dgm:t>
    </dgm:pt>
    <dgm:pt modelId="{36FED807-F396-4280-94D7-D5318E6DF773}" type="sibTrans" cxnId="{256BDC06-BF12-468D-BAFB-E0DDD6F563EB}">
      <dgm:prSet/>
      <dgm:spPr/>
      <dgm:t>
        <a:bodyPr/>
        <a:lstStyle/>
        <a:p>
          <a:endParaRPr lang="en-US" sz="3000"/>
        </a:p>
      </dgm:t>
    </dgm:pt>
    <dgm:pt modelId="{1D807C12-2946-4328-BBCF-EB03494FE431}">
      <dgm:prSet phldrT="[Text]" custT="1"/>
      <dgm:spPr>
        <a:ln>
          <a:solidFill>
            <a:srgbClr val="31406E"/>
          </a:solidFill>
        </a:ln>
      </dgm:spPr>
      <dgm:t>
        <a:bodyPr/>
        <a:lstStyle/>
        <a:p>
          <a:r>
            <a:rPr lang="en-US" sz="3000" dirty="0"/>
            <a:t>Health Policy</a:t>
          </a:r>
        </a:p>
      </dgm:t>
    </dgm:pt>
    <dgm:pt modelId="{FA793D43-9F9A-4601-A570-82E88A342885}" type="parTrans" cxnId="{4A503950-277F-4C7D-ACEC-3EBD8C76AAD0}">
      <dgm:prSet/>
      <dgm:spPr/>
      <dgm:t>
        <a:bodyPr/>
        <a:lstStyle/>
        <a:p>
          <a:endParaRPr lang="en-US" sz="3000"/>
        </a:p>
      </dgm:t>
    </dgm:pt>
    <dgm:pt modelId="{7509E927-2326-4F59-A9D7-B8FE9E95D44B}" type="sibTrans" cxnId="{4A503950-277F-4C7D-ACEC-3EBD8C76AAD0}">
      <dgm:prSet/>
      <dgm:spPr/>
      <dgm:t>
        <a:bodyPr/>
        <a:lstStyle/>
        <a:p>
          <a:endParaRPr lang="en-US" sz="3000"/>
        </a:p>
      </dgm:t>
    </dgm:pt>
    <dgm:pt modelId="{2875CB5C-A844-4C92-91A5-D81A77758B86}">
      <dgm:prSet phldrT="[Text]" custT="1"/>
      <dgm:spPr>
        <a:ln>
          <a:solidFill>
            <a:srgbClr val="31406E"/>
          </a:solidFill>
        </a:ln>
      </dgm:spPr>
      <dgm:t>
        <a:bodyPr/>
        <a:lstStyle/>
        <a:p>
          <a:r>
            <a:rPr lang="en-US" sz="3000" dirty="0"/>
            <a:t>Data Standards</a:t>
          </a:r>
        </a:p>
      </dgm:t>
    </dgm:pt>
    <dgm:pt modelId="{A0D69B14-70B3-4EAE-8CD7-4BCD90C35F32}" type="parTrans" cxnId="{CC6D0148-3849-4D0B-B88F-2CD087D2E7EF}">
      <dgm:prSet/>
      <dgm:spPr/>
      <dgm:t>
        <a:bodyPr/>
        <a:lstStyle/>
        <a:p>
          <a:endParaRPr lang="en-US" sz="3000"/>
        </a:p>
      </dgm:t>
    </dgm:pt>
    <dgm:pt modelId="{FD3A3457-2E9E-4576-AFD7-BC8D475657BB}" type="sibTrans" cxnId="{CC6D0148-3849-4D0B-B88F-2CD087D2E7EF}">
      <dgm:prSet/>
      <dgm:spPr/>
      <dgm:t>
        <a:bodyPr/>
        <a:lstStyle/>
        <a:p>
          <a:endParaRPr lang="en-US" sz="3000"/>
        </a:p>
      </dgm:t>
    </dgm:pt>
    <dgm:pt modelId="{C2B583F2-D84A-4DB2-B786-4504DA59171E}" type="pres">
      <dgm:prSet presAssocID="{A19AEC87-F5DA-40FB-A56C-7A7A4CE2CABC}" presName="compositeShape" presStyleCnt="0">
        <dgm:presLayoutVars>
          <dgm:chMax val="7"/>
          <dgm:dir/>
          <dgm:resizeHandles val="exact"/>
        </dgm:presLayoutVars>
      </dgm:prSet>
      <dgm:spPr/>
    </dgm:pt>
    <dgm:pt modelId="{F3BCB2D2-21A1-4C20-BA64-34068E7B3F49}" type="pres">
      <dgm:prSet presAssocID="{58AD93F9-71AB-40B6-8DB6-29931A14AF58}" presName="circ1" presStyleLbl="vennNode1" presStyleIdx="0" presStyleCnt="3"/>
      <dgm:spPr/>
    </dgm:pt>
    <dgm:pt modelId="{5E81CEF0-CAFD-407B-8169-CB031BD50140}" type="pres">
      <dgm:prSet presAssocID="{58AD93F9-71AB-40B6-8DB6-29931A14AF58}" presName="circ1Tx" presStyleLbl="revTx" presStyleIdx="0" presStyleCnt="0">
        <dgm:presLayoutVars>
          <dgm:chMax val="0"/>
          <dgm:chPref val="0"/>
          <dgm:bulletEnabled val="1"/>
        </dgm:presLayoutVars>
      </dgm:prSet>
      <dgm:spPr/>
    </dgm:pt>
    <dgm:pt modelId="{8FFA89BC-BE0A-4897-A8F9-7AE133897933}" type="pres">
      <dgm:prSet presAssocID="{1D807C12-2946-4328-BBCF-EB03494FE431}" presName="circ2" presStyleLbl="vennNode1" presStyleIdx="1" presStyleCnt="3"/>
      <dgm:spPr/>
    </dgm:pt>
    <dgm:pt modelId="{E128E3EA-287E-4B48-B341-F9BD074709CB}" type="pres">
      <dgm:prSet presAssocID="{1D807C12-2946-4328-BBCF-EB03494FE431}" presName="circ2Tx" presStyleLbl="revTx" presStyleIdx="0" presStyleCnt="0">
        <dgm:presLayoutVars>
          <dgm:chMax val="0"/>
          <dgm:chPref val="0"/>
          <dgm:bulletEnabled val="1"/>
        </dgm:presLayoutVars>
      </dgm:prSet>
      <dgm:spPr/>
    </dgm:pt>
    <dgm:pt modelId="{B18584CF-2B32-4CDC-86B3-244518C3B35C}" type="pres">
      <dgm:prSet presAssocID="{2875CB5C-A844-4C92-91A5-D81A77758B86}" presName="circ3" presStyleLbl="vennNode1" presStyleIdx="2" presStyleCnt="3"/>
      <dgm:spPr/>
    </dgm:pt>
    <dgm:pt modelId="{B64E887E-5031-4EBB-BBA0-E7ECFDF3C820}" type="pres">
      <dgm:prSet presAssocID="{2875CB5C-A844-4C92-91A5-D81A77758B86}" presName="circ3Tx" presStyleLbl="revTx" presStyleIdx="0" presStyleCnt="0">
        <dgm:presLayoutVars>
          <dgm:chMax val="0"/>
          <dgm:chPref val="0"/>
          <dgm:bulletEnabled val="1"/>
        </dgm:presLayoutVars>
      </dgm:prSet>
      <dgm:spPr/>
    </dgm:pt>
  </dgm:ptLst>
  <dgm:cxnLst>
    <dgm:cxn modelId="{256BDC06-BF12-468D-BAFB-E0DDD6F563EB}" srcId="{A19AEC87-F5DA-40FB-A56C-7A7A4CE2CABC}" destId="{58AD93F9-71AB-40B6-8DB6-29931A14AF58}" srcOrd="0" destOrd="0" parTransId="{95B90755-921A-47DF-837B-B09AEA5C3A22}" sibTransId="{36FED807-F396-4280-94D7-D5318E6DF773}"/>
    <dgm:cxn modelId="{3BFA8D18-F173-4A6A-86A9-75789812B7D8}" type="presOf" srcId="{A19AEC87-F5DA-40FB-A56C-7A7A4CE2CABC}" destId="{C2B583F2-D84A-4DB2-B786-4504DA59171E}" srcOrd="0" destOrd="0" presId="urn:microsoft.com/office/officeart/2005/8/layout/venn1"/>
    <dgm:cxn modelId="{CC6D0148-3849-4D0B-B88F-2CD087D2E7EF}" srcId="{A19AEC87-F5DA-40FB-A56C-7A7A4CE2CABC}" destId="{2875CB5C-A844-4C92-91A5-D81A77758B86}" srcOrd="2" destOrd="0" parTransId="{A0D69B14-70B3-4EAE-8CD7-4BCD90C35F32}" sibTransId="{FD3A3457-2E9E-4576-AFD7-BC8D475657BB}"/>
    <dgm:cxn modelId="{D41F8B6C-35A6-4BEA-A66A-442C7A9A22C6}" type="presOf" srcId="{2875CB5C-A844-4C92-91A5-D81A77758B86}" destId="{B18584CF-2B32-4CDC-86B3-244518C3B35C}" srcOrd="0" destOrd="0" presId="urn:microsoft.com/office/officeart/2005/8/layout/venn1"/>
    <dgm:cxn modelId="{4A503950-277F-4C7D-ACEC-3EBD8C76AAD0}" srcId="{A19AEC87-F5DA-40FB-A56C-7A7A4CE2CABC}" destId="{1D807C12-2946-4328-BBCF-EB03494FE431}" srcOrd="1" destOrd="0" parTransId="{FA793D43-9F9A-4601-A570-82E88A342885}" sibTransId="{7509E927-2326-4F59-A9D7-B8FE9E95D44B}"/>
    <dgm:cxn modelId="{E0D05C7C-0379-4BE7-8F65-2D016330F6B5}" type="presOf" srcId="{1D807C12-2946-4328-BBCF-EB03494FE431}" destId="{8FFA89BC-BE0A-4897-A8F9-7AE133897933}" srcOrd="0" destOrd="0" presId="urn:microsoft.com/office/officeart/2005/8/layout/venn1"/>
    <dgm:cxn modelId="{AAF9949B-FF7A-4F34-A93B-93CC09B378A8}" type="presOf" srcId="{1D807C12-2946-4328-BBCF-EB03494FE431}" destId="{E128E3EA-287E-4B48-B341-F9BD074709CB}" srcOrd="1" destOrd="0" presId="urn:microsoft.com/office/officeart/2005/8/layout/venn1"/>
    <dgm:cxn modelId="{D0AADEC4-5438-4B30-9E99-7EF29E890FB6}" type="presOf" srcId="{58AD93F9-71AB-40B6-8DB6-29931A14AF58}" destId="{5E81CEF0-CAFD-407B-8169-CB031BD50140}" srcOrd="1" destOrd="0" presId="urn:microsoft.com/office/officeart/2005/8/layout/venn1"/>
    <dgm:cxn modelId="{278BA4E4-37B0-4421-8679-4C0BE7203697}" type="presOf" srcId="{2875CB5C-A844-4C92-91A5-D81A77758B86}" destId="{B64E887E-5031-4EBB-BBA0-E7ECFDF3C820}" srcOrd="1" destOrd="0" presId="urn:microsoft.com/office/officeart/2005/8/layout/venn1"/>
    <dgm:cxn modelId="{8E266CEA-8F10-488D-9062-618D9B80B6F8}" type="presOf" srcId="{58AD93F9-71AB-40B6-8DB6-29931A14AF58}" destId="{F3BCB2D2-21A1-4C20-BA64-34068E7B3F49}" srcOrd="0" destOrd="0" presId="urn:microsoft.com/office/officeart/2005/8/layout/venn1"/>
    <dgm:cxn modelId="{C54F4134-03D1-4992-B954-F0A9FC6D9F94}" type="presParOf" srcId="{C2B583F2-D84A-4DB2-B786-4504DA59171E}" destId="{F3BCB2D2-21A1-4C20-BA64-34068E7B3F49}" srcOrd="0" destOrd="0" presId="urn:microsoft.com/office/officeart/2005/8/layout/venn1"/>
    <dgm:cxn modelId="{AEFE53B9-9B6A-4AAF-BA6A-456663AC85C4}" type="presParOf" srcId="{C2B583F2-D84A-4DB2-B786-4504DA59171E}" destId="{5E81CEF0-CAFD-407B-8169-CB031BD50140}" srcOrd="1" destOrd="0" presId="urn:microsoft.com/office/officeart/2005/8/layout/venn1"/>
    <dgm:cxn modelId="{70139F96-F636-4354-B5D3-5B65EE9990CC}" type="presParOf" srcId="{C2B583F2-D84A-4DB2-B786-4504DA59171E}" destId="{8FFA89BC-BE0A-4897-A8F9-7AE133897933}" srcOrd="2" destOrd="0" presId="urn:microsoft.com/office/officeart/2005/8/layout/venn1"/>
    <dgm:cxn modelId="{00792222-D059-4E91-99F7-5F8846745AE3}" type="presParOf" srcId="{C2B583F2-D84A-4DB2-B786-4504DA59171E}" destId="{E128E3EA-287E-4B48-B341-F9BD074709CB}" srcOrd="3" destOrd="0" presId="urn:microsoft.com/office/officeart/2005/8/layout/venn1"/>
    <dgm:cxn modelId="{48D8F8CA-E468-47FD-8A30-EC3D787B6AD9}" type="presParOf" srcId="{C2B583F2-D84A-4DB2-B786-4504DA59171E}" destId="{B18584CF-2B32-4CDC-86B3-244518C3B35C}" srcOrd="4" destOrd="0" presId="urn:microsoft.com/office/officeart/2005/8/layout/venn1"/>
    <dgm:cxn modelId="{26F1427D-D2E2-447F-B8D2-B84010C0ADC8}" type="presParOf" srcId="{C2B583F2-D84A-4DB2-B786-4504DA59171E}" destId="{B64E887E-5031-4EBB-BBA0-E7ECFDF3C820}"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E470417D-B147-4498-B5CD-8DAFDAEE6EB0}"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3A817871-9741-4661-9EC3-1A5B97C14E32}">
      <dgm:prSet phldrT="[Text]"/>
      <dgm:spPr>
        <a:solidFill>
          <a:srgbClr val="31406E"/>
        </a:solidFill>
      </dgm:spPr>
      <dgm:t>
        <a:bodyPr/>
        <a:lstStyle/>
        <a:p>
          <a:r>
            <a:rPr lang="en-US" dirty="0"/>
            <a:t>EO 13335</a:t>
          </a:r>
        </a:p>
      </dgm:t>
    </dgm:pt>
    <dgm:pt modelId="{DB736B77-2A56-4230-BEBD-B12FFE6533FE}" type="parTrans" cxnId="{409CD708-11AC-4C4E-A3BE-3F9C05117B2D}">
      <dgm:prSet/>
      <dgm:spPr/>
      <dgm:t>
        <a:bodyPr/>
        <a:lstStyle/>
        <a:p>
          <a:endParaRPr lang="en-US"/>
        </a:p>
      </dgm:t>
    </dgm:pt>
    <dgm:pt modelId="{88A96B4D-938B-47F3-BC84-DAE96B323658}" type="sibTrans" cxnId="{409CD708-11AC-4C4E-A3BE-3F9C05117B2D}">
      <dgm:prSet/>
      <dgm:spPr/>
      <dgm:t>
        <a:bodyPr/>
        <a:lstStyle/>
        <a:p>
          <a:endParaRPr lang="en-US"/>
        </a:p>
      </dgm:t>
    </dgm:pt>
    <dgm:pt modelId="{3F644EF1-A269-4FBD-9932-3B6E822827AD}">
      <dgm:prSet phldrT="[Text]"/>
      <dgm:spPr>
        <a:solidFill>
          <a:srgbClr val="31406E"/>
        </a:solidFill>
      </dgm:spPr>
      <dgm:t>
        <a:bodyPr/>
        <a:lstStyle/>
        <a:p>
          <a:r>
            <a:rPr lang="en-US" dirty="0"/>
            <a:t>HITECH Act</a:t>
          </a:r>
        </a:p>
      </dgm:t>
    </dgm:pt>
    <dgm:pt modelId="{E11D0390-71EF-46F5-9129-406C2F63BBC2}" type="parTrans" cxnId="{64357D75-8D93-4376-8C81-3E7190019513}">
      <dgm:prSet/>
      <dgm:spPr/>
      <dgm:t>
        <a:bodyPr/>
        <a:lstStyle/>
        <a:p>
          <a:endParaRPr lang="en-US"/>
        </a:p>
      </dgm:t>
    </dgm:pt>
    <dgm:pt modelId="{90BFC189-B847-4F01-BA76-B18C3A45C3A7}" type="sibTrans" cxnId="{64357D75-8D93-4376-8C81-3E7190019513}">
      <dgm:prSet/>
      <dgm:spPr/>
      <dgm:t>
        <a:bodyPr/>
        <a:lstStyle/>
        <a:p>
          <a:endParaRPr lang="en-US"/>
        </a:p>
      </dgm:t>
    </dgm:pt>
    <dgm:pt modelId="{2BED849D-AC73-49F8-8AC8-E6A652FB2498}">
      <dgm:prSet phldrT="[Text]"/>
      <dgm:spPr>
        <a:solidFill>
          <a:srgbClr val="31406E"/>
        </a:solidFill>
      </dgm:spPr>
      <dgm:t>
        <a:bodyPr/>
        <a:lstStyle/>
        <a:p>
          <a:r>
            <a:rPr lang="en-US" dirty="0"/>
            <a:t>21</a:t>
          </a:r>
          <a:r>
            <a:rPr lang="en-US" baseline="30000" dirty="0"/>
            <a:t>st</a:t>
          </a:r>
          <a:r>
            <a:rPr lang="en-US" dirty="0"/>
            <a:t> Century Cures Act</a:t>
          </a:r>
        </a:p>
      </dgm:t>
    </dgm:pt>
    <dgm:pt modelId="{AC06C2B9-7221-41AA-AC86-C8FA2B427FAF}" type="parTrans" cxnId="{43131151-2173-4650-A1C8-F76CFFDE8B1B}">
      <dgm:prSet/>
      <dgm:spPr/>
      <dgm:t>
        <a:bodyPr/>
        <a:lstStyle/>
        <a:p>
          <a:endParaRPr lang="en-US"/>
        </a:p>
      </dgm:t>
    </dgm:pt>
    <dgm:pt modelId="{67B30DCD-318D-4A58-9B71-554EABBAAD30}" type="sibTrans" cxnId="{43131151-2173-4650-A1C8-F76CFFDE8B1B}">
      <dgm:prSet/>
      <dgm:spPr/>
      <dgm:t>
        <a:bodyPr/>
        <a:lstStyle/>
        <a:p>
          <a:endParaRPr lang="en-US"/>
        </a:p>
      </dgm:t>
    </dgm:pt>
    <dgm:pt modelId="{A5FE0D7C-464C-4583-8280-3F2A40082013}" type="pres">
      <dgm:prSet presAssocID="{E470417D-B147-4498-B5CD-8DAFDAEE6EB0}" presName="linearFlow" presStyleCnt="0">
        <dgm:presLayoutVars>
          <dgm:dir/>
          <dgm:resizeHandles val="exact"/>
        </dgm:presLayoutVars>
      </dgm:prSet>
      <dgm:spPr/>
    </dgm:pt>
    <dgm:pt modelId="{0C5EC21E-9244-4380-A376-D8A1FDC2637B}" type="pres">
      <dgm:prSet presAssocID="{3A817871-9741-4661-9EC3-1A5B97C14E32}" presName="composite" presStyleCnt="0"/>
      <dgm:spPr/>
    </dgm:pt>
    <dgm:pt modelId="{5589208F-0100-47DA-8359-94A544B85CDD}" type="pres">
      <dgm:prSet presAssocID="{3A817871-9741-4661-9EC3-1A5B97C14E32}" presName="imgShp" presStyleLbl="fgImgPlace1" presStyleIdx="0" presStyleCnt="3" custScaleX="84441" custScaleY="84441"/>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dgm:spPr>
      <dgm:extLst>
        <a:ext uri="{E40237B7-FDA0-4F09-8148-C483321AD2D9}">
          <dgm14:cNvPr xmlns:dgm14="http://schemas.microsoft.com/office/drawing/2010/diagram" id="0" name="" descr="Rocket with solid fill"/>
        </a:ext>
      </dgm:extLst>
    </dgm:pt>
    <dgm:pt modelId="{8CF3A96E-ABE8-4325-AD42-786D13FC3A00}" type="pres">
      <dgm:prSet presAssocID="{3A817871-9741-4661-9EC3-1A5B97C14E32}" presName="txShp" presStyleLbl="node1" presStyleIdx="0" presStyleCnt="3">
        <dgm:presLayoutVars>
          <dgm:bulletEnabled val="1"/>
        </dgm:presLayoutVars>
      </dgm:prSet>
      <dgm:spPr/>
    </dgm:pt>
    <dgm:pt modelId="{514E8D19-BA27-4F51-B9B1-15303A413A4A}" type="pres">
      <dgm:prSet presAssocID="{88A96B4D-938B-47F3-BC84-DAE96B323658}" presName="spacing" presStyleCnt="0"/>
      <dgm:spPr/>
    </dgm:pt>
    <dgm:pt modelId="{19CC5441-276A-4607-868F-AD8BA3EF033D}" type="pres">
      <dgm:prSet presAssocID="{3F644EF1-A269-4FBD-9932-3B6E822827AD}" presName="composite" presStyleCnt="0"/>
      <dgm:spPr/>
    </dgm:pt>
    <dgm:pt modelId="{48762877-E09B-40C1-8F1A-99AD485CB57B}" type="pres">
      <dgm:prSet presAssocID="{3F644EF1-A269-4FBD-9932-3B6E822827AD}" presName="imgShp" presStyleLbl="fgImgPlace1" presStyleIdx="1" presStyleCnt="3" custScaleX="84441" custScaleY="84441"/>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Rollercoaster Up with solid fill"/>
        </a:ext>
      </dgm:extLst>
    </dgm:pt>
    <dgm:pt modelId="{E49080D7-6824-4572-B28E-2B2EE24AEAD4}" type="pres">
      <dgm:prSet presAssocID="{3F644EF1-A269-4FBD-9932-3B6E822827AD}" presName="txShp" presStyleLbl="node1" presStyleIdx="1" presStyleCnt="3">
        <dgm:presLayoutVars>
          <dgm:bulletEnabled val="1"/>
        </dgm:presLayoutVars>
      </dgm:prSet>
      <dgm:spPr/>
    </dgm:pt>
    <dgm:pt modelId="{D8B0388B-27B6-4B45-953A-1A996D9CB6E2}" type="pres">
      <dgm:prSet presAssocID="{90BFC189-B847-4F01-BA76-B18C3A45C3A7}" presName="spacing" presStyleCnt="0"/>
      <dgm:spPr/>
    </dgm:pt>
    <dgm:pt modelId="{1547ADB3-7713-4205-A6E4-3141FF7F70D9}" type="pres">
      <dgm:prSet presAssocID="{2BED849D-AC73-49F8-8AC8-E6A652FB2498}" presName="composite" presStyleCnt="0"/>
      <dgm:spPr/>
    </dgm:pt>
    <dgm:pt modelId="{73063660-7FB0-4BBB-A192-44A1F4BF25BA}" type="pres">
      <dgm:prSet presAssocID="{2BED849D-AC73-49F8-8AC8-E6A652FB2498}" presName="imgShp" presStyleLbl="fgImgPlace1" presStyleIdx="2" presStyleCnt="3" custScaleX="84441" custScaleY="84441"/>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dgm:spPr>
      <dgm:extLst>
        <a:ext uri="{E40237B7-FDA0-4F09-8148-C483321AD2D9}">
          <dgm14:cNvPr xmlns:dgm14="http://schemas.microsoft.com/office/drawing/2010/diagram" id="0" name="" descr="Muscular arm with solid fill"/>
        </a:ext>
      </dgm:extLst>
    </dgm:pt>
    <dgm:pt modelId="{676F3207-4D02-4895-A1FF-1D6DE831AC14}" type="pres">
      <dgm:prSet presAssocID="{2BED849D-AC73-49F8-8AC8-E6A652FB2498}" presName="txShp" presStyleLbl="node1" presStyleIdx="2" presStyleCnt="3">
        <dgm:presLayoutVars>
          <dgm:bulletEnabled val="1"/>
        </dgm:presLayoutVars>
      </dgm:prSet>
      <dgm:spPr/>
    </dgm:pt>
  </dgm:ptLst>
  <dgm:cxnLst>
    <dgm:cxn modelId="{409CD708-11AC-4C4E-A3BE-3F9C05117B2D}" srcId="{E470417D-B147-4498-B5CD-8DAFDAEE6EB0}" destId="{3A817871-9741-4661-9EC3-1A5B97C14E32}" srcOrd="0" destOrd="0" parTransId="{DB736B77-2A56-4230-BEBD-B12FFE6533FE}" sibTransId="{88A96B4D-938B-47F3-BC84-DAE96B323658}"/>
    <dgm:cxn modelId="{43131151-2173-4650-A1C8-F76CFFDE8B1B}" srcId="{E470417D-B147-4498-B5CD-8DAFDAEE6EB0}" destId="{2BED849D-AC73-49F8-8AC8-E6A652FB2498}" srcOrd="2" destOrd="0" parTransId="{AC06C2B9-7221-41AA-AC86-C8FA2B427FAF}" sibTransId="{67B30DCD-318D-4A58-9B71-554EABBAAD30}"/>
    <dgm:cxn modelId="{64357D75-8D93-4376-8C81-3E7190019513}" srcId="{E470417D-B147-4498-B5CD-8DAFDAEE6EB0}" destId="{3F644EF1-A269-4FBD-9932-3B6E822827AD}" srcOrd="1" destOrd="0" parTransId="{E11D0390-71EF-46F5-9129-406C2F63BBC2}" sibTransId="{90BFC189-B847-4F01-BA76-B18C3A45C3A7}"/>
    <dgm:cxn modelId="{213CE256-68D6-4F16-8FEC-B98119EB7455}" type="presOf" srcId="{2BED849D-AC73-49F8-8AC8-E6A652FB2498}" destId="{676F3207-4D02-4895-A1FF-1D6DE831AC14}" srcOrd="0" destOrd="0" presId="urn:microsoft.com/office/officeart/2005/8/layout/vList3"/>
    <dgm:cxn modelId="{25A4B896-6DA1-4365-A366-9E793BE07B0C}" type="presOf" srcId="{3F644EF1-A269-4FBD-9932-3B6E822827AD}" destId="{E49080D7-6824-4572-B28E-2B2EE24AEAD4}" srcOrd="0" destOrd="0" presId="urn:microsoft.com/office/officeart/2005/8/layout/vList3"/>
    <dgm:cxn modelId="{BAE0C496-AB43-4942-A738-A33AE6F198B3}" type="presOf" srcId="{E470417D-B147-4498-B5CD-8DAFDAEE6EB0}" destId="{A5FE0D7C-464C-4583-8280-3F2A40082013}" srcOrd="0" destOrd="0" presId="urn:microsoft.com/office/officeart/2005/8/layout/vList3"/>
    <dgm:cxn modelId="{183ADDCD-D892-4453-BA9C-368AC61F3419}" type="presOf" srcId="{3A817871-9741-4661-9EC3-1A5B97C14E32}" destId="{8CF3A96E-ABE8-4325-AD42-786D13FC3A00}" srcOrd="0" destOrd="0" presId="urn:microsoft.com/office/officeart/2005/8/layout/vList3"/>
    <dgm:cxn modelId="{C989304E-1AB5-4590-932A-FF83D4F5EC76}" type="presParOf" srcId="{A5FE0D7C-464C-4583-8280-3F2A40082013}" destId="{0C5EC21E-9244-4380-A376-D8A1FDC2637B}" srcOrd="0" destOrd="0" presId="urn:microsoft.com/office/officeart/2005/8/layout/vList3"/>
    <dgm:cxn modelId="{6B43BCC7-63EE-4DF5-97DB-0A89418F0F5F}" type="presParOf" srcId="{0C5EC21E-9244-4380-A376-D8A1FDC2637B}" destId="{5589208F-0100-47DA-8359-94A544B85CDD}" srcOrd="0" destOrd="0" presId="urn:microsoft.com/office/officeart/2005/8/layout/vList3"/>
    <dgm:cxn modelId="{D5A0E560-555A-4B63-BC8A-B748B2D29B97}" type="presParOf" srcId="{0C5EC21E-9244-4380-A376-D8A1FDC2637B}" destId="{8CF3A96E-ABE8-4325-AD42-786D13FC3A00}" srcOrd="1" destOrd="0" presId="urn:microsoft.com/office/officeart/2005/8/layout/vList3"/>
    <dgm:cxn modelId="{C42308D5-68A9-4CD2-A044-A41F773F1CD4}" type="presParOf" srcId="{A5FE0D7C-464C-4583-8280-3F2A40082013}" destId="{514E8D19-BA27-4F51-B9B1-15303A413A4A}" srcOrd="1" destOrd="0" presId="urn:microsoft.com/office/officeart/2005/8/layout/vList3"/>
    <dgm:cxn modelId="{5EE0D952-6A90-417E-B6DB-ABDCE4625F76}" type="presParOf" srcId="{A5FE0D7C-464C-4583-8280-3F2A40082013}" destId="{19CC5441-276A-4607-868F-AD8BA3EF033D}" srcOrd="2" destOrd="0" presId="urn:microsoft.com/office/officeart/2005/8/layout/vList3"/>
    <dgm:cxn modelId="{F540A29D-2B16-4121-B51C-1D528D27BD8B}" type="presParOf" srcId="{19CC5441-276A-4607-868F-AD8BA3EF033D}" destId="{48762877-E09B-40C1-8F1A-99AD485CB57B}" srcOrd="0" destOrd="0" presId="urn:microsoft.com/office/officeart/2005/8/layout/vList3"/>
    <dgm:cxn modelId="{159CC378-CE09-48D0-A935-27BD7AF90B9B}" type="presParOf" srcId="{19CC5441-276A-4607-868F-AD8BA3EF033D}" destId="{E49080D7-6824-4572-B28E-2B2EE24AEAD4}" srcOrd="1" destOrd="0" presId="urn:microsoft.com/office/officeart/2005/8/layout/vList3"/>
    <dgm:cxn modelId="{AC42E0DC-0398-4FB7-8E73-4656C74ADE54}" type="presParOf" srcId="{A5FE0D7C-464C-4583-8280-3F2A40082013}" destId="{D8B0388B-27B6-4B45-953A-1A996D9CB6E2}" srcOrd="3" destOrd="0" presId="urn:microsoft.com/office/officeart/2005/8/layout/vList3"/>
    <dgm:cxn modelId="{BA61A90A-8F1F-47EE-BB9F-945E7D3CD381}" type="presParOf" srcId="{A5FE0D7C-464C-4583-8280-3F2A40082013}" destId="{1547ADB3-7713-4205-A6E4-3141FF7F70D9}" srcOrd="4" destOrd="0" presId="urn:microsoft.com/office/officeart/2005/8/layout/vList3"/>
    <dgm:cxn modelId="{83855293-BBC5-402C-B978-C688EFBC0A40}" type="presParOf" srcId="{1547ADB3-7713-4205-A6E4-3141FF7F70D9}" destId="{73063660-7FB0-4BBB-A192-44A1F4BF25BA}" srcOrd="0" destOrd="0" presId="urn:microsoft.com/office/officeart/2005/8/layout/vList3"/>
    <dgm:cxn modelId="{F7BDB6D5-362A-4BD6-B02D-BDF70BF1B0C0}" type="presParOf" srcId="{1547ADB3-7713-4205-A6E4-3141FF7F70D9}" destId="{676F3207-4D02-4895-A1FF-1D6DE831AC14}" srcOrd="1" destOrd="0" presId="urn:microsoft.com/office/officeart/2005/8/layout/v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F17B16F-D476-47D6-91C5-CAE3C3F10383}" type="doc">
      <dgm:prSet loTypeId="urn:microsoft.com/office/officeart/2005/8/layout/rings+Icon" loCatId="relationship" qsTypeId="urn:microsoft.com/office/officeart/2005/8/quickstyle/simple2" qsCatId="simple" csTypeId="urn:microsoft.com/office/officeart/2005/8/colors/accent1_3" csCatId="accent1" phldr="1"/>
      <dgm:spPr/>
      <dgm:t>
        <a:bodyPr/>
        <a:lstStyle/>
        <a:p>
          <a:endParaRPr lang="en-US"/>
        </a:p>
      </dgm:t>
    </dgm:pt>
    <dgm:pt modelId="{B949C3A6-8ADA-4366-9404-CFDFCCD01479}">
      <dgm:prSet phldrT="[Text]" custT="1"/>
      <dgm:spPr/>
      <dgm:t>
        <a:bodyPr/>
        <a:lstStyle/>
        <a:p>
          <a:r>
            <a:rPr lang="en-US" sz="2800" dirty="0"/>
            <a:t>Health IT Certification</a:t>
          </a:r>
        </a:p>
      </dgm:t>
    </dgm:pt>
    <dgm:pt modelId="{BE30641D-868D-44A2-BD4F-74F1C2B4A0EA}" type="parTrans" cxnId="{F62EFE09-3156-4FE9-9E5F-483C76F94EA8}">
      <dgm:prSet/>
      <dgm:spPr/>
      <dgm:t>
        <a:bodyPr/>
        <a:lstStyle/>
        <a:p>
          <a:endParaRPr lang="en-US" sz="2800"/>
        </a:p>
      </dgm:t>
    </dgm:pt>
    <dgm:pt modelId="{65B66566-BE80-4D14-9B02-4AF7EE01A9CC}" type="sibTrans" cxnId="{F62EFE09-3156-4FE9-9E5F-483C76F94EA8}">
      <dgm:prSet/>
      <dgm:spPr/>
      <dgm:t>
        <a:bodyPr/>
        <a:lstStyle/>
        <a:p>
          <a:endParaRPr lang="en-US" sz="2800"/>
        </a:p>
      </dgm:t>
    </dgm:pt>
    <dgm:pt modelId="{75B3FD0A-0EE1-4CE6-92AD-35D1EF0D6374}">
      <dgm:prSet phldrT="[Text]" custT="1"/>
      <dgm:spPr/>
      <dgm:t>
        <a:bodyPr/>
        <a:lstStyle/>
        <a:p>
          <a:r>
            <a:rPr lang="en-US" sz="2800" dirty="0"/>
            <a:t>USCDI</a:t>
          </a:r>
        </a:p>
        <a:p>
          <a:r>
            <a:rPr lang="en-US" sz="2800" dirty="0"/>
            <a:t>USCDI+</a:t>
          </a:r>
        </a:p>
      </dgm:t>
    </dgm:pt>
    <dgm:pt modelId="{1ED0C6C1-08E6-43AC-BEFD-FCC66B140837}" type="parTrans" cxnId="{4C63B5D0-8B3A-43F3-A35A-AA9FC606229A}">
      <dgm:prSet/>
      <dgm:spPr/>
      <dgm:t>
        <a:bodyPr/>
        <a:lstStyle/>
        <a:p>
          <a:endParaRPr lang="en-US" sz="2800"/>
        </a:p>
      </dgm:t>
    </dgm:pt>
    <dgm:pt modelId="{6689FBBF-AF93-4DE2-BE16-37A472EB73DE}" type="sibTrans" cxnId="{4C63B5D0-8B3A-43F3-A35A-AA9FC606229A}">
      <dgm:prSet/>
      <dgm:spPr/>
      <dgm:t>
        <a:bodyPr/>
        <a:lstStyle/>
        <a:p>
          <a:endParaRPr lang="en-US" sz="2800"/>
        </a:p>
      </dgm:t>
    </dgm:pt>
    <dgm:pt modelId="{45EE6D56-C53B-4788-9448-3127187B3AF5}">
      <dgm:prSet phldrT="[Text]" custT="1"/>
      <dgm:spPr/>
      <dgm:t>
        <a:bodyPr/>
        <a:lstStyle/>
        <a:p>
          <a:r>
            <a:rPr lang="en-US" sz="2800" dirty="0"/>
            <a:t> Industry Standards Coordination</a:t>
          </a:r>
        </a:p>
      </dgm:t>
    </dgm:pt>
    <dgm:pt modelId="{C0CAE6A3-A404-4062-B96A-2127F74227AB}" type="parTrans" cxnId="{C034406A-8D7D-496F-993E-0810E5E77360}">
      <dgm:prSet/>
      <dgm:spPr/>
      <dgm:t>
        <a:bodyPr/>
        <a:lstStyle/>
        <a:p>
          <a:endParaRPr lang="en-US"/>
        </a:p>
      </dgm:t>
    </dgm:pt>
    <dgm:pt modelId="{43655590-0D90-4E72-8586-6D2471B9C2D5}" type="sibTrans" cxnId="{C034406A-8D7D-496F-993E-0810E5E77360}">
      <dgm:prSet/>
      <dgm:spPr/>
      <dgm:t>
        <a:bodyPr/>
        <a:lstStyle/>
        <a:p>
          <a:endParaRPr lang="en-US"/>
        </a:p>
      </dgm:t>
    </dgm:pt>
    <dgm:pt modelId="{58C8415D-944C-4532-9EED-6EDB88043C69}">
      <dgm:prSet phldrT="[Text]" custT="1"/>
      <dgm:spPr/>
      <dgm:t>
        <a:bodyPr/>
        <a:lstStyle/>
        <a:p>
          <a:r>
            <a:rPr lang="en-US" sz="2800" dirty="0"/>
            <a:t>TEFCA</a:t>
          </a:r>
        </a:p>
      </dgm:t>
    </dgm:pt>
    <dgm:pt modelId="{B632D062-89FA-4FB4-B15D-718C641C3B23}" type="parTrans" cxnId="{E4DD5781-1284-4588-9510-23FB1A253B78}">
      <dgm:prSet/>
      <dgm:spPr/>
      <dgm:t>
        <a:bodyPr/>
        <a:lstStyle/>
        <a:p>
          <a:endParaRPr lang="en-US"/>
        </a:p>
      </dgm:t>
    </dgm:pt>
    <dgm:pt modelId="{3B5EE8C6-5E88-4BD0-8CE7-C3E4623068CD}" type="sibTrans" cxnId="{E4DD5781-1284-4588-9510-23FB1A253B78}">
      <dgm:prSet/>
      <dgm:spPr/>
      <dgm:t>
        <a:bodyPr/>
        <a:lstStyle/>
        <a:p>
          <a:endParaRPr lang="en-US"/>
        </a:p>
      </dgm:t>
    </dgm:pt>
    <dgm:pt modelId="{BAA0A7E4-BD36-4415-85A1-EC46F70787A5}">
      <dgm:prSet phldrT="[Text]" custT="1"/>
      <dgm:spPr/>
      <dgm:t>
        <a:bodyPr/>
        <a:lstStyle/>
        <a:p>
          <a:r>
            <a:rPr lang="en-US" sz="2800"/>
            <a:t>Information Blocking</a:t>
          </a:r>
          <a:endParaRPr lang="en-US" sz="2800" dirty="0"/>
        </a:p>
      </dgm:t>
    </dgm:pt>
    <dgm:pt modelId="{2C19A5CD-9E8D-4B66-850C-EECA78DA87B7}" type="parTrans" cxnId="{20FA55EE-0330-45E6-9929-1DCFD5A16DB1}">
      <dgm:prSet/>
      <dgm:spPr/>
      <dgm:t>
        <a:bodyPr/>
        <a:lstStyle/>
        <a:p>
          <a:endParaRPr lang="en-US"/>
        </a:p>
      </dgm:t>
    </dgm:pt>
    <dgm:pt modelId="{901B8E91-5653-4476-A83E-97BEA4CEF77F}" type="sibTrans" cxnId="{20FA55EE-0330-45E6-9929-1DCFD5A16DB1}">
      <dgm:prSet/>
      <dgm:spPr/>
      <dgm:t>
        <a:bodyPr/>
        <a:lstStyle/>
        <a:p>
          <a:endParaRPr lang="en-US"/>
        </a:p>
      </dgm:t>
    </dgm:pt>
    <dgm:pt modelId="{2BDF6E66-8363-4A73-AC94-4B909B74CD46}" type="pres">
      <dgm:prSet presAssocID="{DF17B16F-D476-47D6-91C5-CAE3C3F10383}" presName="Name0" presStyleCnt="0">
        <dgm:presLayoutVars>
          <dgm:chMax val="7"/>
          <dgm:dir/>
          <dgm:resizeHandles val="exact"/>
        </dgm:presLayoutVars>
      </dgm:prSet>
      <dgm:spPr/>
    </dgm:pt>
    <dgm:pt modelId="{AD7A0880-1A9C-4CA8-8DF0-29F3ED1E5C93}" type="pres">
      <dgm:prSet presAssocID="{DF17B16F-D476-47D6-91C5-CAE3C3F10383}" presName="ellipse1" presStyleLbl="vennNode1" presStyleIdx="0" presStyleCnt="5">
        <dgm:presLayoutVars>
          <dgm:bulletEnabled val="1"/>
        </dgm:presLayoutVars>
      </dgm:prSet>
      <dgm:spPr/>
    </dgm:pt>
    <dgm:pt modelId="{B75B9F1D-7C4E-4D14-A8CD-56C8D30D97FC}" type="pres">
      <dgm:prSet presAssocID="{DF17B16F-D476-47D6-91C5-CAE3C3F10383}" presName="ellipse2" presStyleLbl="vennNode1" presStyleIdx="1" presStyleCnt="5">
        <dgm:presLayoutVars>
          <dgm:bulletEnabled val="1"/>
        </dgm:presLayoutVars>
      </dgm:prSet>
      <dgm:spPr/>
    </dgm:pt>
    <dgm:pt modelId="{0EBF0DF0-8855-487C-BBC9-037A25335482}" type="pres">
      <dgm:prSet presAssocID="{DF17B16F-D476-47D6-91C5-CAE3C3F10383}" presName="ellipse3" presStyleLbl="vennNode1" presStyleIdx="2" presStyleCnt="5">
        <dgm:presLayoutVars>
          <dgm:bulletEnabled val="1"/>
        </dgm:presLayoutVars>
      </dgm:prSet>
      <dgm:spPr/>
    </dgm:pt>
    <dgm:pt modelId="{9FBEB553-510F-4D5E-AA86-A4A061342179}" type="pres">
      <dgm:prSet presAssocID="{DF17B16F-D476-47D6-91C5-CAE3C3F10383}" presName="ellipse4" presStyleLbl="vennNode1" presStyleIdx="3" presStyleCnt="5">
        <dgm:presLayoutVars>
          <dgm:bulletEnabled val="1"/>
        </dgm:presLayoutVars>
      </dgm:prSet>
      <dgm:spPr/>
    </dgm:pt>
    <dgm:pt modelId="{ACB4D50D-8204-4585-9DBC-D2C5C6F50B83}" type="pres">
      <dgm:prSet presAssocID="{DF17B16F-D476-47D6-91C5-CAE3C3F10383}" presName="ellipse5" presStyleLbl="vennNode1" presStyleIdx="4" presStyleCnt="5">
        <dgm:presLayoutVars>
          <dgm:bulletEnabled val="1"/>
        </dgm:presLayoutVars>
      </dgm:prSet>
      <dgm:spPr/>
    </dgm:pt>
  </dgm:ptLst>
  <dgm:cxnLst>
    <dgm:cxn modelId="{F62EFE09-3156-4FE9-9E5F-483C76F94EA8}" srcId="{DF17B16F-D476-47D6-91C5-CAE3C3F10383}" destId="{B949C3A6-8ADA-4366-9404-CFDFCCD01479}" srcOrd="0" destOrd="0" parTransId="{BE30641D-868D-44A2-BD4F-74F1C2B4A0EA}" sibTransId="{65B66566-BE80-4D14-9B02-4AF7EE01A9CC}"/>
    <dgm:cxn modelId="{1BBABC31-2D53-4E8A-906F-CA824769BB06}" type="presOf" srcId="{DF17B16F-D476-47D6-91C5-CAE3C3F10383}" destId="{2BDF6E66-8363-4A73-AC94-4B909B74CD46}" srcOrd="0" destOrd="0" presId="urn:microsoft.com/office/officeart/2005/8/layout/rings+Icon"/>
    <dgm:cxn modelId="{FB125438-9C43-480A-8799-EF6A7DD5928C}" type="presOf" srcId="{45EE6D56-C53B-4788-9448-3127187B3AF5}" destId="{B75B9F1D-7C4E-4D14-A8CD-56C8D30D97FC}" srcOrd="0" destOrd="0" presId="urn:microsoft.com/office/officeart/2005/8/layout/rings+Icon"/>
    <dgm:cxn modelId="{5602CA41-4AC6-48F2-9116-E511F3405F6B}" type="presOf" srcId="{75B3FD0A-0EE1-4CE6-92AD-35D1EF0D6374}" destId="{0EBF0DF0-8855-487C-BBC9-037A25335482}" srcOrd="0" destOrd="0" presId="urn:microsoft.com/office/officeart/2005/8/layout/rings+Icon"/>
    <dgm:cxn modelId="{91807862-54C4-4E0B-ABDA-B5FEB7F656B3}" type="presOf" srcId="{58C8415D-944C-4532-9EED-6EDB88043C69}" destId="{9FBEB553-510F-4D5E-AA86-A4A061342179}" srcOrd="0" destOrd="0" presId="urn:microsoft.com/office/officeart/2005/8/layout/rings+Icon"/>
    <dgm:cxn modelId="{C034406A-8D7D-496F-993E-0810E5E77360}" srcId="{DF17B16F-D476-47D6-91C5-CAE3C3F10383}" destId="{45EE6D56-C53B-4788-9448-3127187B3AF5}" srcOrd="1" destOrd="0" parTransId="{C0CAE6A3-A404-4062-B96A-2127F74227AB}" sibTransId="{43655590-0D90-4E72-8586-6D2471B9C2D5}"/>
    <dgm:cxn modelId="{EDDD877D-0A0A-4E05-9588-F813FABFA06E}" type="presOf" srcId="{B949C3A6-8ADA-4366-9404-CFDFCCD01479}" destId="{AD7A0880-1A9C-4CA8-8DF0-29F3ED1E5C93}" srcOrd="0" destOrd="0" presId="urn:microsoft.com/office/officeart/2005/8/layout/rings+Icon"/>
    <dgm:cxn modelId="{E4DD5781-1284-4588-9510-23FB1A253B78}" srcId="{DF17B16F-D476-47D6-91C5-CAE3C3F10383}" destId="{58C8415D-944C-4532-9EED-6EDB88043C69}" srcOrd="3" destOrd="0" parTransId="{B632D062-89FA-4FB4-B15D-718C641C3B23}" sibTransId="{3B5EE8C6-5E88-4BD0-8CE7-C3E4623068CD}"/>
    <dgm:cxn modelId="{4C63B5D0-8B3A-43F3-A35A-AA9FC606229A}" srcId="{DF17B16F-D476-47D6-91C5-CAE3C3F10383}" destId="{75B3FD0A-0EE1-4CE6-92AD-35D1EF0D6374}" srcOrd="2" destOrd="0" parTransId="{1ED0C6C1-08E6-43AC-BEFD-FCC66B140837}" sibTransId="{6689FBBF-AF93-4DE2-BE16-37A472EB73DE}"/>
    <dgm:cxn modelId="{1C9D51E6-E827-4B7E-8C29-37F6AB8F9E0E}" type="presOf" srcId="{BAA0A7E4-BD36-4415-85A1-EC46F70787A5}" destId="{ACB4D50D-8204-4585-9DBC-D2C5C6F50B83}" srcOrd="0" destOrd="0" presId="urn:microsoft.com/office/officeart/2005/8/layout/rings+Icon"/>
    <dgm:cxn modelId="{20FA55EE-0330-45E6-9929-1DCFD5A16DB1}" srcId="{DF17B16F-D476-47D6-91C5-CAE3C3F10383}" destId="{BAA0A7E4-BD36-4415-85A1-EC46F70787A5}" srcOrd="4" destOrd="0" parTransId="{2C19A5CD-9E8D-4B66-850C-EECA78DA87B7}" sibTransId="{901B8E91-5653-4476-A83E-97BEA4CEF77F}"/>
    <dgm:cxn modelId="{090D6460-BF92-4336-A59A-8FEE1FE5F9CB}" type="presParOf" srcId="{2BDF6E66-8363-4A73-AC94-4B909B74CD46}" destId="{AD7A0880-1A9C-4CA8-8DF0-29F3ED1E5C93}" srcOrd="0" destOrd="0" presId="urn:microsoft.com/office/officeart/2005/8/layout/rings+Icon"/>
    <dgm:cxn modelId="{E8597B66-76B8-4EF5-BDA1-01F51B6F7788}" type="presParOf" srcId="{2BDF6E66-8363-4A73-AC94-4B909B74CD46}" destId="{B75B9F1D-7C4E-4D14-A8CD-56C8D30D97FC}" srcOrd="1" destOrd="0" presId="urn:microsoft.com/office/officeart/2005/8/layout/rings+Icon"/>
    <dgm:cxn modelId="{52F51D30-03E5-4895-A293-088FD5C37A99}" type="presParOf" srcId="{2BDF6E66-8363-4A73-AC94-4B909B74CD46}" destId="{0EBF0DF0-8855-487C-BBC9-037A25335482}" srcOrd="2" destOrd="0" presId="urn:microsoft.com/office/officeart/2005/8/layout/rings+Icon"/>
    <dgm:cxn modelId="{CBD9EDF0-9771-4C47-8E7A-EC84DC457E93}" type="presParOf" srcId="{2BDF6E66-8363-4A73-AC94-4B909B74CD46}" destId="{9FBEB553-510F-4D5E-AA86-A4A061342179}" srcOrd="3" destOrd="0" presId="urn:microsoft.com/office/officeart/2005/8/layout/rings+Icon"/>
    <dgm:cxn modelId="{5771C7FB-814B-4582-AEC2-A6AB076E0BE5}" type="presParOf" srcId="{2BDF6E66-8363-4A73-AC94-4B909B74CD46}" destId="{ACB4D50D-8204-4585-9DBC-D2C5C6F50B83}" srcOrd="4"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C343FFC-6799-C544-BBC5-F8428087B77D}" type="doc">
      <dgm:prSet loTypeId="urn:microsoft.com/office/officeart/2005/8/layout/radial4" loCatId="hierarchy" qsTypeId="urn:microsoft.com/office/officeart/2005/8/quickstyle/simple1" qsCatId="simple" csTypeId="urn:microsoft.com/office/officeart/2005/8/colors/accent1_2" csCatId="accent1" phldr="1"/>
      <dgm:spPr/>
      <dgm:t>
        <a:bodyPr/>
        <a:lstStyle/>
        <a:p>
          <a:endParaRPr lang="en-US"/>
        </a:p>
      </dgm:t>
    </dgm:pt>
    <dgm:pt modelId="{68480EE8-C4EB-5A46-BAD1-E6DC16846306}">
      <dgm:prSet phldrT="[Text]"/>
      <dgm:spPr/>
      <dgm:t>
        <a:bodyPr/>
        <a:lstStyle/>
        <a:p>
          <a:r>
            <a:rPr lang="en-US" dirty="0"/>
            <a:t>AI System</a:t>
          </a:r>
        </a:p>
      </dgm:t>
    </dgm:pt>
    <dgm:pt modelId="{A61BFDCD-FCE9-7B4D-B7B5-8ECCC36535BB}" type="parTrans" cxnId="{B95EBB63-4059-5047-AE34-C8D30DC649E4}">
      <dgm:prSet/>
      <dgm:spPr/>
      <dgm:t>
        <a:bodyPr/>
        <a:lstStyle/>
        <a:p>
          <a:endParaRPr lang="en-US"/>
        </a:p>
      </dgm:t>
    </dgm:pt>
    <dgm:pt modelId="{FDF87D1A-101C-E649-8CED-C12A49853A8A}" type="sibTrans" cxnId="{B95EBB63-4059-5047-AE34-C8D30DC649E4}">
      <dgm:prSet/>
      <dgm:spPr/>
      <dgm:t>
        <a:bodyPr/>
        <a:lstStyle/>
        <a:p>
          <a:endParaRPr lang="en-US"/>
        </a:p>
      </dgm:t>
    </dgm:pt>
    <dgm:pt modelId="{D42945E8-F70A-E64E-9D3F-31C03BDFCA26}">
      <dgm:prSet phldrT="[Text]"/>
      <dgm:spPr/>
      <dgm:t>
        <a:bodyPr/>
        <a:lstStyle/>
        <a:p>
          <a:r>
            <a:rPr lang="en-US" dirty="0"/>
            <a:t>Trained Model</a:t>
          </a:r>
        </a:p>
      </dgm:t>
    </dgm:pt>
    <dgm:pt modelId="{EECA54EB-72BD-CD4E-BEC8-A05CBE99B254}" type="parTrans" cxnId="{9F56BA46-0D67-D942-BED7-D0B8E5D4F307}">
      <dgm:prSet/>
      <dgm:spPr/>
      <dgm:t>
        <a:bodyPr/>
        <a:lstStyle/>
        <a:p>
          <a:endParaRPr lang="en-US"/>
        </a:p>
      </dgm:t>
    </dgm:pt>
    <dgm:pt modelId="{6CF75495-BF8E-1845-A1E8-0D45B55BB38E}" type="sibTrans" cxnId="{9F56BA46-0D67-D942-BED7-D0B8E5D4F307}">
      <dgm:prSet/>
      <dgm:spPr/>
      <dgm:t>
        <a:bodyPr/>
        <a:lstStyle/>
        <a:p>
          <a:endParaRPr lang="en-US"/>
        </a:p>
      </dgm:t>
    </dgm:pt>
    <dgm:pt modelId="{E6713D02-985B-BE4D-81F1-28442FBDD740}">
      <dgm:prSet phldrT="[Text]"/>
      <dgm:spPr/>
      <dgm:t>
        <a:bodyPr/>
        <a:lstStyle/>
        <a:p>
          <a:r>
            <a:rPr lang="en-US" dirty="0"/>
            <a:t>Training Data</a:t>
          </a:r>
        </a:p>
      </dgm:t>
    </dgm:pt>
    <dgm:pt modelId="{F22DB9DB-EF2F-1B46-8B64-D3F455435EFF}" type="parTrans" cxnId="{026DA688-CF5F-5C4D-9645-89E6203DE797}">
      <dgm:prSet/>
      <dgm:spPr/>
      <dgm:t>
        <a:bodyPr/>
        <a:lstStyle/>
        <a:p>
          <a:endParaRPr lang="en-US"/>
        </a:p>
      </dgm:t>
    </dgm:pt>
    <dgm:pt modelId="{2A1FD8D6-374C-B24C-8BB2-3C8660577CA7}" type="sibTrans" cxnId="{026DA688-CF5F-5C4D-9645-89E6203DE797}">
      <dgm:prSet/>
      <dgm:spPr/>
      <dgm:t>
        <a:bodyPr/>
        <a:lstStyle/>
        <a:p>
          <a:endParaRPr lang="en-US"/>
        </a:p>
      </dgm:t>
    </dgm:pt>
    <dgm:pt modelId="{CC8BE884-4954-D849-9B4B-CABCB865C6B8}">
      <dgm:prSet phldrT="[Text]"/>
      <dgm:spPr/>
      <dgm:t>
        <a:bodyPr/>
        <a:lstStyle/>
        <a:p>
          <a:r>
            <a:rPr lang="en-US" dirty="0"/>
            <a:t>Training Strategy</a:t>
          </a:r>
        </a:p>
      </dgm:t>
    </dgm:pt>
    <dgm:pt modelId="{4E1A187F-796E-164F-8ED2-DFA1C876AC52}" type="parTrans" cxnId="{35236855-D6F8-2944-B33F-EBAB968D6483}">
      <dgm:prSet/>
      <dgm:spPr/>
      <dgm:t>
        <a:bodyPr/>
        <a:lstStyle/>
        <a:p>
          <a:endParaRPr lang="en-US"/>
        </a:p>
      </dgm:t>
    </dgm:pt>
    <dgm:pt modelId="{453D5FA0-8093-7A49-B8B3-23D646DB0E7F}" type="sibTrans" cxnId="{35236855-D6F8-2944-B33F-EBAB968D6483}">
      <dgm:prSet/>
      <dgm:spPr/>
      <dgm:t>
        <a:bodyPr/>
        <a:lstStyle/>
        <a:p>
          <a:endParaRPr lang="en-US"/>
        </a:p>
      </dgm:t>
    </dgm:pt>
    <dgm:pt modelId="{EC13947D-3EAF-0D4A-B12D-CF7C67CAC772}">
      <dgm:prSet phldrT="[Text]"/>
      <dgm:spPr/>
      <dgm:t>
        <a:bodyPr/>
        <a:lstStyle/>
        <a:p>
          <a:endParaRPr lang="en-US"/>
        </a:p>
      </dgm:t>
    </dgm:pt>
    <dgm:pt modelId="{3B6089EB-D541-754B-9EFB-5B6C6358AA7E}" type="parTrans" cxnId="{3439896E-922E-6148-8881-09341AE90680}">
      <dgm:prSet/>
      <dgm:spPr/>
      <dgm:t>
        <a:bodyPr/>
        <a:lstStyle/>
        <a:p>
          <a:endParaRPr lang="en-US"/>
        </a:p>
      </dgm:t>
    </dgm:pt>
    <dgm:pt modelId="{5C93179B-5367-654D-A393-03BAB7B33274}" type="sibTrans" cxnId="{3439896E-922E-6148-8881-09341AE90680}">
      <dgm:prSet/>
      <dgm:spPr/>
      <dgm:t>
        <a:bodyPr/>
        <a:lstStyle/>
        <a:p>
          <a:endParaRPr lang="en-US"/>
        </a:p>
      </dgm:t>
    </dgm:pt>
    <dgm:pt modelId="{BE754017-78AC-4A40-B906-5D4B5DD11230}" type="pres">
      <dgm:prSet presAssocID="{9C343FFC-6799-C544-BBC5-F8428087B77D}" presName="cycle" presStyleCnt="0">
        <dgm:presLayoutVars>
          <dgm:chMax val="1"/>
          <dgm:dir/>
          <dgm:animLvl val="ctr"/>
          <dgm:resizeHandles val="exact"/>
        </dgm:presLayoutVars>
      </dgm:prSet>
      <dgm:spPr/>
    </dgm:pt>
    <dgm:pt modelId="{7DBD68C0-E2B4-2F4B-B3B4-A46DDB25BFB5}" type="pres">
      <dgm:prSet presAssocID="{68480EE8-C4EB-5A46-BAD1-E6DC16846306}" presName="centerShape" presStyleLbl="node0" presStyleIdx="0" presStyleCnt="1" custLinFactNeighborX="16" custLinFactNeighborY="-7837"/>
      <dgm:spPr/>
    </dgm:pt>
    <dgm:pt modelId="{F673D1E6-9918-2541-8813-7AD5C4C8EACA}" type="pres">
      <dgm:prSet presAssocID="{EECA54EB-72BD-CD4E-BEC8-A05CBE99B254}" presName="parTrans" presStyleLbl="bgSibTrans2D1" presStyleIdx="0" presStyleCnt="3"/>
      <dgm:spPr/>
    </dgm:pt>
    <dgm:pt modelId="{6CD08942-3D1F-814E-96E6-CCCD26A24FEA}" type="pres">
      <dgm:prSet presAssocID="{D42945E8-F70A-E64E-9D3F-31C03BDFCA26}" presName="node" presStyleLbl="node1" presStyleIdx="0" presStyleCnt="3" custScaleY="73467" custRadScaleRad="118000" custRadScaleInc="23038">
        <dgm:presLayoutVars>
          <dgm:bulletEnabled val="1"/>
        </dgm:presLayoutVars>
      </dgm:prSet>
      <dgm:spPr/>
    </dgm:pt>
    <dgm:pt modelId="{94A3860C-31A9-5747-8A54-1E9B90918DC2}" type="pres">
      <dgm:prSet presAssocID="{F22DB9DB-EF2F-1B46-8B64-D3F455435EFF}" presName="parTrans" presStyleLbl="bgSibTrans2D1" presStyleIdx="1" presStyleCnt="3"/>
      <dgm:spPr/>
    </dgm:pt>
    <dgm:pt modelId="{F3DD986E-99B6-034A-AE12-72A3D766F2F3}" type="pres">
      <dgm:prSet presAssocID="{E6713D02-985B-BE4D-81F1-28442FBDD740}" presName="node" presStyleLbl="node1" presStyleIdx="1" presStyleCnt="3" custScaleY="68957" custRadScaleRad="134001" custRadScaleInc="82755">
        <dgm:presLayoutVars>
          <dgm:bulletEnabled val="1"/>
        </dgm:presLayoutVars>
      </dgm:prSet>
      <dgm:spPr/>
    </dgm:pt>
    <dgm:pt modelId="{E69D18F3-2D58-E34A-9F2A-4AC87C2D7606}" type="pres">
      <dgm:prSet presAssocID="{4E1A187F-796E-164F-8ED2-DFA1C876AC52}" presName="parTrans" presStyleLbl="bgSibTrans2D1" presStyleIdx="2" presStyleCnt="3"/>
      <dgm:spPr/>
    </dgm:pt>
    <dgm:pt modelId="{96A358F1-2942-924E-A4D1-5E88294C4BBD}" type="pres">
      <dgm:prSet presAssocID="{CC8BE884-4954-D849-9B4B-CABCB865C6B8}" presName="node" presStyleLbl="node1" presStyleIdx="2" presStyleCnt="3" custScaleY="120592" custRadScaleRad="113446" custRadScaleInc="45324">
        <dgm:presLayoutVars>
          <dgm:bulletEnabled val="1"/>
        </dgm:presLayoutVars>
      </dgm:prSet>
      <dgm:spPr/>
    </dgm:pt>
  </dgm:ptLst>
  <dgm:cxnLst>
    <dgm:cxn modelId="{B74FC32E-676D-0B45-8E54-42CB684842D8}" type="presOf" srcId="{CC8BE884-4954-D849-9B4B-CABCB865C6B8}" destId="{96A358F1-2942-924E-A4D1-5E88294C4BBD}" srcOrd="0" destOrd="0" presId="urn:microsoft.com/office/officeart/2005/8/layout/radial4"/>
    <dgm:cxn modelId="{6170823A-F37D-0649-AAC2-3477564706CC}" type="presOf" srcId="{E6713D02-985B-BE4D-81F1-28442FBDD740}" destId="{F3DD986E-99B6-034A-AE12-72A3D766F2F3}" srcOrd="0" destOrd="0" presId="urn:microsoft.com/office/officeart/2005/8/layout/radial4"/>
    <dgm:cxn modelId="{B95EBB63-4059-5047-AE34-C8D30DC649E4}" srcId="{9C343FFC-6799-C544-BBC5-F8428087B77D}" destId="{68480EE8-C4EB-5A46-BAD1-E6DC16846306}" srcOrd="0" destOrd="0" parTransId="{A61BFDCD-FCE9-7B4D-B7B5-8ECCC36535BB}" sibTransId="{FDF87D1A-101C-E649-8CED-C12A49853A8A}"/>
    <dgm:cxn modelId="{17072464-D672-2745-A4CB-48B9174A9837}" type="presOf" srcId="{68480EE8-C4EB-5A46-BAD1-E6DC16846306}" destId="{7DBD68C0-E2B4-2F4B-B3B4-A46DDB25BFB5}" srcOrd="0" destOrd="0" presId="urn:microsoft.com/office/officeart/2005/8/layout/radial4"/>
    <dgm:cxn modelId="{3E543C66-5BAE-684F-91A8-3FD014CAE643}" type="presOf" srcId="{F22DB9DB-EF2F-1B46-8B64-D3F455435EFF}" destId="{94A3860C-31A9-5747-8A54-1E9B90918DC2}" srcOrd="0" destOrd="0" presId="urn:microsoft.com/office/officeart/2005/8/layout/radial4"/>
    <dgm:cxn modelId="{9F56BA46-0D67-D942-BED7-D0B8E5D4F307}" srcId="{68480EE8-C4EB-5A46-BAD1-E6DC16846306}" destId="{D42945E8-F70A-E64E-9D3F-31C03BDFCA26}" srcOrd="0" destOrd="0" parTransId="{EECA54EB-72BD-CD4E-BEC8-A05CBE99B254}" sibTransId="{6CF75495-BF8E-1845-A1E8-0D45B55BB38E}"/>
    <dgm:cxn modelId="{3439896E-922E-6148-8881-09341AE90680}" srcId="{9C343FFC-6799-C544-BBC5-F8428087B77D}" destId="{EC13947D-3EAF-0D4A-B12D-CF7C67CAC772}" srcOrd="1" destOrd="0" parTransId="{3B6089EB-D541-754B-9EFB-5B6C6358AA7E}" sibTransId="{5C93179B-5367-654D-A393-03BAB7B33274}"/>
    <dgm:cxn modelId="{35236855-D6F8-2944-B33F-EBAB968D6483}" srcId="{68480EE8-C4EB-5A46-BAD1-E6DC16846306}" destId="{CC8BE884-4954-D849-9B4B-CABCB865C6B8}" srcOrd="2" destOrd="0" parTransId="{4E1A187F-796E-164F-8ED2-DFA1C876AC52}" sibTransId="{453D5FA0-8093-7A49-B8B3-23D646DB0E7F}"/>
    <dgm:cxn modelId="{83616476-324C-0241-85FB-586252DB1515}" type="presOf" srcId="{D42945E8-F70A-E64E-9D3F-31C03BDFCA26}" destId="{6CD08942-3D1F-814E-96E6-CCCD26A24FEA}" srcOrd="0" destOrd="0" presId="urn:microsoft.com/office/officeart/2005/8/layout/radial4"/>
    <dgm:cxn modelId="{74785A78-C4EE-204D-91E1-EC0D8664C44D}" type="presOf" srcId="{4E1A187F-796E-164F-8ED2-DFA1C876AC52}" destId="{E69D18F3-2D58-E34A-9F2A-4AC87C2D7606}" srcOrd="0" destOrd="0" presId="urn:microsoft.com/office/officeart/2005/8/layout/radial4"/>
    <dgm:cxn modelId="{026DA688-CF5F-5C4D-9645-89E6203DE797}" srcId="{68480EE8-C4EB-5A46-BAD1-E6DC16846306}" destId="{E6713D02-985B-BE4D-81F1-28442FBDD740}" srcOrd="1" destOrd="0" parTransId="{F22DB9DB-EF2F-1B46-8B64-D3F455435EFF}" sibTransId="{2A1FD8D6-374C-B24C-8BB2-3C8660577CA7}"/>
    <dgm:cxn modelId="{E40975B6-7CEF-D64F-B817-5D229DFB5A0A}" type="presOf" srcId="{9C343FFC-6799-C544-BBC5-F8428087B77D}" destId="{BE754017-78AC-4A40-B906-5D4B5DD11230}" srcOrd="0" destOrd="0" presId="urn:microsoft.com/office/officeart/2005/8/layout/radial4"/>
    <dgm:cxn modelId="{F2D152D5-6AC0-514C-BD47-D5C3C5411EE3}" type="presOf" srcId="{EECA54EB-72BD-CD4E-BEC8-A05CBE99B254}" destId="{F673D1E6-9918-2541-8813-7AD5C4C8EACA}" srcOrd="0" destOrd="0" presId="urn:microsoft.com/office/officeart/2005/8/layout/radial4"/>
    <dgm:cxn modelId="{8E69A4D5-0376-E54B-B8A0-04442BDD3DB3}" type="presParOf" srcId="{BE754017-78AC-4A40-B906-5D4B5DD11230}" destId="{7DBD68C0-E2B4-2F4B-B3B4-A46DDB25BFB5}" srcOrd="0" destOrd="0" presId="urn:microsoft.com/office/officeart/2005/8/layout/radial4"/>
    <dgm:cxn modelId="{EADC7BF7-9330-5C4B-AB17-E72B6BB98F11}" type="presParOf" srcId="{BE754017-78AC-4A40-B906-5D4B5DD11230}" destId="{F673D1E6-9918-2541-8813-7AD5C4C8EACA}" srcOrd="1" destOrd="0" presId="urn:microsoft.com/office/officeart/2005/8/layout/radial4"/>
    <dgm:cxn modelId="{353E6D31-0A1B-E14C-9175-0761EEAFEAB5}" type="presParOf" srcId="{BE754017-78AC-4A40-B906-5D4B5DD11230}" destId="{6CD08942-3D1F-814E-96E6-CCCD26A24FEA}" srcOrd="2" destOrd="0" presId="urn:microsoft.com/office/officeart/2005/8/layout/radial4"/>
    <dgm:cxn modelId="{FD3C2A6E-BC41-E146-A3DC-23610458824E}" type="presParOf" srcId="{BE754017-78AC-4A40-B906-5D4B5DD11230}" destId="{94A3860C-31A9-5747-8A54-1E9B90918DC2}" srcOrd="3" destOrd="0" presId="urn:microsoft.com/office/officeart/2005/8/layout/radial4"/>
    <dgm:cxn modelId="{94F9AFB9-123B-5746-B8A1-27B9C4377A88}" type="presParOf" srcId="{BE754017-78AC-4A40-B906-5D4B5DD11230}" destId="{F3DD986E-99B6-034A-AE12-72A3D766F2F3}" srcOrd="4" destOrd="0" presId="urn:microsoft.com/office/officeart/2005/8/layout/radial4"/>
    <dgm:cxn modelId="{1D44D98B-DD74-D443-BBD4-15817B416EA4}" type="presParOf" srcId="{BE754017-78AC-4A40-B906-5D4B5DD11230}" destId="{E69D18F3-2D58-E34A-9F2A-4AC87C2D7606}" srcOrd="5" destOrd="0" presId="urn:microsoft.com/office/officeart/2005/8/layout/radial4"/>
    <dgm:cxn modelId="{F0B3F5BC-799E-904F-9832-1EB00942AB3F}" type="presParOf" srcId="{BE754017-78AC-4A40-B906-5D4B5DD11230}" destId="{96A358F1-2942-924E-A4D1-5E88294C4BBD}" srcOrd="6" destOrd="0" presId="urn:microsoft.com/office/officeart/2005/8/layout/radial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BCB2D2-21A1-4C20-BA64-34068E7B3F49}">
      <dsp:nvSpPr>
        <dsp:cNvPr id="0" name=""/>
        <dsp:cNvSpPr/>
      </dsp:nvSpPr>
      <dsp:spPr>
        <a:xfrm>
          <a:off x="1501386" y="64895"/>
          <a:ext cx="3115003" cy="3115003"/>
        </a:xfrm>
        <a:prstGeom prst="ellipse">
          <a:avLst/>
        </a:prstGeom>
        <a:solidFill>
          <a:schemeClr val="lt1">
            <a:alpha val="50000"/>
            <a:hueOff val="0"/>
            <a:satOff val="0"/>
            <a:lumOff val="0"/>
            <a:alphaOff val="0"/>
          </a:schemeClr>
        </a:solidFill>
        <a:ln w="38100" cap="flat" cmpd="sng" algn="ctr">
          <a:solidFill>
            <a:srgbClr val="31406E"/>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dirty="0"/>
            <a:t>Clinical Informatics</a:t>
          </a:r>
        </a:p>
      </dsp:txBody>
      <dsp:txXfrm>
        <a:off x="1916720" y="610021"/>
        <a:ext cx="2284335" cy="1401751"/>
      </dsp:txXfrm>
    </dsp:sp>
    <dsp:sp modelId="{8FFA89BC-BE0A-4897-A8F9-7AE133897933}">
      <dsp:nvSpPr>
        <dsp:cNvPr id="0" name=""/>
        <dsp:cNvSpPr/>
      </dsp:nvSpPr>
      <dsp:spPr>
        <a:xfrm>
          <a:off x="2625383" y="2011772"/>
          <a:ext cx="3115003" cy="3115003"/>
        </a:xfrm>
        <a:prstGeom prst="ellipse">
          <a:avLst/>
        </a:prstGeom>
        <a:solidFill>
          <a:schemeClr val="lt1">
            <a:alpha val="50000"/>
            <a:hueOff val="0"/>
            <a:satOff val="0"/>
            <a:lumOff val="0"/>
            <a:alphaOff val="0"/>
          </a:schemeClr>
        </a:solidFill>
        <a:ln w="38100" cap="flat" cmpd="sng" algn="ctr">
          <a:solidFill>
            <a:srgbClr val="31406E"/>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dirty="0"/>
            <a:t>Health Policy</a:t>
          </a:r>
        </a:p>
      </dsp:txBody>
      <dsp:txXfrm>
        <a:off x="3578055" y="2816482"/>
        <a:ext cx="1869001" cy="1713251"/>
      </dsp:txXfrm>
    </dsp:sp>
    <dsp:sp modelId="{B18584CF-2B32-4CDC-86B3-244518C3B35C}">
      <dsp:nvSpPr>
        <dsp:cNvPr id="0" name=""/>
        <dsp:cNvSpPr/>
      </dsp:nvSpPr>
      <dsp:spPr>
        <a:xfrm>
          <a:off x="377389" y="2011772"/>
          <a:ext cx="3115003" cy="3115003"/>
        </a:xfrm>
        <a:prstGeom prst="ellipse">
          <a:avLst/>
        </a:prstGeom>
        <a:solidFill>
          <a:schemeClr val="lt1">
            <a:alpha val="50000"/>
            <a:hueOff val="0"/>
            <a:satOff val="0"/>
            <a:lumOff val="0"/>
            <a:alphaOff val="0"/>
          </a:schemeClr>
        </a:solidFill>
        <a:ln w="38100" cap="flat" cmpd="sng" algn="ctr">
          <a:solidFill>
            <a:srgbClr val="31406E"/>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r>
            <a:rPr lang="en-US" sz="3000" kern="1200" dirty="0"/>
            <a:t>Data Standards</a:t>
          </a:r>
        </a:p>
      </dsp:txBody>
      <dsp:txXfrm>
        <a:off x="670718" y="2816482"/>
        <a:ext cx="1869001" cy="17132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F3A96E-ABE8-4325-AD42-786D13FC3A00}">
      <dsp:nvSpPr>
        <dsp:cNvPr id="0" name=""/>
        <dsp:cNvSpPr/>
      </dsp:nvSpPr>
      <dsp:spPr>
        <a:xfrm rot="10800000">
          <a:off x="1346401" y="2707"/>
          <a:ext cx="4347079" cy="1191176"/>
        </a:xfrm>
        <a:prstGeom prst="homePlate">
          <a:avLst/>
        </a:prstGeom>
        <a:solidFill>
          <a:srgbClr val="31406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5276" tIns="133350" rIns="24892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EO 13335</a:t>
          </a:r>
        </a:p>
      </dsp:txBody>
      <dsp:txXfrm rot="10800000">
        <a:off x="1644195" y="2707"/>
        <a:ext cx="4049285" cy="1191176"/>
      </dsp:txXfrm>
    </dsp:sp>
    <dsp:sp modelId="{5589208F-0100-47DA-8359-94A544B85CDD}">
      <dsp:nvSpPr>
        <dsp:cNvPr id="0" name=""/>
        <dsp:cNvSpPr/>
      </dsp:nvSpPr>
      <dsp:spPr>
        <a:xfrm>
          <a:off x="843480" y="95374"/>
          <a:ext cx="1005840" cy="1005840"/>
        </a:xfrm>
        <a:prstGeom prst="ellipse">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49080D7-6824-4572-B28E-2B2EE24AEAD4}">
      <dsp:nvSpPr>
        <dsp:cNvPr id="0" name=""/>
        <dsp:cNvSpPr/>
      </dsp:nvSpPr>
      <dsp:spPr>
        <a:xfrm rot="10800000">
          <a:off x="1346401" y="1549457"/>
          <a:ext cx="4347079" cy="1191176"/>
        </a:xfrm>
        <a:prstGeom prst="homePlate">
          <a:avLst/>
        </a:prstGeom>
        <a:solidFill>
          <a:srgbClr val="31406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5276" tIns="133350" rIns="24892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HITECH Act</a:t>
          </a:r>
        </a:p>
      </dsp:txBody>
      <dsp:txXfrm rot="10800000">
        <a:off x="1644195" y="1549457"/>
        <a:ext cx="4049285" cy="1191176"/>
      </dsp:txXfrm>
    </dsp:sp>
    <dsp:sp modelId="{48762877-E09B-40C1-8F1A-99AD485CB57B}">
      <dsp:nvSpPr>
        <dsp:cNvPr id="0" name=""/>
        <dsp:cNvSpPr/>
      </dsp:nvSpPr>
      <dsp:spPr>
        <a:xfrm>
          <a:off x="843480" y="1642125"/>
          <a:ext cx="1005840" cy="1005840"/>
        </a:xfrm>
        <a:prstGeom prst="ellipse">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76F3207-4D02-4895-A1FF-1D6DE831AC14}">
      <dsp:nvSpPr>
        <dsp:cNvPr id="0" name=""/>
        <dsp:cNvSpPr/>
      </dsp:nvSpPr>
      <dsp:spPr>
        <a:xfrm rot="10800000">
          <a:off x="1346401" y="3096208"/>
          <a:ext cx="4347079" cy="1191176"/>
        </a:xfrm>
        <a:prstGeom prst="homePlate">
          <a:avLst/>
        </a:prstGeom>
        <a:solidFill>
          <a:srgbClr val="31406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5276" tIns="133350" rIns="24892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21</a:t>
          </a:r>
          <a:r>
            <a:rPr lang="en-US" sz="3500" kern="1200" baseline="30000" dirty="0"/>
            <a:t>st</a:t>
          </a:r>
          <a:r>
            <a:rPr lang="en-US" sz="3500" kern="1200" dirty="0"/>
            <a:t> Century Cures Act</a:t>
          </a:r>
        </a:p>
      </dsp:txBody>
      <dsp:txXfrm rot="10800000">
        <a:off x="1644195" y="3096208"/>
        <a:ext cx="4049285" cy="1191176"/>
      </dsp:txXfrm>
    </dsp:sp>
    <dsp:sp modelId="{73063660-7FB0-4BBB-A192-44A1F4BF25BA}">
      <dsp:nvSpPr>
        <dsp:cNvPr id="0" name=""/>
        <dsp:cNvSpPr/>
      </dsp:nvSpPr>
      <dsp:spPr>
        <a:xfrm>
          <a:off x="843480" y="3188876"/>
          <a:ext cx="1005840" cy="1005840"/>
        </a:xfrm>
        <a:prstGeom prst="ellipse">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7A0880-1A9C-4CA8-8DF0-29F3ED1E5C93}">
      <dsp:nvSpPr>
        <dsp:cNvPr id="0" name=""/>
        <dsp:cNvSpPr/>
      </dsp:nvSpPr>
      <dsp:spPr>
        <a:xfrm>
          <a:off x="1045099" y="0"/>
          <a:ext cx="3171026" cy="3171018"/>
        </a:xfrm>
        <a:prstGeom prst="ellipse">
          <a:avLst/>
        </a:prstGeom>
        <a:solidFill>
          <a:schemeClr val="accent1">
            <a:shade val="80000"/>
            <a:alpha val="50000"/>
            <a:hueOff val="0"/>
            <a:satOff val="0"/>
            <a:lumOff val="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Health IT Certification</a:t>
          </a:r>
        </a:p>
      </dsp:txBody>
      <dsp:txXfrm>
        <a:off x="1509485" y="464385"/>
        <a:ext cx="2242254" cy="2242248"/>
      </dsp:txXfrm>
    </dsp:sp>
    <dsp:sp modelId="{B75B9F1D-7C4E-4D14-A8CD-56C8D30D97FC}">
      <dsp:nvSpPr>
        <dsp:cNvPr id="0" name=""/>
        <dsp:cNvSpPr/>
      </dsp:nvSpPr>
      <dsp:spPr>
        <a:xfrm>
          <a:off x="2675691" y="2114893"/>
          <a:ext cx="3171026" cy="3171018"/>
        </a:xfrm>
        <a:prstGeom prst="ellipse">
          <a:avLst/>
        </a:prstGeom>
        <a:solidFill>
          <a:schemeClr val="accent1">
            <a:shade val="80000"/>
            <a:alpha val="50000"/>
            <a:hueOff val="126613"/>
            <a:satOff val="-11552"/>
            <a:lumOff val="8768"/>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 Industry Standards Coordination</a:t>
          </a:r>
        </a:p>
      </dsp:txBody>
      <dsp:txXfrm>
        <a:off x="3140077" y="2579278"/>
        <a:ext cx="2242254" cy="2242248"/>
      </dsp:txXfrm>
    </dsp:sp>
    <dsp:sp modelId="{0EBF0DF0-8855-487C-BBC9-037A25335482}">
      <dsp:nvSpPr>
        <dsp:cNvPr id="0" name=""/>
        <dsp:cNvSpPr/>
      </dsp:nvSpPr>
      <dsp:spPr>
        <a:xfrm>
          <a:off x="4307252" y="0"/>
          <a:ext cx="3171026" cy="3171018"/>
        </a:xfrm>
        <a:prstGeom prst="ellipse">
          <a:avLst/>
        </a:prstGeom>
        <a:solidFill>
          <a:schemeClr val="accent1">
            <a:shade val="80000"/>
            <a:alpha val="50000"/>
            <a:hueOff val="253227"/>
            <a:satOff val="-23104"/>
            <a:lumOff val="17535"/>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USCDI</a:t>
          </a:r>
        </a:p>
        <a:p>
          <a:pPr marL="0" lvl="0" indent="0" algn="ctr" defTabSz="1244600">
            <a:lnSpc>
              <a:spcPct val="90000"/>
            </a:lnSpc>
            <a:spcBef>
              <a:spcPct val="0"/>
            </a:spcBef>
            <a:spcAft>
              <a:spcPct val="35000"/>
            </a:spcAft>
            <a:buNone/>
          </a:pPr>
          <a:r>
            <a:rPr lang="en-US" sz="2800" kern="1200" dirty="0"/>
            <a:t>USCDI+</a:t>
          </a:r>
        </a:p>
      </dsp:txBody>
      <dsp:txXfrm>
        <a:off x="4771638" y="464385"/>
        <a:ext cx="2242254" cy="2242248"/>
      </dsp:txXfrm>
    </dsp:sp>
    <dsp:sp modelId="{9FBEB553-510F-4D5E-AA86-A4A061342179}">
      <dsp:nvSpPr>
        <dsp:cNvPr id="0" name=""/>
        <dsp:cNvSpPr/>
      </dsp:nvSpPr>
      <dsp:spPr>
        <a:xfrm>
          <a:off x="5937844" y="2114893"/>
          <a:ext cx="3171026" cy="3171018"/>
        </a:xfrm>
        <a:prstGeom prst="ellipse">
          <a:avLst/>
        </a:prstGeom>
        <a:solidFill>
          <a:schemeClr val="accent1">
            <a:shade val="80000"/>
            <a:alpha val="50000"/>
            <a:hueOff val="379840"/>
            <a:satOff val="-34657"/>
            <a:lumOff val="26303"/>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TEFCA</a:t>
          </a:r>
        </a:p>
      </dsp:txBody>
      <dsp:txXfrm>
        <a:off x="6402230" y="2579278"/>
        <a:ext cx="2242254" cy="2242248"/>
      </dsp:txXfrm>
    </dsp:sp>
    <dsp:sp modelId="{ACB4D50D-8204-4585-9DBC-D2C5C6F50B83}">
      <dsp:nvSpPr>
        <dsp:cNvPr id="0" name=""/>
        <dsp:cNvSpPr/>
      </dsp:nvSpPr>
      <dsp:spPr>
        <a:xfrm>
          <a:off x="7568436" y="0"/>
          <a:ext cx="3171026" cy="3171018"/>
        </a:xfrm>
        <a:prstGeom prst="ellipse">
          <a:avLst/>
        </a:prstGeom>
        <a:solidFill>
          <a:schemeClr val="accent1">
            <a:shade val="80000"/>
            <a:alpha val="50000"/>
            <a:hueOff val="506453"/>
            <a:satOff val="-46209"/>
            <a:lumOff val="35070"/>
            <a:alphaOff val="0"/>
          </a:schemeClr>
        </a:solidFill>
        <a:ln w="38100" cap="flat" cmpd="sng" algn="ctr">
          <a:solidFill>
            <a:schemeClr val="lt1">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Information Blocking</a:t>
          </a:r>
          <a:endParaRPr lang="en-US" sz="2800" kern="1200" dirty="0"/>
        </a:p>
      </dsp:txBody>
      <dsp:txXfrm>
        <a:off x="8032822" y="464385"/>
        <a:ext cx="2242254" cy="22422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BD68C0-E2B4-2F4B-B3B4-A46DDB25BFB5}">
      <dsp:nvSpPr>
        <dsp:cNvPr id="0" name=""/>
        <dsp:cNvSpPr/>
      </dsp:nvSpPr>
      <dsp:spPr>
        <a:xfrm>
          <a:off x="2922150" y="1078185"/>
          <a:ext cx="1161796" cy="116179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lvl="0" indent="0" algn="ctr" defTabSz="933450">
            <a:lnSpc>
              <a:spcPct val="90000"/>
            </a:lnSpc>
            <a:spcBef>
              <a:spcPct val="0"/>
            </a:spcBef>
            <a:spcAft>
              <a:spcPct val="35000"/>
            </a:spcAft>
            <a:buNone/>
          </a:pPr>
          <a:r>
            <a:rPr lang="en-US" sz="2100" kern="1200" dirty="0"/>
            <a:t>AI System</a:t>
          </a:r>
        </a:p>
      </dsp:txBody>
      <dsp:txXfrm>
        <a:off x="3092291" y="1248326"/>
        <a:ext cx="821514" cy="821514"/>
      </dsp:txXfrm>
    </dsp:sp>
    <dsp:sp modelId="{F673D1E6-9918-2541-8813-7AD5C4C8EACA}">
      <dsp:nvSpPr>
        <dsp:cNvPr id="0" name=""/>
        <dsp:cNvSpPr/>
      </dsp:nvSpPr>
      <dsp:spPr>
        <a:xfrm rot="13395664">
          <a:off x="2183633" y="717147"/>
          <a:ext cx="988836" cy="33111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CD08942-3D1F-814E-96E6-CCCD26A24FEA}">
      <dsp:nvSpPr>
        <dsp:cNvPr id="0" name=""/>
        <dsp:cNvSpPr/>
      </dsp:nvSpPr>
      <dsp:spPr>
        <a:xfrm>
          <a:off x="1766143" y="219522"/>
          <a:ext cx="1103707" cy="64868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t>Trained Model</a:t>
          </a:r>
        </a:p>
      </dsp:txBody>
      <dsp:txXfrm>
        <a:off x="1785142" y="238521"/>
        <a:ext cx="1065709" cy="610690"/>
      </dsp:txXfrm>
    </dsp:sp>
    <dsp:sp modelId="{94A3860C-31A9-5747-8A54-1E9B90918DC2}">
      <dsp:nvSpPr>
        <dsp:cNvPr id="0" name=""/>
        <dsp:cNvSpPr/>
      </dsp:nvSpPr>
      <dsp:spPr>
        <a:xfrm rot="19509225">
          <a:off x="3927693" y="765004"/>
          <a:ext cx="1243522" cy="33111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3DD986E-99B6-034A-AE12-72A3D766F2F3}">
      <dsp:nvSpPr>
        <dsp:cNvPr id="0" name=""/>
        <dsp:cNvSpPr/>
      </dsp:nvSpPr>
      <dsp:spPr>
        <a:xfrm>
          <a:off x="4507873" y="270867"/>
          <a:ext cx="1103707" cy="60886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t>Training Data</a:t>
          </a:r>
        </a:p>
      </dsp:txBody>
      <dsp:txXfrm>
        <a:off x="4525706" y="288700"/>
        <a:ext cx="1068041" cy="573200"/>
      </dsp:txXfrm>
    </dsp:sp>
    <dsp:sp modelId="{E69D18F3-2D58-E34A-9F2A-4AC87C2D7606}">
      <dsp:nvSpPr>
        <dsp:cNvPr id="0" name=""/>
        <dsp:cNvSpPr/>
      </dsp:nvSpPr>
      <dsp:spPr>
        <a:xfrm rot="8157">
          <a:off x="4146223" y="1496324"/>
          <a:ext cx="1070060" cy="331112"/>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6A358F1-2942-924E-A4D1-5E88294C4BBD}">
      <dsp:nvSpPr>
        <dsp:cNvPr id="0" name=""/>
        <dsp:cNvSpPr/>
      </dsp:nvSpPr>
      <dsp:spPr>
        <a:xfrm>
          <a:off x="4664428" y="1130756"/>
          <a:ext cx="1103707" cy="106478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4290" tIns="34290" rIns="34290" bIns="34290" numCol="1" spcCol="1270" anchor="ctr" anchorCtr="0">
          <a:noAutofit/>
        </a:bodyPr>
        <a:lstStyle/>
        <a:p>
          <a:pPr marL="0" lvl="0" indent="0" algn="ctr" defTabSz="800100">
            <a:lnSpc>
              <a:spcPct val="90000"/>
            </a:lnSpc>
            <a:spcBef>
              <a:spcPct val="0"/>
            </a:spcBef>
            <a:spcAft>
              <a:spcPct val="35000"/>
            </a:spcAft>
            <a:buNone/>
          </a:pPr>
          <a:r>
            <a:rPr lang="en-US" sz="1800" kern="1200" dirty="0"/>
            <a:t>Training Strategy</a:t>
          </a:r>
        </a:p>
      </dsp:txBody>
      <dsp:txXfrm>
        <a:off x="4695614" y="1161942"/>
        <a:ext cx="1041335" cy="1002413"/>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4.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9D425B-9EB3-4E09-A6F1-C01FF2264EFF}"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5CFAF8-986C-4A56-8E2D-9126E14CE1F9}" type="slidenum">
              <a:rPr lang="en-US" smtClean="0"/>
              <a:t>‹#›</a:t>
            </a:fld>
            <a:endParaRPr lang="en-US"/>
          </a:p>
        </p:txBody>
      </p:sp>
    </p:spTree>
    <p:extLst>
      <p:ext uri="{BB962C8B-B14F-4D97-AF65-F5344CB8AC3E}">
        <p14:creationId xmlns:p14="http://schemas.microsoft.com/office/powerpoint/2010/main" val="338464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geeksforgeeks.org/understanding-googlenet-model-cnn-architecture/"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924BD4B1-1280-7548-9F4C-5B66515A941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itchFamily="34" charset="0"/>
              </a:rPr>
              <a:pPr marL="0" marR="0" lvl="0" indent="0" algn="r" defTabSz="914377"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pitchFamily="34" charset="0"/>
            </a:endParaRPr>
          </a:p>
        </p:txBody>
      </p:sp>
    </p:spTree>
    <p:extLst>
      <p:ext uri="{BB962C8B-B14F-4D97-AF65-F5344CB8AC3E}">
        <p14:creationId xmlns:p14="http://schemas.microsoft.com/office/powerpoint/2010/main" val="1381603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BB4D4B-F551-E742-B46B-A78978471A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0921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F842A-2378-52A6-4E21-D9B50FABCB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9A7165-9865-B8B9-5520-B4CF063D63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2D69D6-DE6B-BAD1-50FA-5DF3D3255DB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E3EB51-B84D-7BA4-35D8-6546EBF9999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BB4D4B-F551-E742-B46B-A78978471A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14648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26E5CFB-1D2B-9147-A073-F0157345FB7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7304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BB4D4B-F551-E742-B46B-A78978471A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793161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BB4D4B-F551-E742-B46B-A78978471A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67484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BB4D4B-F551-E742-B46B-A78978471A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86480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BB4D4B-F551-E742-B46B-A78978471A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5247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56F93-94E9-E160-E512-08700DF5E9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77C90B-279F-5AFA-F12E-01F4208F8E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C56CE6-4317-2625-E270-C1E69974B4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81C211-197D-1F99-3E9B-169BD784207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BB4D4B-F551-E742-B46B-A78978471A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47700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A5D84A-EBBF-690E-069A-1016279C07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2D8281-F5D2-B0EA-0D25-FE922F7D86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2395CB-BFC6-1765-CA30-5373BBA50D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713C77-E84B-3AE5-711C-2D45760BCEF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BB4D4B-F551-E742-B46B-A78978471A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109310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4F5B0C-9E29-CFA9-F825-A24CBACA4D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A8C439-B3F7-F41B-8D48-1CC6CB542A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48A4A2-EC03-6E2A-89A3-E7923F5ACC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6810223-5854-8FC5-3B84-0CDC8A04768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BB4D4B-F551-E742-B46B-A78978471A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3407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9DA03-9A07-F9CE-B378-CD52D7416A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ED41B7-798C-2D86-FFF8-6D04324D71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BA7367-EC14-701A-875A-E1D2B760725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46A089-6EF2-6A30-3220-545B55B5B15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BB4D4B-F551-E742-B46B-A78978471A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776913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FF708-7961-A034-6824-F08E7D85F0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B89636-F1FB-2E2F-DDF5-11E40A41B1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2BDBE0-4202-33FF-F55C-EC3C6375DE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6B9232A-1866-3480-E22E-92C72E5F244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BB4D4B-F551-E742-B46B-A78978471A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740241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Purpose:  Introduce in-distribution and OOD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Out-of-Distribution refers to </a:t>
            </a:r>
            <a:r>
              <a:rPr lang="en-US" b="1"/>
              <a:t>data that was collected at a different time, and possibly under different conditions or in a different environment, then the data collected to create the model</a:t>
            </a:r>
            <a:r>
              <a:rPr lang="en-US"/>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Wanted: prediction label with uncertainty </a:t>
            </a:r>
            <a:r>
              <a:rPr lang="en-US">
                <a:sym typeface="Wingdings" panose="05000000000000000000" pitchFamily="2" charset="2"/>
              </a:rPr>
              <a:t> cannot train a class “Other” that would correspond to OOD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sym typeface="Wingdings" panose="05000000000000000000" pitchFamily="2" charset="2"/>
              </a:rPr>
              <a:t>All logit outputs are scaled wot confidence/probability values   benign: malignant = 0.5+/-0.5 : 0.5+/-0.5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Scientific communities need to have uncertainty quantification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sym typeface="Wingdings" panose="05000000000000000000" pitchFamily="2" charset="2"/>
              </a:rPr>
              <a:t> </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Hallucination in AI refers to the generation of outputs that may sound plausible but are either factually incorrect or unrelated to the given context. These outputs often emerge from the AI model's inherent biases, lack of real-world understanding, or training data limitations.</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4E2ABAB-E169-4BFF-A90C-E2CF4F50CDC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9499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Pathologist is the oracle</a:t>
            </a:r>
          </a:p>
          <a:p>
            <a:pPr algn="l"/>
            <a:r>
              <a:rPr lang="en-US" dirty="0"/>
              <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4E2ABAB-E169-4BFF-A90C-E2CF4F50CDC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830382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a:latin typeface="NimbusRomNo9L-Regu"/>
              </a:rPr>
              <a:t>the predictions to indicate that a model “knows what it does not know” due to the inputs straying away from the training data distribution.</a:t>
            </a:r>
          </a:p>
          <a:p>
            <a:pPr algn="l"/>
            <a:r>
              <a:rPr lang="en-US" sz="1800" b="0" i="0" u="none" strike="noStrike" baseline="0">
                <a:latin typeface="NimbusRomNo9L-Regu"/>
              </a:rPr>
              <a:t>From: </a:t>
            </a:r>
            <a:r>
              <a:rPr lang="en-US" sz="1800" b="0" i="0" u="none" strike="noStrike" baseline="0">
                <a:latin typeface="NimbusRomNo9L-Medi"/>
              </a:rPr>
              <a:t>Can You Trust Your Model’s Uncertainty? Evaluating Predictive Uncertainty Under Dataset Shift</a:t>
            </a:r>
            <a:endParaRPr lang="en-US" sz="1800" b="0" i="0" u="none" strike="noStrike" baseline="0">
              <a:latin typeface="NimbusRomNo9L-Regu"/>
            </a:endParaRPr>
          </a:p>
          <a:p>
            <a:pPr algn="l"/>
            <a:endParaRPr lang="en-US"/>
          </a:p>
          <a:p>
            <a:pPr algn="l"/>
            <a:r>
              <a:rPr lang="en-US"/>
              <a:t>how well the predicted output probabilities of the model matches the actual probabilities of the ground truth distribution</a:t>
            </a:r>
          </a:p>
          <a:p>
            <a:pPr algn="l"/>
            <a:r>
              <a:rPr lang="en-US"/>
              <a:t>https://torchmetrics.readthedocs.io/en/stable/classification/calibration_error.html</a:t>
            </a:r>
          </a:p>
          <a:p>
            <a:pPr algn="l"/>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Existing UQ methods focus on input attribution maps and output calibration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Frequency of screening will increase </a:t>
            </a:r>
            <a:r>
              <a:rPr lang="en-US">
                <a:sym typeface="Wingdings" panose="05000000000000000000" pitchFamily="2" charset="2"/>
              </a:rPr>
              <a:t> improved health care</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Expert’s load will decrease </a:t>
            </a:r>
            <a:r>
              <a:rPr lang="en-US">
                <a:sym typeface="Wingdings" panose="05000000000000000000" pitchFamily="2" charset="2"/>
              </a:rPr>
              <a:t> reduced cost</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Partner AI and expert to reduce mistakes </a:t>
            </a:r>
            <a:r>
              <a:rPr lang="en-US">
                <a:sym typeface="Wingdings" panose="05000000000000000000" pitchFamily="2" charset="2"/>
              </a:rPr>
              <a:t> reduced errors</a:t>
            </a:r>
            <a:endParaRPr lang="en-US"/>
          </a:p>
          <a:p>
            <a:pPr algn="l"/>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4E2ABAB-E169-4BFF-A90C-E2CF4F50CDC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43547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hlinkClick r:id="rId3"/>
              </a:rPr>
              <a:t>https://www.geeksforgeeks.org/understanding-googlenet-model-cnn-architecture/</a:t>
            </a:r>
            <a:endParaRPr lang="en-US" sz="1200"/>
          </a:p>
          <a:p>
            <a:endParaRPr lang="en-US">
              <a:cs typeface="Calibri"/>
            </a:endParaRPr>
          </a:p>
          <a:p>
            <a:r>
              <a:rPr lang="en-US">
                <a:cs typeface="Calibri"/>
              </a:rPr>
              <a:t>Revisit nodes w/o text.</a:t>
            </a: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4E2ABAB-E169-4BFF-A90C-E2CF4F50CDC9}"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01583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48B77-633B-D4AA-F143-25D3B96614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F12944-B291-287B-65F2-464C02615C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19D3F5-3FB7-DAD8-C78A-8CC8748BCF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699DC0F-A364-4627-C5A6-F4AC194CB36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BB4D4B-F551-E742-B46B-A78978471A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58327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72721-6EE1-9AAF-BE25-1FD3DC267B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FAAE99-E558-F3AB-41DC-47479B8C1D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AB3B4F-3C95-E09B-2F61-2358B29A0F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869114-8CD7-429F-2F73-6FD8802FF0B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BB4D4B-F551-E742-B46B-A78978471A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322028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BB4D4B-F551-E742-B46B-A78978471A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791696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ED59C-9694-A912-22AC-AD76921F4A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D2BC7B-51B9-20E3-3301-D44BDE64D2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6435B8-765F-A3EE-FCA5-F2546169950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A78F740-67FA-4C97-D731-51D85D858CA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BB4D4B-F551-E742-B46B-A78978471A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666260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0BB4D4B-F551-E742-B46B-A78978471A2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181989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194" name="Rectangle 2"/>
          <p:cNvSpPr>
            <a:spLocks noGrp="1" noRot="1" noChangeAspect="1" noChangeArrowheads="1" noTextEdit="1"/>
          </p:cNvSpPr>
          <p:nvPr>
            <p:ph type="sldImg"/>
          </p:nvPr>
        </p:nvSpPr>
        <p:spPr>
          <a:xfrm>
            <a:off x="393700" y="692150"/>
            <a:ext cx="6070600" cy="3416300"/>
          </a:xfrm>
          <a:ln/>
        </p:spPr>
      </p:sp>
      <p:sp>
        <p:nvSpPr>
          <p:cNvPr id="1032195"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14878603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535428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Tara’s slide before this; Shown during AM Break</a:t>
            </a:r>
          </a:p>
        </p:txBody>
      </p:sp>
      <p:sp>
        <p:nvSpPr>
          <p:cNvPr id="4" name="Slide Number Placeholder 3"/>
          <p:cNvSpPr>
            <a:spLocks noGrp="1"/>
          </p:cNvSpPr>
          <p:nvPr>
            <p:ph type="sldNum" sz="quarter" idx="5"/>
          </p:nvPr>
        </p:nvSpPr>
        <p:spPr/>
        <p:txBody>
          <a:bodyPr/>
          <a:lstStyle/>
          <a:p>
            <a:fld id="{895CFAF8-986C-4A56-8E2D-9126E14CE1F9}" type="slidenum">
              <a:rPr lang="en-US" smtClean="0"/>
              <a:t>60</a:t>
            </a:fld>
            <a:endParaRPr lang="en-US"/>
          </a:p>
        </p:txBody>
      </p:sp>
    </p:spTree>
    <p:extLst>
      <p:ext uri="{BB962C8B-B14F-4D97-AF65-F5344CB8AC3E}">
        <p14:creationId xmlns:p14="http://schemas.microsoft.com/office/powerpoint/2010/main" val="18862982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70488F4B-C8AB-4DED-82A3-6F6C06D43A3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075571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3D8CC-7C99-9043-133E-04713FBC40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15FD6A-2759-A7C8-4A72-3C90E3570A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7C399C-7B07-67CD-DAA1-38242CBBEE8F}"/>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Slide Number Placeholder 3">
            <a:extLst>
              <a:ext uri="{FF2B5EF4-FFF2-40B4-BE49-F238E27FC236}">
                <a16:creationId xmlns:a16="http://schemas.microsoft.com/office/drawing/2014/main" id="{15072976-7AE7-2C59-F997-9438A538AF5C}"/>
              </a:ext>
            </a:extLst>
          </p:cNvPr>
          <p:cNvSpPr>
            <a:spLocks noGrp="1"/>
          </p:cNvSpPr>
          <p:nvPr>
            <p:ph type="sldNum" sz="quarter" idx="10"/>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70488F4B-C8AB-4DED-82A3-6F6C06D43A3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449766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15FA5-257F-9BBA-DE44-4EACF340C8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115CBE-74F0-89DA-97AC-4F0F0D45D3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970286-3EB8-49E0-E05A-D9972B693D55}"/>
              </a:ext>
            </a:extLst>
          </p:cNvPr>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mn-cs"/>
              </a:rPr>
              <a:t>General Controls refer to regulations regarding labeling, medical device reporting, recalls, registration and listing, quality management system</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mn-cs"/>
              </a:rPr>
              <a:t>Special Controls specific to class II devices. Not common and usually for well-established device types</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mn-cs"/>
              </a:rPr>
              <a:t>De Novo provides a possible route to classify novel devices of low to moderate risk.</a:t>
            </a:r>
          </a:p>
        </p:txBody>
      </p:sp>
      <p:sp>
        <p:nvSpPr>
          <p:cNvPr id="4" name="Slide Number Placeholder 3">
            <a:extLst>
              <a:ext uri="{FF2B5EF4-FFF2-40B4-BE49-F238E27FC236}">
                <a16:creationId xmlns:a16="http://schemas.microsoft.com/office/drawing/2014/main" id="{5C9FA2FC-6DB3-B4D6-3BF2-A6D9BC7E546B}"/>
              </a:ext>
            </a:extLst>
          </p:cNvPr>
          <p:cNvSpPr>
            <a:spLocks noGrp="1"/>
          </p:cNvSpPr>
          <p:nvPr>
            <p:ph type="sldNum" sz="quarter" idx="10"/>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70488F4B-C8AB-4DED-82A3-6F6C06D43A3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86830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FDA's authority to regulate medical devices originates from the Medical Device Amendments to the Federal Food, Drug, and Cosmetic Act, or FD&amp;C Act, of 1976. Agency has continued to evolve its </a:t>
            </a:r>
          </a:p>
          <a:p>
            <a:pPr marL="0" indent="0">
              <a:buFont typeface="Arial" panose="020B0604020202020204" pitchFamily="34" charset="0"/>
              <a:buNone/>
            </a:pPr>
            <a:r>
              <a:rPr lang="en-US" dirty="0"/>
              <a:t>laws to ensure that it regulates these products in the most efficient way as our scientific knowledge advances over time.</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Section 524B is a new section that was added directly to the FD&amp;C Act. This means its requirements are not merely suggestions; they are federal law.</a:t>
            </a:r>
          </a:p>
          <a:p>
            <a:pPr marL="171450" indent="-171450">
              <a:buFont typeface="Arial" panose="020B0604020202020204" pitchFamily="34" charset="0"/>
              <a:buChar char="•"/>
            </a:pPr>
            <a:endParaRPr lang="en-US" dirty="0"/>
          </a:p>
          <a:p>
            <a:r>
              <a:rPr lang="en-US" dirty="0"/>
              <a:t>Section 524B is the foundational law establishing new cybersecurity requirements. </a:t>
            </a:r>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70488F4B-C8AB-4DED-82A3-6F6C06D43A3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051368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FDA also considers the “ability to connect to the internet” to include devices that are able to connect to the internet, whether intentionally or unintentionally, through any means (including at any point identified in the evaluation of the threat surface of the device and the environment of use). It is well-demonstrated that if a device has the ability to connect to the Internet, it is possible that it can be connected to the Internet, regardless of whether such connectivity was intended by the device sponsor.</a:t>
            </a:r>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70488F4B-C8AB-4DED-82A3-6F6C06D43A3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95691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70488F4B-C8AB-4DED-82A3-6F6C06D43A3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34283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mn-cs"/>
              </a:rPr>
              <a:t>Guidance Documents: FDA issues guidance documents to describe the agency's current thinking and recommendations on a specific topic. </a:t>
            </a:r>
            <a:r>
              <a:rPr kumimoji="0" lang="en-US" sz="900" b="0" i="0" u="none" strike="noStrike" kern="1200" cap="none" spc="0" normalizeH="0" baseline="0" noProof="0" dirty="0" err="1">
                <a:ln>
                  <a:noFill/>
                </a:ln>
                <a:solidFill>
                  <a:prstClr val="black"/>
                </a:solidFill>
                <a:effectLst/>
                <a:uLnTx/>
                <a:uFillTx/>
                <a:latin typeface="Calibri"/>
                <a:ea typeface="+mn-ea"/>
                <a:cs typeface="+mn-cs"/>
              </a:rPr>
              <a:t>Guidances</a:t>
            </a:r>
            <a:r>
              <a:rPr kumimoji="0" lang="en-US" sz="900" b="0" i="0" u="none" strike="noStrike" kern="1200" cap="none" spc="0" normalizeH="0" baseline="0" noProof="0" dirty="0">
                <a:ln>
                  <a:noFill/>
                </a:ln>
                <a:solidFill>
                  <a:prstClr val="black"/>
                </a:solidFill>
                <a:effectLst/>
                <a:uLnTx/>
                <a:uFillTx/>
                <a:latin typeface="Calibri"/>
                <a:ea typeface="+mn-ea"/>
                <a:cs typeface="+mn-cs"/>
              </a:rPr>
              <a:t> explain how to comply with the requirements of the law and regulations. While they are not legally binding, they are a critical resource that industry follows closely to ensure a smooth regulatory process and demonstrate compliance.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Calibri"/>
                <a:ea typeface="+mn-ea"/>
                <a:cs typeface="+mn-cs"/>
              </a:rPr>
              <a:t>FDA premarket cyber guidance document is the agency's official recommendations for how manufacturers can satisfy legal obligations under Section 524B of FD&amp;C Act.</a:t>
            </a:r>
          </a:p>
        </p:txBody>
      </p:sp>
      <p:sp>
        <p:nvSpPr>
          <p:cNvPr id="4" name="Slide Number Placeholder 3"/>
          <p:cNvSpPr>
            <a:spLocks noGrp="1"/>
          </p:cNvSpPr>
          <p:nvPr>
            <p:ph type="sldNum" sz="quarter" idx="10"/>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70488F4B-C8AB-4DED-82A3-6F6C06D43A3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667203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0488F4B-C8AB-4DED-82A3-6F6C06D43A36}" type="slidenum">
              <a:rPr kumimoji="0" lang="en-US" sz="1200" b="0" i="0" u="none" strike="noStrike" kern="1200" cap="none" spc="0" normalizeH="0" baseline="0" noProof="0" smtClean="0">
                <a:ln>
                  <a:noFill/>
                </a:ln>
                <a:solidFill>
                  <a:prstClr val="black"/>
                </a:solidFill>
                <a:effectLst/>
                <a:uLnTx/>
                <a:uFillTx/>
                <a:latin typeface="Calibri"/>
                <a:ea typeface="ＭＳ Ｐゴシック" pitchFamily="34"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a:ea typeface="ＭＳ Ｐゴシック" pitchFamily="34" charset="-128"/>
              <a:cs typeface="+mn-cs"/>
            </a:endParaRPr>
          </a:p>
        </p:txBody>
      </p:sp>
    </p:spTree>
    <p:extLst>
      <p:ext uri="{BB962C8B-B14F-4D97-AF65-F5344CB8AC3E}">
        <p14:creationId xmlns:p14="http://schemas.microsoft.com/office/powerpoint/2010/main" val="42439931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Recommended verbal transitions</a:t>
            </a:r>
          </a:p>
          <a:p>
            <a:r>
              <a:rPr lang="en-US" dirty="0"/>
              <a:t>Between Slides 1 and 2:</a:t>
            </a:r>
          </a:p>
          <a:p>
            <a:r>
              <a:rPr lang="en-US" dirty="0"/>
              <a:t>“That shared responsibility becomes increasingly important under the proposed HIPAA Security Rule.”</a:t>
            </a:r>
          </a:p>
          <a:p>
            <a:r>
              <a:rPr lang="en-US" dirty="0"/>
              <a:t>Between Slides 2 and 3:</a:t>
            </a:r>
          </a:p>
          <a:p>
            <a:r>
              <a:rPr lang="en-US" dirty="0"/>
              <a:t>“But translating these requirements into device-level checkboxes can produce the wrong clinical architecture.”</a:t>
            </a:r>
          </a:p>
          <a:p>
            <a:r>
              <a:rPr lang="en-US" dirty="0"/>
              <a:t>Between Slides 3 and 4:</a:t>
            </a:r>
          </a:p>
          <a:p>
            <a:r>
              <a:rPr lang="en-US" dirty="0"/>
              <a:t>“While regulation raises the security baseline, AI is increasing the speed at which new weaknesses can be discovered.”</a:t>
            </a:r>
          </a:p>
          <a:p>
            <a:r>
              <a:rPr lang="en-US" dirty="0"/>
              <a:t>With these changes, the deck tells one clear story: </a:t>
            </a:r>
            <a:r>
              <a:rPr lang="en-US" b="1" dirty="0"/>
              <a:t>shared responsibility, rising requirements, safe implementation and faster coordination.</a:t>
            </a: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B25ACA-5F86-4CF0-853B-FF47047B757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77272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DEV SEC OPS</a:t>
            </a:r>
            <a:endParaRPr dirty="0"/>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Presenter guidance:</a:t>
            </a:r>
          </a:p>
          <a:p>
            <a:r>
              <a:t>• HIPAA regulates the hospital or other regulated entity; it does not directly impose these operational requirements on the manufacturer merely because it manufactured the device.</a:t>
            </a:r>
          </a:p>
          <a:p>
            <a:r>
              <a:t>• OT without ePHI is not automatically in scope. It may become a relevant electronic information system when it can otherwise affect the confidentiality, integrity or availability of ePHI.</a:t>
            </a:r>
          </a:p>
          <a:p>
            <a:r>
              <a:t>• Annual penetration testing applies to relevant electronic information systems, not necessarily to every individual medical device.</a:t>
            </a:r>
          </a:p>
          <a:p>
            <a:r>
              <a:t>• The FDA-authorized medical-device exceptions are specific exceptions to device-level MFA and encryption, not blanket exemptions from the Security Rule.</a:t>
            </a:r>
          </a:p>
          <a:p>
            <a:endParaRPr/>
          </a:p>
          <a:p>
            <a:r>
              <a:t>FDA-authorized medical-device exception:</a:t>
            </a:r>
          </a:p>
          <a:p>
            <a:r>
              <a:t>• Encryption: proposed 45 CFR § 164.312(b)(3)(iv) and (b)(4), Federal Register pp. 1017–1018.</a:t>
            </a:r>
          </a:p>
          <a:p>
            <a:r>
              <a:t>• MFA: proposed 45 CFR § 164.312(f)(2)(iii)(C) and (f)(2)(iv), Federal Register pp. 1018–1019.</a:t>
            </a:r>
          </a:p>
          <a:p>
            <a:r>
              <a:t>• Supported devices associated with submissions received on or after March 29, 2023 are presumed to have reasonable and appropriate compensating controls when the HDO deploys the security measures prescribed by the FDA-authorized label, including applicable manufacturer-recommended or required updates and patches.</a:t>
            </a:r>
          </a:p>
          <a:p>
            <a:endParaRPr/>
          </a:p>
          <a:p>
            <a:r>
              <a:t>[Sources]</a:t>
            </a:r>
          </a:p>
          <a:p>
            <a:r>
              <a:t>- HHS, HIPAA Security Rule To Strengthen the Cybersecurity of Electronic Protected Health Information, 90 Fed. Reg. 898 (Jan. 6, 2025), proposed 45 CFR §§ 164.304, 164.308(a)(1)-(5), (10), (13), and 164.312(a)-(i): https://www.federalregister.gov/documents/2025/01/06/2024-30983/hipaa-security-rule-to-strengthen-the-cybersecurity-of-electronic-protected-health-information</a:t>
            </a:r>
          </a:p>
          <a:p>
            <a:r>
              <a:t>- Official PDF: https://www.govinfo.gov/content/pkg/FR-2025-01-06/pdf/2024-30983.pdf</a:t>
            </a:r>
          </a:p>
          <a:p>
            <a:r>
              <a:t>- Siemens Healthineers official corporate logo asset: https://www.siemens-healthineers.com/</a:t>
            </a:r>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HAWK is not a medical-device example; it demonstrates the response model. AI can accelerate the signal, but experts must verify applicability, determine what is affected and coordinate the response before anyone takes action. The same discipline is essential when AI identifies a potential vulnerability in a medical device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A53C60-A9B5-4B7F-ACB3-1508811DF9D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04046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slideMaster" Target="../slideMasters/slideMaster4.xml"/><Relationship Id="rId1" Type="http://schemas.openxmlformats.org/officeDocument/2006/relationships/tags" Target="../tags/tag2.xml"/><Relationship Id="rId4" Type="http://schemas.openxmlformats.org/officeDocument/2006/relationships/image" Target="../media/image7.jp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slideMaster" Target="../slideMasters/slideMaster4.xml"/><Relationship Id="rId1" Type="http://schemas.openxmlformats.org/officeDocument/2006/relationships/tags" Target="../tags/tag3.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slideMaster" Target="../slideMasters/slideMaster4.xml"/><Relationship Id="rId1" Type="http://schemas.openxmlformats.org/officeDocument/2006/relationships/tags" Target="../tags/tag4.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slideMaster" Target="../slideMasters/slideMaster4.xml"/><Relationship Id="rId1" Type="http://schemas.openxmlformats.org/officeDocument/2006/relationships/tags" Target="../tags/tag5.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6.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7.xml"/></Relationships>
</file>

<file path=ppt/slideLayouts/_rels/slideLayout15.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8.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9.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0.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1.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2.xml"/></Relationships>
</file>

<file path=ppt/slideLayouts/_rels/slideLayout20.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1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jpeg"/><Relationship Id="rId1" Type="http://schemas.openxmlformats.org/officeDocument/2006/relationships/slideMaster" Target="../slideMasters/slideMaster8.xml"/><Relationship Id="rId5" Type="http://schemas.openxmlformats.org/officeDocument/2006/relationships/image" Target="../media/image23.jpeg"/><Relationship Id="rId4" Type="http://schemas.openxmlformats.org/officeDocument/2006/relationships/image" Target="../media/image22.emf"/></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Master" Target="../slideMasters/slideMaster9.xml"/><Relationship Id="rId4" Type="http://schemas.openxmlformats.org/officeDocument/2006/relationships/image" Target="../media/image26.png"/></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7.jpeg"/><Relationship Id="rId1" Type="http://schemas.openxmlformats.org/officeDocument/2006/relationships/slideMaster" Target="../slideMasters/slideMaster9.xml"/><Relationship Id="rId4" Type="http://schemas.openxmlformats.org/officeDocument/2006/relationships/image" Target="../media/image26.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8.jpeg"/><Relationship Id="rId1" Type="http://schemas.openxmlformats.org/officeDocument/2006/relationships/slideMaster" Target="../slideMasters/slideMaster9.xml"/><Relationship Id="rId4" Type="http://schemas.openxmlformats.org/officeDocument/2006/relationships/image" Target="../media/image26.png"/></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jpeg"/><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9.jpeg"/><Relationship Id="rId1" Type="http://schemas.openxmlformats.org/officeDocument/2006/relationships/slideMaster" Target="../slideMasters/slideMaster9.xml"/><Relationship Id="rId4" Type="http://schemas.openxmlformats.org/officeDocument/2006/relationships/image" Target="../media/image26.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jpeg"/><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jpe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jpe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1.jpeg"/><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Master" Target="../slideMasters/slideMaster9.xml"/><Relationship Id="rId4" Type="http://schemas.openxmlformats.org/officeDocument/2006/relationships/image" Target="../media/image26.png"/></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7.jpeg"/><Relationship Id="rId1" Type="http://schemas.openxmlformats.org/officeDocument/2006/relationships/slideMaster" Target="../slideMasters/slideMaster9.xml"/><Relationship Id="rId4" Type="http://schemas.openxmlformats.org/officeDocument/2006/relationships/image" Target="../media/image26.png"/></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8.jpeg"/><Relationship Id="rId1" Type="http://schemas.openxmlformats.org/officeDocument/2006/relationships/slideMaster" Target="../slideMasters/slideMaster9.xml"/><Relationship Id="rId4" Type="http://schemas.openxmlformats.org/officeDocument/2006/relationships/image" Target="../media/image26.png"/></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jpeg"/><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9.jpeg"/><Relationship Id="rId1" Type="http://schemas.openxmlformats.org/officeDocument/2006/relationships/slideMaster" Target="../slideMasters/slideMaster9.xml"/><Relationship Id="rId4" Type="http://schemas.openxmlformats.org/officeDocument/2006/relationships/image" Target="../media/image26.png"/></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jpeg"/><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jpeg"/><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jpe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1.jpeg"/><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Master" Target="../slideMasters/slideMaster10.xml"/><Relationship Id="rId4" Type="http://schemas.openxmlformats.org/officeDocument/2006/relationships/image" Target="../media/image26.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7.jpeg"/><Relationship Id="rId1" Type="http://schemas.openxmlformats.org/officeDocument/2006/relationships/slideMaster" Target="../slideMasters/slideMaster10.xml"/><Relationship Id="rId4" Type="http://schemas.openxmlformats.org/officeDocument/2006/relationships/image" Target="../media/image26.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8.jpeg"/><Relationship Id="rId1" Type="http://schemas.openxmlformats.org/officeDocument/2006/relationships/slideMaster" Target="../slideMasters/slideMaster10.xml"/><Relationship Id="rId4" Type="http://schemas.openxmlformats.org/officeDocument/2006/relationships/image" Target="../media/image26.png"/></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jpeg"/><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9.jpeg"/><Relationship Id="rId1" Type="http://schemas.openxmlformats.org/officeDocument/2006/relationships/slideMaster" Target="../slideMasters/slideMaster10.xml"/><Relationship Id="rId4" Type="http://schemas.openxmlformats.org/officeDocument/2006/relationships/image" Target="../media/image26.png"/></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jpeg"/><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jpeg"/><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9.jpeg"/><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2.png"/><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1.jpeg"/><Relationship Id="rId1" Type="http://schemas.openxmlformats.org/officeDocument/2006/relationships/slideMaster" Target="../slideMasters/slideMaster10.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8067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C34259A-9CCE-F68C-6F86-CAE32DC26F7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AC3DE73-9206-65B3-F567-080E2562C201}"/>
              </a:ext>
            </a:extLst>
          </p:cNvPr>
          <p:cNvSpPr>
            <a:spLocks noGrp="1"/>
          </p:cNvSpPr>
          <p:nvPr>
            <p:ph type="dt" sz="half" idx="10"/>
          </p:nvPr>
        </p:nvSpPr>
        <p:spPr/>
        <p:txBody>
          <a:bodyPr/>
          <a:lstStyle/>
          <a:p>
            <a:fld id="{7E33E77A-0084-8A42-A57D-B7508B2FC30C}" type="datetimeFigureOut">
              <a:rPr lang="en-US" smtClean="0"/>
              <a:t>9/9/2026</a:t>
            </a:fld>
            <a:endParaRPr lang="en-US"/>
          </a:p>
        </p:txBody>
      </p:sp>
      <p:sp>
        <p:nvSpPr>
          <p:cNvPr id="5" name="Footer Placeholder 4">
            <a:extLst>
              <a:ext uri="{FF2B5EF4-FFF2-40B4-BE49-F238E27FC236}">
                <a16:creationId xmlns:a16="http://schemas.microsoft.com/office/drawing/2014/main" id="{CDEAC5D7-9A62-D66C-6092-B78B420F03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35CE05-9D8A-DB37-CF9C-63104A02F6A7}"/>
              </a:ext>
            </a:extLst>
          </p:cNvPr>
          <p:cNvSpPr>
            <a:spLocks noGrp="1"/>
          </p:cNvSpPr>
          <p:nvPr>
            <p:ph type="sldNum" sz="quarter" idx="12"/>
          </p:nvPr>
        </p:nvSpPr>
        <p:spPr/>
        <p:txBody>
          <a:bodyPr/>
          <a:lstStyle/>
          <a:p>
            <a:fld id="{6E660D8E-9576-794B-9113-3CBE4F2384AC}" type="slidenum">
              <a:rPr lang="en-US" smtClean="0"/>
              <a:t>‹#›</a:t>
            </a:fld>
            <a:endParaRPr lang="en-US"/>
          </a:p>
        </p:txBody>
      </p:sp>
    </p:spTree>
    <p:extLst>
      <p:ext uri="{BB962C8B-B14F-4D97-AF65-F5344CB8AC3E}">
        <p14:creationId xmlns:p14="http://schemas.microsoft.com/office/powerpoint/2010/main" val="7653517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3252273-F06B-7E02-AAAE-9AAF6F21B2CD}"/>
              </a:ext>
            </a:extLst>
          </p:cNvPr>
          <p:cNvSpPr>
            <a:spLocks noGrp="1"/>
          </p:cNvSpPr>
          <p:nvPr>
            <p:ph type="title"/>
          </p:nvPr>
        </p:nvSpPr>
        <p:spPr>
          <a:xfrm>
            <a:off x="3035968" y="365125"/>
            <a:ext cx="9156032" cy="1325563"/>
          </a:xfrm>
          <a:prstGeom prst="rect">
            <a:avLst/>
          </a:prstGeom>
        </p:spPr>
        <p:txBody>
          <a:bodyPr/>
          <a:lstStyle>
            <a:lvl1pPr>
              <a:defRPr>
                <a:solidFill>
                  <a:schemeClr val="bg1"/>
                </a:solidFill>
                <a:latin typeface="+mj-lt"/>
              </a:defRPr>
            </a:lvl1pPr>
          </a:lstStyle>
          <a:p>
            <a:r>
              <a:rPr lang="en-US"/>
              <a:t>Click to edit Master title style</a:t>
            </a:r>
          </a:p>
        </p:txBody>
      </p:sp>
    </p:spTree>
    <p:extLst>
      <p:ext uri="{BB962C8B-B14F-4D97-AF65-F5344CB8AC3E}">
        <p14:creationId xmlns:p14="http://schemas.microsoft.com/office/powerpoint/2010/main" val="2612606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7F319-3AF2-F895-81A3-B516A990B9B9}"/>
              </a:ext>
            </a:extLst>
          </p:cNvPr>
          <p:cNvSpPr>
            <a:spLocks noGrp="1"/>
          </p:cNvSpPr>
          <p:nvPr>
            <p:ph type="title"/>
          </p:nvPr>
        </p:nvSpPr>
        <p:spPr>
          <a:xfrm>
            <a:off x="3035968" y="365125"/>
            <a:ext cx="9156032" cy="1325563"/>
          </a:xfrm>
          <a:prstGeom prst="rect">
            <a:avLst/>
          </a:prstGeom>
        </p:spPr>
        <p:txBody>
          <a:bodyPr/>
          <a:lstStyle>
            <a:lvl1pPr>
              <a:defRPr>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9940B00C-DACC-E6AA-20E7-414BB0462F10}"/>
              </a:ext>
            </a:extLst>
          </p:cNvPr>
          <p:cNvSpPr>
            <a:spLocks noGrp="1"/>
          </p:cNvSpPr>
          <p:nvPr>
            <p:ph idx="1"/>
          </p:nvPr>
        </p:nvSpPr>
        <p:spPr>
          <a:xfrm>
            <a:off x="838200" y="1825625"/>
            <a:ext cx="11353800" cy="4351338"/>
          </a:xfrm>
          <a:prstGeom prst="rect">
            <a:avLst/>
          </a:prstGeom>
        </p:spPr>
        <p:txBody>
          <a:bodyPr/>
          <a:lstStyle>
            <a:lvl1pPr>
              <a:defRPr>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17425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99900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D50BC-9BC9-7392-13F5-91DB5E2FAF87}"/>
              </a:ext>
            </a:extLst>
          </p:cNvPr>
          <p:cNvSpPr>
            <a:spLocks noGrp="1"/>
          </p:cNvSpPr>
          <p:nvPr>
            <p:ph type="title"/>
          </p:nvPr>
        </p:nvSpPr>
        <p:spPr>
          <a:xfrm>
            <a:off x="838200" y="365125"/>
            <a:ext cx="9156032" cy="1325563"/>
          </a:xfrm>
          <a:prstGeom prst="rect">
            <a:avLst/>
          </a:prstGeom>
        </p:spPr>
        <p:txBody>
          <a:bodyPr/>
          <a:lstStyle>
            <a:lvl1pPr>
              <a:defRPr>
                <a:solidFill>
                  <a:schemeClr val="bg1"/>
                </a:solidFill>
                <a:latin typeface="+mj-lt"/>
              </a:defRPr>
            </a:lvl1pPr>
          </a:lstStyle>
          <a:p>
            <a:r>
              <a:rPr lang="en-US"/>
              <a:t>Click to edit Master title style</a:t>
            </a:r>
          </a:p>
        </p:txBody>
      </p:sp>
    </p:spTree>
    <p:extLst>
      <p:ext uri="{BB962C8B-B14F-4D97-AF65-F5344CB8AC3E}">
        <p14:creationId xmlns:p14="http://schemas.microsoft.com/office/powerpoint/2010/main" val="7022053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7F319-3AF2-F895-81A3-B516A990B9B9}"/>
              </a:ext>
            </a:extLst>
          </p:cNvPr>
          <p:cNvSpPr>
            <a:spLocks noGrp="1"/>
          </p:cNvSpPr>
          <p:nvPr>
            <p:ph type="title"/>
          </p:nvPr>
        </p:nvSpPr>
        <p:spPr>
          <a:xfrm>
            <a:off x="838200" y="365125"/>
            <a:ext cx="9156032" cy="1325563"/>
          </a:xfrm>
          <a:prstGeom prst="rect">
            <a:avLst/>
          </a:prstGeom>
        </p:spPr>
        <p:txBody>
          <a:bodyPr/>
          <a:lstStyle>
            <a:lvl1pPr>
              <a:defRPr>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9940B00C-DACC-E6AA-20E7-414BB0462F10}"/>
              </a:ext>
            </a:extLst>
          </p:cNvPr>
          <p:cNvSpPr>
            <a:spLocks noGrp="1"/>
          </p:cNvSpPr>
          <p:nvPr>
            <p:ph idx="1"/>
          </p:nvPr>
        </p:nvSpPr>
        <p:spPr>
          <a:xfrm>
            <a:off x="838200" y="1825625"/>
            <a:ext cx="11353800" cy="4351338"/>
          </a:xfrm>
          <a:prstGeom prst="rect">
            <a:avLst/>
          </a:prstGeom>
        </p:spPr>
        <p:txBody>
          <a:bodyPr/>
          <a:lstStyle>
            <a:lvl1pPr>
              <a:defRPr>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41995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4595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1_Title Slide-Dark">
    <p:bg bwMode="gray">
      <p:bgPr>
        <a:solidFill>
          <a:schemeClr val="accent2"/>
        </a:solidFill>
        <a:effectLst/>
      </p:bgPr>
    </p:bg>
    <p:spTree>
      <p:nvGrpSpPr>
        <p:cNvPr id="1" name=""/>
        <p:cNvGrpSpPr/>
        <p:nvPr/>
      </p:nvGrpSpPr>
      <p:grpSpPr>
        <a:xfrm>
          <a:off x="0" y="0"/>
          <a:ext cx="0" cy="0"/>
          <a:chOff x="0" y="0"/>
          <a:chExt cx="0" cy="0"/>
        </a:xfrm>
      </p:grpSpPr>
      <p:sp>
        <p:nvSpPr>
          <p:cNvPr id="55" name="Slide Number Placeholder 5">
            <a:extLst>
              <a:ext uri="{FF2B5EF4-FFF2-40B4-BE49-F238E27FC236}">
                <a16:creationId xmlns:a16="http://schemas.microsoft.com/office/drawing/2014/main" id="{F466006E-96B1-4AD4-A9B9-84F544D50C40}"/>
              </a:ext>
            </a:extLst>
          </p:cNvPr>
          <p:cNvSpPr txBox="1">
            <a:spLocks/>
          </p:cNvSpPr>
          <p:nvPr/>
        </p:nvSpPr>
        <p:spPr bwMode="gray">
          <a:xfrm>
            <a:off x="11466324" y="6303596"/>
            <a:ext cx="276370" cy="335382"/>
          </a:xfrm>
          <a:prstGeom prst="rect">
            <a:avLst/>
          </a:prstGeom>
        </p:spPr>
        <p:txBody>
          <a:bodyPr wrap="square" lIns="0" tIns="0" rIns="0" bIns="0" anchor="b" anchorCtr="0"/>
          <a:lstStyle>
            <a:defPPr>
              <a:defRPr lang="en-US"/>
            </a:defPPr>
            <a:lvl1pPr marL="0" algn="r" defTabSz="914400" rtl="0" eaLnBrk="1" fontAlgn="base" latinLnBrk="0" hangingPunct="1">
              <a:lnSpc>
                <a:spcPct val="90000"/>
              </a:lnSpc>
              <a:spcBef>
                <a:spcPct val="0"/>
              </a:spcBef>
              <a:spcAft>
                <a:spcPct val="0"/>
              </a:spcAft>
              <a:defRPr lang="en-US" sz="900" b="0" kern="1200" smtClean="0">
                <a:solidFill>
                  <a:schemeClr val="tx1">
                    <a:lumMod val="75000"/>
                    <a:lumOff val="2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C0926A-889A-463A-A5EA-682F15689EEF}" type="slidenum">
              <a:rPr lang="en-US" sz="800" smtClean="0">
                <a:solidFill>
                  <a:srgbClr val="A1AAB1"/>
                </a:solidFill>
                <a:latin typeface="+mn-lt"/>
              </a:rPr>
              <a:pPr/>
              <a:t>‹#›</a:t>
            </a:fld>
            <a:endParaRPr lang="en-US" sz="800" dirty="0">
              <a:solidFill>
                <a:srgbClr val="A1AAB1"/>
              </a:solidFill>
              <a:latin typeface="+mn-lt"/>
            </a:endParaRPr>
          </a:p>
        </p:txBody>
      </p:sp>
      <p:sp>
        <p:nvSpPr>
          <p:cNvPr id="2" name="Title 1">
            <a:extLst>
              <a:ext uri="{FF2B5EF4-FFF2-40B4-BE49-F238E27FC236}">
                <a16:creationId xmlns:a16="http://schemas.microsoft.com/office/drawing/2014/main" id="{DA94A963-C850-E282-B7DA-BC0F263CA1CE}"/>
              </a:ext>
            </a:extLst>
          </p:cNvPr>
          <p:cNvSpPr>
            <a:spLocks noGrp="1"/>
          </p:cNvSpPr>
          <p:nvPr>
            <p:ph type="ctrTitle"/>
          </p:nvPr>
        </p:nvSpPr>
        <p:spPr bwMode="gray">
          <a:xfrm>
            <a:off x="457318" y="2193926"/>
            <a:ext cx="6553320" cy="1235074"/>
          </a:xfrm>
        </p:spPr>
        <p:txBody>
          <a:bodyPr vert="horz" lIns="0" tIns="0" rIns="0" bIns="0" rtlCol="0" anchor="b" anchorCtr="0">
            <a:noAutofit/>
          </a:bodyPr>
          <a:lstStyle>
            <a:lvl1pPr>
              <a:spcBef>
                <a:spcPts val="0"/>
              </a:spcBef>
              <a:defRPr lang="en-US" sz="3400" b="1" dirty="0">
                <a:solidFill>
                  <a:schemeClr val="bg1"/>
                </a:solidFill>
                <a:latin typeface="+mj-lt"/>
              </a:defRPr>
            </a:lvl1pPr>
          </a:lstStyle>
          <a:p>
            <a:pPr lvl="0"/>
            <a:r>
              <a:rPr lang="en-US"/>
              <a:t>Click to edit Master title style</a:t>
            </a:r>
            <a:endParaRPr lang="en-US" dirty="0"/>
          </a:p>
        </p:txBody>
      </p:sp>
      <p:sp>
        <p:nvSpPr>
          <p:cNvPr id="5" name="Text Placeholder 5">
            <a:extLst>
              <a:ext uri="{FF2B5EF4-FFF2-40B4-BE49-F238E27FC236}">
                <a16:creationId xmlns:a16="http://schemas.microsoft.com/office/drawing/2014/main" id="{9C6A64CE-3F9B-820E-DFED-E239AB1B011C}"/>
              </a:ext>
            </a:extLst>
          </p:cNvPr>
          <p:cNvSpPr>
            <a:spLocks noGrp="1"/>
          </p:cNvSpPr>
          <p:nvPr>
            <p:ph type="body" sz="quarter" idx="10"/>
          </p:nvPr>
        </p:nvSpPr>
        <p:spPr bwMode="gray">
          <a:xfrm>
            <a:off x="484216" y="3585672"/>
            <a:ext cx="4234775" cy="876363"/>
          </a:xfrm>
        </p:spPr>
        <p:txBody>
          <a:bodyPr lIns="0" tIns="0" rIns="0" bIns="0" anchor="t" anchorCtr="0"/>
          <a:lstStyle>
            <a:lvl1pPr marL="0" indent="0">
              <a:spcBef>
                <a:spcPts val="600"/>
              </a:spcBef>
              <a:buNone/>
              <a:defRPr sz="1800">
                <a:solidFill>
                  <a:schemeClr val="bg1"/>
                </a:solidFill>
                <a:latin typeface="+mn-lt"/>
              </a:defRPr>
            </a:lvl1pPr>
            <a:lvl2pPr marL="400050" indent="0">
              <a:buNone/>
              <a:defRPr/>
            </a:lvl2pPr>
            <a:lvl3pPr marL="742950" indent="0">
              <a:buNone/>
              <a:defRPr/>
            </a:lvl3pPr>
            <a:lvl4pPr marL="1095375" indent="0">
              <a:buNone/>
              <a:defRPr/>
            </a:lvl4pPr>
            <a:lvl5pPr marL="1370012" indent="0">
              <a:buNone/>
              <a:defRPr/>
            </a:lvl5pPr>
          </a:lstStyle>
          <a:p>
            <a:pPr lvl="0"/>
            <a:r>
              <a:rPr lang="en-US" dirty="0"/>
              <a:t>Click to edit Master text styles</a:t>
            </a:r>
          </a:p>
        </p:txBody>
      </p:sp>
      <p:sp>
        <p:nvSpPr>
          <p:cNvPr id="9" name="Text Placeholder 2">
            <a:extLst>
              <a:ext uri="{FF2B5EF4-FFF2-40B4-BE49-F238E27FC236}">
                <a16:creationId xmlns:a16="http://schemas.microsoft.com/office/drawing/2014/main" id="{1FAFD5B1-7597-7F37-59FC-A85E019E7331}"/>
              </a:ext>
            </a:extLst>
          </p:cNvPr>
          <p:cNvSpPr>
            <a:spLocks noGrp="1"/>
          </p:cNvSpPr>
          <p:nvPr>
            <p:ph type="body" sz="quarter" idx="11"/>
          </p:nvPr>
        </p:nvSpPr>
        <p:spPr bwMode="gray">
          <a:xfrm>
            <a:off x="484216" y="5865446"/>
            <a:ext cx="6526422" cy="438150"/>
          </a:xfrm>
        </p:spPr>
        <p:txBody>
          <a:bodyPr lIns="0" tIns="0" rIns="0" bIns="0" anchor="b" anchorCtr="0"/>
          <a:lstStyle>
            <a:lvl1pPr marL="0" indent="0">
              <a:spcBef>
                <a:spcPts val="300"/>
              </a:spcBef>
              <a:buNone/>
              <a:defRPr sz="1200">
                <a:solidFill>
                  <a:schemeClr val="bg1">
                    <a:lumMod val="75000"/>
                  </a:schemeClr>
                </a:solidFill>
              </a:defRPr>
            </a:lvl1pPr>
          </a:lstStyle>
          <a:p>
            <a:pPr lvl="0"/>
            <a:r>
              <a:rPr lang="en-US"/>
              <a:t>Click to edit Master text styles</a:t>
            </a:r>
          </a:p>
        </p:txBody>
      </p:sp>
      <p:sp>
        <p:nvSpPr>
          <p:cNvPr id="10" name="Slide Number Placeholder 5">
            <a:extLst>
              <a:ext uri="{FF2B5EF4-FFF2-40B4-BE49-F238E27FC236}">
                <a16:creationId xmlns:a16="http://schemas.microsoft.com/office/drawing/2014/main" id="{9B9F8611-F2DE-CA62-FA57-214B1D2D38DD}"/>
              </a:ext>
            </a:extLst>
          </p:cNvPr>
          <p:cNvSpPr txBox="1">
            <a:spLocks/>
          </p:cNvSpPr>
          <p:nvPr/>
        </p:nvSpPr>
        <p:spPr bwMode="gray">
          <a:xfrm>
            <a:off x="11466324" y="6303596"/>
            <a:ext cx="276370" cy="335382"/>
          </a:xfrm>
          <a:prstGeom prst="rect">
            <a:avLst/>
          </a:prstGeom>
        </p:spPr>
        <p:txBody>
          <a:bodyPr wrap="square" lIns="0" tIns="0" rIns="0" bIns="0" anchor="b" anchorCtr="0"/>
          <a:lstStyle>
            <a:defPPr>
              <a:defRPr lang="en-US"/>
            </a:defPPr>
            <a:lvl1pPr marL="0" algn="r" defTabSz="914400" rtl="0" eaLnBrk="1" fontAlgn="base" latinLnBrk="0" hangingPunct="1">
              <a:lnSpc>
                <a:spcPct val="90000"/>
              </a:lnSpc>
              <a:spcBef>
                <a:spcPct val="0"/>
              </a:spcBef>
              <a:spcAft>
                <a:spcPct val="0"/>
              </a:spcAft>
              <a:defRPr lang="en-US" sz="900" b="0" kern="1200" smtClean="0">
                <a:solidFill>
                  <a:schemeClr val="tx1">
                    <a:lumMod val="75000"/>
                    <a:lumOff val="2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C0926A-889A-463A-A5EA-682F15689EEF}" type="slidenum">
              <a:rPr lang="en-US" sz="800" smtClean="0">
                <a:solidFill>
                  <a:srgbClr val="A1AAB1"/>
                </a:solidFill>
                <a:latin typeface="+mn-lt"/>
              </a:rPr>
              <a:pPr/>
              <a:t>‹#›</a:t>
            </a:fld>
            <a:endParaRPr lang="en-US" sz="800" dirty="0">
              <a:solidFill>
                <a:srgbClr val="A1AAB1"/>
              </a:solidFill>
              <a:latin typeface="+mn-lt"/>
            </a:endParaRPr>
          </a:p>
        </p:txBody>
      </p:sp>
      <p:sp>
        <p:nvSpPr>
          <p:cNvPr id="14" name="Slide Number Placeholder 5">
            <a:extLst>
              <a:ext uri="{FF2B5EF4-FFF2-40B4-BE49-F238E27FC236}">
                <a16:creationId xmlns:a16="http://schemas.microsoft.com/office/drawing/2014/main" id="{122AEC02-D01B-2FAD-8074-8478EE1584B4}"/>
              </a:ext>
            </a:extLst>
          </p:cNvPr>
          <p:cNvSpPr txBox="1">
            <a:spLocks/>
          </p:cNvSpPr>
          <p:nvPr/>
        </p:nvSpPr>
        <p:spPr bwMode="gray">
          <a:xfrm>
            <a:off x="11466324" y="6303596"/>
            <a:ext cx="276370" cy="335382"/>
          </a:xfrm>
          <a:prstGeom prst="rect">
            <a:avLst/>
          </a:prstGeom>
        </p:spPr>
        <p:txBody>
          <a:bodyPr wrap="square" lIns="0" tIns="0" rIns="0" bIns="0" anchor="b" anchorCtr="0"/>
          <a:lstStyle>
            <a:defPPr>
              <a:defRPr lang="en-US"/>
            </a:defPPr>
            <a:lvl1pPr marL="0" algn="r" defTabSz="914400" rtl="0" eaLnBrk="1" fontAlgn="base" latinLnBrk="0" hangingPunct="1">
              <a:lnSpc>
                <a:spcPct val="90000"/>
              </a:lnSpc>
              <a:spcBef>
                <a:spcPct val="0"/>
              </a:spcBef>
              <a:spcAft>
                <a:spcPct val="0"/>
              </a:spcAft>
              <a:defRPr lang="en-US" sz="900" b="0" kern="1200" smtClean="0">
                <a:solidFill>
                  <a:schemeClr val="tx1">
                    <a:lumMod val="75000"/>
                    <a:lumOff val="2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C0926A-889A-463A-A5EA-682F15689EEF}" type="slidenum">
              <a:rPr lang="en-US" sz="800" smtClean="0">
                <a:solidFill>
                  <a:srgbClr val="A1AAB1"/>
                </a:solidFill>
                <a:latin typeface="+mn-lt"/>
              </a:rPr>
              <a:pPr/>
              <a:t>‹#›</a:t>
            </a:fld>
            <a:endParaRPr lang="en-US" sz="800" dirty="0">
              <a:solidFill>
                <a:srgbClr val="A1AAB1"/>
              </a:solidFill>
              <a:latin typeface="+mn-lt"/>
            </a:endParaRPr>
          </a:p>
        </p:txBody>
      </p:sp>
      <p:sp>
        <p:nvSpPr>
          <p:cNvPr id="18" name="Slide Number Placeholder 5">
            <a:extLst>
              <a:ext uri="{FF2B5EF4-FFF2-40B4-BE49-F238E27FC236}">
                <a16:creationId xmlns:a16="http://schemas.microsoft.com/office/drawing/2014/main" id="{72D864E2-5711-E21E-AF8F-1972D3762A33}"/>
              </a:ext>
            </a:extLst>
          </p:cNvPr>
          <p:cNvSpPr txBox="1">
            <a:spLocks/>
          </p:cNvSpPr>
          <p:nvPr userDrawn="1"/>
        </p:nvSpPr>
        <p:spPr bwMode="gray">
          <a:xfrm>
            <a:off x="11466324" y="6303596"/>
            <a:ext cx="276370" cy="335382"/>
          </a:xfrm>
          <a:prstGeom prst="rect">
            <a:avLst/>
          </a:prstGeom>
        </p:spPr>
        <p:txBody>
          <a:bodyPr wrap="square" lIns="0" tIns="0" rIns="0" bIns="0" anchor="b" anchorCtr="0"/>
          <a:lstStyle>
            <a:defPPr>
              <a:defRPr lang="en-US"/>
            </a:defPPr>
            <a:lvl1pPr marL="0" algn="r" defTabSz="914400" rtl="0" eaLnBrk="1" fontAlgn="base" latinLnBrk="0" hangingPunct="1">
              <a:lnSpc>
                <a:spcPct val="90000"/>
              </a:lnSpc>
              <a:spcBef>
                <a:spcPct val="0"/>
              </a:spcBef>
              <a:spcAft>
                <a:spcPct val="0"/>
              </a:spcAft>
              <a:defRPr lang="en-US" sz="900" b="0" kern="1200" smtClean="0">
                <a:solidFill>
                  <a:schemeClr val="tx1">
                    <a:lumMod val="75000"/>
                    <a:lumOff val="2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C0926A-889A-463A-A5EA-682F15689EEF}" type="slidenum">
              <a:rPr lang="en-US" sz="800" smtClean="0">
                <a:solidFill>
                  <a:srgbClr val="A1AAB1"/>
                </a:solidFill>
                <a:latin typeface="+mn-lt"/>
              </a:rPr>
              <a:pPr/>
              <a:t>‹#›</a:t>
            </a:fld>
            <a:endParaRPr lang="en-US" sz="800" dirty="0">
              <a:solidFill>
                <a:srgbClr val="A1AAB1"/>
              </a:solidFill>
              <a:latin typeface="+mn-lt"/>
            </a:endParaRPr>
          </a:p>
        </p:txBody>
      </p:sp>
      <p:pic>
        <p:nvPicPr>
          <p:cNvPr id="26" name="Graphic 25">
            <a:extLst>
              <a:ext uri="{FF2B5EF4-FFF2-40B4-BE49-F238E27FC236}">
                <a16:creationId xmlns:a16="http://schemas.microsoft.com/office/drawing/2014/main" id="{6E879D1C-EDCA-0E3F-927C-25E75A4C3AA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284885" y="404734"/>
            <a:ext cx="3121203" cy="274320"/>
          </a:xfrm>
          <a:prstGeom prst="rect">
            <a:avLst/>
          </a:prstGeom>
        </p:spPr>
      </p:pic>
      <p:pic>
        <p:nvPicPr>
          <p:cNvPr id="4" name="Picture 3" descr="A blue and orange striped background&#10;&#10;AI-generated content may be incorrect.">
            <a:extLst>
              <a:ext uri="{FF2B5EF4-FFF2-40B4-BE49-F238E27FC236}">
                <a16:creationId xmlns:a16="http://schemas.microsoft.com/office/drawing/2014/main" id="{342490D2-C2FE-FBE7-4FAA-36075A37E6C5}"/>
              </a:ext>
            </a:extLst>
          </p:cNvPr>
          <p:cNvPicPr>
            <a:picLocks noChangeAspect="1"/>
          </p:cNvPicPr>
          <p:nvPr userDrawn="1"/>
        </p:nvPicPr>
        <p:blipFill>
          <a:blip r:embed="rId4"/>
          <a:srcRect l="32405" r="29907"/>
          <a:stretch>
            <a:fillRect/>
          </a:stretch>
        </p:blipFill>
        <p:spPr>
          <a:xfrm>
            <a:off x="7467958" y="0"/>
            <a:ext cx="4724042" cy="6858000"/>
          </a:xfrm>
          <a:prstGeom prst="rect">
            <a:avLst/>
          </a:prstGeom>
        </p:spPr>
      </p:pic>
    </p:spTree>
    <p:custDataLst>
      <p:tags r:id="rId1"/>
    </p:custDataLst>
    <p:extLst>
      <p:ext uri="{BB962C8B-B14F-4D97-AF65-F5344CB8AC3E}">
        <p14:creationId xmlns:p14="http://schemas.microsoft.com/office/powerpoint/2010/main" val="2979838338"/>
      </p:ext>
    </p:extLst>
  </p:cSld>
  <p:clrMapOvr>
    <a:masterClrMapping/>
  </p:clrMapOvr>
  <p:extLst>
    <p:ext uri="{DCECCB84-F9BA-43D5-87BE-67443E8EF086}">
      <p15:sldGuideLst xmlns:p15="http://schemas.microsoft.com/office/powerpoint/2012/main">
        <p15:guide id="1" orient="horz" pos="2160">
          <p15:clr>
            <a:srgbClr val="FBAE40"/>
          </p15:clr>
        </p15:guide>
        <p15:guide id="2" pos="4415">
          <p15:clr>
            <a:srgbClr val="FBAE40"/>
          </p15:clr>
        </p15:guide>
        <p15:guide id="3" pos="4703">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Agenda">
    <p:bg>
      <p:bgPr>
        <a:solidFill>
          <a:schemeClr val="accent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bwMode="gray">
          <a:xfrm>
            <a:off x="1484630" y="1347812"/>
            <a:ext cx="9239172" cy="4540669"/>
          </a:xfrm>
        </p:spPr>
        <p:txBody>
          <a:bodyPr anchor="t" anchorCtr="0"/>
          <a:lstStyle>
            <a:lvl1pPr marL="342900" indent="-342900">
              <a:buClr>
                <a:srgbClr val="FCD66E"/>
              </a:buClr>
              <a:buFont typeface="+mj-lt"/>
              <a:buAutoNum type="arabicPeriod"/>
              <a:defRPr sz="1800" b="0">
                <a:solidFill>
                  <a:schemeClr val="bg1"/>
                </a:solidFill>
              </a:defRPr>
            </a:lvl1pPr>
            <a:lvl2pPr marL="571500" indent="-169863">
              <a:spcBef>
                <a:spcPts val="400"/>
              </a:spcBef>
              <a:buClr>
                <a:srgbClr val="FCD66E"/>
              </a:buClr>
              <a:buFont typeface="System Font Regular"/>
              <a:buChar char="‣"/>
              <a:defRPr sz="1400">
                <a:solidFill>
                  <a:schemeClr val="bg1"/>
                </a:solidFill>
              </a:defRPr>
            </a:lvl2pPr>
            <a:lvl3pPr marL="742950" indent="-171450">
              <a:defRPr/>
            </a:lvl3pPr>
            <a:lvl4pPr marL="971550" indent="-171450">
              <a:defRPr/>
            </a:lvl4pPr>
            <a:lvl5pPr marL="1171575" indent="-142875">
              <a:defRPr/>
            </a:lvl5pPr>
          </a:lstStyle>
          <a:p>
            <a:pPr lvl="0"/>
            <a:r>
              <a:rPr lang="en-US" dirty="0"/>
              <a:t>Click to edit Master text styles</a:t>
            </a:r>
          </a:p>
          <a:p>
            <a:pPr lvl="1"/>
            <a:r>
              <a:rPr lang="en-US" dirty="0"/>
              <a:t>Second level</a:t>
            </a:r>
          </a:p>
        </p:txBody>
      </p:sp>
      <p:sp>
        <p:nvSpPr>
          <p:cNvPr id="5" name="Slide Number Placeholder 5">
            <a:extLst>
              <a:ext uri="{FF2B5EF4-FFF2-40B4-BE49-F238E27FC236}">
                <a16:creationId xmlns:a16="http://schemas.microsoft.com/office/drawing/2014/main" id="{45D01F8C-5A62-F5B3-3047-E3C8BCEB8A23}"/>
              </a:ext>
            </a:extLst>
          </p:cNvPr>
          <p:cNvSpPr txBox="1">
            <a:spLocks/>
          </p:cNvSpPr>
          <p:nvPr/>
        </p:nvSpPr>
        <p:spPr bwMode="gray">
          <a:xfrm>
            <a:off x="11466324" y="6303596"/>
            <a:ext cx="276370" cy="335382"/>
          </a:xfrm>
          <a:prstGeom prst="rect">
            <a:avLst/>
          </a:prstGeom>
        </p:spPr>
        <p:txBody>
          <a:bodyPr wrap="square" lIns="0" tIns="0" rIns="0" bIns="0" anchor="b" anchorCtr="0"/>
          <a:lstStyle>
            <a:defPPr>
              <a:defRPr lang="en-US"/>
            </a:defPPr>
            <a:lvl1pPr marL="0" algn="r" defTabSz="914400" rtl="0" eaLnBrk="1" fontAlgn="base" latinLnBrk="0" hangingPunct="1">
              <a:lnSpc>
                <a:spcPct val="90000"/>
              </a:lnSpc>
              <a:spcBef>
                <a:spcPct val="0"/>
              </a:spcBef>
              <a:spcAft>
                <a:spcPct val="0"/>
              </a:spcAft>
              <a:defRPr lang="en-US" sz="900" b="0" kern="1200" smtClean="0">
                <a:solidFill>
                  <a:schemeClr val="tx1">
                    <a:lumMod val="75000"/>
                    <a:lumOff val="2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C0926A-889A-463A-A5EA-682F15689EEF}" type="slidenum">
              <a:rPr lang="en-US" sz="800" smtClean="0">
                <a:solidFill>
                  <a:srgbClr val="A1AAB1"/>
                </a:solidFill>
                <a:latin typeface="+mn-lt"/>
              </a:rPr>
              <a:pPr/>
              <a:t>‹#›</a:t>
            </a:fld>
            <a:endParaRPr lang="en-US" sz="800" dirty="0">
              <a:solidFill>
                <a:srgbClr val="A1AAB1"/>
              </a:solidFill>
              <a:latin typeface="+mn-lt"/>
            </a:endParaRPr>
          </a:p>
        </p:txBody>
      </p:sp>
      <p:sp>
        <p:nvSpPr>
          <p:cNvPr id="15" name="Slide Number Placeholder 5">
            <a:extLst>
              <a:ext uri="{FF2B5EF4-FFF2-40B4-BE49-F238E27FC236}">
                <a16:creationId xmlns:a16="http://schemas.microsoft.com/office/drawing/2014/main" id="{17C51733-37F2-6E5F-99C9-337C612FD3C4}"/>
              </a:ext>
            </a:extLst>
          </p:cNvPr>
          <p:cNvSpPr txBox="1">
            <a:spLocks/>
          </p:cNvSpPr>
          <p:nvPr/>
        </p:nvSpPr>
        <p:spPr bwMode="gray">
          <a:xfrm>
            <a:off x="11466324" y="6303596"/>
            <a:ext cx="276370" cy="335382"/>
          </a:xfrm>
          <a:prstGeom prst="rect">
            <a:avLst/>
          </a:prstGeom>
        </p:spPr>
        <p:txBody>
          <a:bodyPr wrap="square" lIns="0" tIns="0" rIns="0" bIns="0" anchor="b" anchorCtr="0"/>
          <a:lstStyle>
            <a:defPPr>
              <a:defRPr lang="en-US"/>
            </a:defPPr>
            <a:lvl1pPr marL="0" algn="r" defTabSz="914400" rtl="0" eaLnBrk="1" fontAlgn="base" latinLnBrk="0" hangingPunct="1">
              <a:lnSpc>
                <a:spcPct val="90000"/>
              </a:lnSpc>
              <a:spcBef>
                <a:spcPct val="0"/>
              </a:spcBef>
              <a:spcAft>
                <a:spcPct val="0"/>
              </a:spcAft>
              <a:defRPr lang="en-US" sz="900" b="0" kern="1200" smtClean="0">
                <a:solidFill>
                  <a:schemeClr val="tx1">
                    <a:lumMod val="75000"/>
                    <a:lumOff val="2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C0926A-889A-463A-A5EA-682F15689EEF}" type="slidenum">
              <a:rPr lang="en-US" sz="800" smtClean="0">
                <a:solidFill>
                  <a:srgbClr val="A1AAB1"/>
                </a:solidFill>
                <a:latin typeface="+mn-lt"/>
              </a:rPr>
              <a:pPr/>
              <a:t>‹#›</a:t>
            </a:fld>
            <a:endParaRPr lang="en-US" sz="800" dirty="0">
              <a:solidFill>
                <a:srgbClr val="A1AAB1"/>
              </a:solidFill>
              <a:latin typeface="+mn-lt"/>
            </a:endParaRPr>
          </a:p>
        </p:txBody>
      </p:sp>
      <p:sp>
        <p:nvSpPr>
          <p:cNvPr id="22" name="Slide Number Placeholder 5">
            <a:extLst>
              <a:ext uri="{FF2B5EF4-FFF2-40B4-BE49-F238E27FC236}">
                <a16:creationId xmlns:a16="http://schemas.microsoft.com/office/drawing/2014/main" id="{6A0CEB52-3229-39C7-9E74-F1DA483EF009}"/>
              </a:ext>
            </a:extLst>
          </p:cNvPr>
          <p:cNvSpPr txBox="1">
            <a:spLocks/>
          </p:cNvSpPr>
          <p:nvPr/>
        </p:nvSpPr>
        <p:spPr bwMode="gray">
          <a:xfrm>
            <a:off x="11466324" y="6303596"/>
            <a:ext cx="276370" cy="335382"/>
          </a:xfrm>
          <a:prstGeom prst="rect">
            <a:avLst/>
          </a:prstGeom>
        </p:spPr>
        <p:txBody>
          <a:bodyPr wrap="square" lIns="0" tIns="0" rIns="0" bIns="0" anchor="b" anchorCtr="0"/>
          <a:lstStyle>
            <a:defPPr>
              <a:defRPr lang="en-US"/>
            </a:defPPr>
            <a:lvl1pPr marL="0" algn="r" defTabSz="914400" rtl="0" eaLnBrk="1" fontAlgn="base" latinLnBrk="0" hangingPunct="1">
              <a:lnSpc>
                <a:spcPct val="90000"/>
              </a:lnSpc>
              <a:spcBef>
                <a:spcPct val="0"/>
              </a:spcBef>
              <a:spcAft>
                <a:spcPct val="0"/>
              </a:spcAft>
              <a:defRPr lang="en-US" sz="900" b="0" kern="1200" smtClean="0">
                <a:solidFill>
                  <a:schemeClr val="tx1">
                    <a:lumMod val="75000"/>
                    <a:lumOff val="2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C0926A-889A-463A-A5EA-682F15689EEF}" type="slidenum">
              <a:rPr lang="en-US" sz="800" smtClean="0">
                <a:solidFill>
                  <a:srgbClr val="A1AAB1"/>
                </a:solidFill>
                <a:latin typeface="+mn-lt"/>
              </a:rPr>
              <a:pPr/>
              <a:t>‹#›</a:t>
            </a:fld>
            <a:endParaRPr lang="en-US" sz="800" dirty="0">
              <a:solidFill>
                <a:srgbClr val="A1AAB1"/>
              </a:solidFill>
              <a:latin typeface="+mn-lt"/>
            </a:endParaRPr>
          </a:p>
        </p:txBody>
      </p:sp>
      <p:sp>
        <p:nvSpPr>
          <p:cNvPr id="30" name="Slide Number Placeholder 5">
            <a:extLst>
              <a:ext uri="{FF2B5EF4-FFF2-40B4-BE49-F238E27FC236}">
                <a16:creationId xmlns:a16="http://schemas.microsoft.com/office/drawing/2014/main" id="{5D249F1C-1AD0-9C03-EA95-E027458FE586}"/>
              </a:ext>
            </a:extLst>
          </p:cNvPr>
          <p:cNvSpPr txBox="1">
            <a:spLocks/>
          </p:cNvSpPr>
          <p:nvPr userDrawn="1"/>
        </p:nvSpPr>
        <p:spPr bwMode="gray">
          <a:xfrm>
            <a:off x="11466324" y="6303596"/>
            <a:ext cx="276370" cy="335382"/>
          </a:xfrm>
          <a:prstGeom prst="rect">
            <a:avLst/>
          </a:prstGeom>
        </p:spPr>
        <p:txBody>
          <a:bodyPr wrap="square" lIns="0" tIns="0" rIns="0" bIns="0" anchor="b" anchorCtr="0"/>
          <a:lstStyle>
            <a:defPPr>
              <a:defRPr lang="en-US"/>
            </a:defPPr>
            <a:lvl1pPr marL="0" algn="r" defTabSz="914400" rtl="0" eaLnBrk="1" fontAlgn="base" latinLnBrk="0" hangingPunct="1">
              <a:lnSpc>
                <a:spcPct val="90000"/>
              </a:lnSpc>
              <a:spcBef>
                <a:spcPct val="0"/>
              </a:spcBef>
              <a:spcAft>
                <a:spcPct val="0"/>
              </a:spcAft>
              <a:defRPr lang="en-US" sz="900" b="0" kern="1200" smtClean="0">
                <a:solidFill>
                  <a:schemeClr val="tx1">
                    <a:lumMod val="75000"/>
                    <a:lumOff val="2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C0926A-889A-463A-A5EA-682F15689EEF}" type="slidenum">
              <a:rPr lang="en-US" sz="800" smtClean="0">
                <a:solidFill>
                  <a:srgbClr val="A1AAB1"/>
                </a:solidFill>
                <a:latin typeface="+mn-lt"/>
              </a:rPr>
              <a:pPr/>
              <a:t>‹#›</a:t>
            </a:fld>
            <a:endParaRPr lang="en-US" sz="800" dirty="0">
              <a:solidFill>
                <a:srgbClr val="A1AAB1"/>
              </a:solidFill>
              <a:latin typeface="+mn-lt"/>
            </a:endParaRPr>
          </a:p>
        </p:txBody>
      </p:sp>
      <p:pic>
        <p:nvPicPr>
          <p:cNvPr id="32" name="Picture 31">
            <a:extLst>
              <a:ext uri="{FF2B5EF4-FFF2-40B4-BE49-F238E27FC236}">
                <a16:creationId xmlns:a16="http://schemas.microsoft.com/office/drawing/2014/main" id="{6E31368F-2440-FB20-8225-F85839AE60A8}"/>
              </a:ext>
              <a:ext uri="{C183D7F6-B498-43B3-948B-1728B52AA6E4}">
                <adec:decorative xmlns:adec="http://schemas.microsoft.com/office/drawing/2017/decorative" val="1"/>
              </a:ext>
            </a:extLst>
          </p:cNvPr>
          <p:cNvPicPr>
            <a:picLocks noChangeAspect="1"/>
          </p:cNvPicPr>
          <p:nvPr userDrawn="1"/>
        </p:nvPicPr>
        <p:blipFill>
          <a:blip r:embed="rId3"/>
          <a:srcRect l="52613" r="41573" b="9380"/>
          <a:stretch>
            <a:fillRect/>
          </a:stretch>
        </p:blipFill>
        <p:spPr>
          <a:xfrm flipH="1">
            <a:off x="-1" y="0"/>
            <a:ext cx="556736" cy="6858000"/>
          </a:xfrm>
          <a:prstGeom prst="rect">
            <a:avLst/>
          </a:prstGeom>
        </p:spPr>
      </p:pic>
    </p:spTree>
    <p:custDataLst>
      <p:tags r:id="rId1"/>
    </p:custDataLst>
    <p:extLst>
      <p:ext uri="{BB962C8B-B14F-4D97-AF65-F5344CB8AC3E}">
        <p14:creationId xmlns:p14="http://schemas.microsoft.com/office/powerpoint/2010/main" val="2193161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Divider-Dark">
    <p:bg bwMode="gray">
      <p:bgPr>
        <a:solidFill>
          <a:schemeClr val="accent2"/>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bwMode="gray">
          <a:xfrm>
            <a:off x="448173" y="3345752"/>
            <a:ext cx="8380626" cy="905256"/>
          </a:xfrm>
        </p:spPr>
        <p:txBody>
          <a:bodyPr lIns="0" tIns="0" rIns="0" bIns="0"/>
          <a:lstStyle>
            <a:lvl1pPr marL="0" indent="0">
              <a:spcBef>
                <a:spcPts val="600"/>
              </a:spcBef>
              <a:buNone/>
              <a:defRPr sz="1800">
                <a:solidFill>
                  <a:schemeClr val="bg1"/>
                </a:solidFill>
                <a:latin typeface="+mn-lt"/>
              </a:defRPr>
            </a:lvl1pPr>
            <a:lvl2pPr marL="400050" indent="0">
              <a:buNone/>
              <a:defRPr/>
            </a:lvl2pPr>
            <a:lvl3pPr marL="742950" indent="0">
              <a:buNone/>
              <a:defRPr/>
            </a:lvl3pPr>
            <a:lvl4pPr marL="1095375" indent="0">
              <a:buNone/>
              <a:defRPr/>
            </a:lvl4pPr>
            <a:lvl5pPr marL="1370012" indent="0">
              <a:buNone/>
              <a:defRPr/>
            </a:lvl5pPr>
          </a:lstStyle>
          <a:p>
            <a:pPr lvl="0"/>
            <a:r>
              <a:rPr lang="en-US"/>
              <a:t>Click to edit Master text styles</a:t>
            </a:r>
          </a:p>
        </p:txBody>
      </p:sp>
      <p:sp>
        <p:nvSpPr>
          <p:cNvPr id="2" name="Title 1"/>
          <p:cNvSpPr>
            <a:spLocks noGrp="1"/>
          </p:cNvSpPr>
          <p:nvPr>
            <p:ph type="ctrTitle"/>
          </p:nvPr>
        </p:nvSpPr>
        <p:spPr bwMode="gray">
          <a:xfrm>
            <a:off x="448172" y="1690688"/>
            <a:ext cx="8380627" cy="1508760"/>
          </a:xfrm>
        </p:spPr>
        <p:txBody>
          <a:bodyPr vert="horz" lIns="0" tIns="0" rIns="0" bIns="0" rtlCol="0" anchor="b" anchorCtr="0">
            <a:noAutofit/>
          </a:bodyPr>
          <a:lstStyle>
            <a:lvl1pPr>
              <a:defRPr lang="en-US" sz="3200" b="0" dirty="0">
                <a:solidFill>
                  <a:schemeClr val="bg1"/>
                </a:solidFill>
              </a:defRPr>
            </a:lvl1pPr>
          </a:lstStyle>
          <a:p>
            <a:pPr lvl="0"/>
            <a:r>
              <a:rPr lang="en-US"/>
              <a:t>Click to edit Master title style</a:t>
            </a:r>
            <a:endParaRPr lang="en-US" dirty="0"/>
          </a:p>
        </p:txBody>
      </p:sp>
      <p:sp>
        <p:nvSpPr>
          <p:cNvPr id="13" name="Google Shape;49;p7">
            <a:extLst>
              <a:ext uri="{FF2B5EF4-FFF2-40B4-BE49-F238E27FC236}">
                <a16:creationId xmlns:a16="http://schemas.microsoft.com/office/drawing/2014/main" id="{D01DEFE8-92EA-4D72-9911-E9444EF4C65B}"/>
              </a:ext>
              <a:ext uri="{C183D7F6-B498-43B3-948B-1728B52AA6E4}">
                <adec:decorative xmlns:adec="http://schemas.microsoft.com/office/drawing/2017/decorative" val="1"/>
              </a:ext>
            </a:extLst>
          </p:cNvPr>
          <p:cNvSpPr/>
          <p:nvPr userDrawn="1"/>
        </p:nvSpPr>
        <p:spPr bwMode="gray">
          <a:xfrm>
            <a:off x="1" y="6216149"/>
            <a:ext cx="12192000" cy="641784"/>
          </a:xfrm>
          <a:prstGeom prst="rect">
            <a:avLst/>
          </a:prstGeom>
          <a:solidFill>
            <a:schemeClr val="bg1"/>
          </a:solidFill>
          <a:ln>
            <a:noFill/>
          </a:ln>
        </p:spPr>
        <p:txBody>
          <a:bodyPr spcFirstLastPara="1" wrap="square" lIns="121868" tIns="121868" rIns="121868" bIns="121868" anchor="ctr" anchorCtr="0">
            <a:noAutofit/>
          </a:bodyPr>
          <a:lstStyle/>
          <a:p>
            <a:pPr marL="0" lvl="0" indent="0" algn="l" rtl="0">
              <a:spcBef>
                <a:spcPts val="0"/>
              </a:spcBef>
              <a:spcAft>
                <a:spcPts val="0"/>
              </a:spcAft>
              <a:buNone/>
            </a:pPr>
            <a:endParaRPr sz="2487" dirty="0"/>
          </a:p>
        </p:txBody>
      </p:sp>
      <p:sp>
        <p:nvSpPr>
          <p:cNvPr id="10" name="Slide Number Placeholder 5">
            <a:extLst>
              <a:ext uri="{FF2B5EF4-FFF2-40B4-BE49-F238E27FC236}">
                <a16:creationId xmlns:a16="http://schemas.microsoft.com/office/drawing/2014/main" id="{CCDF916F-8B26-4E62-8230-AE3626C83AC8}"/>
              </a:ext>
            </a:extLst>
          </p:cNvPr>
          <p:cNvSpPr txBox="1">
            <a:spLocks/>
          </p:cNvSpPr>
          <p:nvPr/>
        </p:nvSpPr>
        <p:spPr bwMode="gray">
          <a:xfrm>
            <a:off x="11466324" y="6303596"/>
            <a:ext cx="276370" cy="335382"/>
          </a:xfrm>
          <a:prstGeom prst="rect">
            <a:avLst/>
          </a:prstGeom>
        </p:spPr>
        <p:txBody>
          <a:bodyPr wrap="square" lIns="0" tIns="0" rIns="0" bIns="0" anchor="b" anchorCtr="0"/>
          <a:lstStyle>
            <a:defPPr>
              <a:defRPr lang="en-US"/>
            </a:defPPr>
            <a:lvl1pPr marL="0" algn="r" defTabSz="914400" rtl="0" eaLnBrk="1" fontAlgn="base" latinLnBrk="0" hangingPunct="1">
              <a:lnSpc>
                <a:spcPct val="90000"/>
              </a:lnSpc>
              <a:spcBef>
                <a:spcPct val="0"/>
              </a:spcBef>
              <a:spcAft>
                <a:spcPct val="0"/>
              </a:spcAft>
              <a:defRPr lang="en-US" sz="900" b="0" kern="1200" smtClean="0">
                <a:solidFill>
                  <a:schemeClr val="tx1">
                    <a:lumMod val="75000"/>
                    <a:lumOff val="2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C0926A-889A-463A-A5EA-682F15689EEF}" type="slidenum">
              <a:rPr lang="en-US" sz="800" smtClean="0">
                <a:solidFill>
                  <a:srgbClr val="A1AAB1"/>
                </a:solidFill>
                <a:latin typeface="+mn-lt"/>
              </a:rPr>
              <a:pPr/>
              <a:t>‹#›</a:t>
            </a:fld>
            <a:endParaRPr lang="en-US" sz="800" dirty="0">
              <a:solidFill>
                <a:srgbClr val="A1AAB1"/>
              </a:solidFill>
              <a:latin typeface="+mn-lt"/>
            </a:endParaRPr>
          </a:p>
        </p:txBody>
      </p:sp>
      <p:sp>
        <p:nvSpPr>
          <p:cNvPr id="6" name="Slide Number Placeholder 5">
            <a:extLst>
              <a:ext uri="{FF2B5EF4-FFF2-40B4-BE49-F238E27FC236}">
                <a16:creationId xmlns:a16="http://schemas.microsoft.com/office/drawing/2014/main" id="{B42DE797-C3D0-2A95-920E-A46DBE9AADAA}"/>
              </a:ext>
            </a:extLst>
          </p:cNvPr>
          <p:cNvSpPr txBox="1">
            <a:spLocks/>
          </p:cNvSpPr>
          <p:nvPr/>
        </p:nvSpPr>
        <p:spPr bwMode="gray">
          <a:xfrm>
            <a:off x="11466324" y="6303596"/>
            <a:ext cx="276370" cy="335382"/>
          </a:xfrm>
          <a:prstGeom prst="rect">
            <a:avLst/>
          </a:prstGeom>
        </p:spPr>
        <p:txBody>
          <a:bodyPr wrap="square" lIns="0" tIns="0" rIns="0" bIns="0" anchor="b" anchorCtr="0"/>
          <a:lstStyle>
            <a:defPPr>
              <a:defRPr lang="en-US"/>
            </a:defPPr>
            <a:lvl1pPr marL="0" algn="r" defTabSz="914400" rtl="0" eaLnBrk="1" fontAlgn="base" latinLnBrk="0" hangingPunct="1">
              <a:lnSpc>
                <a:spcPct val="90000"/>
              </a:lnSpc>
              <a:spcBef>
                <a:spcPct val="0"/>
              </a:spcBef>
              <a:spcAft>
                <a:spcPct val="0"/>
              </a:spcAft>
              <a:defRPr lang="en-US" sz="900" b="0" kern="1200" smtClean="0">
                <a:solidFill>
                  <a:schemeClr val="tx1">
                    <a:lumMod val="75000"/>
                    <a:lumOff val="2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C0926A-889A-463A-A5EA-682F15689EEF}" type="slidenum">
              <a:rPr lang="en-US" sz="800" smtClean="0">
                <a:solidFill>
                  <a:srgbClr val="A1AAB1"/>
                </a:solidFill>
                <a:latin typeface="+mn-lt"/>
              </a:rPr>
              <a:pPr/>
              <a:t>‹#›</a:t>
            </a:fld>
            <a:endParaRPr lang="en-US" sz="800" dirty="0">
              <a:solidFill>
                <a:srgbClr val="A1AAB1"/>
              </a:solidFill>
              <a:latin typeface="+mn-lt"/>
            </a:endParaRPr>
          </a:p>
        </p:txBody>
      </p:sp>
      <p:sp>
        <p:nvSpPr>
          <p:cNvPr id="12" name="Slide Number Placeholder 5">
            <a:extLst>
              <a:ext uri="{FF2B5EF4-FFF2-40B4-BE49-F238E27FC236}">
                <a16:creationId xmlns:a16="http://schemas.microsoft.com/office/drawing/2014/main" id="{6C69F818-9F95-C71B-64B1-28CF8CF97D13}"/>
              </a:ext>
            </a:extLst>
          </p:cNvPr>
          <p:cNvSpPr txBox="1">
            <a:spLocks/>
          </p:cNvSpPr>
          <p:nvPr/>
        </p:nvSpPr>
        <p:spPr bwMode="gray">
          <a:xfrm>
            <a:off x="11466324" y="6303596"/>
            <a:ext cx="276370" cy="335382"/>
          </a:xfrm>
          <a:prstGeom prst="rect">
            <a:avLst/>
          </a:prstGeom>
        </p:spPr>
        <p:txBody>
          <a:bodyPr wrap="square" lIns="0" tIns="0" rIns="0" bIns="0" anchor="b" anchorCtr="0"/>
          <a:lstStyle>
            <a:defPPr>
              <a:defRPr lang="en-US"/>
            </a:defPPr>
            <a:lvl1pPr marL="0" algn="r" defTabSz="914400" rtl="0" eaLnBrk="1" fontAlgn="base" latinLnBrk="0" hangingPunct="1">
              <a:lnSpc>
                <a:spcPct val="90000"/>
              </a:lnSpc>
              <a:spcBef>
                <a:spcPct val="0"/>
              </a:spcBef>
              <a:spcAft>
                <a:spcPct val="0"/>
              </a:spcAft>
              <a:defRPr lang="en-US" sz="900" b="0" kern="1200" smtClean="0">
                <a:solidFill>
                  <a:schemeClr val="tx1">
                    <a:lumMod val="75000"/>
                    <a:lumOff val="2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C0926A-889A-463A-A5EA-682F15689EEF}" type="slidenum">
              <a:rPr lang="en-US" sz="800" smtClean="0">
                <a:solidFill>
                  <a:srgbClr val="A1AAB1"/>
                </a:solidFill>
                <a:latin typeface="+mn-lt"/>
              </a:rPr>
              <a:pPr/>
              <a:t>‹#›</a:t>
            </a:fld>
            <a:endParaRPr lang="en-US" sz="800" dirty="0">
              <a:solidFill>
                <a:srgbClr val="A1AAB1"/>
              </a:solidFill>
              <a:latin typeface="+mn-lt"/>
            </a:endParaRPr>
          </a:p>
        </p:txBody>
      </p:sp>
      <p:sp>
        <p:nvSpPr>
          <p:cNvPr id="17" name="Slide Number Placeholder 5">
            <a:extLst>
              <a:ext uri="{FF2B5EF4-FFF2-40B4-BE49-F238E27FC236}">
                <a16:creationId xmlns:a16="http://schemas.microsoft.com/office/drawing/2014/main" id="{016169E2-1A77-3180-F89C-0F52C4E36FA8}"/>
              </a:ext>
            </a:extLst>
          </p:cNvPr>
          <p:cNvSpPr txBox="1">
            <a:spLocks/>
          </p:cNvSpPr>
          <p:nvPr userDrawn="1"/>
        </p:nvSpPr>
        <p:spPr bwMode="gray">
          <a:xfrm>
            <a:off x="11466324" y="6303596"/>
            <a:ext cx="276370" cy="335382"/>
          </a:xfrm>
          <a:prstGeom prst="rect">
            <a:avLst/>
          </a:prstGeom>
        </p:spPr>
        <p:txBody>
          <a:bodyPr wrap="square" lIns="0" tIns="0" rIns="0" bIns="0" anchor="b" anchorCtr="0"/>
          <a:lstStyle>
            <a:defPPr>
              <a:defRPr lang="en-US"/>
            </a:defPPr>
            <a:lvl1pPr marL="0" algn="r" defTabSz="914400" rtl="0" eaLnBrk="1" fontAlgn="base" latinLnBrk="0" hangingPunct="1">
              <a:lnSpc>
                <a:spcPct val="90000"/>
              </a:lnSpc>
              <a:spcBef>
                <a:spcPct val="0"/>
              </a:spcBef>
              <a:spcAft>
                <a:spcPct val="0"/>
              </a:spcAft>
              <a:defRPr lang="en-US" sz="900" b="0" kern="1200" smtClean="0">
                <a:solidFill>
                  <a:schemeClr val="tx1">
                    <a:lumMod val="75000"/>
                    <a:lumOff val="2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C0926A-889A-463A-A5EA-682F15689EEF}" type="slidenum">
              <a:rPr lang="en-US" sz="800" smtClean="0">
                <a:solidFill>
                  <a:srgbClr val="A1AAB1"/>
                </a:solidFill>
                <a:latin typeface="+mn-lt"/>
              </a:rPr>
              <a:pPr/>
              <a:t>‹#›</a:t>
            </a:fld>
            <a:endParaRPr lang="en-US" sz="800" dirty="0">
              <a:solidFill>
                <a:srgbClr val="A1AAB1"/>
              </a:solidFill>
              <a:latin typeface="+mn-lt"/>
            </a:endParaRPr>
          </a:p>
        </p:txBody>
      </p:sp>
      <p:pic>
        <p:nvPicPr>
          <p:cNvPr id="22" name="Graphic 21">
            <a:extLst>
              <a:ext uri="{FF2B5EF4-FFF2-40B4-BE49-F238E27FC236}">
                <a16:creationId xmlns:a16="http://schemas.microsoft.com/office/drawing/2014/main" id="{B097317C-08A4-AC14-E2C4-496A2922E12F}"/>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48173" y="6466653"/>
            <a:ext cx="1820130" cy="137333"/>
          </a:xfrm>
          <a:prstGeom prst="rect">
            <a:avLst/>
          </a:prstGeom>
        </p:spPr>
      </p:pic>
    </p:spTree>
    <p:custDataLst>
      <p:tags r:id="rId1"/>
    </p:custDataLst>
    <p:extLst>
      <p:ext uri="{BB962C8B-B14F-4D97-AF65-F5344CB8AC3E}">
        <p14:creationId xmlns:p14="http://schemas.microsoft.com/office/powerpoint/2010/main" val="8878908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ection Divider + Content-Dark">
    <p:bg bwMode="gray">
      <p:bgPr>
        <a:solidFill>
          <a:schemeClr val="accent2"/>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871BD7A1-6A17-52F9-C0A1-028CE54989F2}"/>
              </a:ext>
              <a:ext uri="{C183D7F6-B498-43B3-948B-1728B52AA6E4}">
                <adec:decorative xmlns:adec="http://schemas.microsoft.com/office/drawing/2017/decorative" val="1"/>
              </a:ext>
            </a:extLst>
          </p:cNvPr>
          <p:cNvSpPr/>
          <p:nvPr userDrawn="1"/>
        </p:nvSpPr>
        <p:spPr bwMode="gray">
          <a:xfrm>
            <a:off x="6267495" y="1"/>
            <a:ext cx="5924505" cy="6857933"/>
          </a:xfrm>
          <a:prstGeom prst="rect">
            <a:avLst/>
          </a:prstGeom>
          <a:solidFill>
            <a:schemeClr val="bg1"/>
          </a:solidFill>
          <a:ln w="28575" cap="flat" cmpd="sng" algn="ctr">
            <a:noFill/>
            <a:prstDash val="solid"/>
            <a:miter lim="800000"/>
            <a:headEnd type="none" w="med" len="med"/>
            <a:tailEnd type="none" w="med" len="med"/>
          </a:ln>
          <a:effectLst/>
        </p:spPr>
        <p:txBody>
          <a:bodyPr vert="horz" wrap="square" lIns="91429" tIns="45715" rIns="91429" bIns="45715" numCol="1" rtlCol="0" anchor="ctr" anchorCtr="0" compatLnSpc="1">
            <a:prstTxWarp prst="textNoShape">
              <a:avLst/>
            </a:prstTxWarp>
            <a:noAutofit/>
          </a:bodyPr>
          <a:lstStyle/>
          <a:p>
            <a:pPr algn="ctr" fontAlgn="base">
              <a:lnSpc>
                <a:spcPct val="90000"/>
              </a:lnSpc>
              <a:spcAft>
                <a:spcPct val="0"/>
              </a:spcAft>
              <a:buClr>
                <a:schemeClr val="accent2"/>
              </a:buClr>
              <a:buSzPct val="90000"/>
            </a:pPr>
            <a:endParaRPr lang="en-US" sz="1800" b="1" dirty="0">
              <a:solidFill>
                <a:schemeClr val="accent1"/>
              </a:solidFill>
              <a:latin typeface="+mj-lt"/>
            </a:endParaRPr>
          </a:p>
        </p:txBody>
      </p:sp>
      <p:sp>
        <p:nvSpPr>
          <p:cNvPr id="5" name="Text Placeholder 4"/>
          <p:cNvSpPr>
            <a:spLocks noGrp="1"/>
          </p:cNvSpPr>
          <p:nvPr>
            <p:ph type="body" sz="quarter" idx="10"/>
          </p:nvPr>
        </p:nvSpPr>
        <p:spPr bwMode="gray">
          <a:xfrm>
            <a:off x="448173" y="3345752"/>
            <a:ext cx="5476333" cy="905256"/>
          </a:xfrm>
        </p:spPr>
        <p:txBody>
          <a:bodyPr lIns="0" tIns="0" rIns="0" bIns="0"/>
          <a:lstStyle>
            <a:lvl1pPr marL="0" indent="0">
              <a:spcBef>
                <a:spcPts val="600"/>
              </a:spcBef>
              <a:buNone/>
              <a:defRPr sz="1800">
                <a:solidFill>
                  <a:schemeClr val="bg1"/>
                </a:solidFill>
                <a:latin typeface="+mn-lt"/>
              </a:defRPr>
            </a:lvl1pPr>
            <a:lvl2pPr marL="400050" indent="0">
              <a:buNone/>
              <a:defRPr/>
            </a:lvl2pPr>
            <a:lvl3pPr marL="742950" indent="0">
              <a:buNone/>
              <a:defRPr/>
            </a:lvl3pPr>
            <a:lvl4pPr marL="1095375" indent="0">
              <a:buNone/>
              <a:defRPr/>
            </a:lvl4pPr>
            <a:lvl5pPr marL="1370012" indent="0">
              <a:buNone/>
              <a:defRPr/>
            </a:lvl5pPr>
          </a:lstStyle>
          <a:p>
            <a:pPr lvl="0"/>
            <a:r>
              <a:rPr lang="en-US"/>
              <a:t>Click to edit Master text styles</a:t>
            </a:r>
          </a:p>
        </p:txBody>
      </p:sp>
      <p:sp>
        <p:nvSpPr>
          <p:cNvPr id="2" name="Title 1"/>
          <p:cNvSpPr>
            <a:spLocks noGrp="1"/>
          </p:cNvSpPr>
          <p:nvPr>
            <p:ph type="ctrTitle"/>
          </p:nvPr>
        </p:nvSpPr>
        <p:spPr bwMode="gray">
          <a:xfrm>
            <a:off x="448173" y="1690688"/>
            <a:ext cx="5476334" cy="1508760"/>
          </a:xfrm>
        </p:spPr>
        <p:txBody>
          <a:bodyPr vert="horz" lIns="0" tIns="0" rIns="0" bIns="0" rtlCol="0" anchor="b" anchorCtr="0">
            <a:noAutofit/>
          </a:bodyPr>
          <a:lstStyle>
            <a:lvl1pPr>
              <a:defRPr lang="en-US" sz="3200" b="0" dirty="0">
                <a:solidFill>
                  <a:schemeClr val="bg1"/>
                </a:solidFill>
              </a:defRPr>
            </a:lvl1pPr>
          </a:lstStyle>
          <a:p>
            <a:pPr lvl="0"/>
            <a:r>
              <a:rPr lang="en-US"/>
              <a:t>Click to edit Master title style</a:t>
            </a:r>
            <a:endParaRPr lang="en-US" dirty="0"/>
          </a:p>
        </p:txBody>
      </p:sp>
      <p:sp>
        <p:nvSpPr>
          <p:cNvPr id="10" name="Slide Number Placeholder 5">
            <a:extLst>
              <a:ext uri="{FF2B5EF4-FFF2-40B4-BE49-F238E27FC236}">
                <a16:creationId xmlns:a16="http://schemas.microsoft.com/office/drawing/2014/main" id="{CCDF916F-8B26-4E62-8230-AE3626C83AC8}"/>
              </a:ext>
            </a:extLst>
          </p:cNvPr>
          <p:cNvSpPr txBox="1">
            <a:spLocks/>
          </p:cNvSpPr>
          <p:nvPr/>
        </p:nvSpPr>
        <p:spPr bwMode="gray">
          <a:xfrm>
            <a:off x="11466324" y="6303596"/>
            <a:ext cx="276370" cy="335382"/>
          </a:xfrm>
          <a:prstGeom prst="rect">
            <a:avLst/>
          </a:prstGeom>
        </p:spPr>
        <p:txBody>
          <a:bodyPr wrap="square" lIns="0" tIns="0" rIns="0" bIns="0" anchor="b" anchorCtr="0"/>
          <a:lstStyle>
            <a:defPPr>
              <a:defRPr lang="en-US"/>
            </a:defPPr>
            <a:lvl1pPr marL="0" algn="r" defTabSz="914400" rtl="0" eaLnBrk="1" fontAlgn="base" latinLnBrk="0" hangingPunct="1">
              <a:lnSpc>
                <a:spcPct val="90000"/>
              </a:lnSpc>
              <a:spcBef>
                <a:spcPct val="0"/>
              </a:spcBef>
              <a:spcAft>
                <a:spcPct val="0"/>
              </a:spcAft>
              <a:defRPr lang="en-US" sz="900" b="0" kern="1200" smtClean="0">
                <a:solidFill>
                  <a:schemeClr val="tx1">
                    <a:lumMod val="75000"/>
                    <a:lumOff val="2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C0926A-889A-463A-A5EA-682F15689EEF}" type="slidenum">
              <a:rPr lang="en-US" sz="800" smtClean="0">
                <a:solidFill>
                  <a:srgbClr val="A1AAB1"/>
                </a:solidFill>
                <a:latin typeface="+mn-lt"/>
              </a:rPr>
              <a:pPr/>
              <a:t>‹#›</a:t>
            </a:fld>
            <a:endParaRPr lang="en-US" sz="800" dirty="0">
              <a:solidFill>
                <a:srgbClr val="A1AAB1"/>
              </a:solidFill>
              <a:latin typeface="+mn-lt"/>
            </a:endParaRPr>
          </a:p>
        </p:txBody>
      </p:sp>
      <p:sp>
        <p:nvSpPr>
          <p:cNvPr id="9" name="Slide Number Placeholder 5">
            <a:extLst>
              <a:ext uri="{FF2B5EF4-FFF2-40B4-BE49-F238E27FC236}">
                <a16:creationId xmlns:a16="http://schemas.microsoft.com/office/drawing/2014/main" id="{903467CB-3CB1-AF09-82BF-806E79D4DC88}"/>
              </a:ext>
            </a:extLst>
          </p:cNvPr>
          <p:cNvSpPr txBox="1">
            <a:spLocks/>
          </p:cNvSpPr>
          <p:nvPr/>
        </p:nvSpPr>
        <p:spPr bwMode="gray">
          <a:xfrm>
            <a:off x="11466324" y="6303596"/>
            <a:ext cx="276370" cy="335382"/>
          </a:xfrm>
          <a:prstGeom prst="rect">
            <a:avLst/>
          </a:prstGeom>
        </p:spPr>
        <p:txBody>
          <a:bodyPr wrap="square" lIns="0" tIns="0" rIns="0" bIns="0" anchor="b" anchorCtr="0"/>
          <a:lstStyle>
            <a:defPPr>
              <a:defRPr lang="en-US"/>
            </a:defPPr>
            <a:lvl1pPr marL="0" algn="r" defTabSz="914400" rtl="0" eaLnBrk="1" fontAlgn="base" latinLnBrk="0" hangingPunct="1">
              <a:lnSpc>
                <a:spcPct val="90000"/>
              </a:lnSpc>
              <a:spcBef>
                <a:spcPct val="0"/>
              </a:spcBef>
              <a:spcAft>
                <a:spcPct val="0"/>
              </a:spcAft>
              <a:defRPr lang="en-US" sz="900" b="0" kern="1200" smtClean="0">
                <a:solidFill>
                  <a:schemeClr val="tx1">
                    <a:lumMod val="75000"/>
                    <a:lumOff val="2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C0926A-889A-463A-A5EA-682F15689EEF}" type="slidenum">
              <a:rPr lang="en-US" sz="800" smtClean="0">
                <a:solidFill>
                  <a:srgbClr val="A1AAB1"/>
                </a:solidFill>
                <a:latin typeface="+mn-lt"/>
              </a:rPr>
              <a:pPr/>
              <a:t>‹#›</a:t>
            </a:fld>
            <a:endParaRPr lang="en-US" sz="800" dirty="0">
              <a:solidFill>
                <a:srgbClr val="A1AAB1"/>
              </a:solidFill>
              <a:latin typeface="+mn-lt"/>
            </a:endParaRPr>
          </a:p>
        </p:txBody>
      </p:sp>
      <p:sp>
        <p:nvSpPr>
          <p:cNvPr id="16" name="Slide Number Placeholder 5">
            <a:extLst>
              <a:ext uri="{FF2B5EF4-FFF2-40B4-BE49-F238E27FC236}">
                <a16:creationId xmlns:a16="http://schemas.microsoft.com/office/drawing/2014/main" id="{B199D1BF-FF2D-9E3D-103F-74D4C7233391}"/>
              </a:ext>
            </a:extLst>
          </p:cNvPr>
          <p:cNvSpPr txBox="1">
            <a:spLocks/>
          </p:cNvSpPr>
          <p:nvPr/>
        </p:nvSpPr>
        <p:spPr bwMode="gray">
          <a:xfrm>
            <a:off x="11466324" y="6303596"/>
            <a:ext cx="276370" cy="335382"/>
          </a:xfrm>
          <a:prstGeom prst="rect">
            <a:avLst/>
          </a:prstGeom>
        </p:spPr>
        <p:txBody>
          <a:bodyPr wrap="square" lIns="0" tIns="0" rIns="0" bIns="0" anchor="b" anchorCtr="0"/>
          <a:lstStyle>
            <a:defPPr>
              <a:defRPr lang="en-US"/>
            </a:defPPr>
            <a:lvl1pPr marL="0" algn="r" defTabSz="914400" rtl="0" eaLnBrk="1" fontAlgn="base" latinLnBrk="0" hangingPunct="1">
              <a:lnSpc>
                <a:spcPct val="90000"/>
              </a:lnSpc>
              <a:spcBef>
                <a:spcPct val="0"/>
              </a:spcBef>
              <a:spcAft>
                <a:spcPct val="0"/>
              </a:spcAft>
              <a:defRPr lang="en-US" sz="900" b="0" kern="1200" smtClean="0">
                <a:solidFill>
                  <a:schemeClr val="tx1">
                    <a:lumMod val="75000"/>
                    <a:lumOff val="2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C0926A-889A-463A-A5EA-682F15689EEF}" type="slidenum">
              <a:rPr lang="en-US" sz="800" smtClean="0">
                <a:solidFill>
                  <a:srgbClr val="A1AAB1"/>
                </a:solidFill>
                <a:latin typeface="+mn-lt"/>
              </a:rPr>
              <a:pPr/>
              <a:t>‹#›</a:t>
            </a:fld>
            <a:endParaRPr lang="en-US" sz="800" dirty="0">
              <a:solidFill>
                <a:srgbClr val="A1AAB1"/>
              </a:solidFill>
              <a:latin typeface="+mn-lt"/>
            </a:endParaRPr>
          </a:p>
        </p:txBody>
      </p:sp>
      <p:sp>
        <p:nvSpPr>
          <p:cNvPr id="20" name="Google Shape;49;p7">
            <a:extLst>
              <a:ext uri="{FF2B5EF4-FFF2-40B4-BE49-F238E27FC236}">
                <a16:creationId xmlns:a16="http://schemas.microsoft.com/office/drawing/2014/main" id="{46A58976-4EE8-6B0E-478F-21F78CAEC86C}"/>
              </a:ext>
              <a:ext uri="{C183D7F6-B498-43B3-948B-1728B52AA6E4}">
                <adec:decorative xmlns:adec="http://schemas.microsoft.com/office/drawing/2017/decorative" val="1"/>
              </a:ext>
            </a:extLst>
          </p:cNvPr>
          <p:cNvSpPr/>
          <p:nvPr userDrawn="1"/>
        </p:nvSpPr>
        <p:spPr bwMode="gray">
          <a:xfrm>
            <a:off x="-1" y="6216216"/>
            <a:ext cx="12192000" cy="641784"/>
          </a:xfrm>
          <a:prstGeom prst="rect">
            <a:avLst/>
          </a:prstGeom>
          <a:solidFill>
            <a:schemeClr val="lt1"/>
          </a:solidFill>
          <a:ln>
            <a:noFill/>
          </a:ln>
        </p:spPr>
        <p:txBody>
          <a:bodyPr spcFirstLastPara="1" wrap="square" lIns="121868" tIns="121868" rIns="121868" bIns="121868" anchor="ctr" anchorCtr="0">
            <a:noAutofit/>
          </a:bodyPr>
          <a:lstStyle/>
          <a:p>
            <a:pPr marL="0" lvl="0" indent="0" algn="l" rtl="0">
              <a:spcBef>
                <a:spcPts val="0"/>
              </a:spcBef>
              <a:spcAft>
                <a:spcPts val="0"/>
              </a:spcAft>
              <a:buNone/>
            </a:pPr>
            <a:endParaRPr sz="2487" dirty="0"/>
          </a:p>
        </p:txBody>
      </p:sp>
      <p:sp>
        <p:nvSpPr>
          <p:cNvPr id="21" name="Slide Number Placeholder 5">
            <a:extLst>
              <a:ext uri="{FF2B5EF4-FFF2-40B4-BE49-F238E27FC236}">
                <a16:creationId xmlns:a16="http://schemas.microsoft.com/office/drawing/2014/main" id="{E44A3979-AFDF-63FD-1905-4178756F78F0}"/>
              </a:ext>
            </a:extLst>
          </p:cNvPr>
          <p:cNvSpPr txBox="1">
            <a:spLocks/>
          </p:cNvSpPr>
          <p:nvPr userDrawn="1"/>
        </p:nvSpPr>
        <p:spPr bwMode="gray">
          <a:xfrm>
            <a:off x="11466324" y="6303596"/>
            <a:ext cx="276370" cy="335382"/>
          </a:xfrm>
          <a:prstGeom prst="rect">
            <a:avLst/>
          </a:prstGeom>
        </p:spPr>
        <p:txBody>
          <a:bodyPr wrap="square" lIns="0" tIns="0" rIns="0" bIns="0" anchor="b" anchorCtr="0"/>
          <a:lstStyle>
            <a:defPPr>
              <a:defRPr lang="en-US"/>
            </a:defPPr>
            <a:lvl1pPr marL="0" algn="r" defTabSz="914400" rtl="0" eaLnBrk="1" fontAlgn="base" latinLnBrk="0" hangingPunct="1">
              <a:lnSpc>
                <a:spcPct val="90000"/>
              </a:lnSpc>
              <a:spcBef>
                <a:spcPct val="0"/>
              </a:spcBef>
              <a:spcAft>
                <a:spcPct val="0"/>
              </a:spcAft>
              <a:defRPr lang="en-US" sz="900" b="0" kern="1200" smtClean="0">
                <a:solidFill>
                  <a:schemeClr val="tx1">
                    <a:lumMod val="75000"/>
                    <a:lumOff val="2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C0926A-889A-463A-A5EA-682F15689EEF}" type="slidenum">
              <a:rPr lang="en-US" sz="800" smtClean="0">
                <a:solidFill>
                  <a:srgbClr val="A1AAB1"/>
                </a:solidFill>
                <a:latin typeface="+mn-lt"/>
              </a:rPr>
              <a:pPr/>
              <a:t>‹#›</a:t>
            </a:fld>
            <a:endParaRPr lang="en-US" sz="800" dirty="0">
              <a:solidFill>
                <a:srgbClr val="A1AAB1"/>
              </a:solidFill>
              <a:latin typeface="+mn-lt"/>
            </a:endParaRPr>
          </a:p>
        </p:txBody>
      </p:sp>
      <p:sp>
        <p:nvSpPr>
          <p:cNvPr id="27" name="Content Placeholder 5">
            <a:extLst>
              <a:ext uri="{FF2B5EF4-FFF2-40B4-BE49-F238E27FC236}">
                <a16:creationId xmlns:a16="http://schemas.microsoft.com/office/drawing/2014/main" id="{86AAB3BD-F094-7372-CFC7-351E004C7156}"/>
              </a:ext>
            </a:extLst>
          </p:cNvPr>
          <p:cNvSpPr>
            <a:spLocks noGrp="1"/>
          </p:cNvSpPr>
          <p:nvPr>
            <p:ph sz="quarter" idx="12"/>
          </p:nvPr>
        </p:nvSpPr>
        <p:spPr>
          <a:xfrm>
            <a:off x="6705760" y="648199"/>
            <a:ext cx="5036935" cy="4746127"/>
          </a:xfrm>
        </p:spPr>
        <p:txBody>
          <a:bodyPr anchor="ct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28" name="Graphic 27">
            <a:extLst>
              <a:ext uri="{FF2B5EF4-FFF2-40B4-BE49-F238E27FC236}">
                <a16:creationId xmlns:a16="http://schemas.microsoft.com/office/drawing/2014/main" id="{100D03AA-0A28-F91F-A24A-235B7B5D028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48173" y="6456876"/>
            <a:ext cx="1820130" cy="137333"/>
          </a:xfrm>
          <a:prstGeom prst="rect">
            <a:avLst/>
          </a:prstGeom>
        </p:spPr>
      </p:pic>
    </p:spTree>
    <p:custDataLst>
      <p:tags r:id="rId1"/>
    </p:custDataLst>
    <p:extLst>
      <p:ext uri="{BB962C8B-B14F-4D97-AF65-F5344CB8AC3E}">
        <p14:creationId xmlns:p14="http://schemas.microsoft.com/office/powerpoint/2010/main" val="4007496375"/>
      </p:ext>
    </p:extLst>
  </p:cSld>
  <p:clrMapOvr>
    <a:masterClrMapping/>
  </p:clrMapOvr>
  <p:extLst>
    <p:ext uri="{DCECCB84-F9BA-43D5-87BE-67443E8EF086}">
      <p15:sldGuideLst xmlns:p15="http://schemas.microsoft.com/office/powerpoint/2012/main">
        <p15:guide id="1" pos="4223">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en-US" dirty="0"/>
          </a:p>
        </p:txBody>
      </p:sp>
    </p:spTree>
    <p:custDataLst>
      <p:tags r:id="rId1"/>
    </p:custDataLst>
    <p:extLst>
      <p:ext uri="{BB962C8B-B14F-4D97-AF65-F5344CB8AC3E}">
        <p14:creationId xmlns:p14="http://schemas.microsoft.com/office/powerpoint/2010/main" val="35861650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en-US" dirty="0"/>
          </a:p>
        </p:txBody>
      </p:sp>
      <p:sp>
        <p:nvSpPr>
          <p:cNvPr id="5" name="Content Placeholder 4">
            <a:extLst>
              <a:ext uri="{FF2B5EF4-FFF2-40B4-BE49-F238E27FC236}">
                <a16:creationId xmlns:a16="http://schemas.microsoft.com/office/drawing/2014/main" id="{55053DFD-DD4D-697F-1139-609687C4E80B}"/>
              </a:ext>
            </a:extLst>
          </p:cNvPr>
          <p:cNvSpPr>
            <a:spLocks noGrp="1"/>
          </p:cNvSpPr>
          <p:nvPr>
            <p:ph sz="quarter" idx="10"/>
          </p:nvPr>
        </p:nvSpPr>
        <p:spPr>
          <a:xfrm>
            <a:off x="457320" y="1690688"/>
            <a:ext cx="11277362" cy="4595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ustDataLst>
      <p:tags r:id="rId1"/>
    </p:custDataLst>
    <p:extLst>
      <p:ext uri="{BB962C8B-B14F-4D97-AF65-F5344CB8AC3E}">
        <p14:creationId xmlns:p14="http://schemas.microsoft.com/office/powerpoint/2010/main" val="5646274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Content_2 column">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en-US" dirty="0"/>
          </a:p>
        </p:txBody>
      </p:sp>
      <p:sp>
        <p:nvSpPr>
          <p:cNvPr id="6" name="Content Placeholder 5">
            <a:extLst>
              <a:ext uri="{FF2B5EF4-FFF2-40B4-BE49-F238E27FC236}">
                <a16:creationId xmlns:a16="http://schemas.microsoft.com/office/drawing/2014/main" id="{FF4A951F-7F06-3C3C-1CF5-9A3C02E7B0E9}"/>
              </a:ext>
            </a:extLst>
          </p:cNvPr>
          <p:cNvSpPr>
            <a:spLocks noGrp="1"/>
          </p:cNvSpPr>
          <p:nvPr>
            <p:ph sz="quarter" idx="10"/>
          </p:nvPr>
        </p:nvSpPr>
        <p:spPr>
          <a:xfrm>
            <a:off x="457319" y="1690688"/>
            <a:ext cx="5467187" cy="4595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a:extLst>
              <a:ext uri="{FF2B5EF4-FFF2-40B4-BE49-F238E27FC236}">
                <a16:creationId xmlns:a16="http://schemas.microsoft.com/office/drawing/2014/main" id="{C12A6DAF-C623-9C3A-EFA6-870D2676ADB0}"/>
              </a:ext>
            </a:extLst>
          </p:cNvPr>
          <p:cNvSpPr>
            <a:spLocks noGrp="1"/>
          </p:cNvSpPr>
          <p:nvPr>
            <p:ph sz="quarter" idx="11"/>
          </p:nvPr>
        </p:nvSpPr>
        <p:spPr>
          <a:xfrm>
            <a:off x="6267495" y="1690688"/>
            <a:ext cx="5467186" cy="4595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31535516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and Content_3 column">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AD9FE6A0-0850-BC6F-11AE-4B08F8A9FE35}"/>
              </a:ext>
            </a:extLst>
          </p:cNvPr>
          <p:cNvSpPr>
            <a:spLocks noGrp="1"/>
          </p:cNvSpPr>
          <p:nvPr>
            <p:ph sz="quarter" idx="12"/>
          </p:nvPr>
        </p:nvSpPr>
        <p:spPr>
          <a:xfrm>
            <a:off x="457320" y="1690689"/>
            <a:ext cx="3494225" cy="45958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a:extLst>
              <a:ext uri="{FF2B5EF4-FFF2-40B4-BE49-F238E27FC236}">
                <a16:creationId xmlns:a16="http://schemas.microsoft.com/office/drawing/2014/main" id="{A63BCADD-9869-CCB7-AFD3-B370EFE0DFEE}"/>
              </a:ext>
            </a:extLst>
          </p:cNvPr>
          <p:cNvSpPr>
            <a:spLocks noGrp="1"/>
          </p:cNvSpPr>
          <p:nvPr>
            <p:ph sz="quarter" idx="13"/>
          </p:nvPr>
        </p:nvSpPr>
        <p:spPr>
          <a:xfrm>
            <a:off x="4344532" y="1690689"/>
            <a:ext cx="3494225" cy="45958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3">
            <a:extLst>
              <a:ext uri="{FF2B5EF4-FFF2-40B4-BE49-F238E27FC236}">
                <a16:creationId xmlns:a16="http://schemas.microsoft.com/office/drawing/2014/main" id="{C3F98BC9-F223-77BE-C34B-AF9B928813EE}"/>
              </a:ext>
            </a:extLst>
          </p:cNvPr>
          <p:cNvSpPr>
            <a:spLocks noGrp="1"/>
          </p:cNvSpPr>
          <p:nvPr>
            <p:ph sz="quarter" idx="14"/>
          </p:nvPr>
        </p:nvSpPr>
        <p:spPr>
          <a:xfrm>
            <a:off x="8239911" y="1690689"/>
            <a:ext cx="3494225" cy="45958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ustDataLst>
      <p:tags r:id="rId1"/>
    </p:custDataLst>
    <p:extLst>
      <p:ext uri="{BB962C8B-B14F-4D97-AF65-F5344CB8AC3E}">
        <p14:creationId xmlns:p14="http://schemas.microsoft.com/office/powerpoint/2010/main" val="27699773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oxed Content _2 column">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en-US" dirty="0"/>
          </a:p>
        </p:txBody>
      </p:sp>
      <p:sp>
        <p:nvSpPr>
          <p:cNvPr id="4" name="Text Placeholder 4">
            <a:extLst>
              <a:ext uri="{FF2B5EF4-FFF2-40B4-BE49-F238E27FC236}">
                <a16:creationId xmlns:a16="http://schemas.microsoft.com/office/drawing/2014/main" id="{AE4EBFC5-472E-0D9D-4AC3-EA0789A5FC43}"/>
              </a:ext>
            </a:extLst>
          </p:cNvPr>
          <p:cNvSpPr>
            <a:spLocks noGrp="1"/>
          </p:cNvSpPr>
          <p:nvPr>
            <p:ph type="body" sz="quarter" idx="17"/>
          </p:nvPr>
        </p:nvSpPr>
        <p:spPr bwMode="gray">
          <a:xfrm>
            <a:off x="457319" y="1690689"/>
            <a:ext cx="5467187" cy="357085"/>
          </a:xfrm>
          <a:solidFill>
            <a:schemeClr val="bg1"/>
          </a:solidFill>
          <a:effectLst>
            <a:outerShdw dist="12700" dir="16200000" rotWithShape="0">
              <a:schemeClr val="bg1">
                <a:lumMod val="75000"/>
              </a:schemeClr>
            </a:outerShdw>
          </a:effectLst>
        </p:spPr>
        <p:txBody>
          <a:bodyPr lIns="0" tIns="91440" rIns="0">
            <a:spAutoFit/>
          </a:bodyPr>
          <a:lstStyle>
            <a:lvl1pPr marL="9525" indent="-9525">
              <a:spcBef>
                <a:spcPts val="0"/>
              </a:spcBef>
              <a:buNone/>
              <a:tabLst/>
              <a:defRPr sz="1400" b="1" spc="-30">
                <a:solidFill>
                  <a:schemeClr val="accent1"/>
                </a:solidFill>
              </a:defRPr>
            </a:lvl1pPr>
          </a:lstStyle>
          <a:p>
            <a:pPr lvl="0"/>
            <a:r>
              <a:rPr lang="en-US" dirty="0"/>
              <a:t>Click to edit Master text styles</a:t>
            </a:r>
          </a:p>
        </p:txBody>
      </p:sp>
      <p:sp>
        <p:nvSpPr>
          <p:cNvPr id="6" name="Content Placeholder 5">
            <a:extLst>
              <a:ext uri="{FF2B5EF4-FFF2-40B4-BE49-F238E27FC236}">
                <a16:creationId xmlns:a16="http://schemas.microsoft.com/office/drawing/2014/main" id="{CCCBF604-AD7C-FFCB-68E0-83E247B0CC13}"/>
              </a:ext>
            </a:extLst>
          </p:cNvPr>
          <p:cNvSpPr>
            <a:spLocks noGrp="1"/>
          </p:cNvSpPr>
          <p:nvPr>
            <p:ph sz="quarter" idx="20"/>
          </p:nvPr>
        </p:nvSpPr>
        <p:spPr>
          <a:xfrm>
            <a:off x="457319" y="2368296"/>
            <a:ext cx="5467187" cy="3918204"/>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4">
            <a:extLst>
              <a:ext uri="{FF2B5EF4-FFF2-40B4-BE49-F238E27FC236}">
                <a16:creationId xmlns:a16="http://schemas.microsoft.com/office/drawing/2014/main" id="{AB91C661-E5C2-36F5-C334-D6FB6028B1AC}"/>
              </a:ext>
            </a:extLst>
          </p:cNvPr>
          <p:cNvSpPr>
            <a:spLocks noGrp="1"/>
          </p:cNvSpPr>
          <p:nvPr>
            <p:ph type="body" sz="quarter" idx="21"/>
          </p:nvPr>
        </p:nvSpPr>
        <p:spPr bwMode="gray">
          <a:xfrm>
            <a:off x="6275510" y="1690689"/>
            <a:ext cx="5467187" cy="357085"/>
          </a:xfrm>
          <a:solidFill>
            <a:schemeClr val="bg1"/>
          </a:solidFill>
          <a:effectLst>
            <a:outerShdw dist="12700" dir="16200000" rotWithShape="0">
              <a:schemeClr val="bg1">
                <a:lumMod val="75000"/>
              </a:schemeClr>
            </a:outerShdw>
          </a:effectLst>
        </p:spPr>
        <p:txBody>
          <a:bodyPr lIns="0" tIns="91440" rIns="0">
            <a:spAutoFit/>
          </a:bodyPr>
          <a:lstStyle>
            <a:lvl1pPr marL="9525" indent="-9525">
              <a:spcBef>
                <a:spcPts val="0"/>
              </a:spcBef>
              <a:buNone/>
              <a:tabLst/>
              <a:defRPr sz="1400" b="1" spc="-30">
                <a:solidFill>
                  <a:schemeClr val="accent1"/>
                </a:solidFill>
              </a:defRPr>
            </a:lvl1pPr>
          </a:lstStyle>
          <a:p>
            <a:pPr lvl="0"/>
            <a:r>
              <a:rPr lang="en-US"/>
              <a:t>Click to edit Master text styles</a:t>
            </a:r>
          </a:p>
        </p:txBody>
      </p:sp>
      <p:sp>
        <p:nvSpPr>
          <p:cNvPr id="8" name="Content Placeholder 5">
            <a:extLst>
              <a:ext uri="{FF2B5EF4-FFF2-40B4-BE49-F238E27FC236}">
                <a16:creationId xmlns:a16="http://schemas.microsoft.com/office/drawing/2014/main" id="{13F6F47F-A8A9-2070-EEBA-E4275628294B}"/>
              </a:ext>
            </a:extLst>
          </p:cNvPr>
          <p:cNvSpPr>
            <a:spLocks noGrp="1"/>
          </p:cNvSpPr>
          <p:nvPr>
            <p:ph sz="quarter" idx="22"/>
          </p:nvPr>
        </p:nvSpPr>
        <p:spPr>
          <a:xfrm>
            <a:off x="6275510" y="2368296"/>
            <a:ext cx="5467187" cy="3918204"/>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ustDataLst>
      <p:tags r:id="rId1"/>
    </p:custDataLst>
    <p:extLst>
      <p:ext uri="{BB962C8B-B14F-4D97-AF65-F5344CB8AC3E}">
        <p14:creationId xmlns:p14="http://schemas.microsoft.com/office/powerpoint/2010/main" val="2909657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oxed Content _3 column">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endParaRPr lang="en-US" dirty="0"/>
          </a:p>
        </p:txBody>
      </p:sp>
      <p:sp>
        <p:nvSpPr>
          <p:cNvPr id="4" name="Text Placeholder 4">
            <a:extLst>
              <a:ext uri="{FF2B5EF4-FFF2-40B4-BE49-F238E27FC236}">
                <a16:creationId xmlns:a16="http://schemas.microsoft.com/office/drawing/2014/main" id="{AE4EBFC5-472E-0D9D-4AC3-EA0789A5FC43}"/>
              </a:ext>
            </a:extLst>
          </p:cNvPr>
          <p:cNvSpPr>
            <a:spLocks noGrp="1"/>
          </p:cNvSpPr>
          <p:nvPr>
            <p:ph type="body" sz="quarter" idx="17"/>
          </p:nvPr>
        </p:nvSpPr>
        <p:spPr bwMode="gray">
          <a:xfrm>
            <a:off x="457320" y="1690689"/>
            <a:ext cx="3494224" cy="357085"/>
          </a:xfrm>
          <a:solidFill>
            <a:schemeClr val="bg1"/>
          </a:solidFill>
          <a:effectLst>
            <a:outerShdw dist="12700" dir="16200000" rotWithShape="0">
              <a:schemeClr val="bg1">
                <a:lumMod val="75000"/>
              </a:schemeClr>
            </a:outerShdw>
          </a:effectLst>
        </p:spPr>
        <p:txBody>
          <a:bodyPr lIns="0" tIns="91440" rIns="0">
            <a:spAutoFit/>
          </a:bodyPr>
          <a:lstStyle>
            <a:lvl1pPr marL="9525" indent="-9525">
              <a:spcBef>
                <a:spcPts val="0"/>
              </a:spcBef>
              <a:buNone/>
              <a:tabLst/>
              <a:defRPr sz="1400" b="1" spc="-30">
                <a:solidFill>
                  <a:schemeClr val="accent1"/>
                </a:solidFill>
              </a:defRPr>
            </a:lvl1pPr>
          </a:lstStyle>
          <a:p>
            <a:pPr lvl="0"/>
            <a:r>
              <a:rPr lang="en-US" dirty="0"/>
              <a:t>Click to edit Master text styles</a:t>
            </a:r>
          </a:p>
        </p:txBody>
      </p:sp>
      <p:sp>
        <p:nvSpPr>
          <p:cNvPr id="6" name="Text Placeholder 4">
            <a:extLst>
              <a:ext uri="{FF2B5EF4-FFF2-40B4-BE49-F238E27FC236}">
                <a16:creationId xmlns:a16="http://schemas.microsoft.com/office/drawing/2014/main" id="{749B7513-CADD-B609-D0CC-9832BAABBF38}"/>
              </a:ext>
            </a:extLst>
          </p:cNvPr>
          <p:cNvSpPr>
            <a:spLocks noGrp="1"/>
          </p:cNvSpPr>
          <p:nvPr>
            <p:ph type="body" sz="quarter" idx="19"/>
          </p:nvPr>
        </p:nvSpPr>
        <p:spPr bwMode="gray">
          <a:xfrm>
            <a:off x="4345682" y="1690689"/>
            <a:ext cx="3502241" cy="357085"/>
          </a:xfrm>
          <a:solidFill>
            <a:schemeClr val="bg1"/>
          </a:solidFill>
          <a:effectLst>
            <a:outerShdw dist="12700" dir="16200000" rotWithShape="0">
              <a:schemeClr val="bg1">
                <a:lumMod val="75000"/>
              </a:schemeClr>
            </a:outerShdw>
          </a:effectLst>
        </p:spPr>
        <p:txBody>
          <a:bodyPr lIns="0" tIns="91440" rIns="0">
            <a:spAutoFit/>
          </a:bodyPr>
          <a:lstStyle>
            <a:lvl1pPr marL="9525" indent="-9525">
              <a:spcBef>
                <a:spcPts val="0"/>
              </a:spcBef>
              <a:buNone/>
              <a:tabLst/>
              <a:defRPr sz="1400" b="1" spc="-30">
                <a:solidFill>
                  <a:schemeClr val="accent1"/>
                </a:solidFill>
              </a:defRPr>
            </a:lvl1pPr>
          </a:lstStyle>
          <a:p>
            <a:pPr lvl="0"/>
            <a:r>
              <a:rPr lang="en-US" dirty="0"/>
              <a:t>Click to edit Master text styles</a:t>
            </a:r>
          </a:p>
        </p:txBody>
      </p:sp>
      <p:sp>
        <p:nvSpPr>
          <p:cNvPr id="8" name="Text Placeholder 4">
            <a:extLst>
              <a:ext uri="{FF2B5EF4-FFF2-40B4-BE49-F238E27FC236}">
                <a16:creationId xmlns:a16="http://schemas.microsoft.com/office/drawing/2014/main" id="{EDD46EED-7958-B010-F1F8-86A97D735A08}"/>
              </a:ext>
            </a:extLst>
          </p:cNvPr>
          <p:cNvSpPr>
            <a:spLocks noGrp="1"/>
          </p:cNvSpPr>
          <p:nvPr>
            <p:ph type="body" sz="quarter" idx="21"/>
          </p:nvPr>
        </p:nvSpPr>
        <p:spPr bwMode="gray">
          <a:xfrm>
            <a:off x="8240455" y="1690689"/>
            <a:ext cx="3502241" cy="357085"/>
          </a:xfrm>
          <a:solidFill>
            <a:schemeClr val="bg1"/>
          </a:solidFill>
          <a:effectLst>
            <a:outerShdw dist="12700" dir="16200000" rotWithShape="0">
              <a:schemeClr val="bg1">
                <a:lumMod val="75000"/>
              </a:schemeClr>
            </a:outerShdw>
          </a:effectLst>
        </p:spPr>
        <p:txBody>
          <a:bodyPr lIns="0" tIns="91440" rIns="0">
            <a:spAutoFit/>
          </a:bodyPr>
          <a:lstStyle>
            <a:lvl1pPr marL="9525" indent="-9525">
              <a:spcBef>
                <a:spcPts val="0"/>
              </a:spcBef>
              <a:buNone/>
              <a:tabLst/>
              <a:defRPr sz="1400" b="1" spc="-30">
                <a:solidFill>
                  <a:schemeClr val="accent1"/>
                </a:solidFill>
              </a:defRPr>
            </a:lvl1pPr>
          </a:lstStyle>
          <a:p>
            <a:pPr lvl="0"/>
            <a:r>
              <a:rPr lang="en-US" dirty="0"/>
              <a:t>Click to edit Master text styles</a:t>
            </a:r>
          </a:p>
        </p:txBody>
      </p:sp>
      <p:sp>
        <p:nvSpPr>
          <p:cNvPr id="10" name="Content Placeholder 9">
            <a:extLst>
              <a:ext uri="{FF2B5EF4-FFF2-40B4-BE49-F238E27FC236}">
                <a16:creationId xmlns:a16="http://schemas.microsoft.com/office/drawing/2014/main" id="{D2B4DBFC-B5AC-8F31-409F-5956B0433B79}"/>
              </a:ext>
            </a:extLst>
          </p:cNvPr>
          <p:cNvSpPr>
            <a:spLocks noGrp="1"/>
          </p:cNvSpPr>
          <p:nvPr>
            <p:ph sz="quarter" idx="22"/>
          </p:nvPr>
        </p:nvSpPr>
        <p:spPr>
          <a:xfrm>
            <a:off x="457320" y="2368297"/>
            <a:ext cx="3494223" cy="3918204"/>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9">
            <a:extLst>
              <a:ext uri="{FF2B5EF4-FFF2-40B4-BE49-F238E27FC236}">
                <a16:creationId xmlns:a16="http://schemas.microsoft.com/office/drawing/2014/main" id="{91937E17-F968-3A38-DBAD-A48B9068998C}"/>
              </a:ext>
            </a:extLst>
          </p:cNvPr>
          <p:cNvSpPr>
            <a:spLocks noGrp="1"/>
          </p:cNvSpPr>
          <p:nvPr>
            <p:ph sz="quarter" idx="23"/>
          </p:nvPr>
        </p:nvSpPr>
        <p:spPr>
          <a:xfrm>
            <a:off x="4352698" y="2368297"/>
            <a:ext cx="3494223" cy="3918204"/>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9">
            <a:extLst>
              <a:ext uri="{FF2B5EF4-FFF2-40B4-BE49-F238E27FC236}">
                <a16:creationId xmlns:a16="http://schemas.microsoft.com/office/drawing/2014/main" id="{B0FB9E8E-981A-C14D-37FA-466C4D20BBE9}"/>
              </a:ext>
            </a:extLst>
          </p:cNvPr>
          <p:cNvSpPr>
            <a:spLocks noGrp="1"/>
          </p:cNvSpPr>
          <p:nvPr>
            <p:ph sz="quarter" idx="24"/>
          </p:nvPr>
        </p:nvSpPr>
        <p:spPr>
          <a:xfrm>
            <a:off x="8248076" y="2368297"/>
            <a:ext cx="3494223" cy="3918204"/>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ustDataLst>
      <p:tags r:id="rId1"/>
    </p:custDataLst>
    <p:extLst>
      <p:ext uri="{BB962C8B-B14F-4D97-AF65-F5344CB8AC3E}">
        <p14:creationId xmlns:p14="http://schemas.microsoft.com/office/powerpoint/2010/main" val="11028212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oxed Content _4 column">
    <p:spTree>
      <p:nvGrpSpPr>
        <p:cNvPr id="1" name=""/>
        <p:cNvGrpSpPr/>
        <p:nvPr/>
      </p:nvGrpSpPr>
      <p:grpSpPr>
        <a:xfrm>
          <a:off x="0" y="0"/>
          <a:ext cx="0" cy="0"/>
          <a:chOff x="0" y="0"/>
          <a:chExt cx="0" cy="0"/>
        </a:xfrm>
      </p:grpSpPr>
      <p:sp>
        <p:nvSpPr>
          <p:cNvPr id="2" name="Title 1"/>
          <p:cNvSpPr>
            <a:spLocks noGrp="1"/>
          </p:cNvSpPr>
          <p:nvPr>
            <p:ph type="title"/>
          </p:nvPr>
        </p:nvSpPr>
        <p:spPr bwMode="gray"/>
        <p:txBody>
          <a:bodyPr/>
          <a:lstStyle/>
          <a:p>
            <a:r>
              <a:rPr lang="en-US"/>
              <a:t>Click to edit Master title style</a:t>
            </a:r>
          </a:p>
        </p:txBody>
      </p:sp>
      <p:sp>
        <p:nvSpPr>
          <p:cNvPr id="5" name="Text Placeholder 4">
            <a:extLst>
              <a:ext uri="{FF2B5EF4-FFF2-40B4-BE49-F238E27FC236}">
                <a16:creationId xmlns:a16="http://schemas.microsoft.com/office/drawing/2014/main" id="{4D6BC15F-9414-4FEE-B69B-9BD23E3FE336}"/>
              </a:ext>
            </a:extLst>
          </p:cNvPr>
          <p:cNvSpPr>
            <a:spLocks noGrp="1"/>
          </p:cNvSpPr>
          <p:nvPr>
            <p:ph type="body" sz="quarter" idx="17"/>
          </p:nvPr>
        </p:nvSpPr>
        <p:spPr bwMode="gray">
          <a:xfrm>
            <a:off x="457318" y="1690689"/>
            <a:ext cx="5478682" cy="357085"/>
          </a:xfrm>
          <a:solidFill>
            <a:schemeClr val="bg1"/>
          </a:solidFill>
          <a:effectLst>
            <a:outerShdw dist="12700" dir="16200000" rotWithShape="0">
              <a:schemeClr val="bg1">
                <a:lumMod val="75000"/>
              </a:schemeClr>
            </a:outerShdw>
          </a:effectLst>
        </p:spPr>
        <p:txBody>
          <a:bodyPr lIns="0" tIns="91440" rIns="0">
            <a:spAutoFit/>
          </a:bodyPr>
          <a:lstStyle>
            <a:lvl1pPr marL="9525" indent="-9525">
              <a:spcBef>
                <a:spcPts val="0"/>
              </a:spcBef>
              <a:buNone/>
              <a:tabLst/>
              <a:defRPr sz="1400" b="1" spc="-30">
                <a:solidFill>
                  <a:schemeClr val="accent1"/>
                </a:solidFill>
              </a:defRPr>
            </a:lvl1pPr>
          </a:lstStyle>
          <a:p>
            <a:pPr lvl="0"/>
            <a:r>
              <a:rPr lang="en-US" dirty="0"/>
              <a:t>Click to edit Master text styles</a:t>
            </a:r>
          </a:p>
        </p:txBody>
      </p:sp>
      <p:sp>
        <p:nvSpPr>
          <p:cNvPr id="6" name="Content Placeholder 5">
            <a:extLst>
              <a:ext uri="{FF2B5EF4-FFF2-40B4-BE49-F238E27FC236}">
                <a16:creationId xmlns:a16="http://schemas.microsoft.com/office/drawing/2014/main" id="{93279178-3313-1462-07C7-4D0B94B28C9C}"/>
              </a:ext>
            </a:extLst>
          </p:cNvPr>
          <p:cNvSpPr>
            <a:spLocks noGrp="1"/>
          </p:cNvSpPr>
          <p:nvPr>
            <p:ph sz="quarter" idx="24"/>
          </p:nvPr>
        </p:nvSpPr>
        <p:spPr>
          <a:xfrm>
            <a:off x="457319" y="2257463"/>
            <a:ext cx="5478302" cy="1276312"/>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4">
            <a:extLst>
              <a:ext uri="{FF2B5EF4-FFF2-40B4-BE49-F238E27FC236}">
                <a16:creationId xmlns:a16="http://schemas.microsoft.com/office/drawing/2014/main" id="{E25AED0C-FBF4-70C9-7712-606F401A3650}"/>
              </a:ext>
            </a:extLst>
          </p:cNvPr>
          <p:cNvSpPr>
            <a:spLocks noGrp="1"/>
          </p:cNvSpPr>
          <p:nvPr>
            <p:ph type="body" sz="quarter" idx="25"/>
          </p:nvPr>
        </p:nvSpPr>
        <p:spPr bwMode="gray">
          <a:xfrm>
            <a:off x="6267496" y="1690689"/>
            <a:ext cx="5478682" cy="357085"/>
          </a:xfrm>
          <a:solidFill>
            <a:schemeClr val="bg1"/>
          </a:solidFill>
          <a:effectLst>
            <a:outerShdw dist="12700" dir="16200000" rotWithShape="0">
              <a:schemeClr val="bg1">
                <a:lumMod val="75000"/>
              </a:schemeClr>
            </a:outerShdw>
          </a:effectLst>
        </p:spPr>
        <p:txBody>
          <a:bodyPr lIns="0" tIns="91440" rIns="0">
            <a:spAutoFit/>
          </a:bodyPr>
          <a:lstStyle>
            <a:lvl1pPr marL="9525" indent="-9525">
              <a:spcBef>
                <a:spcPts val="0"/>
              </a:spcBef>
              <a:buNone/>
              <a:tabLst/>
              <a:defRPr sz="1400" b="1" spc="-30">
                <a:solidFill>
                  <a:schemeClr val="accent1"/>
                </a:solidFill>
              </a:defRPr>
            </a:lvl1pPr>
          </a:lstStyle>
          <a:p>
            <a:pPr lvl="0"/>
            <a:r>
              <a:rPr lang="en-US"/>
              <a:t>Click to edit Master text styles</a:t>
            </a:r>
          </a:p>
        </p:txBody>
      </p:sp>
      <p:sp>
        <p:nvSpPr>
          <p:cNvPr id="9" name="Content Placeholder 5">
            <a:extLst>
              <a:ext uri="{FF2B5EF4-FFF2-40B4-BE49-F238E27FC236}">
                <a16:creationId xmlns:a16="http://schemas.microsoft.com/office/drawing/2014/main" id="{FBA25819-7F4C-2C1C-68A8-78EBCC86CA47}"/>
              </a:ext>
            </a:extLst>
          </p:cNvPr>
          <p:cNvSpPr>
            <a:spLocks noGrp="1"/>
          </p:cNvSpPr>
          <p:nvPr>
            <p:ph sz="quarter" idx="26"/>
          </p:nvPr>
        </p:nvSpPr>
        <p:spPr>
          <a:xfrm>
            <a:off x="6267496" y="2257463"/>
            <a:ext cx="5478302" cy="1276312"/>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4">
            <a:extLst>
              <a:ext uri="{FF2B5EF4-FFF2-40B4-BE49-F238E27FC236}">
                <a16:creationId xmlns:a16="http://schemas.microsoft.com/office/drawing/2014/main" id="{AA9CA79B-75C0-274E-DB0B-DBE8792C8818}"/>
              </a:ext>
            </a:extLst>
          </p:cNvPr>
          <p:cNvSpPr>
            <a:spLocks noGrp="1"/>
          </p:cNvSpPr>
          <p:nvPr>
            <p:ph type="body" sz="quarter" idx="27"/>
          </p:nvPr>
        </p:nvSpPr>
        <p:spPr bwMode="gray">
          <a:xfrm>
            <a:off x="457318" y="3816351"/>
            <a:ext cx="5478682" cy="357085"/>
          </a:xfrm>
          <a:solidFill>
            <a:schemeClr val="bg1"/>
          </a:solidFill>
          <a:effectLst>
            <a:outerShdw dist="12700" dir="16200000" rotWithShape="0">
              <a:schemeClr val="bg1">
                <a:lumMod val="75000"/>
              </a:schemeClr>
            </a:outerShdw>
          </a:effectLst>
        </p:spPr>
        <p:txBody>
          <a:bodyPr lIns="0" tIns="91440" rIns="0">
            <a:spAutoFit/>
          </a:bodyPr>
          <a:lstStyle>
            <a:lvl1pPr marL="9525" indent="-9525">
              <a:spcBef>
                <a:spcPts val="0"/>
              </a:spcBef>
              <a:buNone/>
              <a:tabLst/>
              <a:defRPr sz="1400" b="1" spc="-30">
                <a:solidFill>
                  <a:schemeClr val="accent1"/>
                </a:solidFill>
              </a:defRPr>
            </a:lvl1pPr>
          </a:lstStyle>
          <a:p>
            <a:pPr lvl="0"/>
            <a:r>
              <a:rPr lang="en-US"/>
              <a:t>Click to edit Master text styles</a:t>
            </a:r>
          </a:p>
        </p:txBody>
      </p:sp>
      <p:sp>
        <p:nvSpPr>
          <p:cNvPr id="13" name="Content Placeholder 5">
            <a:extLst>
              <a:ext uri="{FF2B5EF4-FFF2-40B4-BE49-F238E27FC236}">
                <a16:creationId xmlns:a16="http://schemas.microsoft.com/office/drawing/2014/main" id="{A0E0EAB2-23C5-C823-ADF7-920387F8E95F}"/>
              </a:ext>
            </a:extLst>
          </p:cNvPr>
          <p:cNvSpPr>
            <a:spLocks noGrp="1"/>
          </p:cNvSpPr>
          <p:nvPr>
            <p:ph sz="quarter" idx="28"/>
          </p:nvPr>
        </p:nvSpPr>
        <p:spPr>
          <a:xfrm>
            <a:off x="457319" y="4383125"/>
            <a:ext cx="5478302" cy="1276312"/>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4">
            <a:extLst>
              <a:ext uri="{FF2B5EF4-FFF2-40B4-BE49-F238E27FC236}">
                <a16:creationId xmlns:a16="http://schemas.microsoft.com/office/drawing/2014/main" id="{FDDD128D-2BE9-98E3-CEDB-956CD6F70F89}"/>
              </a:ext>
            </a:extLst>
          </p:cNvPr>
          <p:cNvSpPr>
            <a:spLocks noGrp="1"/>
          </p:cNvSpPr>
          <p:nvPr>
            <p:ph type="body" sz="quarter" idx="29"/>
          </p:nvPr>
        </p:nvSpPr>
        <p:spPr bwMode="gray">
          <a:xfrm>
            <a:off x="6267496" y="3816351"/>
            <a:ext cx="5478682" cy="357085"/>
          </a:xfrm>
          <a:solidFill>
            <a:schemeClr val="bg1"/>
          </a:solidFill>
          <a:effectLst>
            <a:outerShdw dist="12700" dir="16200000" rotWithShape="0">
              <a:schemeClr val="bg1">
                <a:lumMod val="75000"/>
              </a:schemeClr>
            </a:outerShdw>
          </a:effectLst>
        </p:spPr>
        <p:txBody>
          <a:bodyPr lIns="0" tIns="91440" rIns="0">
            <a:spAutoFit/>
          </a:bodyPr>
          <a:lstStyle>
            <a:lvl1pPr marL="9525" indent="-9525">
              <a:spcBef>
                <a:spcPts val="0"/>
              </a:spcBef>
              <a:buNone/>
              <a:tabLst/>
              <a:defRPr sz="1400" b="1" spc="-30">
                <a:solidFill>
                  <a:schemeClr val="accent1"/>
                </a:solidFill>
              </a:defRPr>
            </a:lvl1pPr>
          </a:lstStyle>
          <a:p>
            <a:pPr lvl="0"/>
            <a:r>
              <a:rPr lang="en-US"/>
              <a:t>Click to edit Master text styles</a:t>
            </a:r>
          </a:p>
        </p:txBody>
      </p:sp>
      <p:sp>
        <p:nvSpPr>
          <p:cNvPr id="15" name="Content Placeholder 5">
            <a:extLst>
              <a:ext uri="{FF2B5EF4-FFF2-40B4-BE49-F238E27FC236}">
                <a16:creationId xmlns:a16="http://schemas.microsoft.com/office/drawing/2014/main" id="{BBEBC001-218F-22F4-BB36-1A98F8C669E9}"/>
              </a:ext>
            </a:extLst>
          </p:cNvPr>
          <p:cNvSpPr>
            <a:spLocks noGrp="1"/>
          </p:cNvSpPr>
          <p:nvPr>
            <p:ph sz="quarter" idx="30"/>
          </p:nvPr>
        </p:nvSpPr>
        <p:spPr>
          <a:xfrm>
            <a:off x="6267496" y="4383125"/>
            <a:ext cx="5478302" cy="1276312"/>
          </a:xfrm>
        </p:spPr>
        <p:txBody>
          <a:bodyPr/>
          <a:lstStyle>
            <a:lvl1pPr>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ustDataLst>
      <p:tags r:id="rId1"/>
    </p:custDataLst>
    <p:extLst>
      <p:ext uri="{BB962C8B-B14F-4D97-AF65-F5344CB8AC3E}">
        <p14:creationId xmlns:p14="http://schemas.microsoft.com/office/powerpoint/2010/main" val="33700661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enter Content_Focused">
    <p:spTree>
      <p:nvGrpSpPr>
        <p:cNvPr id="1" name=""/>
        <p:cNvGrpSpPr/>
        <p:nvPr/>
      </p:nvGrpSpPr>
      <p:grpSpPr>
        <a:xfrm>
          <a:off x="0" y="0"/>
          <a:ext cx="0" cy="0"/>
          <a:chOff x="0" y="0"/>
          <a:chExt cx="0" cy="0"/>
        </a:xfrm>
      </p:grpSpPr>
      <p:sp>
        <p:nvSpPr>
          <p:cNvPr id="3" name="Content Placeholder 2"/>
          <p:cNvSpPr>
            <a:spLocks noGrp="1"/>
          </p:cNvSpPr>
          <p:nvPr>
            <p:ph idx="1"/>
          </p:nvPr>
        </p:nvSpPr>
        <p:spPr bwMode="gray">
          <a:xfrm>
            <a:off x="2145883" y="2368296"/>
            <a:ext cx="7521141" cy="2850818"/>
          </a:xfrm>
        </p:spPr>
        <p:txBody>
          <a:bodyPr/>
          <a:lstStyle>
            <a:lvl1pPr marL="0" indent="0">
              <a:spcBef>
                <a:spcPts val="1000"/>
              </a:spcBef>
              <a:buNone/>
              <a:defRPr sz="1400">
                <a:solidFill>
                  <a:schemeClr val="accent2"/>
                </a:solidFill>
              </a:defRPr>
            </a:lvl1pPr>
            <a:lvl2pPr marL="347663" indent="-119063">
              <a:spcBef>
                <a:spcPts val="500"/>
              </a:spcBef>
              <a:defRPr sz="1400">
                <a:solidFill>
                  <a:schemeClr val="accent2"/>
                </a:solidFill>
              </a:defRPr>
            </a:lvl2pPr>
            <a:lvl3pPr marL="512763" indent="-107950">
              <a:spcBef>
                <a:spcPts val="200"/>
              </a:spcBef>
              <a:defRPr sz="1200">
                <a:solidFill>
                  <a:schemeClr val="accent2"/>
                </a:solidFill>
              </a:defRPr>
            </a:lvl3pPr>
            <a:lvl4pPr marL="685800" indent="-109538">
              <a:spcBef>
                <a:spcPts val="200"/>
              </a:spcBef>
              <a:defRPr sz="1100">
                <a:solidFill>
                  <a:schemeClr val="accent2"/>
                </a:solidFill>
              </a:defRPr>
            </a:lvl4pPr>
            <a:lvl5pPr marL="858838" indent="-117475">
              <a:spcBef>
                <a:spcPts val="200"/>
              </a:spcBef>
              <a:defRPr sz="1050">
                <a:solidFill>
                  <a:schemeClr val="accent2"/>
                </a:solidFill>
              </a:defRPr>
            </a:lvl5pPr>
          </a:lstStyle>
          <a:p>
            <a:pPr lvl="0"/>
            <a:r>
              <a:rPr lang="en-US"/>
              <a:t>Click to edit Master text styles</a:t>
            </a:r>
          </a:p>
        </p:txBody>
      </p:sp>
      <p:sp>
        <p:nvSpPr>
          <p:cNvPr id="2" name="Title 1"/>
          <p:cNvSpPr>
            <a:spLocks noGrp="1"/>
          </p:cNvSpPr>
          <p:nvPr>
            <p:ph type="title"/>
          </p:nvPr>
        </p:nvSpPr>
        <p:spPr bwMode="gray"/>
        <p:txBody>
          <a:bodyPr/>
          <a:lstStyle/>
          <a:p>
            <a:r>
              <a:rPr lang="en-US"/>
              <a:t>Click to edit Master title style</a:t>
            </a:r>
            <a:endParaRPr lang="en-US" dirty="0"/>
          </a:p>
        </p:txBody>
      </p:sp>
      <p:sp>
        <p:nvSpPr>
          <p:cNvPr id="4" name="Text Placeholder 4">
            <a:extLst>
              <a:ext uri="{FF2B5EF4-FFF2-40B4-BE49-F238E27FC236}">
                <a16:creationId xmlns:a16="http://schemas.microsoft.com/office/drawing/2014/main" id="{AE4EBFC5-472E-0D9D-4AC3-EA0789A5FC43}"/>
              </a:ext>
            </a:extLst>
          </p:cNvPr>
          <p:cNvSpPr>
            <a:spLocks noGrp="1"/>
          </p:cNvSpPr>
          <p:nvPr>
            <p:ph type="body" sz="quarter" idx="17" hasCustomPrompt="1"/>
          </p:nvPr>
        </p:nvSpPr>
        <p:spPr bwMode="gray">
          <a:xfrm>
            <a:off x="2145883" y="1782604"/>
            <a:ext cx="7521141" cy="493776"/>
          </a:xfrm>
          <a:noFill/>
          <a:effectLst/>
        </p:spPr>
        <p:txBody>
          <a:bodyPr lIns="0" tIns="91440" rIns="0"/>
          <a:lstStyle>
            <a:lvl1pPr marL="9525" indent="-9525">
              <a:spcBef>
                <a:spcPts val="0"/>
              </a:spcBef>
              <a:buNone/>
              <a:tabLst/>
              <a:defRPr sz="1600" b="1">
                <a:solidFill>
                  <a:schemeClr val="accent1"/>
                </a:solidFill>
              </a:defRPr>
            </a:lvl1pPr>
          </a:lstStyle>
          <a:p>
            <a:pPr lvl="0"/>
            <a:r>
              <a:rPr lang="en-US" dirty="0"/>
              <a:t>Headline</a:t>
            </a:r>
          </a:p>
        </p:txBody>
      </p:sp>
    </p:spTree>
    <p:custDataLst>
      <p:tags r:id="rId1"/>
    </p:custDataLst>
    <p:extLst>
      <p:ext uri="{BB962C8B-B14F-4D97-AF65-F5344CB8AC3E}">
        <p14:creationId xmlns:p14="http://schemas.microsoft.com/office/powerpoint/2010/main" val="37919848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ustom Layout-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8E8C2-5945-3D6A-8B9E-DC4E3584451E}"/>
              </a:ext>
            </a:extLst>
          </p:cNvPr>
          <p:cNvSpPr>
            <a:spLocks noGrp="1"/>
          </p:cNvSpPr>
          <p:nvPr>
            <p:ph type="title"/>
          </p:nvPr>
        </p:nvSpPr>
        <p:spPr/>
        <p:txBody>
          <a:bodyPr/>
          <a:lstStyle>
            <a:lvl1pPr>
              <a:defRPr b="0" spc="-50"/>
            </a:lvl1pPr>
          </a:lstStyle>
          <a:p>
            <a:r>
              <a:rPr lang="en-US"/>
              <a:t>Click to edit Master title style</a:t>
            </a:r>
            <a:endParaRPr lang="en-US" dirty="0"/>
          </a:p>
        </p:txBody>
      </p:sp>
      <p:sp>
        <p:nvSpPr>
          <p:cNvPr id="8" name="Text Placeholder 10">
            <a:extLst>
              <a:ext uri="{FF2B5EF4-FFF2-40B4-BE49-F238E27FC236}">
                <a16:creationId xmlns:a16="http://schemas.microsoft.com/office/drawing/2014/main" id="{0B690C78-265B-C177-00EC-C03891FECC5C}"/>
              </a:ext>
            </a:extLst>
          </p:cNvPr>
          <p:cNvSpPr>
            <a:spLocks noGrp="1"/>
          </p:cNvSpPr>
          <p:nvPr>
            <p:ph type="body" sz="quarter" idx="12" hasCustomPrompt="1"/>
          </p:nvPr>
        </p:nvSpPr>
        <p:spPr>
          <a:xfrm>
            <a:off x="709597" y="1736750"/>
            <a:ext cx="1838234" cy="161841"/>
          </a:xfrm>
          <a:prstGeom prst="rect">
            <a:avLst/>
          </a:prstGeom>
        </p:spPr>
        <p:txBody>
          <a:bodyPr/>
          <a:lstStyle>
            <a:lvl1pPr marL="0" indent="0">
              <a:buNone/>
              <a:defRPr lang="en-US" sz="1000" b="1" kern="1200" spc="-25" dirty="0">
                <a:solidFill>
                  <a:schemeClr val="accent1"/>
                </a:solidFill>
                <a:latin typeface="+mn-lt"/>
                <a:ea typeface="+mn-ea"/>
                <a:cs typeface="+mn-cs"/>
              </a:defRPr>
            </a:lvl1pPr>
            <a:lvl2pPr marL="457086" indent="0">
              <a:buNone/>
              <a:defRPr lang="en-US" sz="1800" b="1" kern="1200" spc="-25" dirty="0">
                <a:solidFill>
                  <a:schemeClr val="accent1"/>
                </a:solidFill>
                <a:latin typeface="Pfizer Tomorrow" panose="02010503040201060303" pitchFamily="2" charset="77"/>
                <a:ea typeface="+mn-ea"/>
                <a:cs typeface="+mn-cs"/>
              </a:defRPr>
            </a:lvl2pPr>
            <a:lvl3pPr marL="914171" indent="0">
              <a:buNone/>
              <a:defRPr lang="en-US" sz="1800" kern="1200" spc="-50" dirty="0" smtClean="0">
                <a:solidFill>
                  <a:srgbClr val="02005E"/>
                </a:solidFill>
                <a:latin typeface="Pfizer Diatype" panose="020B0504040202060203" pitchFamily="34" charset="77"/>
                <a:ea typeface="+mn-ea"/>
                <a:cs typeface="+mn-cs"/>
              </a:defRPr>
            </a:lvl3pPr>
            <a:lvl4pPr>
              <a:defRPr lang="en-US" sz="1800" kern="1200" spc="-50" dirty="0" smtClean="0">
                <a:solidFill>
                  <a:srgbClr val="02005E"/>
                </a:solidFill>
                <a:latin typeface="Pfizer Diatype" panose="020B0504040202060203" pitchFamily="34" charset="77"/>
                <a:ea typeface="+mn-ea"/>
                <a:cs typeface="+mn-cs"/>
              </a:defRPr>
            </a:lvl4pPr>
            <a:lvl5pPr>
              <a:defRPr lang="en-US" sz="1800" kern="1200" spc="-50" dirty="0">
                <a:solidFill>
                  <a:srgbClr val="02005E"/>
                </a:solidFill>
                <a:latin typeface="Pfizer Diatype" panose="020B0504040202060203" pitchFamily="34" charset="77"/>
                <a:ea typeface="+mn-ea"/>
                <a:cs typeface="+mn-cs"/>
              </a:defRPr>
            </a:lvl5pPr>
          </a:lstStyle>
          <a:p>
            <a:pPr lvl="0"/>
            <a:r>
              <a:rPr lang="en-US" dirty="0"/>
              <a:t>01</a:t>
            </a:r>
          </a:p>
        </p:txBody>
      </p:sp>
      <p:sp>
        <p:nvSpPr>
          <p:cNvPr id="9" name="Text Placeholder 10">
            <a:extLst>
              <a:ext uri="{FF2B5EF4-FFF2-40B4-BE49-F238E27FC236}">
                <a16:creationId xmlns:a16="http://schemas.microsoft.com/office/drawing/2014/main" id="{97B75870-34EF-B172-9DC5-7B3B469DD535}"/>
              </a:ext>
            </a:extLst>
          </p:cNvPr>
          <p:cNvSpPr>
            <a:spLocks noGrp="1"/>
          </p:cNvSpPr>
          <p:nvPr>
            <p:ph type="body" sz="quarter" idx="13" hasCustomPrompt="1"/>
          </p:nvPr>
        </p:nvSpPr>
        <p:spPr>
          <a:xfrm>
            <a:off x="701092" y="1926725"/>
            <a:ext cx="1838234" cy="305112"/>
          </a:xfrm>
          <a:prstGeom prst="rect">
            <a:avLst/>
          </a:prstGeom>
        </p:spPr>
        <p:txBody>
          <a:bodyPr/>
          <a:lstStyle>
            <a:lvl1pPr marL="0" indent="0">
              <a:buNone/>
              <a:defRPr lang="en-US" sz="1800" b="1" kern="1200" spc="-25" dirty="0">
                <a:solidFill>
                  <a:schemeClr val="accent1"/>
                </a:solidFill>
                <a:latin typeface="+mj-lt"/>
                <a:ea typeface="+mn-ea"/>
                <a:cs typeface="+mn-cs"/>
              </a:defRPr>
            </a:lvl1pPr>
            <a:lvl2pPr marL="457086" indent="0">
              <a:buNone/>
              <a:defRPr lang="en-US" sz="1800" b="1" kern="1200" spc="-25" dirty="0">
                <a:solidFill>
                  <a:schemeClr val="accent1"/>
                </a:solidFill>
                <a:latin typeface="Pfizer Tomorrow" panose="02010503040201060303" pitchFamily="2" charset="77"/>
                <a:ea typeface="+mn-ea"/>
                <a:cs typeface="+mn-cs"/>
              </a:defRPr>
            </a:lvl2pPr>
            <a:lvl3pPr marL="914171" indent="0">
              <a:buNone/>
              <a:defRPr lang="en-US" sz="1800" kern="1200" spc="-50" dirty="0" smtClean="0">
                <a:solidFill>
                  <a:srgbClr val="02005E"/>
                </a:solidFill>
                <a:latin typeface="Pfizer Diatype" panose="020B0504040202060203" pitchFamily="34" charset="77"/>
                <a:ea typeface="+mn-ea"/>
                <a:cs typeface="+mn-cs"/>
              </a:defRPr>
            </a:lvl3pPr>
            <a:lvl4pPr>
              <a:defRPr lang="en-US" sz="1800" kern="1200" spc="-50" dirty="0" smtClean="0">
                <a:solidFill>
                  <a:srgbClr val="02005E"/>
                </a:solidFill>
                <a:latin typeface="Pfizer Diatype" panose="020B0504040202060203" pitchFamily="34" charset="77"/>
                <a:ea typeface="+mn-ea"/>
                <a:cs typeface="+mn-cs"/>
              </a:defRPr>
            </a:lvl4pPr>
            <a:lvl5pPr>
              <a:defRPr lang="en-US" sz="1800" kern="1200" spc="-50" dirty="0">
                <a:solidFill>
                  <a:srgbClr val="02005E"/>
                </a:solidFill>
                <a:latin typeface="Pfizer Diatype" panose="020B0504040202060203" pitchFamily="34" charset="77"/>
                <a:ea typeface="+mn-ea"/>
                <a:cs typeface="+mn-cs"/>
              </a:defRPr>
            </a:lvl5pPr>
          </a:lstStyle>
          <a:p>
            <a:pPr lvl="0"/>
            <a:r>
              <a:rPr lang="en-US" dirty="0"/>
              <a:t>Headline</a:t>
            </a:r>
          </a:p>
        </p:txBody>
      </p:sp>
      <p:sp>
        <p:nvSpPr>
          <p:cNvPr id="11" name="Text Placeholder 10">
            <a:extLst>
              <a:ext uri="{FF2B5EF4-FFF2-40B4-BE49-F238E27FC236}">
                <a16:creationId xmlns:a16="http://schemas.microsoft.com/office/drawing/2014/main" id="{98CDD658-3E19-2918-02C4-5E395910A8E7}"/>
              </a:ext>
            </a:extLst>
          </p:cNvPr>
          <p:cNvSpPr>
            <a:spLocks noGrp="1"/>
          </p:cNvSpPr>
          <p:nvPr>
            <p:ph type="body" sz="quarter" idx="15" hasCustomPrompt="1"/>
          </p:nvPr>
        </p:nvSpPr>
        <p:spPr>
          <a:xfrm>
            <a:off x="2973591" y="1736750"/>
            <a:ext cx="1838234" cy="161841"/>
          </a:xfrm>
          <a:prstGeom prst="rect">
            <a:avLst/>
          </a:prstGeom>
        </p:spPr>
        <p:txBody>
          <a:bodyPr/>
          <a:lstStyle>
            <a:lvl1pPr marL="0" indent="0">
              <a:buNone/>
              <a:defRPr lang="en-US" sz="1000" b="1" kern="1200" spc="-25" dirty="0">
                <a:solidFill>
                  <a:schemeClr val="accent1"/>
                </a:solidFill>
                <a:latin typeface="+mn-lt"/>
                <a:ea typeface="+mn-ea"/>
                <a:cs typeface="+mn-cs"/>
              </a:defRPr>
            </a:lvl1pPr>
            <a:lvl2pPr marL="457086" indent="0">
              <a:buNone/>
              <a:defRPr lang="en-US" sz="1800" b="1" kern="1200" spc="-25" dirty="0">
                <a:solidFill>
                  <a:schemeClr val="accent1"/>
                </a:solidFill>
                <a:latin typeface="Pfizer Tomorrow" panose="02010503040201060303" pitchFamily="2" charset="77"/>
                <a:ea typeface="+mn-ea"/>
                <a:cs typeface="+mn-cs"/>
              </a:defRPr>
            </a:lvl2pPr>
            <a:lvl3pPr marL="914171" indent="0">
              <a:buNone/>
              <a:defRPr lang="en-US" sz="1800" kern="1200" spc="-50" dirty="0" smtClean="0">
                <a:solidFill>
                  <a:srgbClr val="02005E"/>
                </a:solidFill>
                <a:latin typeface="Pfizer Diatype" panose="020B0504040202060203" pitchFamily="34" charset="77"/>
                <a:ea typeface="+mn-ea"/>
                <a:cs typeface="+mn-cs"/>
              </a:defRPr>
            </a:lvl3pPr>
            <a:lvl4pPr>
              <a:defRPr lang="en-US" sz="1800" kern="1200" spc="-50" dirty="0" smtClean="0">
                <a:solidFill>
                  <a:srgbClr val="02005E"/>
                </a:solidFill>
                <a:latin typeface="Pfizer Diatype" panose="020B0504040202060203" pitchFamily="34" charset="77"/>
                <a:ea typeface="+mn-ea"/>
                <a:cs typeface="+mn-cs"/>
              </a:defRPr>
            </a:lvl4pPr>
            <a:lvl5pPr>
              <a:defRPr lang="en-US" sz="1800" kern="1200" spc="-50" dirty="0">
                <a:solidFill>
                  <a:srgbClr val="02005E"/>
                </a:solidFill>
                <a:latin typeface="Pfizer Diatype" panose="020B0504040202060203" pitchFamily="34" charset="77"/>
                <a:ea typeface="+mn-ea"/>
                <a:cs typeface="+mn-cs"/>
              </a:defRPr>
            </a:lvl5pPr>
          </a:lstStyle>
          <a:p>
            <a:pPr lvl="0"/>
            <a:r>
              <a:rPr lang="en-US"/>
              <a:t>02</a:t>
            </a:r>
          </a:p>
        </p:txBody>
      </p:sp>
      <p:sp>
        <p:nvSpPr>
          <p:cNvPr id="12" name="Text Placeholder 10">
            <a:extLst>
              <a:ext uri="{FF2B5EF4-FFF2-40B4-BE49-F238E27FC236}">
                <a16:creationId xmlns:a16="http://schemas.microsoft.com/office/drawing/2014/main" id="{993A77F2-571C-DD91-C115-B580B6A1E223}"/>
              </a:ext>
            </a:extLst>
          </p:cNvPr>
          <p:cNvSpPr>
            <a:spLocks noGrp="1"/>
          </p:cNvSpPr>
          <p:nvPr>
            <p:ph type="body" sz="quarter" idx="16" hasCustomPrompt="1"/>
          </p:nvPr>
        </p:nvSpPr>
        <p:spPr>
          <a:xfrm>
            <a:off x="2965085" y="1926725"/>
            <a:ext cx="1838234" cy="305112"/>
          </a:xfrm>
          <a:prstGeom prst="rect">
            <a:avLst/>
          </a:prstGeom>
        </p:spPr>
        <p:txBody>
          <a:bodyPr/>
          <a:lstStyle>
            <a:lvl1pPr marL="0" indent="0">
              <a:buNone/>
              <a:defRPr lang="en-US" sz="1800" b="1" kern="1200" spc="-25" dirty="0">
                <a:solidFill>
                  <a:schemeClr val="accent1"/>
                </a:solidFill>
                <a:latin typeface="+mj-lt"/>
                <a:ea typeface="+mn-ea"/>
                <a:cs typeface="+mn-cs"/>
              </a:defRPr>
            </a:lvl1pPr>
            <a:lvl2pPr marL="457086" indent="0">
              <a:buNone/>
              <a:defRPr lang="en-US" sz="1800" b="1" kern="1200" spc="-25" dirty="0">
                <a:solidFill>
                  <a:schemeClr val="accent1"/>
                </a:solidFill>
                <a:latin typeface="Pfizer Tomorrow" panose="02010503040201060303" pitchFamily="2" charset="77"/>
                <a:ea typeface="+mn-ea"/>
                <a:cs typeface="+mn-cs"/>
              </a:defRPr>
            </a:lvl2pPr>
            <a:lvl3pPr marL="914171" indent="0">
              <a:buNone/>
              <a:defRPr lang="en-US" sz="1800" kern="1200" spc="-50" dirty="0" smtClean="0">
                <a:solidFill>
                  <a:srgbClr val="02005E"/>
                </a:solidFill>
                <a:latin typeface="Pfizer Diatype" panose="020B0504040202060203" pitchFamily="34" charset="77"/>
                <a:ea typeface="+mn-ea"/>
                <a:cs typeface="+mn-cs"/>
              </a:defRPr>
            </a:lvl3pPr>
            <a:lvl4pPr>
              <a:defRPr lang="en-US" sz="1800" kern="1200" spc="-50" dirty="0" smtClean="0">
                <a:solidFill>
                  <a:srgbClr val="02005E"/>
                </a:solidFill>
                <a:latin typeface="Pfizer Diatype" panose="020B0504040202060203" pitchFamily="34" charset="77"/>
                <a:ea typeface="+mn-ea"/>
                <a:cs typeface="+mn-cs"/>
              </a:defRPr>
            </a:lvl4pPr>
            <a:lvl5pPr>
              <a:defRPr lang="en-US" sz="1800" kern="1200" spc="-50" dirty="0">
                <a:solidFill>
                  <a:srgbClr val="02005E"/>
                </a:solidFill>
                <a:latin typeface="Pfizer Diatype" panose="020B0504040202060203" pitchFamily="34" charset="77"/>
                <a:ea typeface="+mn-ea"/>
                <a:cs typeface="+mn-cs"/>
              </a:defRPr>
            </a:lvl5pPr>
          </a:lstStyle>
          <a:p>
            <a:pPr lvl="0"/>
            <a:r>
              <a:rPr lang="en-US"/>
              <a:t>Headline</a:t>
            </a:r>
          </a:p>
        </p:txBody>
      </p:sp>
      <p:sp>
        <p:nvSpPr>
          <p:cNvPr id="14" name="Text Placeholder 10">
            <a:extLst>
              <a:ext uri="{FF2B5EF4-FFF2-40B4-BE49-F238E27FC236}">
                <a16:creationId xmlns:a16="http://schemas.microsoft.com/office/drawing/2014/main" id="{1159A50A-6E6C-77FA-D12E-13DD6B103C87}"/>
              </a:ext>
            </a:extLst>
          </p:cNvPr>
          <p:cNvSpPr>
            <a:spLocks noGrp="1"/>
          </p:cNvSpPr>
          <p:nvPr>
            <p:ph type="body" sz="quarter" idx="18" hasCustomPrompt="1"/>
          </p:nvPr>
        </p:nvSpPr>
        <p:spPr>
          <a:xfrm>
            <a:off x="5192972" y="1736750"/>
            <a:ext cx="1838234" cy="161841"/>
          </a:xfrm>
          <a:prstGeom prst="rect">
            <a:avLst/>
          </a:prstGeom>
        </p:spPr>
        <p:txBody>
          <a:bodyPr/>
          <a:lstStyle>
            <a:lvl1pPr marL="0" indent="0">
              <a:buNone/>
              <a:defRPr lang="en-US" sz="1000" b="1" kern="1200" spc="-25" dirty="0">
                <a:solidFill>
                  <a:schemeClr val="accent1"/>
                </a:solidFill>
                <a:latin typeface="+mn-lt"/>
                <a:ea typeface="+mn-ea"/>
                <a:cs typeface="+mn-cs"/>
              </a:defRPr>
            </a:lvl1pPr>
            <a:lvl2pPr marL="457086" indent="0">
              <a:buNone/>
              <a:defRPr lang="en-US" sz="1800" b="1" kern="1200" spc="-25" dirty="0">
                <a:solidFill>
                  <a:schemeClr val="accent1"/>
                </a:solidFill>
                <a:latin typeface="Pfizer Tomorrow" panose="02010503040201060303" pitchFamily="2" charset="77"/>
                <a:ea typeface="+mn-ea"/>
                <a:cs typeface="+mn-cs"/>
              </a:defRPr>
            </a:lvl2pPr>
            <a:lvl3pPr marL="914171" indent="0">
              <a:buNone/>
              <a:defRPr lang="en-US" sz="1800" kern="1200" spc="-50" dirty="0" smtClean="0">
                <a:solidFill>
                  <a:srgbClr val="02005E"/>
                </a:solidFill>
                <a:latin typeface="Pfizer Diatype" panose="020B0504040202060203" pitchFamily="34" charset="77"/>
                <a:ea typeface="+mn-ea"/>
                <a:cs typeface="+mn-cs"/>
              </a:defRPr>
            </a:lvl3pPr>
            <a:lvl4pPr>
              <a:defRPr lang="en-US" sz="1800" kern="1200" spc="-50" dirty="0" smtClean="0">
                <a:solidFill>
                  <a:srgbClr val="02005E"/>
                </a:solidFill>
                <a:latin typeface="Pfizer Diatype" panose="020B0504040202060203" pitchFamily="34" charset="77"/>
                <a:ea typeface="+mn-ea"/>
                <a:cs typeface="+mn-cs"/>
              </a:defRPr>
            </a:lvl4pPr>
            <a:lvl5pPr>
              <a:defRPr lang="en-US" sz="1800" kern="1200" spc="-50" dirty="0">
                <a:solidFill>
                  <a:srgbClr val="02005E"/>
                </a:solidFill>
                <a:latin typeface="Pfizer Diatype" panose="020B0504040202060203" pitchFamily="34" charset="77"/>
                <a:ea typeface="+mn-ea"/>
                <a:cs typeface="+mn-cs"/>
              </a:defRPr>
            </a:lvl5pPr>
          </a:lstStyle>
          <a:p>
            <a:pPr lvl="0"/>
            <a:r>
              <a:rPr lang="en-US"/>
              <a:t>03</a:t>
            </a:r>
          </a:p>
        </p:txBody>
      </p:sp>
      <p:sp>
        <p:nvSpPr>
          <p:cNvPr id="15" name="Text Placeholder 10">
            <a:extLst>
              <a:ext uri="{FF2B5EF4-FFF2-40B4-BE49-F238E27FC236}">
                <a16:creationId xmlns:a16="http://schemas.microsoft.com/office/drawing/2014/main" id="{8F837DAE-3A62-3E10-09B8-EB0D617D1C7E}"/>
              </a:ext>
            </a:extLst>
          </p:cNvPr>
          <p:cNvSpPr>
            <a:spLocks noGrp="1"/>
          </p:cNvSpPr>
          <p:nvPr>
            <p:ph type="body" sz="quarter" idx="19" hasCustomPrompt="1"/>
          </p:nvPr>
        </p:nvSpPr>
        <p:spPr>
          <a:xfrm>
            <a:off x="5184466" y="1926725"/>
            <a:ext cx="1838234" cy="305112"/>
          </a:xfrm>
          <a:prstGeom prst="rect">
            <a:avLst/>
          </a:prstGeom>
        </p:spPr>
        <p:txBody>
          <a:bodyPr/>
          <a:lstStyle>
            <a:lvl1pPr marL="0" indent="0">
              <a:buNone/>
              <a:defRPr lang="en-US" sz="1800" b="1" kern="1200" spc="-25" dirty="0">
                <a:solidFill>
                  <a:schemeClr val="accent1"/>
                </a:solidFill>
                <a:latin typeface="+mj-lt"/>
                <a:ea typeface="+mn-ea"/>
                <a:cs typeface="+mn-cs"/>
              </a:defRPr>
            </a:lvl1pPr>
            <a:lvl2pPr marL="457086" indent="0">
              <a:buNone/>
              <a:defRPr lang="en-US" sz="1800" b="1" kern="1200" spc="-25" dirty="0">
                <a:solidFill>
                  <a:schemeClr val="accent1"/>
                </a:solidFill>
                <a:latin typeface="Pfizer Tomorrow" panose="02010503040201060303" pitchFamily="2" charset="77"/>
                <a:ea typeface="+mn-ea"/>
                <a:cs typeface="+mn-cs"/>
              </a:defRPr>
            </a:lvl2pPr>
            <a:lvl3pPr marL="914171" indent="0">
              <a:buNone/>
              <a:defRPr lang="en-US" sz="1800" kern="1200" spc="-50" dirty="0" smtClean="0">
                <a:solidFill>
                  <a:srgbClr val="02005E"/>
                </a:solidFill>
                <a:latin typeface="Pfizer Diatype" panose="020B0504040202060203" pitchFamily="34" charset="77"/>
                <a:ea typeface="+mn-ea"/>
                <a:cs typeface="+mn-cs"/>
              </a:defRPr>
            </a:lvl3pPr>
            <a:lvl4pPr>
              <a:defRPr lang="en-US" sz="1800" kern="1200" spc="-50" dirty="0" smtClean="0">
                <a:solidFill>
                  <a:srgbClr val="02005E"/>
                </a:solidFill>
                <a:latin typeface="Pfizer Diatype" panose="020B0504040202060203" pitchFamily="34" charset="77"/>
                <a:ea typeface="+mn-ea"/>
                <a:cs typeface="+mn-cs"/>
              </a:defRPr>
            </a:lvl4pPr>
            <a:lvl5pPr>
              <a:defRPr lang="en-US" sz="1800" kern="1200" spc="-50" dirty="0">
                <a:solidFill>
                  <a:srgbClr val="02005E"/>
                </a:solidFill>
                <a:latin typeface="Pfizer Diatype" panose="020B0504040202060203" pitchFamily="34" charset="77"/>
                <a:ea typeface="+mn-ea"/>
                <a:cs typeface="+mn-cs"/>
              </a:defRPr>
            </a:lvl5pPr>
          </a:lstStyle>
          <a:p>
            <a:pPr lvl="0"/>
            <a:r>
              <a:rPr lang="en-US"/>
              <a:t>Headline</a:t>
            </a:r>
          </a:p>
        </p:txBody>
      </p:sp>
      <p:sp>
        <p:nvSpPr>
          <p:cNvPr id="17" name="Text Placeholder 10">
            <a:extLst>
              <a:ext uri="{FF2B5EF4-FFF2-40B4-BE49-F238E27FC236}">
                <a16:creationId xmlns:a16="http://schemas.microsoft.com/office/drawing/2014/main" id="{8DC7A8FD-72FE-188B-65D5-CADA1F348649}"/>
              </a:ext>
            </a:extLst>
          </p:cNvPr>
          <p:cNvSpPr>
            <a:spLocks noGrp="1"/>
          </p:cNvSpPr>
          <p:nvPr>
            <p:ph type="body" sz="quarter" idx="21" hasCustomPrompt="1"/>
          </p:nvPr>
        </p:nvSpPr>
        <p:spPr>
          <a:xfrm>
            <a:off x="7412354" y="1736750"/>
            <a:ext cx="1838234" cy="161841"/>
          </a:xfrm>
          <a:prstGeom prst="rect">
            <a:avLst/>
          </a:prstGeom>
        </p:spPr>
        <p:txBody>
          <a:bodyPr/>
          <a:lstStyle>
            <a:lvl1pPr marL="0" indent="0">
              <a:buNone/>
              <a:defRPr lang="en-US" sz="1000" b="1" kern="1200" spc="-25" dirty="0">
                <a:solidFill>
                  <a:schemeClr val="accent1"/>
                </a:solidFill>
                <a:latin typeface="+mn-lt"/>
                <a:ea typeface="+mn-ea"/>
                <a:cs typeface="+mn-cs"/>
              </a:defRPr>
            </a:lvl1pPr>
            <a:lvl2pPr marL="457086" indent="0">
              <a:buNone/>
              <a:defRPr lang="en-US" sz="1800" b="1" kern="1200" spc="-25" dirty="0">
                <a:solidFill>
                  <a:schemeClr val="accent1"/>
                </a:solidFill>
                <a:latin typeface="Pfizer Tomorrow" panose="02010503040201060303" pitchFamily="2" charset="77"/>
                <a:ea typeface="+mn-ea"/>
                <a:cs typeface="+mn-cs"/>
              </a:defRPr>
            </a:lvl2pPr>
            <a:lvl3pPr marL="914171" indent="0">
              <a:buNone/>
              <a:defRPr lang="en-US" sz="1800" kern="1200" spc="-50" dirty="0" smtClean="0">
                <a:solidFill>
                  <a:srgbClr val="02005E"/>
                </a:solidFill>
                <a:latin typeface="Pfizer Diatype" panose="020B0504040202060203" pitchFamily="34" charset="77"/>
                <a:ea typeface="+mn-ea"/>
                <a:cs typeface="+mn-cs"/>
              </a:defRPr>
            </a:lvl3pPr>
            <a:lvl4pPr>
              <a:defRPr lang="en-US" sz="1800" kern="1200" spc="-50" dirty="0" smtClean="0">
                <a:solidFill>
                  <a:srgbClr val="02005E"/>
                </a:solidFill>
                <a:latin typeface="Pfizer Diatype" panose="020B0504040202060203" pitchFamily="34" charset="77"/>
                <a:ea typeface="+mn-ea"/>
                <a:cs typeface="+mn-cs"/>
              </a:defRPr>
            </a:lvl4pPr>
            <a:lvl5pPr>
              <a:defRPr lang="en-US" sz="1800" kern="1200" spc="-50" dirty="0">
                <a:solidFill>
                  <a:srgbClr val="02005E"/>
                </a:solidFill>
                <a:latin typeface="Pfizer Diatype" panose="020B0504040202060203" pitchFamily="34" charset="77"/>
                <a:ea typeface="+mn-ea"/>
                <a:cs typeface="+mn-cs"/>
              </a:defRPr>
            </a:lvl5pPr>
          </a:lstStyle>
          <a:p>
            <a:pPr lvl="0"/>
            <a:r>
              <a:rPr lang="en-US"/>
              <a:t>04</a:t>
            </a:r>
          </a:p>
        </p:txBody>
      </p:sp>
      <p:sp>
        <p:nvSpPr>
          <p:cNvPr id="18" name="Text Placeholder 10">
            <a:extLst>
              <a:ext uri="{FF2B5EF4-FFF2-40B4-BE49-F238E27FC236}">
                <a16:creationId xmlns:a16="http://schemas.microsoft.com/office/drawing/2014/main" id="{9C6C264E-5E38-3B0E-6C23-3D7B5B8FC82C}"/>
              </a:ext>
            </a:extLst>
          </p:cNvPr>
          <p:cNvSpPr>
            <a:spLocks noGrp="1"/>
          </p:cNvSpPr>
          <p:nvPr>
            <p:ph type="body" sz="quarter" idx="22" hasCustomPrompt="1"/>
          </p:nvPr>
        </p:nvSpPr>
        <p:spPr>
          <a:xfrm>
            <a:off x="7403848" y="1926725"/>
            <a:ext cx="1838234" cy="305112"/>
          </a:xfrm>
          <a:prstGeom prst="rect">
            <a:avLst/>
          </a:prstGeom>
        </p:spPr>
        <p:txBody>
          <a:bodyPr/>
          <a:lstStyle>
            <a:lvl1pPr marL="0" indent="0">
              <a:buNone/>
              <a:defRPr lang="en-US" sz="1800" b="1" kern="1200" spc="-25" dirty="0">
                <a:solidFill>
                  <a:schemeClr val="accent1"/>
                </a:solidFill>
                <a:latin typeface="+mj-lt"/>
                <a:ea typeface="+mn-ea"/>
                <a:cs typeface="+mn-cs"/>
              </a:defRPr>
            </a:lvl1pPr>
            <a:lvl2pPr marL="457086" indent="0">
              <a:buNone/>
              <a:defRPr lang="en-US" sz="1800" b="1" kern="1200" spc="-25" dirty="0">
                <a:solidFill>
                  <a:schemeClr val="accent1"/>
                </a:solidFill>
                <a:latin typeface="Pfizer Tomorrow" panose="02010503040201060303" pitchFamily="2" charset="77"/>
                <a:ea typeface="+mn-ea"/>
                <a:cs typeface="+mn-cs"/>
              </a:defRPr>
            </a:lvl2pPr>
            <a:lvl3pPr marL="914171" indent="0">
              <a:buNone/>
              <a:defRPr lang="en-US" sz="1800" kern="1200" spc="-50" dirty="0" smtClean="0">
                <a:solidFill>
                  <a:srgbClr val="02005E"/>
                </a:solidFill>
                <a:latin typeface="Pfizer Diatype" panose="020B0504040202060203" pitchFamily="34" charset="77"/>
                <a:ea typeface="+mn-ea"/>
                <a:cs typeface="+mn-cs"/>
              </a:defRPr>
            </a:lvl3pPr>
            <a:lvl4pPr>
              <a:defRPr lang="en-US" sz="1800" kern="1200" spc="-50" dirty="0" smtClean="0">
                <a:solidFill>
                  <a:srgbClr val="02005E"/>
                </a:solidFill>
                <a:latin typeface="Pfizer Diatype" panose="020B0504040202060203" pitchFamily="34" charset="77"/>
                <a:ea typeface="+mn-ea"/>
                <a:cs typeface="+mn-cs"/>
              </a:defRPr>
            </a:lvl4pPr>
            <a:lvl5pPr>
              <a:defRPr lang="en-US" sz="1800" kern="1200" spc="-50" dirty="0">
                <a:solidFill>
                  <a:srgbClr val="02005E"/>
                </a:solidFill>
                <a:latin typeface="Pfizer Diatype" panose="020B0504040202060203" pitchFamily="34" charset="77"/>
                <a:ea typeface="+mn-ea"/>
                <a:cs typeface="+mn-cs"/>
              </a:defRPr>
            </a:lvl5pPr>
          </a:lstStyle>
          <a:p>
            <a:pPr lvl="0"/>
            <a:r>
              <a:rPr lang="en-US"/>
              <a:t>Headline</a:t>
            </a:r>
          </a:p>
        </p:txBody>
      </p:sp>
      <p:sp>
        <p:nvSpPr>
          <p:cNvPr id="20" name="Text Placeholder 10">
            <a:extLst>
              <a:ext uri="{FF2B5EF4-FFF2-40B4-BE49-F238E27FC236}">
                <a16:creationId xmlns:a16="http://schemas.microsoft.com/office/drawing/2014/main" id="{9A66A8BB-0E11-5EA2-4897-9F538BCA44B0}"/>
              </a:ext>
            </a:extLst>
          </p:cNvPr>
          <p:cNvSpPr>
            <a:spLocks noGrp="1"/>
          </p:cNvSpPr>
          <p:nvPr>
            <p:ph type="body" sz="quarter" idx="24" hasCustomPrompt="1"/>
          </p:nvPr>
        </p:nvSpPr>
        <p:spPr>
          <a:xfrm>
            <a:off x="9654041" y="1736750"/>
            <a:ext cx="1838234" cy="161841"/>
          </a:xfrm>
          <a:prstGeom prst="rect">
            <a:avLst/>
          </a:prstGeom>
        </p:spPr>
        <p:txBody>
          <a:bodyPr/>
          <a:lstStyle>
            <a:lvl1pPr marL="0" indent="0">
              <a:buNone/>
              <a:defRPr lang="en-US" sz="1000" b="1" kern="1200" spc="-25" dirty="0">
                <a:solidFill>
                  <a:schemeClr val="accent1"/>
                </a:solidFill>
                <a:latin typeface="+mn-lt"/>
                <a:ea typeface="+mn-ea"/>
                <a:cs typeface="+mn-cs"/>
              </a:defRPr>
            </a:lvl1pPr>
            <a:lvl2pPr marL="457086" indent="0">
              <a:buNone/>
              <a:defRPr lang="en-US" sz="1800" b="1" kern="1200" spc="-25" dirty="0">
                <a:solidFill>
                  <a:schemeClr val="accent1"/>
                </a:solidFill>
                <a:latin typeface="Pfizer Tomorrow" panose="02010503040201060303" pitchFamily="2" charset="77"/>
                <a:ea typeface="+mn-ea"/>
                <a:cs typeface="+mn-cs"/>
              </a:defRPr>
            </a:lvl2pPr>
            <a:lvl3pPr marL="914171" indent="0">
              <a:buNone/>
              <a:defRPr lang="en-US" sz="1800" kern="1200" spc="-50" dirty="0" smtClean="0">
                <a:solidFill>
                  <a:srgbClr val="02005E"/>
                </a:solidFill>
                <a:latin typeface="Pfizer Diatype" panose="020B0504040202060203" pitchFamily="34" charset="77"/>
                <a:ea typeface="+mn-ea"/>
                <a:cs typeface="+mn-cs"/>
              </a:defRPr>
            </a:lvl3pPr>
            <a:lvl4pPr>
              <a:defRPr lang="en-US" sz="1800" kern="1200" spc="-50" dirty="0" smtClean="0">
                <a:solidFill>
                  <a:srgbClr val="02005E"/>
                </a:solidFill>
                <a:latin typeface="Pfizer Diatype" panose="020B0504040202060203" pitchFamily="34" charset="77"/>
                <a:ea typeface="+mn-ea"/>
                <a:cs typeface="+mn-cs"/>
              </a:defRPr>
            </a:lvl4pPr>
            <a:lvl5pPr>
              <a:defRPr lang="en-US" sz="1800" kern="1200" spc="-50" dirty="0">
                <a:solidFill>
                  <a:srgbClr val="02005E"/>
                </a:solidFill>
                <a:latin typeface="Pfizer Diatype" panose="020B0504040202060203" pitchFamily="34" charset="77"/>
                <a:ea typeface="+mn-ea"/>
                <a:cs typeface="+mn-cs"/>
              </a:defRPr>
            </a:lvl5pPr>
          </a:lstStyle>
          <a:p>
            <a:pPr lvl="0"/>
            <a:r>
              <a:rPr lang="en-US" dirty="0"/>
              <a:t>05</a:t>
            </a:r>
          </a:p>
        </p:txBody>
      </p:sp>
      <p:sp>
        <p:nvSpPr>
          <p:cNvPr id="21" name="Text Placeholder 10">
            <a:extLst>
              <a:ext uri="{FF2B5EF4-FFF2-40B4-BE49-F238E27FC236}">
                <a16:creationId xmlns:a16="http://schemas.microsoft.com/office/drawing/2014/main" id="{A01DE684-F768-8F57-7C8F-CC046C303635}"/>
              </a:ext>
            </a:extLst>
          </p:cNvPr>
          <p:cNvSpPr>
            <a:spLocks noGrp="1"/>
          </p:cNvSpPr>
          <p:nvPr>
            <p:ph type="body" sz="quarter" idx="25" hasCustomPrompt="1"/>
          </p:nvPr>
        </p:nvSpPr>
        <p:spPr>
          <a:xfrm>
            <a:off x="9645535" y="1926725"/>
            <a:ext cx="1838234" cy="305112"/>
          </a:xfrm>
          <a:prstGeom prst="rect">
            <a:avLst/>
          </a:prstGeom>
        </p:spPr>
        <p:txBody>
          <a:bodyPr/>
          <a:lstStyle>
            <a:lvl1pPr marL="0" indent="0">
              <a:buNone/>
              <a:defRPr lang="en-US" sz="1800" b="1" kern="1200" spc="-25" dirty="0">
                <a:solidFill>
                  <a:schemeClr val="accent1"/>
                </a:solidFill>
                <a:latin typeface="+mj-lt"/>
                <a:ea typeface="+mn-ea"/>
                <a:cs typeface="+mn-cs"/>
              </a:defRPr>
            </a:lvl1pPr>
            <a:lvl2pPr marL="457086" indent="0">
              <a:buNone/>
              <a:defRPr lang="en-US" sz="1800" b="1" kern="1200" spc="-25" dirty="0">
                <a:solidFill>
                  <a:schemeClr val="accent1"/>
                </a:solidFill>
                <a:latin typeface="Pfizer Tomorrow" panose="02010503040201060303" pitchFamily="2" charset="77"/>
                <a:ea typeface="+mn-ea"/>
                <a:cs typeface="+mn-cs"/>
              </a:defRPr>
            </a:lvl2pPr>
            <a:lvl3pPr marL="914171" indent="0">
              <a:buNone/>
              <a:defRPr lang="en-US" sz="1800" kern="1200" spc="-50" dirty="0" smtClean="0">
                <a:solidFill>
                  <a:srgbClr val="02005E"/>
                </a:solidFill>
                <a:latin typeface="Pfizer Diatype" panose="020B0504040202060203" pitchFamily="34" charset="77"/>
                <a:ea typeface="+mn-ea"/>
                <a:cs typeface="+mn-cs"/>
              </a:defRPr>
            </a:lvl3pPr>
            <a:lvl4pPr>
              <a:defRPr lang="en-US" sz="1800" kern="1200" spc="-50" dirty="0" smtClean="0">
                <a:solidFill>
                  <a:srgbClr val="02005E"/>
                </a:solidFill>
                <a:latin typeface="Pfizer Diatype" panose="020B0504040202060203" pitchFamily="34" charset="77"/>
                <a:ea typeface="+mn-ea"/>
                <a:cs typeface="+mn-cs"/>
              </a:defRPr>
            </a:lvl4pPr>
            <a:lvl5pPr>
              <a:defRPr lang="en-US" sz="1800" kern="1200" spc="-50" dirty="0">
                <a:solidFill>
                  <a:srgbClr val="02005E"/>
                </a:solidFill>
                <a:latin typeface="Pfizer Diatype" panose="020B0504040202060203" pitchFamily="34" charset="77"/>
                <a:ea typeface="+mn-ea"/>
                <a:cs typeface="+mn-cs"/>
              </a:defRPr>
            </a:lvl5pPr>
          </a:lstStyle>
          <a:p>
            <a:pPr lvl="0"/>
            <a:r>
              <a:rPr lang="en-US" dirty="0"/>
              <a:t>Headline</a:t>
            </a:r>
          </a:p>
        </p:txBody>
      </p:sp>
      <p:sp>
        <p:nvSpPr>
          <p:cNvPr id="3" name="Text Placeholder 10">
            <a:extLst>
              <a:ext uri="{FF2B5EF4-FFF2-40B4-BE49-F238E27FC236}">
                <a16:creationId xmlns:a16="http://schemas.microsoft.com/office/drawing/2014/main" id="{1311F253-886E-9838-67DF-E76116461332}"/>
              </a:ext>
            </a:extLst>
          </p:cNvPr>
          <p:cNvSpPr>
            <a:spLocks noGrp="1"/>
          </p:cNvSpPr>
          <p:nvPr>
            <p:ph type="body" sz="quarter" idx="14" hasCustomPrompt="1"/>
          </p:nvPr>
        </p:nvSpPr>
        <p:spPr>
          <a:xfrm>
            <a:off x="701092" y="2436468"/>
            <a:ext cx="1838234" cy="2821335"/>
          </a:xfrm>
          <a:prstGeom prst="rect">
            <a:avLst/>
          </a:prstGeom>
        </p:spPr>
        <p:txBody>
          <a:bodyPr/>
          <a:lstStyle>
            <a:lvl1pPr marL="0" indent="0">
              <a:buNone/>
              <a:defRPr lang="en-US" sz="1100" b="0" i="0" kern="1200" spc="-30" dirty="0" smtClean="0">
                <a:solidFill>
                  <a:srgbClr val="02005E"/>
                </a:solidFill>
                <a:latin typeface="+mn-lt"/>
                <a:ea typeface="+mn-ea"/>
                <a:cs typeface="+mn-cs"/>
              </a:defRPr>
            </a:lvl1pPr>
            <a:lvl2pPr marL="231775" indent="-169863">
              <a:tabLst/>
              <a:defRPr lang="en-US" sz="1100" b="0" i="0" kern="1200" spc="-30" dirty="0" smtClean="0">
                <a:solidFill>
                  <a:srgbClr val="02005E"/>
                </a:solidFill>
                <a:latin typeface="+mn-lt"/>
                <a:ea typeface="+mn-ea"/>
                <a:cs typeface="+mn-cs"/>
              </a:defRPr>
            </a:lvl2pPr>
            <a:lvl3pPr marL="914171" indent="0">
              <a:buNone/>
              <a:defRPr lang="en-US" sz="1600" kern="1200" spc="-50" dirty="0" smtClean="0">
                <a:solidFill>
                  <a:srgbClr val="02005E"/>
                </a:solidFill>
                <a:latin typeface="Pfizer Diatype" panose="020B0504040202060203" pitchFamily="34" charset="77"/>
                <a:ea typeface="+mn-ea"/>
                <a:cs typeface="+mn-cs"/>
              </a:defRPr>
            </a:lvl3pPr>
            <a:lvl4pPr>
              <a:defRPr lang="en-US" sz="1600" kern="1200" spc="-50" dirty="0" smtClean="0">
                <a:solidFill>
                  <a:srgbClr val="02005E"/>
                </a:solidFill>
                <a:latin typeface="Pfizer Diatype" panose="020B0504040202060203" pitchFamily="34" charset="77"/>
                <a:ea typeface="+mn-ea"/>
                <a:cs typeface="+mn-cs"/>
              </a:defRPr>
            </a:lvl4pPr>
            <a:lvl5pPr>
              <a:defRPr lang="en-US" sz="1600" kern="1200" spc="-50" dirty="0">
                <a:solidFill>
                  <a:srgbClr val="02005E"/>
                </a:solidFill>
                <a:latin typeface="Pfizer Diatype" panose="020B0504040202060203" pitchFamily="34" charset="77"/>
                <a:ea typeface="+mn-ea"/>
                <a:cs typeface="+mn-cs"/>
              </a:defRPr>
            </a:lvl5pPr>
          </a:lstStyle>
          <a:p>
            <a:pPr lvl="0"/>
            <a:r>
              <a:rPr lang="en-US" dirty="0"/>
              <a:t>Body copy here</a:t>
            </a:r>
          </a:p>
          <a:p>
            <a:pPr lvl="1"/>
            <a:r>
              <a:rPr lang="en-US" dirty="0"/>
              <a:t>Second level</a:t>
            </a:r>
          </a:p>
        </p:txBody>
      </p:sp>
      <p:sp>
        <p:nvSpPr>
          <p:cNvPr id="4" name="Text Placeholder 10">
            <a:extLst>
              <a:ext uri="{FF2B5EF4-FFF2-40B4-BE49-F238E27FC236}">
                <a16:creationId xmlns:a16="http://schemas.microsoft.com/office/drawing/2014/main" id="{BD61ECC0-996A-E9CF-9EC0-033871E66F72}"/>
              </a:ext>
            </a:extLst>
          </p:cNvPr>
          <p:cNvSpPr>
            <a:spLocks noGrp="1"/>
          </p:cNvSpPr>
          <p:nvPr>
            <p:ph type="body" sz="quarter" idx="17" hasCustomPrompt="1"/>
          </p:nvPr>
        </p:nvSpPr>
        <p:spPr>
          <a:xfrm>
            <a:off x="2965085" y="2436468"/>
            <a:ext cx="1838234" cy="2821335"/>
          </a:xfrm>
          <a:prstGeom prst="rect">
            <a:avLst/>
          </a:prstGeom>
        </p:spPr>
        <p:txBody>
          <a:bodyPr/>
          <a:lstStyle>
            <a:lvl1pPr marL="0" indent="0">
              <a:buNone/>
              <a:defRPr lang="en-US" sz="1100" b="0" i="0" kern="1200" spc="-30" dirty="0" smtClean="0">
                <a:solidFill>
                  <a:srgbClr val="02005E"/>
                </a:solidFill>
                <a:latin typeface="+mn-lt"/>
                <a:ea typeface="+mn-ea"/>
                <a:cs typeface="+mn-cs"/>
              </a:defRPr>
            </a:lvl1pPr>
            <a:lvl2pPr marL="231775" indent="-169863">
              <a:tabLst/>
              <a:defRPr lang="en-US" sz="1100" b="0" i="0" kern="1200" spc="-30" dirty="0" smtClean="0">
                <a:solidFill>
                  <a:srgbClr val="02005E"/>
                </a:solidFill>
                <a:latin typeface="+mn-lt"/>
                <a:ea typeface="+mn-ea"/>
                <a:cs typeface="+mn-cs"/>
              </a:defRPr>
            </a:lvl2pPr>
            <a:lvl3pPr marL="914171" indent="0">
              <a:buNone/>
              <a:defRPr lang="en-US" sz="1600" kern="1200" spc="-50" dirty="0" smtClean="0">
                <a:solidFill>
                  <a:srgbClr val="02005E"/>
                </a:solidFill>
                <a:latin typeface="Pfizer Diatype" panose="020B0504040202060203" pitchFamily="34" charset="77"/>
                <a:ea typeface="+mn-ea"/>
                <a:cs typeface="+mn-cs"/>
              </a:defRPr>
            </a:lvl3pPr>
            <a:lvl4pPr>
              <a:defRPr lang="en-US" sz="1600" kern="1200" spc="-50" dirty="0" smtClean="0">
                <a:solidFill>
                  <a:srgbClr val="02005E"/>
                </a:solidFill>
                <a:latin typeface="Pfizer Diatype" panose="020B0504040202060203" pitchFamily="34" charset="77"/>
                <a:ea typeface="+mn-ea"/>
                <a:cs typeface="+mn-cs"/>
              </a:defRPr>
            </a:lvl4pPr>
            <a:lvl5pPr>
              <a:defRPr lang="en-US" sz="1600" kern="1200" spc="-50" dirty="0">
                <a:solidFill>
                  <a:srgbClr val="02005E"/>
                </a:solidFill>
                <a:latin typeface="Pfizer Diatype" panose="020B0504040202060203" pitchFamily="34" charset="77"/>
                <a:ea typeface="+mn-ea"/>
                <a:cs typeface="+mn-cs"/>
              </a:defRPr>
            </a:lvl5pPr>
          </a:lstStyle>
          <a:p>
            <a:pPr lvl="0"/>
            <a:r>
              <a:rPr lang="en-US" dirty="0"/>
              <a:t>Body copy here</a:t>
            </a:r>
          </a:p>
          <a:p>
            <a:pPr lvl="1"/>
            <a:r>
              <a:rPr lang="en-US" dirty="0"/>
              <a:t>Second level</a:t>
            </a:r>
          </a:p>
        </p:txBody>
      </p:sp>
      <p:sp>
        <p:nvSpPr>
          <p:cNvPr id="5" name="Text Placeholder 10">
            <a:extLst>
              <a:ext uri="{FF2B5EF4-FFF2-40B4-BE49-F238E27FC236}">
                <a16:creationId xmlns:a16="http://schemas.microsoft.com/office/drawing/2014/main" id="{219560D7-2BAC-8F4C-6209-4C6DF59FD423}"/>
              </a:ext>
            </a:extLst>
          </p:cNvPr>
          <p:cNvSpPr>
            <a:spLocks noGrp="1"/>
          </p:cNvSpPr>
          <p:nvPr>
            <p:ph type="body" sz="quarter" idx="20" hasCustomPrompt="1"/>
          </p:nvPr>
        </p:nvSpPr>
        <p:spPr>
          <a:xfrm>
            <a:off x="5184466" y="2436468"/>
            <a:ext cx="1838234" cy="2821335"/>
          </a:xfrm>
          <a:prstGeom prst="rect">
            <a:avLst/>
          </a:prstGeom>
        </p:spPr>
        <p:txBody>
          <a:bodyPr/>
          <a:lstStyle>
            <a:lvl1pPr marL="0" indent="0">
              <a:buNone/>
              <a:defRPr lang="en-US" sz="1100" b="0" i="0" kern="1200" spc="-30" dirty="0" smtClean="0">
                <a:solidFill>
                  <a:srgbClr val="02005E"/>
                </a:solidFill>
                <a:latin typeface="+mn-lt"/>
                <a:ea typeface="+mn-ea"/>
                <a:cs typeface="+mn-cs"/>
              </a:defRPr>
            </a:lvl1pPr>
            <a:lvl2pPr marL="231775" indent="-169863">
              <a:tabLst/>
              <a:defRPr lang="en-US" sz="1100" b="0" i="0" kern="1200" spc="-30" dirty="0" smtClean="0">
                <a:solidFill>
                  <a:srgbClr val="02005E"/>
                </a:solidFill>
                <a:latin typeface="+mn-lt"/>
                <a:ea typeface="+mn-ea"/>
                <a:cs typeface="+mn-cs"/>
              </a:defRPr>
            </a:lvl2pPr>
            <a:lvl3pPr marL="914171" indent="0">
              <a:buNone/>
              <a:defRPr lang="en-US" sz="1600" kern="1200" spc="-50" dirty="0" smtClean="0">
                <a:solidFill>
                  <a:srgbClr val="02005E"/>
                </a:solidFill>
                <a:latin typeface="Pfizer Diatype" panose="020B0504040202060203" pitchFamily="34" charset="77"/>
                <a:ea typeface="+mn-ea"/>
                <a:cs typeface="+mn-cs"/>
              </a:defRPr>
            </a:lvl3pPr>
            <a:lvl4pPr>
              <a:defRPr lang="en-US" sz="1600" kern="1200" spc="-50" dirty="0" smtClean="0">
                <a:solidFill>
                  <a:srgbClr val="02005E"/>
                </a:solidFill>
                <a:latin typeface="Pfizer Diatype" panose="020B0504040202060203" pitchFamily="34" charset="77"/>
                <a:ea typeface="+mn-ea"/>
                <a:cs typeface="+mn-cs"/>
              </a:defRPr>
            </a:lvl4pPr>
            <a:lvl5pPr>
              <a:defRPr lang="en-US" sz="1600" kern="1200" spc="-50" dirty="0">
                <a:solidFill>
                  <a:srgbClr val="02005E"/>
                </a:solidFill>
                <a:latin typeface="Pfizer Diatype" panose="020B0504040202060203" pitchFamily="34" charset="77"/>
                <a:ea typeface="+mn-ea"/>
                <a:cs typeface="+mn-cs"/>
              </a:defRPr>
            </a:lvl5pPr>
          </a:lstStyle>
          <a:p>
            <a:pPr lvl="0"/>
            <a:r>
              <a:rPr lang="en-US" dirty="0"/>
              <a:t>Body copy here</a:t>
            </a:r>
          </a:p>
          <a:p>
            <a:pPr lvl="1"/>
            <a:r>
              <a:rPr lang="en-US" dirty="0"/>
              <a:t>Second level</a:t>
            </a:r>
          </a:p>
        </p:txBody>
      </p:sp>
      <p:sp>
        <p:nvSpPr>
          <p:cNvPr id="6" name="Text Placeholder 10">
            <a:extLst>
              <a:ext uri="{FF2B5EF4-FFF2-40B4-BE49-F238E27FC236}">
                <a16:creationId xmlns:a16="http://schemas.microsoft.com/office/drawing/2014/main" id="{68C0ECE0-5394-6DE6-74C0-00037B13DBFE}"/>
              </a:ext>
            </a:extLst>
          </p:cNvPr>
          <p:cNvSpPr>
            <a:spLocks noGrp="1"/>
          </p:cNvSpPr>
          <p:nvPr>
            <p:ph type="body" sz="quarter" idx="23" hasCustomPrompt="1"/>
          </p:nvPr>
        </p:nvSpPr>
        <p:spPr>
          <a:xfrm>
            <a:off x="7403848" y="2436468"/>
            <a:ext cx="1838234" cy="2821335"/>
          </a:xfrm>
          <a:prstGeom prst="rect">
            <a:avLst/>
          </a:prstGeom>
        </p:spPr>
        <p:txBody>
          <a:bodyPr/>
          <a:lstStyle>
            <a:lvl1pPr marL="0" indent="0">
              <a:buNone/>
              <a:defRPr lang="en-US" sz="1100" b="0" i="0" kern="1200" spc="-30" dirty="0" smtClean="0">
                <a:solidFill>
                  <a:srgbClr val="02005E"/>
                </a:solidFill>
                <a:latin typeface="+mn-lt"/>
                <a:ea typeface="+mn-ea"/>
                <a:cs typeface="+mn-cs"/>
              </a:defRPr>
            </a:lvl1pPr>
            <a:lvl2pPr marL="231775" indent="-169863">
              <a:tabLst/>
              <a:defRPr lang="en-US" sz="1100" b="0" i="0" kern="1200" spc="-30" dirty="0" smtClean="0">
                <a:solidFill>
                  <a:srgbClr val="02005E"/>
                </a:solidFill>
                <a:latin typeface="+mn-lt"/>
                <a:ea typeface="+mn-ea"/>
                <a:cs typeface="+mn-cs"/>
              </a:defRPr>
            </a:lvl2pPr>
            <a:lvl3pPr marL="914171" indent="0">
              <a:buNone/>
              <a:defRPr lang="en-US" sz="1600" kern="1200" spc="-50" dirty="0" smtClean="0">
                <a:solidFill>
                  <a:srgbClr val="02005E"/>
                </a:solidFill>
                <a:latin typeface="Pfizer Diatype" panose="020B0504040202060203" pitchFamily="34" charset="77"/>
                <a:ea typeface="+mn-ea"/>
                <a:cs typeface="+mn-cs"/>
              </a:defRPr>
            </a:lvl3pPr>
            <a:lvl4pPr>
              <a:defRPr lang="en-US" sz="1600" kern="1200" spc="-50" dirty="0" smtClean="0">
                <a:solidFill>
                  <a:srgbClr val="02005E"/>
                </a:solidFill>
                <a:latin typeface="Pfizer Diatype" panose="020B0504040202060203" pitchFamily="34" charset="77"/>
                <a:ea typeface="+mn-ea"/>
                <a:cs typeface="+mn-cs"/>
              </a:defRPr>
            </a:lvl4pPr>
            <a:lvl5pPr>
              <a:defRPr lang="en-US" sz="1600" kern="1200" spc="-50" dirty="0">
                <a:solidFill>
                  <a:srgbClr val="02005E"/>
                </a:solidFill>
                <a:latin typeface="Pfizer Diatype" panose="020B0504040202060203" pitchFamily="34" charset="77"/>
                <a:ea typeface="+mn-ea"/>
                <a:cs typeface="+mn-cs"/>
              </a:defRPr>
            </a:lvl5pPr>
          </a:lstStyle>
          <a:p>
            <a:pPr lvl="0"/>
            <a:r>
              <a:rPr lang="en-US" dirty="0"/>
              <a:t>Body copy here</a:t>
            </a:r>
          </a:p>
          <a:p>
            <a:pPr lvl="1"/>
            <a:r>
              <a:rPr lang="en-US" dirty="0"/>
              <a:t>Second level</a:t>
            </a:r>
          </a:p>
        </p:txBody>
      </p:sp>
      <p:sp>
        <p:nvSpPr>
          <p:cNvPr id="7" name="Text Placeholder 10">
            <a:extLst>
              <a:ext uri="{FF2B5EF4-FFF2-40B4-BE49-F238E27FC236}">
                <a16:creationId xmlns:a16="http://schemas.microsoft.com/office/drawing/2014/main" id="{32098B9F-E1A9-55B8-6839-8B43B9586B77}"/>
              </a:ext>
            </a:extLst>
          </p:cNvPr>
          <p:cNvSpPr>
            <a:spLocks noGrp="1"/>
          </p:cNvSpPr>
          <p:nvPr>
            <p:ph type="body" sz="quarter" idx="26" hasCustomPrompt="1"/>
          </p:nvPr>
        </p:nvSpPr>
        <p:spPr>
          <a:xfrm>
            <a:off x="9645535" y="2436468"/>
            <a:ext cx="1838234" cy="2821335"/>
          </a:xfrm>
          <a:prstGeom prst="rect">
            <a:avLst/>
          </a:prstGeom>
        </p:spPr>
        <p:txBody>
          <a:bodyPr/>
          <a:lstStyle>
            <a:lvl1pPr marL="0" indent="0">
              <a:buNone/>
              <a:defRPr lang="en-US" sz="1100" b="0" i="0" kern="1200" spc="-30" dirty="0" smtClean="0">
                <a:solidFill>
                  <a:srgbClr val="02005E"/>
                </a:solidFill>
                <a:latin typeface="+mn-lt"/>
                <a:ea typeface="+mn-ea"/>
                <a:cs typeface="+mn-cs"/>
              </a:defRPr>
            </a:lvl1pPr>
            <a:lvl2pPr marL="231775" indent="-169863">
              <a:tabLst/>
              <a:defRPr lang="en-US" sz="1100" b="0" i="0" kern="1200" spc="-30" dirty="0" smtClean="0">
                <a:solidFill>
                  <a:srgbClr val="02005E"/>
                </a:solidFill>
                <a:latin typeface="+mn-lt"/>
                <a:ea typeface="+mn-ea"/>
                <a:cs typeface="+mn-cs"/>
              </a:defRPr>
            </a:lvl2pPr>
            <a:lvl3pPr marL="914171" indent="0">
              <a:buNone/>
              <a:defRPr lang="en-US" sz="1600" kern="1200" spc="-50" dirty="0" smtClean="0">
                <a:solidFill>
                  <a:srgbClr val="02005E"/>
                </a:solidFill>
                <a:latin typeface="Pfizer Diatype" panose="020B0504040202060203" pitchFamily="34" charset="77"/>
                <a:ea typeface="+mn-ea"/>
                <a:cs typeface="+mn-cs"/>
              </a:defRPr>
            </a:lvl3pPr>
            <a:lvl4pPr>
              <a:defRPr lang="en-US" sz="1600" kern="1200" spc="-50" dirty="0" smtClean="0">
                <a:solidFill>
                  <a:srgbClr val="02005E"/>
                </a:solidFill>
                <a:latin typeface="Pfizer Diatype" panose="020B0504040202060203" pitchFamily="34" charset="77"/>
                <a:ea typeface="+mn-ea"/>
                <a:cs typeface="+mn-cs"/>
              </a:defRPr>
            </a:lvl4pPr>
            <a:lvl5pPr>
              <a:defRPr lang="en-US" sz="1600" kern="1200" spc="-50" dirty="0">
                <a:solidFill>
                  <a:srgbClr val="02005E"/>
                </a:solidFill>
                <a:latin typeface="Pfizer Diatype" panose="020B0504040202060203" pitchFamily="34" charset="77"/>
                <a:ea typeface="+mn-ea"/>
                <a:cs typeface="+mn-cs"/>
              </a:defRPr>
            </a:lvl5pPr>
          </a:lstStyle>
          <a:p>
            <a:pPr lvl="0"/>
            <a:r>
              <a:rPr lang="en-US" dirty="0"/>
              <a:t>Body copy here</a:t>
            </a:r>
          </a:p>
          <a:p>
            <a:pPr lvl="1"/>
            <a:r>
              <a:rPr lang="en-US" dirty="0"/>
              <a:t>Second level</a:t>
            </a:r>
          </a:p>
        </p:txBody>
      </p:sp>
    </p:spTree>
    <p:extLst>
      <p:ext uri="{BB962C8B-B14F-4D97-AF65-F5344CB8AC3E}">
        <p14:creationId xmlns:p14="http://schemas.microsoft.com/office/powerpoint/2010/main" val="33618234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ustom Layout - List Highl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FF97C-2908-17BF-53D2-2CEA0DD5200E}"/>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D24DCE5D-9297-E391-FE34-B09869D00FC8}"/>
              </a:ext>
            </a:extLst>
          </p:cNvPr>
          <p:cNvSpPr>
            <a:spLocks noGrp="1"/>
          </p:cNvSpPr>
          <p:nvPr>
            <p:ph sz="quarter" idx="10" hasCustomPrompt="1"/>
          </p:nvPr>
        </p:nvSpPr>
        <p:spPr>
          <a:xfrm>
            <a:off x="457319" y="1690689"/>
            <a:ext cx="2561305" cy="484621"/>
          </a:xfrm>
          <a:solidFill>
            <a:schemeClr val="bg2"/>
          </a:solidFill>
        </p:spPr>
        <p:txBody>
          <a:bodyPr lIns="137160" tIns="137160" anchor="t" anchorCtr="0"/>
          <a:lstStyle>
            <a:lvl1pPr marL="0" indent="0">
              <a:buNone/>
              <a:defRPr sz="1400" b="1">
                <a:solidFill>
                  <a:schemeClr val="accent1"/>
                </a:solidFill>
              </a:defRPr>
            </a:lvl1pPr>
          </a:lstStyle>
          <a:p>
            <a:pPr lvl="0"/>
            <a:r>
              <a:rPr lang="en-US" dirty="0"/>
              <a:t>Headline</a:t>
            </a:r>
          </a:p>
        </p:txBody>
      </p:sp>
      <p:sp>
        <p:nvSpPr>
          <p:cNvPr id="6" name="Content Placeholder 4">
            <a:extLst>
              <a:ext uri="{FF2B5EF4-FFF2-40B4-BE49-F238E27FC236}">
                <a16:creationId xmlns:a16="http://schemas.microsoft.com/office/drawing/2014/main" id="{920E944A-BB56-E105-B1A9-E3B54DFE1A40}"/>
              </a:ext>
            </a:extLst>
          </p:cNvPr>
          <p:cNvSpPr>
            <a:spLocks noGrp="1"/>
          </p:cNvSpPr>
          <p:nvPr>
            <p:ph sz="quarter" idx="11" hasCustomPrompt="1"/>
          </p:nvPr>
        </p:nvSpPr>
        <p:spPr>
          <a:xfrm>
            <a:off x="3374534" y="1690689"/>
            <a:ext cx="2561305" cy="484621"/>
          </a:xfrm>
          <a:solidFill>
            <a:schemeClr val="bg2"/>
          </a:solidFill>
        </p:spPr>
        <p:txBody>
          <a:bodyPr lIns="137160" tIns="137160" anchor="t" anchorCtr="0"/>
          <a:lstStyle>
            <a:lvl1pPr marL="0" indent="0">
              <a:buNone/>
              <a:defRPr sz="1400" b="1">
                <a:solidFill>
                  <a:schemeClr val="accent1"/>
                </a:solidFill>
              </a:defRPr>
            </a:lvl1pPr>
          </a:lstStyle>
          <a:p>
            <a:pPr lvl="0"/>
            <a:r>
              <a:rPr lang="en-US" dirty="0"/>
              <a:t>Headline</a:t>
            </a:r>
          </a:p>
        </p:txBody>
      </p:sp>
      <p:sp>
        <p:nvSpPr>
          <p:cNvPr id="10" name="Content Placeholder 9">
            <a:extLst>
              <a:ext uri="{FF2B5EF4-FFF2-40B4-BE49-F238E27FC236}">
                <a16:creationId xmlns:a16="http://schemas.microsoft.com/office/drawing/2014/main" id="{C348AFB4-3ABA-AB2C-4D82-568574CA1694}"/>
              </a:ext>
            </a:extLst>
          </p:cNvPr>
          <p:cNvSpPr>
            <a:spLocks noGrp="1"/>
          </p:cNvSpPr>
          <p:nvPr>
            <p:ph sz="quarter" idx="14"/>
          </p:nvPr>
        </p:nvSpPr>
        <p:spPr>
          <a:xfrm>
            <a:off x="457319" y="2290814"/>
            <a:ext cx="2561305" cy="3032075"/>
          </a:xfrm>
        </p:spPr>
        <p:txBody>
          <a:bodyPr/>
          <a:lstStyle>
            <a:lvl1pPr>
              <a:lnSpc>
                <a:spcPct val="100000"/>
              </a:lnSpc>
              <a:defRPr sz="1200"/>
            </a:lvl1pPr>
            <a:lvl2pPr>
              <a:defRPr sz="1050"/>
            </a:lvl2pPr>
            <a:lvl3pPr>
              <a:defRPr sz="900"/>
            </a:lvl3pPr>
            <a:lvl4pPr>
              <a:defRPr sz="800"/>
            </a:lvl4pPr>
            <a:lvl5pPr>
              <a:defRPr sz="800"/>
            </a:lvl5pPr>
          </a:lstStyle>
          <a:p>
            <a:pPr lvl="0"/>
            <a:r>
              <a:rPr lang="en-US"/>
              <a:t>Click to edit Master text styles</a:t>
            </a:r>
          </a:p>
          <a:p>
            <a:pPr lvl="1"/>
            <a:r>
              <a:rPr lang="en-US"/>
              <a:t>Second level</a:t>
            </a:r>
          </a:p>
          <a:p>
            <a:pPr lvl="2"/>
            <a:r>
              <a:rPr lang="en-US"/>
              <a:t>Third level</a:t>
            </a:r>
          </a:p>
        </p:txBody>
      </p:sp>
      <p:sp>
        <p:nvSpPr>
          <p:cNvPr id="11" name="Content Placeholder 9">
            <a:extLst>
              <a:ext uri="{FF2B5EF4-FFF2-40B4-BE49-F238E27FC236}">
                <a16:creationId xmlns:a16="http://schemas.microsoft.com/office/drawing/2014/main" id="{CC99DD03-A1D6-3DBE-08B2-180AEF31DFA4}"/>
              </a:ext>
            </a:extLst>
          </p:cNvPr>
          <p:cNvSpPr>
            <a:spLocks noGrp="1"/>
          </p:cNvSpPr>
          <p:nvPr>
            <p:ph sz="quarter" idx="15"/>
          </p:nvPr>
        </p:nvSpPr>
        <p:spPr>
          <a:xfrm>
            <a:off x="3374534" y="2290814"/>
            <a:ext cx="2561305" cy="3032075"/>
          </a:xfrm>
        </p:spPr>
        <p:txBody>
          <a:bodyPr/>
          <a:lstStyle>
            <a:lvl1pPr>
              <a:lnSpc>
                <a:spcPct val="100000"/>
              </a:lnSpc>
              <a:defRPr sz="1200"/>
            </a:lvl1pPr>
            <a:lvl2pPr>
              <a:defRPr sz="1050"/>
            </a:lvl2pPr>
            <a:lvl3pPr>
              <a:defRPr sz="900"/>
            </a:lvl3pPr>
          </a:lstStyle>
          <a:p>
            <a:pPr lvl="0"/>
            <a:r>
              <a:rPr lang="en-US"/>
              <a:t>Click to edit Master text styles</a:t>
            </a:r>
          </a:p>
          <a:p>
            <a:pPr lvl="1"/>
            <a:r>
              <a:rPr lang="en-US"/>
              <a:t>Second level</a:t>
            </a:r>
          </a:p>
          <a:p>
            <a:pPr lvl="2"/>
            <a:r>
              <a:rPr lang="en-US"/>
              <a:t>Third level</a:t>
            </a:r>
          </a:p>
        </p:txBody>
      </p:sp>
      <p:sp>
        <p:nvSpPr>
          <p:cNvPr id="3" name="Content Placeholder 4">
            <a:extLst>
              <a:ext uri="{FF2B5EF4-FFF2-40B4-BE49-F238E27FC236}">
                <a16:creationId xmlns:a16="http://schemas.microsoft.com/office/drawing/2014/main" id="{D6D6736C-C7CC-B078-341C-4284C75379FA}"/>
              </a:ext>
            </a:extLst>
          </p:cNvPr>
          <p:cNvSpPr>
            <a:spLocks noGrp="1"/>
          </p:cNvSpPr>
          <p:nvPr>
            <p:ph sz="quarter" idx="16" hasCustomPrompt="1"/>
          </p:nvPr>
        </p:nvSpPr>
        <p:spPr>
          <a:xfrm>
            <a:off x="6268116" y="1690689"/>
            <a:ext cx="2561305" cy="484621"/>
          </a:xfrm>
          <a:solidFill>
            <a:schemeClr val="bg2"/>
          </a:solidFill>
        </p:spPr>
        <p:txBody>
          <a:bodyPr lIns="137160" tIns="137160" anchor="t" anchorCtr="0"/>
          <a:lstStyle>
            <a:lvl1pPr marL="0" indent="0">
              <a:buNone/>
              <a:defRPr sz="1400" b="1">
                <a:solidFill>
                  <a:schemeClr val="accent1"/>
                </a:solidFill>
              </a:defRPr>
            </a:lvl1pPr>
          </a:lstStyle>
          <a:p>
            <a:pPr lvl="0"/>
            <a:r>
              <a:rPr lang="en-US" dirty="0"/>
              <a:t>Headline</a:t>
            </a:r>
          </a:p>
        </p:txBody>
      </p:sp>
      <p:sp>
        <p:nvSpPr>
          <p:cNvPr id="4" name="Content Placeholder 9">
            <a:extLst>
              <a:ext uri="{FF2B5EF4-FFF2-40B4-BE49-F238E27FC236}">
                <a16:creationId xmlns:a16="http://schemas.microsoft.com/office/drawing/2014/main" id="{4B650904-E19B-DCC1-4E68-3F333BE7845C}"/>
              </a:ext>
            </a:extLst>
          </p:cNvPr>
          <p:cNvSpPr>
            <a:spLocks noGrp="1"/>
          </p:cNvSpPr>
          <p:nvPr>
            <p:ph sz="quarter" idx="17"/>
          </p:nvPr>
        </p:nvSpPr>
        <p:spPr>
          <a:xfrm>
            <a:off x="6268116" y="2290814"/>
            <a:ext cx="2561305" cy="3032075"/>
          </a:xfrm>
        </p:spPr>
        <p:txBody>
          <a:bodyPr/>
          <a:lstStyle>
            <a:lvl1pPr>
              <a:lnSpc>
                <a:spcPct val="100000"/>
              </a:lnSpc>
              <a:defRPr sz="1200"/>
            </a:lvl1pPr>
            <a:lvl2pPr>
              <a:defRPr sz="1050"/>
            </a:lvl2pPr>
            <a:lvl3pPr>
              <a:defRPr sz="900"/>
            </a:lvl3pPr>
          </a:lstStyle>
          <a:p>
            <a:pPr lvl="0"/>
            <a:r>
              <a:rPr lang="en-US"/>
              <a:t>Click to edit Master text styles</a:t>
            </a:r>
          </a:p>
          <a:p>
            <a:pPr lvl="1"/>
            <a:r>
              <a:rPr lang="en-US"/>
              <a:t>Second level</a:t>
            </a:r>
          </a:p>
          <a:p>
            <a:pPr lvl="2"/>
            <a:r>
              <a:rPr lang="en-US"/>
              <a:t>Third level</a:t>
            </a:r>
          </a:p>
        </p:txBody>
      </p:sp>
      <p:sp>
        <p:nvSpPr>
          <p:cNvPr id="7" name="Content Placeholder 4">
            <a:extLst>
              <a:ext uri="{FF2B5EF4-FFF2-40B4-BE49-F238E27FC236}">
                <a16:creationId xmlns:a16="http://schemas.microsoft.com/office/drawing/2014/main" id="{787F8F6B-0565-EA0E-2EF4-ED921D661DA9}"/>
              </a:ext>
            </a:extLst>
          </p:cNvPr>
          <p:cNvSpPr>
            <a:spLocks noGrp="1"/>
          </p:cNvSpPr>
          <p:nvPr>
            <p:ph sz="quarter" idx="18" hasCustomPrompt="1"/>
          </p:nvPr>
        </p:nvSpPr>
        <p:spPr>
          <a:xfrm>
            <a:off x="9161699" y="1690689"/>
            <a:ext cx="2561305" cy="484621"/>
          </a:xfrm>
          <a:solidFill>
            <a:schemeClr val="bg2"/>
          </a:solidFill>
        </p:spPr>
        <p:txBody>
          <a:bodyPr lIns="137160" tIns="137160" anchor="t" anchorCtr="0"/>
          <a:lstStyle>
            <a:lvl1pPr marL="0" indent="0">
              <a:buNone/>
              <a:defRPr sz="1400" b="1">
                <a:solidFill>
                  <a:schemeClr val="accent1"/>
                </a:solidFill>
              </a:defRPr>
            </a:lvl1pPr>
          </a:lstStyle>
          <a:p>
            <a:pPr lvl="0"/>
            <a:r>
              <a:rPr lang="en-US" dirty="0"/>
              <a:t>Headline</a:t>
            </a:r>
          </a:p>
        </p:txBody>
      </p:sp>
      <p:sp>
        <p:nvSpPr>
          <p:cNvPr id="8" name="Content Placeholder 9">
            <a:extLst>
              <a:ext uri="{FF2B5EF4-FFF2-40B4-BE49-F238E27FC236}">
                <a16:creationId xmlns:a16="http://schemas.microsoft.com/office/drawing/2014/main" id="{C7251808-078C-4BAC-EB96-A91DA02E01C6}"/>
              </a:ext>
            </a:extLst>
          </p:cNvPr>
          <p:cNvSpPr>
            <a:spLocks noGrp="1"/>
          </p:cNvSpPr>
          <p:nvPr>
            <p:ph sz="quarter" idx="19"/>
          </p:nvPr>
        </p:nvSpPr>
        <p:spPr>
          <a:xfrm>
            <a:off x="9161699" y="2290814"/>
            <a:ext cx="2561305" cy="3032075"/>
          </a:xfrm>
        </p:spPr>
        <p:txBody>
          <a:bodyPr/>
          <a:lstStyle>
            <a:lvl1pPr>
              <a:lnSpc>
                <a:spcPct val="100000"/>
              </a:lnSpc>
              <a:defRPr sz="1200"/>
            </a:lvl1pPr>
            <a:lvl2pPr>
              <a:defRPr sz="1050"/>
            </a:lvl2pPr>
            <a:lvl3pPr>
              <a:defRPr sz="90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483472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losing">
    <p:bg>
      <p:bgPr>
        <a:solidFill>
          <a:schemeClr val="accent2"/>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21D1736-F448-387E-D060-35654F3C5272}"/>
              </a:ext>
            </a:extLst>
          </p:cNvPr>
          <p:cNvSpPr>
            <a:spLocks noGrp="1"/>
          </p:cNvSpPr>
          <p:nvPr>
            <p:ph type="body" sz="quarter" idx="10"/>
          </p:nvPr>
        </p:nvSpPr>
        <p:spPr>
          <a:xfrm>
            <a:off x="1067192" y="2937431"/>
            <a:ext cx="6591429" cy="366486"/>
          </a:xfrm>
          <a:solidFill>
            <a:schemeClr val="accent2"/>
          </a:solidFill>
          <a:effectLst>
            <a:outerShdw dist="12700" dir="16200000" rotWithShape="0">
              <a:schemeClr val="bg2"/>
            </a:outerShdw>
          </a:effectLst>
        </p:spPr>
        <p:txBody>
          <a:bodyPr/>
          <a:lstStyle>
            <a:lvl1pPr marL="0" indent="0">
              <a:buNone/>
              <a:defRPr sz="1500" b="1">
                <a:solidFill>
                  <a:schemeClr val="bg1"/>
                </a:solidFill>
              </a:defRPr>
            </a:lvl1pPr>
            <a:lvl2pPr marL="287337" indent="0">
              <a:buNone/>
              <a:defRPr/>
            </a:lvl2pPr>
          </a:lstStyle>
          <a:p>
            <a:pPr lvl="0"/>
            <a:r>
              <a:rPr lang="en-US" dirty="0"/>
              <a:t>Click to edit Master text styles</a:t>
            </a:r>
          </a:p>
        </p:txBody>
      </p:sp>
      <p:sp>
        <p:nvSpPr>
          <p:cNvPr id="9" name="Text Placeholder 7">
            <a:extLst>
              <a:ext uri="{FF2B5EF4-FFF2-40B4-BE49-F238E27FC236}">
                <a16:creationId xmlns:a16="http://schemas.microsoft.com/office/drawing/2014/main" id="{8550CA50-2BCA-3324-6A41-4D1EDFBE8C36}"/>
              </a:ext>
            </a:extLst>
          </p:cNvPr>
          <p:cNvSpPr>
            <a:spLocks noGrp="1"/>
          </p:cNvSpPr>
          <p:nvPr>
            <p:ph type="body" sz="quarter" idx="11"/>
          </p:nvPr>
        </p:nvSpPr>
        <p:spPr>
          <a:xfrm>
            <a:off x="1067192" y="904299"/>
            <a:ext cx="6591429" cy="366486"/>
          </a:xfrm>
          <a:solidFill>
            <a:schemeClr val="accent2"/>
          </a:solidFill>
          <a:effectLst>
            <a:outerShdw dist="12700" dir="16200000" rotWithShape="0">
              <a:schemeClr val="bg2"/>
            </a:outerShdw>
          </a:effectLst>
        </p:spPr>
        <p:txBody>
          <a:bodyPr/>
          <a:lstStyle>
            <a:lvl1pPr marL="0" indent="0">
              <a:buNone/>
              <a:defRPr sz="1500" b="1">
                <a:solidFill>
                  <a:schemeClr val="bg1"/>
                </a:solidFill>
              </a:defRPr>
            </a:lvl1pPr>
            <a:lvl2pPr marL="287337" indent="0">
              <a:buNone/>
              <a:defRPr/>
            </a:lvl2pPr>
          </a:lstStyle>
          <a:p>
            <a:pPr lvl="0"/>
            <a:r>
              <a:rPr lang="en-US" dirty="0"/>
              <a:t>Click to edit Master text styles</a:t>
            </a:r>
          </a:p>
        </p:txBody>
      </p:sp>
      <p:pic>
        <p:nvPicPr>
          <p:cNvPr id="17" name="Picture 16">
            <a:extLst>
              <a:ext uri="{FF2B5EF4-FFF2-40B4-BE49-F238E27FC236}">
                <a16:creationId xmlns:a16="http://schemas.microsoft.com/office/drawing/2014/main" id="{FE3F5B28-47C0-F22F-2719-43F0B92D10D2}"/>
              </a:ext>
              <a:ext uri="{C183D7F6-B498-43B3-948B-1728B52AA6E4}">
                <adec:decorative xmlns:adec="http://schemas.microsoft.com/office/drawing/2017/decorative" val="1"/>
              </a:ext>
            </a:extLst>
          </p:cNvPr>
          <p:cNvPicPr>
            <a:picLocks noChangeAspect="1"/>
          </p:cNvPicPr>
          <p:nvPr userDrawn="1"/>
        </p:nvPicPr>
        <p:blipFill>
          <a:blip r:embed="rId2"/>
          <a:srcRect l="47723" t="2133" r="42073" b="2133"/>
          <a:stretch>
            <a:fillRect/>
          </a:stretch>
        </p:blipFill>
        <p:spPr>
          <a:xfrm>
            <a:off x="10975659" y="0"/>
            <a:ext cx="1216342" cy="6858000"/>
          </a:xfrm>
          <a:prstGeom prst="rect">
            <a:avLst/>
          </a:prstGeom>
        </p:spPr>
      </p:pic>
      <p:sp>
        <p:nvSpPr>
          <p:cNvPr id="18" name="Content Placeholder 7">
            <a:extLst>
              <a:ext uri="{FF2B5EF4-FFF2-40B4-BE49-F238E27FC236}">
                <a16:creationId xmlns:a16="http://schemas.microsoft.com/office/drawing/2014/main" id="{DAC15613-72A2-2F81-2F4C-C7E736901F69}"/>
              </a:ext>
            </a:extLst>
          </p:cNvPr>
          <p:cNvSpPr>
            <a:spLocks noGrp="1"/>
          </p:cNvSpPr>
          <p:nvPr>
            <p:ph sz="quarter" idx="12"/>
          </p:nvPr>
        </p:nvSpPr>
        <p:spPr>
          <a:xfrm>
            <a:off x="1659882" y="1308668"/>
            <a:ext cx="5529909" cy="1065212"/>
          </a:xfrm>
        </p:spPr>
        <p:txBody>
          <a:bodyPr/>
          <a:lstStyle>
            <a:lvl1pPr marL="0" indent="0">
              <a:lnSpc>
                <a:spcPct val="200000"/>
              </a:lnSpc>
              <a:buNone/>
              <a:defRPr>
                <a:solidFill>
                  <a:schemeClr val="tx2"/>
                </a:solidFill>
              </a:defRPr>
            </a:lvl1pPr>
            <a:lvl2pPr marL="287337" indent="0">
              <a:buNone/>
              <a:defRPr/>
            </a:lvl2pPr>
          </a:lstStyle>
          <a:p>
            <a:pPr lvl="0"/>
            <a:r>
              <a:rPr lang="en-US" dirty="0"/>
              <a:t>Click to edit Master text styles</a:t>
            </a:r>
          </a:p>
        </p:txBody>
      </p:sp>
      <p:sp>
        <p:nvSpPr>
          <p:cNvPr id="19" name="Content Placeholder 7">
            <a:extLst>
              <a:ext uri="{FF2B5EF4-FFF2-40B4-BE49-F238E27FC236}">
                <a16:creationId xmlns:a16="http://schemas.microsoft.com/office/drawing/2014/main" id="{3929A3AF-3334-5D1A-058A-94A796C7688E}"/>
              </a:ext>
            </a:extLst>
          </p:cNvPr>
          <p:cNvSpPr>
            <a:spLocks noGrp="1"/>
          </p:cNvSpPr>
          <p:nvPr>
            <p:ph sz="quarter" idx="13"/>
          </p:nvPr>
        </p:nvSpPr>
        <p:spPr>
          <a:xfrm>
            <a:off x="1659882" y="3340668"/>
            <a:ext cx="5529909" cy="1879032"/>
          </a:xfrm>
        </p:spPr>
        <p:txBody>
          <a:bodyPr/>
          <a:lstStyle>
            <a:lvl1pPr marL="0" indent="0">
              <a:lnSpc>
                <a:spcPct val="200000"/>
              </a:lnSpc>
              <a:buNone/>
              <a:defRPr>
                <a:solidFill>
                  <a:schemeClr val="tx2"/>
                </a:solidFill>
              </a:defRPr>
            </a:lvl1pPr>
            <a:lvl2pPr marL="287337" indent="0">
              <a:buNone/>
              <a:defRPr/>
            </a:lvl2pPr>
          </a:lstStyle>
          <a:p>
            <a:pPr lvl="0"/>
            <a:r>
              <a:rPr lang="en-US" dirty="0"/>
              <a:t>Click to edit Master text styles</a:t>
            </a:r>
          </a:p>
        </p:txBody>
      </p:sp>
      <p:sp>
        <p:nvSpPr>
          <p:cNvPr id="20" name="Text Placeholder 7">
            <a:extLst>
              <a:ext uri="{FF2B5EF4-FFF2-40B4-BE49-F238E27FC236}">
                <a16:creationId xmlns:a16="http://schemas.microsoft.com/office/drawing/2014/main" id="{82E046E3-6F4A-890F-367F-6295B64CB44D}"/>
              </a:ext>
            </a:extLst>
          </p:cNvPr>
          <p:cNvSpPr>
            <a:spLocks noGrp="1"/>
          </p:cNvSpPr>
          <p:nvPr>
            <p:ph type="body" sz="quarter" idx="14"/>
          </p:nvPr>
        </p:nvSpPr>
        <p:spPr>
          <a:xfrm>
            <a:off x="1067192" y="5604025"/>
            <a:ext cx="6591429" cy="366486"/>
          </a:xfrm>
          <a:solidFill>
            <a:schemeClr val="accent2"/>
          </a:solidFill>
          <a:effectLst>
            <a:outerShdw dist="12700" dir="16200000" rotWithShape="0">
              <a:schemeClr val="bg2"/>
            </a:outerShdw>
          </a:effectLst>
        </p:spPr>
        <p:txBody>
          <a:bodyPr/>
          <a:lstStyle>
            <a:lvl1pPr marL="0" indent="0">
              <a:buNone/>
              <a:defRPr sz="1500" b="0">
                <a:solidFill>
                  <a:schemeClr val="bg1"/>
                </a:solidFill>
              </a:defRPr>
            </a:lvl1pPr>
            <a:lvl2pPr marL="287337" indent="0">
              <a:buNone/>
              <a:defRPr/>
            </a:lvl2pPr>
          </a:lstStyle>
          <a:p>
            <a:pPr lvl="0"/>
            <a:r>
              <a:rPr lang="en-US" dirty="0"/>
              <a:t>Click to edit Master text styles</a:t>
            </a:r>
          </a:p>
        </p:txBody>
      </p:sp>
      <p:sp>
        <p:nvSpPr>
          <p:cNvPr id="21" name="TextBox 20">
            <a:extLst>
              <a:ext uri="{FF2B5EF4-FFF2-40B4-BE49-F238E27FC236}">
                <a16:creationId xmlns:a16="http://schemas.microsoft.com/office/drawing/2014/main" id="{BAFBFB0D-5F70-896F-381B-F961B46CE804}"/>
              </a:ext>
            </a:extLst>
          </p:cNvPr>
          <p:cNvSpPr txBox="1"/>
          <p:nvPr userDrawn="1"/>
        </p:nvSpPr>
        <p:spPr bwMode="gray">
          <a:xfrm>
            <a:off x="11399839" y="-2186609"/>
            <a:ext cx="0" cy="0"/>
          </a:xfrm>
          <a:prstGeom prst="rect">
            <a:avLst/>
          </a:prstGeom>
        </p:spPr>
        <p:txBody>
          <a:bodyPr wrap="none" lIns="45720" tIns="45720" rIns="45720" bIns="45720" rtlCol="0">
            <a:noAutofit/>
          </a:bodyPr>
          <a:lstStyle/>
          <a:p>
            <a:pPr marL="171450" indent="-171450" algn="l">
              <a:lnSpc>
                <a:spcPct val="90000"/>
              </a:lnSpc>
              <a:spcBef>
                <a:spcPts val="1000"/>
              </a:spcBef>
              <a:buFont typeface="Arial" panose="020B0604020202020204" pitchFamily="34" charset="0"/>
              <a:buChar char="•"/>
            </a:pPr>
            <a:endParaRPr lang="en-US" sz="1600" dirty="0" err="1"/>
          </a:p>
        </p:txBody>
      </p:sp>
    </p:spTree>
    <p:extLst>
      <p:ext uri="{BB962C8B-B14F-4D97-AF65-F5344CB8AC3E}">
        <p14:creationId xmlns:p14="http://schemas.microsoft.com/office/powerpoint/2010/main" val="18348981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bwMode="gray">
          <a:xfrm>
            <a:off x="457320" y="1690688"/>
            <a:ext cx="11286634" cy="4595812"/>
          </a:xfrm>
        </p:spPr>
        <p:txBody>
          <a:bodyPr/>
          <a:lstStyle>
            <a:lvl1pPr>
              <a:lnSpc>
                <a:spcPct val="110000"/>
              </a:lnSpc>
              <a:defRPr sz="1600">
                <a:solidFill>
                  <a:schemeClr val="tx1">
                    <a:lumMod val="75000"/>
                    <a:lumOff val="25000"/>
                  </a:schemeClr>
                </a:solidFill>
              </a:defRPr>
            </a:lvl1pPr>
            <a:lvl2pPr>
              <a:defRPr sz="1400">
                <a:solidFill>
                  <a:schemeClr val="tx1">
                    <a:lumMod val="75000"/>
                    <a:lumOff val="25000"/>
                  </a:schemeClr>
                </a:solidFill>
              </a:defRPr>
            </a:lvl2pPr>
            <a:lvl3pPr>
              <a:defRPr sz="1300">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p:nvPr>
        </p:nvSpPr>
        <p:spPr bwMode="gray"/>
        <p:txBody>
          <a:bodyPr/>
          <a:lstStyle>
            <a:lvl1pPr>
              <a:defRPr>
                <a:solidFill>
                  <a:schemeClr val="accent6"/>
                </a:solidFill>
              </a:defRPr>
            </a:lvl1pPr>
          </a:lstStyle>
          <a:p>
            <a:r>
              <a:rPr lang="en-US"/>
              <a:t>Click to edit Master title style</a:t>
            </a:r>
          </a:p>
        </p:txBody>
      </p:sp>
      <p:sp>
        <p:nvSpPr>
          <p:cNvPr id="4" name="Slide Number Placeholder 3">
            <a:extLst>
              <a:ext uri="{FF2B5EF4-FFF2-40B4-BE49-F238E27FC236}">
                <a16:creationId xmlns:a16="http://schemas.microsoft.com/office/drawing/2014/main" id="{74053F9B-FAAF-0C1A-06F9-4A05FD4544A5}"/>
              </a:ext>
            </a:extLst>
          </p:cNvPr>
          <p:cNvSpPr>
            <a:spLocks noGrp="1"/>
          </p:cNvSpPr>
          <p:nvPr>
            <p:ph type="sldNum" sz="quarter" idx="4"/>
          </p:nvPr>
        </p:nvSpPr>
        <p:spPr>
          <a:xfrm>
            <a:off x="8611256" y="6356353"/>
            <a:ext cx="274232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2653F1-F369-4F2F-8E43-9BC5DBBA180F}" type="slidenum">
              <a:rPr lang="en-US" smtClean="0"/>
              <a:t>‹#›</a:t>
            </a:fld>
            <a:endParaRPr lang="en-US"/>
          </a:p>
        </p:txBody>
      </p:sp>
    </p:spTree>
    <p:custDataLst>
      <p:tags r:id="rId1"/>
    </p:custDataLst>
    <p:extLst>
      <p:ext uri="{BB962C8B-B14F-4D97-AF65-F5344CB8AC3E}">
        <p14:creationId xmlns:p14="http://schemas.microsoft.com/office/powerpoint/2010/main" val="23145969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70D1F-098D-7A42-894A-9C74FB4787AA}"/>
              </a:ext>
            </a:extLst>
          </p:cNvPr>
          <p:cNvSpPr>
            <a:spLocks noGrp="1"/>
          </p:cNvSpPr>
          <p:nvPr>
            <p:ph type="ctrTitle"/>
          </p:nvPr>
        </p:nvSpPr>
        <p:spPr>
          <a:xfrm>
            <a:off x="1524000" y="112183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DF5EE42-D37A-714A-83AB-70FBFABF6813}"/>
              </a:ext>
            </a:extLst>
          </p:cNvPr>
          <p:cNvSpPr>
            <a:spLocks noGrp="1"/>
          </p:cNvSpPr>
          <p:nvPr>
            <p:ph type="subTitle" idx="1"/>
          </p:nvPr>
        </p:nvSpPr>
        <p:spPr>
          <a:xfrm>
            <a:off x="1524000" y="3602569"/>
            <a:ext cx="9144000" cy="165523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784C84A-3ECA-704A-92D0-89E2672E5399}"/>
              </a:ext>
            </a:extLst>
          </p:cNvPr>
          <p:cNvSpPr>
            <a:spLocks noGrp="1"/>
          </p:cNvSpPr>
          <p:nvPr>
            <p:ph type="dt" sz="half" idx="10"/>
          </p:nvPr>
        </p:nvSpPr>
        <p:spPr/>
        <p:txBody>
          <a:bodyPr/>
          <a:lstStyle/>
          <a:p>
            <a:fld id="{A91B2B47-504C-7144-AE39-B9AFAEFC1BB2}" type="datetimeFigureOut">
              <a:rPr lang="en-US" smtClean="0"/>
              <a:t>9/9/2026</a:t>
            </a:fld>
            <a:endParaRPr lang="en-US"/>
          </a:p>
        </p:txBody>
      </p:sp>
      <p:sp>
        <p:nvSpPr>
          <p:cNvPr id="5" name="Footer Placeholder 4">
            <a:extLst>
              <a:ext uri="{FF2B5EF4-FFF2-40B4-BE49-F238E27FC236}">
                <a16:creationId xmlns:a16="http://schemas.microsoft.com/office/drawing/2014/main" id="{7F6E537D-9389-A945-818F-43FB52BEC1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F3E4F9-6D67-1447-9315-A7416734C0CB}"/>
              </a:ext>
            </a:extLst>
          </p:cNvPr>
          <p:cNvSpPr>
            <a:spLocks noGrp="1"/>
          </p:cNvSpPr>
          <p:nvPr>
            <p:ph type="sldNum" sz="quarter" idx="12"/>
          </p:nvPr>
        </p:nvSpPr>
        <p:spPr/>
        <p:txBody>
          <a:bodyPr/>
          <a:lstStyle>
            <a:lvl1pPr>
              <a:defRPr baseline="0">
                <a:solidFill>
                  <a:schemeClr val="bg1"/>
                </a:solidFill>
              </a:defRPr>
            </a:lvl1pPr>
          </a:lstStyle>
          <a:p>
            <a:fld id="{841C5EC6-35AE-1C4B-B075-1882500CA28B}" type="slidenum">
              <a:rPr lang="en-US" smtClean="0"/>
              <a:pPr/>
              <a:t>‹#›</a:t>
            </a:fld>
            <a:endParaRPr lang="en-US"/>
          </a:p>
        </p:txBody>
      </p:sp>
    </p:spTree>
    <p:extLst>
      <p:ext uri="{BB962C8B-B14F-4D97-AF65-F5344CB8AC3E}">
        <p14:creationId xmlns:p14="http://schemas.microsoft.com/office/powerpoint/2010/main" val="22705726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54221-C09D-AA43-ADA0-641D0F3AB4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076E43-8CD2-0145-8E3F-D19C78BEACD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137441-E0B5-3C44-A03B-D1396A0E695F}"/>
              </a:ext>
            </a:extLst>
          </p:cNvPr>
          <p:cNvSpPr>
            <a:spLocks noGrp="1"/>
          </p:cNvSpPr>
          <p:nvPr>
            <p:ph type="dt" sz="half" idx="10"/>
          </p:nvPr>
        </p:nvSpPr>
        <p:spPr/>
        <p:txBody>
          <a:bodyPr/>
          <a:lstStyle/>
          <a:p>
            <a:fld id="{A91B2B47-504C-7144-AE39-B9AFAEFC1BB2}" type="datetimeFigureOut">
              <a:rPr lang="en-US" smtClean="0"/>
              <a:t>9/9/2026</a:t>
            </a:fld>
            <a:endParaRPr lang="en-US"/>
          </a:p>
        </p:txBody>
      </p:sp>
      <p:sp>
        <p:nvSpPr>
          <p:cNvPr id="5" name="Footer Placeholder 4">
            <a:extLst>
              <a:ext uri="{FF2B5EF4-FFF2-40B4-BE49-F238E27FC236}">
                <a16:creationId xmlns:a16="http://schemas.microsoft.com/office/drawing/2014/main" id="{8F341138-372C-AF4F-B038-0D4CBB39CC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06CBB3-4119-F345-81DD-6128EAAF9794}"/>
              </a:ext>
            </a:extLst>
          </p:cNvPr>
          <p:cNvSpPr>
            <a:spLocks noGrp="1"/>
          </p:cNvSpPr>
          <p:nvPr>
            <p:ph type="sldNum" sz="quarter" idx="12"/>
          </p:nvPr>
        </p:nvSpPr>
        <p:spPr/>
        <p:txBody>
          <a:bodyPr/>
          <a:lstStyle>
            <a:lvl1pPr>
              <a:defRPr>
                <a:solidFill>
                  <a:schemeClr val="bg1"/>
                </a:solidFill>
              </a:defRPr>
            </a:lvl1pPr>
          </a:lstStyle>
          <a:p>
            <a:fld id="{841C5EC6-35AE-1C4B-B075-1882500CA28B}" type="slidenum">
              <a:rPr lang="en-US" smtClean="0"/>
              <a:pPr/>
              <a:t>‹#›</a:t>
            </a:fld>
            <a:endParaRPr lang="en-US"/>
          </a:p>
        </p:txBody>
      </p:sp>
    </p:spTree>
    <p:extLst>
      <p:ext uri="{BB962C8B-B14F-4D97-AF65-F5344CB8AC3E}">
        <p14:creationId xmlns:p14="http://schemas.microsoft.com/office/powerpoint/2010/main" val="27425188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A6B7E-767F-5547-8E32-C0D1A8584E92}"/>
              </a:ext>
            </a:extLst>
          </p:cNvPr>
          <p:cNvSpPr>
            <a:spLocks noGrp="1"/>
          </p:cNvSpPr>
          <p:nvPr>
            <p:ph type="title"/>
          </p:nvPr>
        </p:nvSpPr>
        <p:spPr>
          <a:xfrm>
            <a:off x="831851" y="1710268"/>
            <a:ext cx="10515600" cy="285326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98638CF-F705-E344-B943-BD038792F5C1}"/>
              </a:ext>
            </a:extLst>
          </p:cNvPr>
          <p:cNvSpPr>
            <a:spLocks noGrp="1"/>
          </p:cNvSpPr>
          <p:nvPr>
            <p:ph type="body" idx="1"/>
          </p:nvPr>
        </p:nvSpPr>
        <p:spPr>
          <a:xfrm>
            <a:off x="831851" y="4588935"/>
            <a:ext cx="10515600" cy="150071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E9A84CA-297E-A440-9C78-9FF80147EAC3}"/>
              </a:ext>
            </a:extLst>
          </p:cNvPr>
          <p:cNvSpPr>
            <a:spLocks noGrp="1"/>
          </p:cNvSpPr>
          <p:nvPr>
            <p:ph type="dt" sz="half" idx="10"/>
          </p:nvPr>
        </p:nvSpPr>
        <p:spPr/>
        <p:txBody>
          <a:bodyPr/>
          <a:lstStyle/>
          <a:p>
            <a:fld id="{A91B2B47-504C-7144-AE39-B9AFAEFC1BB2}" type="datetimeFigureOut">
              <a:rPr lang="en-US" smtClean="0"/>
              <a:t>9/9/2026</a:t>
            </a:fld>
            <a:endParaRPr lang="en-US"/>
          </a:p>
        </p:txBody>
      </p:sp>
      <p:sp>
        <p:nvSpPr>
          <p:cNvPr id="5" name="Footer Placeholder 4">
            <a:extLst>
              <a:ext uri="{FF2B5EF4-FFF2-40B4-BE49-F238E27FC236}">
                <a16:creationId xmlns:a16="http://schemas.microsoft.com/office/drawing/2014/main" id="{013E51A7-C9B9-E946-A1D6-C540B0034A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E86D2B-DDDD-214C-AF1E-433353A3EC1D}"/>
              </a:ext>
            </a:extLst>
          </p:cNvPr>
          <p:cNvSpPr>
            <a:spLocks noGrp="1"/>
          </p:cNvSpPr>
          <p:nvPr>
            <p:ph type="sldNum" sz="quarter" idx="12"/>
          </p:nvPr>
        </p:nvSpPr>
        <p:spPr/>
        <p:txBody>
          <a:bodyPr/>
          <a:lstStyle/>
          <a:p>
            <a:fld id="{841C5EC6-35AE-1C4B-B075-1882500CA28B}" type="slidenum">
              <a:rPr lang="en-US" smtClean="0"/>
              <a:t>‹#›</a:t>
            </a:fld>
            <a:endParaRPr lang="en-US"/>
          </a:p>
        </p:txBody>
      </p:sp>
    </p:spTree>
    <p:extLst>
      <p:ext uri="{BB962C8B-B14F-4D97-AF65-F5344CB8AC3E}">
        <p14:creationId xmlns:p14="http://schemas.microsoft.com/office/powerpoint/2010/main" val="21860761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C4554-1177-9546-9533-6BA11AD27D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7F0F60-C962-7342-BC1E-2EBC9C7DACED}"/>
              </a:ext>
            </a:extLst>
          </p:cNvPr>
          <p:cNvSpPr>
            <a:spLocks noGrp="1"/>
          </p:cNvSpPr>
          <p:nvPr>
            <p:ph sz="half" idx="1"/>
          </p:nvPr>
        </p:nvSpPr>
        <p:spPr>
          <a:xfrm>
            <a:off x="838200" y="1826684"/>
            <a:ext cx="5156200" cy="43497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139838-A010-104F-AA55-4BF184906AA4}"/>
              </a:ext>
            </a:extLst>
          </p:cNvPr>
          <p:cNvSpPr>
            <a:spLocks noGrp="1"/>
          </p:cNvSpPr>
          <p:nvPr>
            <p:ph sz="half" idx="2"/>
          </p:nvPr>
        </p:nvSpPr>
        <p:spPr>
          <a:xfrm>
            <a:off x="6197600" y="1826684"/>
            <a:ext cx="5156200" cy="43497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6C80099-806F-204E-8469-05506D04EEA4}"/>
              </a:ext>
            </a:extLst>
          </p:cNvPr>
          <p:cNvSpPr>
            <a:spLocks noGrp="1"/>
          </p:cNvSpPr>
          <p:nvPr>
            <p:ph type="dt" sz="half" idx="10"/>
          </p:nvPr>
        </p:nvSpPr>
        <p:spPr/>
        <p:txBody>
          <a:bodyPr/>
          <a:lstStyle/>
          <a:p>
            <a:fld id="{A91B2B47-504C-7144-AE39-B9AFAEFC1BB2}" type="datetimeFigureOut">
              <a:rPr lang="en-US" smtClean="0"/>
              <a:t>9/9/2026</a:t>
            </a:fld>
            <a:endParaRPr lang="en-US"/>
          </a:p>
        </p:txBody>
      </p:sp>
      <p:sp>
        <p:nvSpPr>
          <p:cNvPr id="6" name="Footer Placeholder 5">
            <a:extLst>
              <a:ext uri="{FF2B5EF4-FFF2-40B4-BE49-F238E27FC236}">
                <a16:creationId xmlns:a16="http://schemas.microsoft.com/office/drawing/2014/main" id="{C469A845-33C5-664F-B2A8-EC73B82503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9C0158-CB32-4142-A222-5469DB5B3488}"/>
              </a:ext>
            </a:extLst>
          </p:cNvPr>
          <p:cNvSpPr>
            <a:spLocks noGrp="1"/>
          </p:cNvSpPr>
          <p:nvPr>
            <p:ph type="sldNum" sz="quarter" idx="12"/>
          </p:nvPr>
        </p:nvSpPr>
        <p:spPr/>
        <p:txBody>
          <a:bodyPr/>
          <a:lstStyle/>
          <a:p>
            <a:fld id="{841C5EC6-35AE-1C4B-B075-1882500CA28B}" type="slidenum">
              <a:rPr lang="en-US" smtClean="0"/>
              <a:t>‹#›</a:t>
            </a:fld>
            <a:endParaRPr lang="en-US"/>
          </a:p>
        </p:txBody>
      </p:sp>
    </p:spTree>
    <p:extLst>
      <p:ext uri="{BB962C8B-B14F-4D97-AF65-F5344CB8AC3E}">
        <p14:creationId xmlns:p14="http://schemas.microsoft.com/office/powerpoint/2010/main" val="31044965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E339C-86B8-7044-8765-C1ADED9DBF02}"/>
              </a:ext>
            </a:extLst>
          </p:cNvPr>
          <p:cNvSpPr>
            <a:spLocks noGrp="1"/>
          </p:cNvSpPr>
          <p:nvPr>
            <p:ph type="title"/>
          </p:nvPr>
        </p:nvSpPr>
        <p:spPr>
          <a:xfrm>
            <a:off x="840317" y="366186"/>
            <a:ext cx="10515600" cy="132503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3A7DD4-2045-3E49-A7B5-D23E80AD921A}"/>
              </a:ext>
            </a:extLst>
          </p:cNvPr>
          <p:cNvSpPr>
            <a:spLocks noGrp="1"/>
          </p:cNvSpPr>
          <p:nvPr>
            <p:ph type="body" idx="1"/>
          </p:nvPr>
        </p:nvSpPr>
        <p:spPr>
          <a:xfrm>
            <a:off x="840321" y="1680634"/>
            <a:ext cx="5158316" cy="825500"/>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1EE3744-A3C1-C640-98E3-8938CBAA79F1}"/>
              </a:ext>
            </a:extLst>
          </p:cNvPr>
          <p:cNvSpPr>
            <a:spLocks noGrp="1"/>
          </p:cNvSpPr>
          <p:nvPr>
            <p:ph sz="half" idx="2"/>
          </p:nvPr>
        </p:nvSpPr>
        <p:spPr>
          <a:xfrm>
            <a:off x="840321" y="2506133"/>
            <a:ext cx="5158316" cy="368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F9C69A6-338B-6D41-AF27-E4188A866668}"/>
              </a:ext>
            </a:extLst>
          </p:cNvPr>
          <p:cNvSpPr>
            <a:spLocks noGrp="1"/>
          </p:cNvSpPr>
          <p:nvPr>
            <p:ph type="body" sz="quarter" idx="3"/>
          </p:nvPr>
        </p:nvSpPr>
        <p:spPr>
          <a:xfrm>
            <a:off x="6172200" y="1680634"/>
            <a:ext cx="5183717" cy="825500"/>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26497EA-CFF2-564C-B55B-67EFF66B364A}"/>
              </a:ext>
            </a:extLst>
          </p:cNvPr>
          <p:cNvSpPr>
            <a:spLocks noGrp="1"/>
          </p:cNvSpPr>
          <p:nvPr>
            <p:ph sz="quarter" idx="4"/>
          </p:nvPr>
        </p:nvSpPr>
        <p:spPr>
          <a:xfrm>
            <a:off x="6172200" y="2506133"/>
            <a:ext cx="5183717" cy="368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EECDB11-42C4-BE43-A1D1-CDC50C1F6B8A}"/>
              </a:ext>
            </a:extLst>
          </p:cNvPr>
          <p:cNvSpPr>
            <a:spLocks noGrp="1"/>
          </p:cNvSpPr>
          <p:nvPr>
            <p:ph type="dt" sz="half" idx="10"/>
          </p:nvPr>
        </p:nvSpPr>
        <p:spPr/>
        <p:txBody>
          <a:bodyPr/>
          <a:lstStyle/>
          <a:p>
            <a:fld id="{A91B2B47-504C-7144-AE39-B9AFAEFC1BB2}" type="datetimeFigureOut">
              <a:rPr lang="en-US" smtClean="0"/>
              <a:t>9/9/2026</a:t>
            </a:fld>
            <a:endParaRPr lang="en-US"/>
          </a:p>
        </p:txBody>
      </p:sp>
      <p:sp>
        <p:nvSpPr>
          <p:cNvPr id="8" name="Footer Placeholder 7">
            <a:extLst>
              <a:ext uri="{FF2B5EF4-FFF2-40B4-BE49-F238E27FC236}">
                <a16:creationId xmlns:a16="http://schemas.microsoft.com/office/drawing/2014/main" id="{C88EAF2E-8558-0748-8E14-17851679F6D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F429A0C-3C98-1743-AA1A-07E55E5E9AFD}"/>
              </a:ext>
            </a:extLst>
          </p:cNvPr>
          <p:cNvSpPr>
            <a:spLocks noGrp="1"/>
          </p:cNvSpPr>
          <p:nvPr>
            <p:ph type="sldNum" sz="quarter" idx="12"/>
          </p:nvPr>
        </p:nvSpPr>
        <p:spPr/>
        <p:txBody>
          <a:bodyPr/>
          <a:lstStyle/>
          <a:p>
            <a:fld id="{841C5EC6-35AE-1C4B-B075-1882500CA28B}" type="slidenum">
              <a:rPr lang="en-US" smtClean="0"/>
              <a:t>‹#›</a:t>
            </a:fld>
            <a:endParaRPr lang="en-US"/>
          </a:p>
        </p:txBody>
      </p:sp>
    </p:spTree>
    <p:extLst>
      <p:ext uri="{BB962C8B-B14F-4D97-AF65-F5344CB8AC3E}">
        <p14:creationId xmlns:p14="http://schemas.microsoft.com/office/powerpoint/2010/main" val="39359378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571B3-3E89-6641-AB4C-CC9BE09E03B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C8CE63-6193-7A43-A31B-4DD5D95A701E}"/>
              </a:ext>
            </a:extLst>
          </p:cNvPr>
          <p:cNvSpPr>
            <a:spLocks noGrp="1"/>
          </p:cNvSpPr>
          <p:nvPr>
            <p:ph type="dt" sz="half" idx="10"/>
          </p:nvPr>
        </p:nvSpPr>
        <p:spPr/>
        <p:txBody>
          <a:bodyPr/>
          <a:lstStyle/>
          <a:p>
            <a:fld id="{A91B2B47-504C-7144-AE39-B9AFAEFC1BB2}" type="datetimeFigureOut">
              <a:rPr lang="en-US" smtClean="0"/>
              <a:t>9/9/2026</a:t>
            </a:fld>
            <a:endParaRPr lang="en-US"/>
          </a:p>
        </p:txBody>
      </p:sp>
      <p:sp>
        <p:nvSpPr>
          <p:cNvPr id="4" name="Footer Placeholder 3">
            <a:extLst>
              <a:ext uri="{FF2B5EF4-FFF2-40B4-BE49-F238E27FC236}">
                <a16:creationId xmlns:a16="http://schemas.microsoft.com/office/drawing/2014/main" id="{3C90F818-2D22-A94A-853A-5B9503BB8B8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829575-F718-864A-98F5-AA8EBA8CA278}"/>
              </a:ext>
            </a:extLst>
          </p:cNvPr>
          <p:cNvSpPr>
            <a:spLocks noGrp="1"/>
          </p:cNvSpPr>
          <p:nvPr>
            <p:ph type="sldNum" sz="quarter" idx="12"/>
          </p:nvPr>
        </p:nvSpPr>
        <p:spPr/>
        <p:txBody>
          <a:bodyPr/>
          <a:lstStyle/>
          <a:p>
            <a:fld id="{841C5EC6-35AE-1C4B-B075-1882500CA28B}" type="slidenum">
              <a:rPr lang="en-US" smtClean="0"/>
              <a:t>‹#›</a:t>
            </a:fld>
            <a:endParaRPr lang="en-US"/>
          </a:p>
        </p:txBody>
      </p:sp>
    </p:spTree>
    <p:extLst>
      <p:ext uri="{BB962C8B-B14F-4D97-AF65-F5344CB8AC3E}">
        <p14:creationId xmlns:p14="http://schemas.microsoft.com/office/powerpoint/2010/main" val="8800517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99BD3C-0E1C-AA4B-A662-D6EACC617AC8}"/>
              </a:ext>
            </a:extLst>
          </p:cNvPr>
          <p:cNvSpPr>
            <a:spLocks noGrp="1"/>
          </p:cNvSpPr>
          <p:nvPr>
            <p:ph type="dt" sz="half" idx="10"/>
          </p:nvPr>
        </p:nvSpPr>
        <p:spPr/>
        <p:txBody>
          <a:bodyPr/>
          <a:lstStyle/>
          <a:p>
            <a:fld id="{A91B2B47-504C-7144-AE39-B9AFAEFC1BB2}" type="datetimeFigureOut">
              <a:rPr lang="en-US" smtClean="0"/>
              <a:t>9/9/2026</a:t>
            </a:fld>
            <a:endParaRPr lang="en-US"/>
          </a:p>
        </p:txBody>
      </p:sp>
      <p:sp>
        <p:nvSpPr>
          <p:cNvPr id="3" name="Footer Placeholder 2">
            <a:extLst>
              <a:ext uri="{FF2B5EF4-FFF2-40B4-BE49-F238E27FC236}">
                <a16:creationId xmlns:a16="http://schemas.microsoft.com/office/drawing/2014/main" id="{67D45134-A5C8-7843-B3D8-DF658213579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47360B7-FECD-F44F-B371-80949B726DEB}"/>
              </a:ext>
            </a:extLst>
          </p:cNvPr>
          <p:cNvSpPr>
            <a:spLocks noGrp="1"/>
          </p:cNvSpPr>
          <p:nvPr>
            <p:ph type="sldNum" sz="quarter" idx="12"/>
          </p:nvPr>
        </p:nvSpPr>
        <p:spPr/>
        <p:txBody>
          <a:bodyPr/>
          <a:lstStyle/>
          <a:p>
            <a:fld id="{841C5EC6-35AE-1C4B-B075-1882500CA28B}" type="slidenum">
              <a:rPr lang="en-US" smtClean="0"/>
              <a:t>‹#›</a:t>
            </a:fld>
            <a:endParaRPr lang="en-US"/>
          </a:p>
        </p:txBody>
      </p:sp>
    </p:spTree>
    <p:extLst>
      <p:ext uri="{BB962C8B-B14F-4D97-AF65-F5344CB8AC3E}">
        <p14:creationId xmlns:p14="http://schemas.microsoft.com/office/powerpoint/2010/main" val="394121367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AFF17-5D9C-364A-B8FD-8B2E093AF70A}"/>
              </a:ext>
            </a:extLst>
          </p:cNvPr>
          <p:cNvSpPr>
            <a:spLocks noGrp="1"/>
          </p:cNvSpPr>
          <p:nvPr>
            <p:ph type="title"/>
          </p:nvPr>
        </p:nvSpPr>
        <p:spPr>
          <a:xfrm>
            <a:off x="840321" y="457200"/>
            <a:ext cx="393276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2BEC589-1673-2B4C-8E94-04B458C96C13}"/>
              </a:ext>
            </a:extLst>
          </p:cNvPr>
          <p:cNvSpPr>
            <a:spLocks noGrp="1"/>
          </p:cNvSpPr>
          <p:nvPr>
            <p:ph idx="1"/>
          </p:nvPr>
        </p:nvSpPr>
        <p:spPr>
          <a:xfrm>
            <a:off x="5183717" y="988486"/>
            <a:ext cx="6172200" cy="487256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2DBDE22-B48E-D044-B32B-850F37CCBF8F}"/>
              </a:ext>
            </a:extLst>
          </p:cNvPr>
          <p:cNvSpPr>
            <a:spLocks noGrp="1"/>
          </p:cNvSpPr>
          <p:nvPr>
            <p:ph type="body" sz="half" idx="2"/>
          </p:nvPr>
        </p:nvSpPr>
        <p:spPr>
          <a:xfrm>
            <a:off x="840321" y="2057400"/>
            <a:ext cx="3932767" cy="3812117"/>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E2FB1D-5DD9-4B4E-A79E-5A4FB94779AF}"/>
              </a:ext>
            </a:extLst>
          </p:cNvPr>
          <p:cNvSpPr>
            <a:spLocks noGrp="1"/>
          </p:cNvSpPr>
          <p:nvPr>
            <p:ph type="dt" sz="half" idx="10"/>
          </p:nvPr>
        </p:nvSpPr>
        <p:spPr/>
        <p:txBody>
          <a:bodyPr/>
          <a:lstStyle/>
          <a:p>
            <a:fld id="{A91B2B47-504C-7144-AE39-B9AFAEFC1BB2}" type="datetimeFigureOut">
              <a:rPr lang="en-US" smtClean="0"/>
              <a:t>9/9/2026</a:t>
            </a:fld>
            <a:endParaRPr lang="en-US"/>
          </a:p>
        </p:txBody>
      </p:sp>
      <p:sp>
        <p:nvSpPr>
          <p:cNvPr id="6" name="Footer Placeholder 5">
            <a:extLst>
              <a:ext uri="{FF2B5EF4-FFF2-40B4-BE49-F238E27FC236}">
                <a16:creationId xmlns:a16="http://schemas.microsoft.com/office/drawing/2014/main" id="{7AB8253B-24FD-0641-BB1B-FAFBFE854D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33610A-B5BE-7C48-9FC9-94786F3EF3D5}"/>
              </a:ext>
            </a:extLst>
          </p:cNvPr>
          <p:cNvSpPr>
            <a:spLocks noGrp="1"/>
          </p:cNvSpPr>
          <p:nvPr>
            <p:ph type="sldNum" sz="quarter" idx="12"/>
          </p:nvPr>
        </p:nvSpPr>
        <p:spPr/>
        <p:txBody>
          <a:bodyPr/>
          <a:lstStyle/>
          <a:p>
            <a:fld id="{841C5EC6-35AE-1C4B-B075-1882500CA28B}" type="slidenum">
              <a:rPr lang="en-US" smtClean="0"/>
              <a:t>‹#›</a:t>
            </a:fld>
            <a:endParaRPr lang="en-US"/>
          </a:p>
        </p:txBody>
      </p:sp>
    </p:spTree>
    <p:extLst>
      <p:ext uri="{BB962C8B-B14F-4D97-AF65-F5344CB8AC3E}">
        <p14:creationId xmlns:p14="http://schemas.microsoft.com/office/powerpoint/2010/main" val="31096579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04EC84-0824-B44B-9077-B0DE2AA90960}"/>
              </a:ext>
            </a:extLst>
          </p:cNvPr>
          <p:cNvSpPr>
            <a:spLocks noGrp="1"/>
          </p:cNvSpPr>
          <p:nvPr>
            <p:ph type="title"/>
          </p:nvPr>
        </p:nvSpPr>
        <p:spPr>
          <a:xfrm>
            <a:off x="840321" y="457200"/>
            <a:ext cx="393276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1B7BD48-E9D4-EC46-B103-0F06AEEBF14B}"/>
              </a:ext>
            </a:extLst>
          </p:cNvPr>
          <p:cNvSpPr>
            <a:spLocks noGrp="1"/>
          </p:cNvSpPr>
          <p:nvPr>
            <p:ph type="pic" idx="1"/>
          </p:nvPr>
        </p:nvSpPr>
        <p:spPr>
          <a:xfrm>
            <a:off x="5183717" y="988486"/>
            <a:ext cx="6172200" cy="4872567"/>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1C579C32-0BF5-CC46-B34D-428E5E2FF7B3}"/>
              </a:ext>
            </a:extLst>
          </p:cNvPr>
          <p:cNvSpPr>
            <a:spLocks noGrp="1"/>
          </p:cNvSpPr>
          <p:nvPr>
            <p:ph type="body" sz="half" idx="2"/>
          </p:nvPr>
        </p:nvSpPr>
        <p:spPr>
          <a:xfrm>
            <a:off x="840321" y="2057400"/>
            <a:ext cx="3932767" cy="3812117"/>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4618B2-965C-DC43-B3BE-4CE93B85974B}"/>
              </a:ext>
            </a:extLst>
          </p:cNvPr>
          <p:cNvSpPr>
            <a:spLocks noGrp="1"/>
          </p:cNvSpPr>
          <p:nvPr>
            <p:ph type="dt" sz="half" idx="10"/>
          </p:nvPr>
        </p:nvSpPr>
        <p:spPr/>
        <p:txBody>
          <a:bodyPr/>
          <a:lstStyle/>
          <a:p>
            <a:fld id="{A91B2B47-504C-7144-AE39-B9AFAEFC1BB2}" type="datetimeFigureOut">
              <a:rPr lang="en-US" smtClean="0"/>
              <a:t>9/9/2026</a:t>
            </a:fld>
            <a:endParaRPr lang="en-US"/>
          </a:p>
        </p:txBody>
      </p:sp>
      <p:sp>
        <p:nvSpPr>
          <p:cNvPr id="6" name="Footer Placeholder 5">
            <a:extLst>
              <a:ext uri="{FF2B5EF4-FFF2-40B4-BE49-F238E27FC236}">
                <a16:creationId xmlns:a16="http://schemas.microsoft.com/office/drawing/2014/main" id="{31A2D6AB-54F2-214B-B70A-28F1C3593EE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DC5B65-DAE4-D245-9D18-E716E33676D2}"/>
              </a:ext>
            </a:extLst>
          </p:cNvPr>
          <p:cNvSpPr>
            <a:spLocks noGrp="1"/>
          </p:cNvSpPr>
          <p:nvPr>
            <p:ph type="sldNum" sz="quarter" idx="12"/>
          </p:nvPr>
        </p:nvSpPr>
        <p:spPr/>
        <p:txBody>
          <a:bodyPr/>
          <a:lstStyle/>
          <a:p>
            <a:fld id="{841C5EC6-35AE-1C4B-B075-1882500CA28B}" type="slidenum">
              <a:rPr lang="en-US" smtClean="0"/>
              <a:t>‹#›</a:t>
            </a:fld>
            <a:endParaRPr lang="en-US"/>
          </a:p>
        </p:txBody>
      </p:sp>
    </p:spTree>
    <p:extLst>
      <p:ext uri="{BB962C8B-B14F-4D97-AF65-F5344CB8AC3E}">
        <p14:creationId xmlns:p14="http://schemas.microsoft.com/office/powerpoint/2010/main" val="14434880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C7B42-652C-F640-A9AD-64E493E7EFF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9DBF517-20E1-3843-9D37-579F33FDD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9D32C8-080F-AE42-A062-9869F1E85AAA}"/>
              </a:ext>
            </a:extLst>
          </p:cNvPr>
          <p:cNvSpPr>
            <a:spLocks noGrp="1"/>
          </p:cNvSpPr>
          <p:nvPr>
            <p:ph type="dt" sz="half" idx="10"/>
          </p:nvPr>
        </p:nvSpPr>
        <p:spPr/>
        <p:txBody>
          <a:bodyPr/>
          <a:lstStyle/>
          <a:p>
            <a:fld id="{A91B2B47-504C-7144-AE39-B9AFAEFC1BB2}" type="datetimeFigureOut">
              <a:rPr lang="en-US" smtClean="0"/>
              <a:t>9/9/2026</a:t>
            </a:fld>
            <a:endParaRPr lang="en-US"/>
          </a:p>
        </p:txBody>
      </p:sp>
      <p:sp>
        <p:nvSpPr>
          <p:cNvPr id="5" name="Footer Placeholder 4">
            <a:extLst>
              <a:ext uri="{FF2B5EF4-FFF2-40B4-BE49-F238E27FC236}">
                <a16:creationId xmlns:a16="http://schemas.microsoft.com/office/drawing/2014/main" id="{3A62658C-AA8A-9B4D-8111-E1F2FA5ED9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F14260-B635-2542-82FD-636804C31B43}"/>
              </a:ext>
            </a:extLst>
          </p:cNvPr>
          <p:cNvSpPr>
            <a:spLocks noGrp="1"/>
          </p:cNvSpPr>
          <p:nvPr>
            <p:ph type="sldNum" sz="quarter" idx="12"/>
          </p:nvPr>
        </p:nvSpPr>
        <p:spPr/>
        <p:txBody>
          <a:bodyPr/>
          <a:lstStyle/>
          <a:p>
            <a:fld id="{841C5EC6-35AE-1C4B-B075-1882500CA28B}" type="slidenum">
              <a:rPr lang="en-US" smtClean="0"/>
              <a:t>‹#›</a:t>
            </a:fld>
            <a:endParaRPr lang="en-US"/>
          </a:p>
        </p:txBody>
      </p:sp>
    </p:spTree>
    <p:extLst>
      <p:ext uri="{BB962C8B-B14F-4D97-AF65-F5344CB8AC3E}">
        <p14:creationId xmlns:p14="http://schemas.microsoft.com/office/powerpoint/2010/main" val="16060068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77DB70B-D14A-E74E-B689-60AB49A0D3D2}"/>
              </a:ext>
            </a:extLst>
          </p:cNvPr>
          <p:cNvSpPr>
            <a:spLocks noGrp="1"/>
          </p:cNvSpPr>
          <p:nvPr>
            <p:ph type="title" orient="vert"/>
          </p:nvPr>
        </p:nvSpPr>
        <p:spPr>
          <a:xfrm>
            <a:off x="8724902" y="366186"/>
            <a:ext cx="2628900" cy="581024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A1C1BF-7566-8340-B289-61B6857E21F7}"/>
              </a:ext>
            </a:extLst>
          </p:cNvPr>
          <p:cNvSpPr>
            <a:spLocks noGrp="1"/>
          </p:cNvSpPr>
          <p:nvPr>
            <p:ph type="body" orient="vert" idx="1"/>
          </p:nvPr>
        </p:nvSpPr>
        <p:spPr>
          <a:xfrm>
            <a:off x="838203" y="366186"/>
            <a:ext cx="7683500" cy="581024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2D946D-F892-0B46-BAA8-6700DBC1C89E}"/>
              </a:ext>
            </a:extLst>
          </p:cNvPr>
          <p:cNvSpPr>
            <a:spLocks noGrp="1"/>
          </p:cNvSpPr>
          <p:nvPr>
            <p:ph type="dt" sz="half" idx="10"/>
          </p:nvPr>
        </p:nvSpPr>
        <p:spPr/>
        <p:txBody>
          <a:bodyPr/>
          <a:lstStyle/>
          <a:p>
            <a:fld id="{A91B2B47-504C-7144-AE39-B9AFAEFC1BB2}" type="datetimeFigureOut">
              <a:rPr lang="en-US" smtClean="0"/>
              <a:t>9/9/2026</a:t>
            </a:fld>
            <a:endParaRPr lang="en-US"/>
          </a:p>
        </p:txBody>
      </p:sp>
      <p:sp>
        <p:nvSpPr>
          <p:cNvPr id="5" name="Footer Placeholder 4">
            <a:extLst>
              <a:ext uri="{FF2B5EF4-FFF2-40B4-BE49-F238E27FC236}">
                <a16:creationId xmlns:a16="http://schemas.microsoft.com/office/drawing/2014/main" id="{7C6AB971-4ECC-9C4D-B73F-65260A76B1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FCEE4C-CF52-DB4B-9F19-5CA661FF8A7C}"/>
              </a:ext>
            </a:extLst>
          </p:cNvPr>
          <p:cNvSpPr>
            <a:spLocks noGrp="1"/>
          </p:cNvSpPr>
          <p:nvPr>
            <p:ph type="sldNum" sz="quarter" idx="12"/>
          </p:nvPr>
        </p:nvSpPr>
        <p:spPr/>
        <p:txBody>
          <a:bodyPr/>
          <a:lstStyle/>
          <a:p>
            <a:fld id="{841C5EC6-35AE-1C4B-B075-1882500CA28B}" type="slidenum">
              <a:rPr lang="en-US" smtClean="0"/>
              <a:t>‹#›</a:t>
            </a:fld>
            <a:endParaRPr lang="en-US"/>
          </a:p>
        </p:txBody>
      </p:sp>
    </p:spTree>
    <p:extLst>
      <p:ext uri="{BB962C8B-B14F-4D97-AF65-F5344CB8AC3E}">
        <p14:creationId xmlns:p14="http://schemas.microsoft.com/office/powerpoint/2010/main" val="21301483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9414045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25600" y="304800"/>
            <a:ext cx="9956800" cy="1143000"/>
          </a:xfrm>
        </p:spPr>
        <p:txBody>
          <a:bodyPr/>
          <a:lstStyle/>
          <a:p>
            <a:r>
              <a:rPr lang="en-US"/>
              <a:t>Click to edit Master title style</a:t>
            </a:r>
          </a:p>
        </p:txBody>
      </p:sp>
      <p:sp>
        <p:nvSpPr>
          <p:cNvPr id="3" name="Text Placeholder 2"/>
          <p:cNvSpPr>
            <a:spLocks noGrp="1"/>
          </p:cNvSpPr>
          <p:nvPr>
            <p:ph type="body" sz="half" idx="1"/>
          </p:nvPr>
        </p:nvSpPr>
        <p:spPr>
          <a:xfrm>
            <a:off x="1320800" y="1981200"/>
            <a:ext cx="4876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00800" y="1981200"/>
            <a:ext cx="48768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71CE00F-8EB1-5541-A56B-622BE599BC92}" type="slidenum">
              <a:rPr lang="en-US"/>
              <a:pPr>
                <a:defRPr/>
              </a:pPr>
              <a:t>‹#›</a:t>
            </a:fld>
            <a:endParaRPr lang="en-US"/>
          </a:p>
        </p:txBody>
      </p:sp>
    </p:spTree>
    <p:extLst>
      <p:ext uri="{BB962C8B-B14F-4D97-AF65-F5344CB8AC3E}">
        <p14:creationId xmlns:p14="http://schemas.microsoft.com/office/powerpoint/2010/main" val="391401554"/>
      </p:ext>
    </p:extLst>
  </p:cSld>
  <p:clrMapOvr>
    <a:masterClrMapping/>
  </p:clrMapOvr>
  <p:transition>
    <p:zoom/>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 name="Rectangle 14"/>
          <p:cNvSpPr>
            <a:spLocks noChangeArrowheads="1"/>
          </p:cNvSpPr>
          <p:nvPr/>
        </p:nvSpPr>
        <p:spPr bwMode="auto">
          <a:xfrm>
            <a:off x="182037" y="317502"/>
            <a:ext cx="4762500" cy="5548313"/>
          </a:xfrm>
          <a:prstGeom prst="rect">
            <a:avLst/>
          </a:prstGeom>
          <a:gradFill rotWithShape="1">
            <a:gsLst>
              <a:gs pos="0">
                <a:srgbClr val="6AC6D2"/>
              </a:gs>
              <a:gs pos="100000">
                <a:srgbClr val="6AC6D2">
                  <a:gamma/>
                  <a:tint val="0"/>
                  <a:invGamma/>
                </a:srgbClr>
              </a:gs>
            </a:gsLst>
            <a:lin ang="5400000" scaled="1"/>
          </a:gradFill>
          <a:ln w="9525">
            <a:noFill/>
            <a:miter lim="800000"/>
            <a:headEnd/>
            <a:tailEnd/>
          </a:ln>
          <a:effectLst/>
        </p:spPr>
        <p:txBody>
          <a:bodyPr wrap="none" lIns="91427" tIns="45713" rIns="91427" bIns="45713" anchor="ctr"/>
          <a:lstStyle/>
          <a:p>
            <a:pPr algn="ctr" eaLnBrk="0" hangingPunct="0">
              <a:defRPr/>
            </a:pPr>
            <a:endParaRPr lang="en-US" sz="1800">
              <a:solidFill>
                <a:prstClr val="black"/>
              </a:solidFill>
              <a:latin typeface="Calibri"/>
            </a:endParaRPr>
          </a:p>
        </p:txBody>
      </p:sp>
      <p:pic>
        <p:nvPicPr>
          <p:cNvPr id="3" name="Picture 18" descr="CLN04d022_RGB"/>
          <p:cNvPicPr>
            <a:picLocks noChangeAspect="1" noChangeArrowheads="1"/>
          </p:cNvPicPr>
          <p:nvPr/>
        </p:nvPicPr>
        <p:blipFill>
          <a:blip r:embed="rId2" cstate="print"/>
          <a:srcRect/>
          <a:stretch>
            <a:fillRect/>
          </a:stretch>
        </p:blipFill>
        <p:spPr bwMode="auto">
          <a:xfrm>
            <a:off x="4944533" y="857251"/>
            <a:ext cx="7247467" cy="5549900"/>
          </a:xfrm>
          <a:prstGeom prst="rect">
            <a:avLst/>
          </a:prstGeom>
          <a:noFill/>
          <a:ln w="9525">
            <a:noFill/>
            <a:miter lim="800000"/>
            <a:headEnd/>
            <a:tailEnd/>
          </a:ln>
        </p:spPr>
      </p:pic>
    </p:spTree>
    <p:extLst>
      <p:ext uri="{BB962C8B-B14F-4D97-AF65-F5344CB8AC3E}">
        <p14:creationId xmlns:p14="http://schemas.microsoft.com/office/powerpoint/2010/main" val="8004778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51" b="0" i="0">
                <a:solidFill>
                  <a:schemeClr val="tx1"/>
                </a:solidFill>
                <a:latin typeface="Tahoma"/>
                <a:cs typeface="Tahoma"/>
              </a:defRPr>
            </a:lvl1pPr>
          </a:lstStyle>
          <a:p>
            <a:endParaRPr/>
          </a:p>
        </p:txBody>
      </p:sp>
      <p:sp>
        <p:nvSpPr>
          <p:cNvPr id="3" name="Holder 3"/>
          <p:cNvSpPr>
            <a:spLocks noGrp="1"/>
          </p:cNvSpPr>
          <p:nvPr>
            <p:ph sz="half" idx="2"/>
          </p:nvPr>
        </p:nvSpPr>
        <p:spPr>
          <a:xfrm>
            <a:off x="609600" y="1577341"/>
            <a:ext cx="5303520" cy="387799"/>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1"/>
            <a:ext cx="5303520" cy="387799"/>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751" b="0" i="0">
                <a:solidFill>
                  <a:srgbClr val="8A8A8A"/>
                </a:solidFill>
                <a:latin typeface="Tahoma"/>
                <a:cs typeface="Tahoma"/>
              </a:defRPr>
            </a:lvl1pPr>
          </a:lstStyle>
          <a:p>
            <a:pPr marL="9525">
              <a:spcBef>
                <a:spcPts val="75"/>
              </a:spcBef>
            </a:pPr>
            <a:r>
              <a:rPr lang="en-US" spc="-4"/>
              <a:t>Approved for public release: distribution</a:t>
            </a:r>
            <a:r>
              <a:rPr lang="en-US" spc="-11"/>
              <a:t> </a:t>
            </a:r>
            <a:r>
              <a:rPr lang="en-US" spc="-4"/>
              <a:t>unlimited.</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9/9/2026</a:t>
            </a:fld>
            <a:endParaRPr lang="en-US"/>
          </a:p>
        </p:txBody>
      </p:sp>
      <p:sp>
        <p:nvSpPr>
          <p:cNvPr id="7" name="Holder 7"/>
          <p:cNvSpPr>
            <a:spLocks noGrp="1"/>
          </p:cNvSpPr>
          <p:nvPr>
            <p:ph type="sldNum" sz="quarter" idx="7"/>
          </p:nvPr>
        </p:nvSpPr>
        <p:spPr/>
        <p:txBody>
          <a:bodyPr lIns="0" tIns="0" rIns="0" bIns="0"/>
          <a:lstStyle>
            <a:lvl1pPr>
              <a:defRPr sz="900" b="0" i="0">
                <a:solidFill>
                  <a:srgbClr val="8A8A8A"/>
                </a:solidFill>
                <a:latin typeface="Tahoma"/>
                <a:cs typeface="Tahoma"/>
              </a:defRPr>
            </a:lvl1pPr>
          </a:lstStyle>
          <a:p>
            <a:pPr marL="19050">
              <a:spcBef>
                <a:spcPts val="75"/>
              </a:spcBef>
            </a:pPr>
            <a:fld id="{81D60167-4931-47E6-BA6A-407CBD079E47}" type="slidenum">
              <a:rPr lang="en-US" smtClean="0"/>
              <a:pPr marL="19050">
                <a:spcBef>
                  <a:spcPts val="75"/>
                </a:spcBef>
              </a:pPr>
              <a:t>‹#›</a:t>
            </a:fld>
            <a:endParaRPr lang="en-US"/>
          </a:p>
        </p:txBody>
      </p:sp>
    </p:spTree>
    <p:extLst>
      <p:ext uri="{BB962C8B-B14F-4D97-AF65-F5344CB8AC3E}">
        <p14:creationId xmlns:p14="http://schemas.microsoft.com/office/powerpoint/2010/main" val="11520531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a:stretch>
            <a:fillRect/>
          </a:stretch>
        </p:blipFill>
        <p:spPr>
          <a:xfrm>
            <a:off x="0" y="4"/>
            <a:ext cx="12192000" cy="1087129"/>
          </a:xfrm>
          <a:prstGeom prst="rect">
            <a:avLst/>
          </a:prstGeom>
        </p:spPr>
      </p:pic>
      <p:pic>
        <p:nvPicPr>
          <p:cNvPr id="10" name="Picture 9">
            <a:extLst>
              <a:ext uri="{FF2B5EF4-FFF2-40B4-BE49-F238E27FC236}">
                <a16:creationId xmlns:a16="http://schemas.microsoft.com/office/drawing/2014/main" id="{C55B0418-EA3E-F444-BA50-493E538C475E}"/>
              </a:ext>
            </a:extLst>
          </p:cNvPr>
          <p:cNvPicPr>
            <a:picLocks noChangeAspect="1"/>
          </p:cNvPicPr>
          <p:nvPr userDrawn="1"/>
        </p:nvPicPr>
        <p:blipFill>
          <a:blip r:embed="rId3">
            <a:alphaModFix amt="70000"/>
          </a:blip>
          <a:stretch>
            <a:fillRect/>
          </a:stretch>
        </p:blipFill>
        <p:spPr>
          <a:xfrm>
            <a:off x="10696077" y="508225"/>
            <a:ext cx="1119415" cy="295401"/>
          </a:xfrm>
          <a:prstGeom prst="rect">
            <a:avLst/>
          </a:prstGeom>
        </p:spPr>
      </p:pic>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4"/>
            <a:ext cx="10515600" cy="1325563"/>
          </a:xfrm>
        </p:spPr>
        <p:txBody>
          <a:bodyPr>
            <a:normAutofit/>
          </a:bodyPr>
          <a:lstStyle>
            <a:lvl1pPr>
              <a:defRPr sz="33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2" name="Text Placeholder 2">
            <a:extLst>
              <a:ext uri="{FF2B5EF4-FFF2-40B4-BE49-F238E27FC236}">
                <a16:creationId xmlns:a16="http://schemas.microsoft.com/office/drawing/2014/main" id="{8DF3A15A-FAAB-3A4E-AADE-E3F86B8BA6DE}"/>
              </a:ext>
            </a:extLst>
          </p:cNvPr>
          <p:cNvSpPr>
            <a:spLocks noGrp="1"/>
          </p:cNvSpPr>
          <p:nvPr>
            <p:ph type="body" idx="1" hasCustomPrompt="1"/>
          </p:nvPr>
        </p:nvSpPr>
        <p:spPr>
          <a:xfrm>
            <a:off x="573795" y="1311847"/>
            <a:ext cx="10515600" cy="5165956"/>
          </a:xfrm>
        </p:spPr>
        <p:txBody>
          <a:bodyPr>
            <a:noAutofit/>
          </a:bodyPr>
          <a:lstStyle>
            <a:lvl1pPr marL="0" marR="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sz="2100">
                <a:solidFill>
                  <a:schemeClr val="tx1"/>
                </a:solidFill>
              </a:defRPr>
            </a:lvl1pPr>
            <a:lvl2pPr marL="342891" indent="0">
              <a:buNone/>
              <a:defRPr sz="1500">
                <a:solidFill>
                  <a:schemeClr val="tx1">
                    <a:tint val="75000"/>
                  </a:schemeClr>
                </a:solidFill>
              </a:defRPr>
            </a:lvl2pPr>
            <a:lvl3pPr marL="685783" indent="0">
              <a:buNone/>
              <a:defRPr sz="1351">
                <a:solidFill>
                  <a:schemeClr val="tx1">
                    <a:tint val="75000"/>
                  </a:schemeClr>
                </a:solidFill>
              </a:defRPr>
            </a:lvl3pPr>
            <a:lvl4pPr marL="1028674"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9" indent="0">
              <a:buNone/>
              <a:defRPr sz="1200">
                <a:solidFill>
                  <a:schemeClr val="tx1">
                    <a:tint val="75000"/>
                  </a:schemeClr>
                </a:solidFill>
              </a:defRPr>
            </a:lvl7pPr>
            <a:lvl8pPr marL="2400240" indent="0">
              <a:buNone/>
              <a:defRPr sz="1200">
                <a:solidFill>
                  <a:schemeClr val="tx1">
                    <a:tint val="75000"/>
                  </a:schemeClr>
                </a:solidFill>
              </a:defRPr>
            </a:lvl8pPr>
            <a:lvl9pPr marL="2743131" indent="0">
              <a:buNone/>
              <a:defRPr sz="1200">
                <a:solidFill>
                  <a:schemeClr val="tx1">
                    <a:tint val="75000"/>
                  </a:schemeClr>
                </a:solidFill>
              </a:defRPr>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Tree>
    <p:extLst>
      <p:ext uri="{BB962C8B-B14F-4D97-AF65-F5344CB8AC3E}">
        <p14:creationId xmlns:p14="http://schemas.microsoft.com/office/powerpoint/2010/main" val="1683566662"/>
      </p:ext>
    </p:extLst>
  </p:cSld>
  <p:clrMapOvr>
    <a:masterClrMapping/>
  </p:clrMapOvr>
  <p:extLst>
    <p:ext uri="{DCECCB84-F9BA-43D5-87BE-67443E8EF086}">
      <p15:sldGuideLst xmlns:p15="http://schemas.microsoft.com/office/powerpoint/2012/main">
        <p15:guide id="1" orient="horz" pos="2160">
          <p15:clr>
            <a:srgbClr val="FBAE40"/>
          </p15:clr>
        </p15:guide>
        <p15:guide id="2" pos="576">
          <p15:clr>
            <a:srgbClr val="FBAE40"/>
          </p15:clr>
        </p15:guide>
        <p15:guide id="3" orient="horz" pos="507">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2"/>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78" indent="0" algn="ctr">
              <a:buNone/>
              <a:defRPr>
                <a:solidFill>
                  <a:schemeClr val="tx1">
                    <a:tint val="75000"/>
                  </a:schemeClr>
                </a:solidFill>
              </a:defRPr>
            </a:lvl2pPr>
            <a:lvl3pPr marL="914354" indent="0" algn="ctr">
              <a:buNone/>
              <a:defRPr>
                <a:solidFill>
                  <a:schemeClr val="tx1">
                    <a:tint val="75000"/>
                  </a:schemeClr>
                </a:solidFill>
              </a:defRPr>
            </a:lvl3pPr>
            <a:lvl4pPr marL="1371532" indent="0" algn="ctr">
              <a:buNone/>
              <a:defRPr>
                <a:solidFill>
                  <a:schemeClr val="tx1">
                    <a:tint val="75000"/>
                  </a:schemeClr>
                </a:solidFill>
              </a:defRPr>
            </a:lvl4pPr>
            <a:lvl5pPr marL="1828709" indent="0" algn="ctr">
              <a:buNone/>
              <a:defRPr>
                <a:solidFill>
                  <a:schemeClr val="tx1">
                    <a:tint val="75000"/>
                  </a:schemeClr>
                </a:solidFill>
              </a:defRPr>
            </a:lvl5pPr>
            <a:lvl6pPr marL="2285886" indent="0" algn="ctr">
              <a:buNone/>
              <a:defRPr>
                <a:solidFill>
                  <a:schemeClr val="tx1">
                    <a:tint val="75000"/>
                  </a:schemeClr>
                </a:solidFill>
              </a:defRPr>
            </a:lvl6pPr>
            <a:lvl7pPr marL="2743062" indent="0" algn="ctr">
              <a:buNone/>
              <a:defRPr>
                <a:solidFill>
                  <a:schemeClr val="tx1">
                    <a:tint val="75000"/>
                  </a:schemeClr>
                </a:solidFill>
              </a:defRPr>
            </a:lvl7pPr>
            <a:lvl8pPr marL="3200240" indent="0" algn="ctr">
              <a:buNone/>
              <a:defRPr>
                <a:solidFill>
                  <a:schemeClr val="tx1">
                    <a:tint val="75000"/>
                  </a:schemeClr>
                </a:solidFill>
              </a:defRPr>
            </a:lvl8pPr>
            <a:lvl9pPr marL="365741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5031475" y="6355266"/>
            <a:ext cx="2844800" cy="365125"/>
          </a:xfrm>
        </p:spPr>
        <p:txBody>
          <a:bodyPr/>
          <a:lstStyle/>
          <a:p>
            <a:fld id="{7F4525D1-72EC-4891-82AB-9A317AEF6D00}" type="datetime1">
              <a:rPr lang="en-US" smtClean="0"/>
              <a:t>9/9/2026</a:t>
            </a:fld>
            <a:endParaRPr lang="en-US" dirty="0"/>
          </a:p>
        </p:txBody>
      </p:sp>
      <p:pic>
        <p:nvPicPr>
          <p:cNvPr id="8" name="Picture 7" descr="FDA_B&amp;W_Primary_logo.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61265" y="261425"/>
            <a:ext cx="3604563" cy="563312"/>
          </a:xfrm>
          <a:prstGeom prst="rect">
            <a:avLst/>
          </a:prstGeom>
        </p:spPr>
      </p:pic>
      <p:sp>
        <p:nvSpPr>
          <p:cNvPr id="9" name="Footer Placeholder 4"/>
          <p:cNvSpPr>
            <a:spLocks noGrp="1"/>
          </p:cNvSpPr>
          <p:nvPr>
            <p:ph type="ftr" sz="quarter" idx="11"/>
          </p:nvPr>
        </p:nvSpPr>
        <p:spPr>
          <a:xfrm>
            <a:off x="406400" y="6384931"/>
            <a:ext cx="3860800" cy="365125"/>
          </a:xfrm>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9087676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3" y="1023679"/>
            <a:ext cx="11345471" cy="926020"/>
          </a:xfrm>
        </p:spPr>
        <p:txBody>
          <a:bodyPr/>
          <a:lstStyle/>
          <a:p>
            <a:r>
              <a:rPr lang="en-US"/>
              <a:t>Click to edit Master title style</a:t>
            </a:r>
          </a:p>
        </p:txBody>
      </p:sp>
      <p:sp>
        <p:nvSpPr>
          <p:cNvPr id="3" name="Content Placeholder 2"/>
          <p:cNvSpPr>
            <a:spLocks noGrp="1"/>
          </p:cNvSpPr>
          <p:nvPr>
            <p:ph idx="1"/>
          </p:nvPr>
        </p:nvSpPr>
        <p:spPr>
          <a:xfrm>
            <a:off x="431805" y="2009780"/>
            <a:ext cx="11345471" cy="42860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902200" y="6375406"/>
            <a:ext cx="2844800" cy="365125"/>
          </a:xfrm>
        </p:spPr>
        <p:txBody>
          <a:bodyPr/>
          <a:lstStyle>
            <a:lvl1pPr algn="ctr">
              <a:defRPr/>
            </a:lvl1pPr>
          </a:lstStyle>
          <a:p>
            <a:fld id="{BA3C27E7-FC78-4EFF-9557-44436A41B605}" type="datetime1">
              <a:rPr lang="en-US" smtClean="0"/>
              <a:t>9/9/2026</a:t>
            </a:fld>
            <a:endParaRPr lang="en-US" dirty="0"/>
          </a:p>
        </p:txBody>
      </p:sp>
      <p:sp>
        <p:nvSpPr>
          <p:cNvPr id="5" name="Footer Placeholder 4"/>
          <p:cNvSpPr>
            <a:spLocks noGrp="1"/>
          </p:cNvSpPr>
          <p:nvPr>
            <p:ph type="ftr" sz="quarter" idx="11"/>
          </p:nvPr>
        </p:nvSpPr>
        <p:spPr>
          <a:xfrm>
            <a:off x="330200" y="6384931"/>
            <a:ext cx="3860800" cy="365125"/>
          </a:xfrm>
        </p:spPr>
        <p:txBody>
          <a:bodyPr/>
          <a:lstStyle/>
          <a:p>
            <a:pPr algn="l"/>
            <a:r>
              <a:rPr lang="en-US" b="1" dirty="0">
                <a:solidFill>
                  <a:schemeClr val="tx2">
                    <a:lumMod val="60000"/>
                    <a:lumOff val="40000"/>
                  </a:schemeClr>
                </a:solidFill>
                <a:latin typeface="Helvetica"/>
                <a:cs typeface="Helvetica"/>
              </a:rPr>
              <a:t>www.fda.gov</a:t>
            </a:r>
          </a:p>
        </p:txBody>
      </p:sp>
      <p:pic>
        <p:nvPicPr>
          <p:cNvPr id="7" name="Picture 6"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9885" y="242500"/>
            <a:ext cx="827391" cy="743080"/>
          </a:xfrm>
          <a:prstGeom prst="rect">
            <a:avLst/>
          </a:prstGeom>
        </p:spPr>
      </p:pic>
      <p:sp>
        <p:nvSpPr>
          <p:cNvPr id="9" name="TextBox 8"/>
          <p:cNvSpPr txBox="1"/>
          <p:nvPr userDrawn="1"/>
        </p:nvSpPr>
        <p:spPr>
          <a:xfrm>
            <a:off x="11521380" y="6409777"/>
            <a:ext cx="372217" cy="276999"/>
          </a:xfrm>
          <a:prstGeom prst="rect">
            <a:avLst/>
          </a:prstGeom>
          <a:noFill/>
        </p:spPr>
        <p:txBody>
          <a:bodyPr wrap="none" lIns="91440" tIns="45720" rIns="91440" bIns="45720"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22883738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016500" y="6334131"/>
            <a:ext cx="2844800" cy="365125"/>
          </a:xfrm>
        </p:spPr>
        <p:txBody>
          <a:bodyPr/>
          <a:lstStyle/>
          <a:p>
            <a:fld id="{CD5C1267-6BA1-4E20-9134-CA66CFFB1309}" type="datetime1">
              <a:rPr lang="en-US" smtClean="0"/>
              <a:t>9/9/2026</a:t>
            </a:fld>
            <a:endParaRPr lang="en-US" dirty="0"/>
          </a:p>
        </p:txBody>
      </p:sp>
      <p:sp>
        <p:nvSpPr>
          <p:cNvPr id="6" name="Footer Placeholder 4"/>
          <p:cNvSpPr>
            <a:spLocks noGrp="1"/>
          </p:cNvSpPr>
          <p:nvPr>
            <p:ph type="ftr" sz="quarter" idx="11"/>
          </p:nvPr>
        </p:nvSpPr>
        <p:spPr>
          <a:xfrm>
            <a:off x="406400" y="6384931"/>
            <a:ext cx="3860800" cy="365125"/>
          </a:xfrm>
        </p:spPr>
        <p:txBody>
          <a:bodyPr/>
          <a:lstStyle/>
          <a:p>
            <a:pPr algn="l"/>
            <a:r>
              <a:rPr lang="en-US" b="1" dirty="0">
                <a:solidFill>
                  <a:schemeClr val="tx2">
                    <a:lumMod val="60000"/>
                    <a:lumOff val="40000"/>
                  </a:schemeClr>
                </a:solidFill>
                <a:latin typeface="Helvetica"/>
                <a:cs typeface="Helvetica"/>
              </a:rPr>
              <a:t>www.fda.gov</a:t>
            </a:r>
          </a:p>
        </p:txBody>
      </p:sp>
    </p:spTree>
    <p:extLst>
      <p:ext uri="{BB962C8B-B14F-4D97-AF65-F5344CB8AC3E}">
        <p14:creationId xmlns:p14="http://schemas.microsoft.com/office/powerpoint/2010/main" val="12493380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78" indent="0">
              <a:buNone/>
              <a:defRPr sz="1867">
                <a:solidFill>
                  <a:schemeClr val="tx1">
                    <a:tint val="75000"/>
                  </a:schemeClr>
                </a:solidFill>
              </a:defRPr>
            </a:lvl2pPr>
            <a:lvl3pPr marL="914354" indent="0">
              <a:buNone/>
              <a:defRPr sz="1600">
                <a:solidFill>
                  <a:schemeClr val="tx1">
                    <a:tint val="75000"/>
                  </a:schemeClr>
                </a:solidFill>
              </a:defRPr>
            </a:lvl3pPr>
            <a:lvl4pPr marL="1371532" indent="0">
              <a:buNone/>
              <a:defRPr sz="1467">
                <a:solidFill>
                  <a:schemeClr val="tx1">
                    <a:tint val="75000"/>
                  </a:schemeClr>
                </a:solidFill>
              </a:defRPr>
            </a:lvl4pPr>
            <a:lvl5pPr marL="1828709" indent="0">
              <a:buNone/>
              <a:defRPr sz="1467">
                <a:solidFill>
                  <a:schemeClr val="tx1">
                    <a:tint val="75000"/>
                  </a:schemeClr>
                </a:solidFill>
              </a:defRPr>
            </a:lvl5pPr>
            <a:lvl6pPr marL="2285886" indent="0">
              <a:buNone/>
              <a:defRPr sz="1467">
                <a:solidFill>
                  <a:schemeClr val="tx1">
                    <a:tint val="75000"/>
                  </a:schemeClr>
                </a:solidFill>
              </a:defRPr>
            </a:lvl6pPr>
            <a:lvl7pPr marL="2743062" indent="0">
              <a:buNone/>
              <a:defRPr sz="1467">
                <a:solidFill>
                  <a:schemeClr val="tx1">
                    <a:tint val="75000"/>
                  </a:schemeClr>
                </a:solidFill>
              </a:defRPr>
            </a:lvl7pPr>
            <a:lvl8pPr marL="3200240" indent="0">
              <a:buNone/>
              <a:defRPr sz="1467">
                <a:solidFill>
                  <a:schemeClr val="tx1">
                    <a:tint val="75000"/>
                  </a:schemeClr>
                </a:solidFill>
              </a:defRPr>
            </a:lvl8pPr>
            <a:lvl9pPr marL="3657418" indent="0">
              <a:buNone/>
              <a:defRPr sz="14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813112" y="6349342"/>
            <a:ext cx="2844800" cy="365125"/>
          </a:xfrm>
        </p:spPr>
        <p:txBody>
          <a:bodyPr/>
          <a:lstStyle/>
          <a:p>
            <a:fld id="{D98A48CB-D424-447D-9617-5EC7A5ED94EA}" type="datetime1">
              <a:rPr lang="en-US" smtClean="0"/>
              <a:t>9/9/2026</a:t>
            </a:fld>
            <a:endParaRPr lang="en-US" dirty="0"/>
          </a:p>
        </p:txBody>
      </p:sp>
      <p:pic>
        <p:nvPicPr>
          <p:cNvPr id="7" name="Picture 6"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9885" y="269796"/>
            <a:ext cx="827391" cy="743080"/>
          </a:xfrm>
          <a:prstGeom prst="rect">
            <a:avLst/>
          </a:prstGeom>
        </p:spPr>
      </p:pic>
      <p:sp>
        <p:nvSpPr>
          <p:cNvPr id="8" name="Footer Placeholder 4"/>
          <p:cNvSpPr>
            <a:spLocks noGrp="1"/>
          </p:cNvSpPr>
          <p:nvPr>
            <p:ph type="ftr" sz="quarter" idx="11"/>
          </p:nvPr>
        </p:nvSpPr>
        <p:spPr>
          <a:xfrm>
            <a:off x="406400" y="6384931"/>
            <a:ext cx="38608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10" name="TextBox 9"/>
          <p:cNvSpPr txBox="1"/>
          <p:nvPr userDrawn="1"/>
        </p:nvSpPr>
        <p:spPr>
          <a:xfrm>
            <a:off x="11521380" y="6409777"/>
            <a:ext cx="372217" cy="276999"/>
          </a:xfrm>
          <a:prstGeom prst="rect">
            <a:avLst/>
          </a:prstGeom>
          <a:noFill/>
        </p:spPr>
        <p:txBody>
          <a:bodyPr wrap="none" lIns="91440" tIns="45720" rIns="91440" bIns="45720"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21557717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5"/>
            <a:ext cx="5384800" cy="4525963"/>
          </a:xfrm>
        </p:spPr>
        <p:txBody>
          <a:bodyPr/>
          <a:lstStyle>
            <a:lvl1pPr>
              <a:defRPr sz="2800"/>
            </a:lvl1pPr>
            <a:lvl2pPr>
              <a:defRPr sz="2400"/>
            </a:lvl2pPr>
            <a:lvl3pPr>
              <a:defRPr sz="2000"/>
            </a:lvl3pPr>
            <a:lvl4pPr>
              <a:defRPr sz="1867"/>
            </a:lvl4pPr>
            <a:lvl5pPr>
              <a:defRPr sz="1867"/>
            </a:lvl5pPr>
            <a:lvl6pPr>
              <a:defRPr sz="1867"/>
            </a:lvl6pPr>
            <a:lvl7pPr>
              <a:defRPr sz="1867"/>
            </a:lvl7pPr>
            <a:lvl8pPr>
              <a:defRPr sz="1867"/>
            </a:lvl8pPr>
            <a:lvl9pPr>
              <a:defRPr sz="18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5"/>
            <a:ext cx="5384800" cy="4525963"/>
          </a:xfrm>
        </p:spPr>
        <p:txBody>
          <a:bodyPr/>
          <a:lstStyle>
            <a:lvl1pPr>
              <a:defRPr sz="2800"/>
            </a:lvl1pPr>
            <a:lvl2pPr>
              <a:defRPr sz="2400"/>
            </a:lvl2pPr>
            <a:lvl3pPr>
              <a:defRPr sz="2000"/>
            </a:lvl3pPr>
            <a:lvl4pPr>
              <a:defRPr sz="1867"/>
            </a:lvl4pPr>
            <a:lvl5pPr>
              <a:defRPr sz="1867"/>
            </a:lvl5pPr>
            <a:lvl6pPr>
              <a:defRPr sz="1867"/>
            </a:lvl6pPr>
            <a:lvl7pPr>
              <a:defRPr sz="1867"/>
            </a:lvl7pPr>
            <a:lvl8pPr>
              <a:defRPr sz="1867"/>
            </a:lvl8pPr>
            <a:lvl9pPr>
              <a:defRPr sz="18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685743" y="6380342"/>
            <a:ext cx="2844800" cy="365125"/>
          </a:xfrm>
        </p:spPr>
        <p:txBody>
          <a:bodyPr/>
          <a:lstStyle/>
          <a:p>
            <a:fld id="{D53297C4-AE42-4C76-A183-8A3EC6951CDD}" type="datetime1">
              <a:rPr lang="en-US" smtClean="0"/>
              <a:t>9/9/2026</a:t>
            </a:fld>
            <a:endParaRPr lang="en-US" dirty="0"/>
          </a:p>
        </p:txBody>
      </p:sp>
      <p:pic>
        <p:nvPicPr>
          <p:cNvPr id="8" name="Picture 7"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9885" y="242500"/>
            <a:ext cx="827391" cy="743080"/>
          </a:xfrm>
          <a:prstGeom prst="rect">
            <a:avLst/>
          </a:prstGeom>
        </p:spPr>
      </p:pic>
      <p:sp>
        <p:nvSpPr>
          <p:cNvPr id="9" name="Footer Placeholder 4"/>
          <p:cNvSpPr>
            <a:spLocks noGrp="1"/>
          </p:cNvSpPr>
          <p:nvPr>
            <p:ph type="ftr" sz="quarter" idx="11"/>
          </p:nvPr>
        </p:nvSpPr>
        <p:spPr>
          <a:xfrm>
            <a:off x="406400" y="6384931"/>
            <a:ext cx="38608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11" name="TextBox 10"/>
          <p:cNvSpPr txBox="1"/>
          <p:nvPr userDrawn="1"/>
        </p:nvSpPr>
        <p:spPr>
          <a:xfrm>
            <a:off x="11521380" y="6409777"/>
            <a:ext cx="372217" cy="276999"/>
          </a:xfrm>
          <a:prstGeom prst="rect">
            <a:avLst/>
          </a:prstGeom>
          <a:noFill/>
        </p:spPr>
        <p:txBody>
          <a:bodyPr wrap="none" lIns="91440" tIns="45720" rIns="91440" bIns="45720"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110203481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78" indent="0">
              <a:buNone/>
              <a:defRPr sz="2000" b="1"/>
            </a:lvl2pPr>
            <a:lvl3pPr marL="914354" indent="0">
              <a:buNone/>
              <a:defRPr sz="1867"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67"/>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2" y="1535113"/>
            <a:ext cx="5389033" cy="639763"/>
          </a:xfrm>
        </p:spPr>
        <p:txBody>
          <a:bodyPr anchor="b"/>
          <a:lstStyle>
            <a:lvl1pPr marL="0" indent="0">
              <a:buNone/>
              <a:defRPr sz="2400" b="1"/>
            </a:lvl1pPr>
            <a:lvl2pPr marL="457178" indent="0">
              <a:buNone/>
              <a:defRPr sz="2000" b="1"/>
            </a:lvl2pPr>
            <a:lvl3pPr marL="914354" indent="0">
              <a:buNone/>
              <a:defRPr sz="1867" b="1"/>
            </a:lvl3pPr>
            <a:lvl4pPr marL="1371532" indent="0">
              <a:buNone/>
              <a:defRPr sz="1600" b="1"/>
            </a:lvl4pPr>
            <a:lvl5pPr marL="1828709" indent="0">
              <a:buNone/>
              <a:defRPr sz="1600" b="1"/>
            </a:lvl5pPr>
            <a:lvl6pPr marL="2285886" indent="0">
              <a:buNone/>
              <a:defRPr sz="1600" b="1"/>
            </a:lvl6pPr>
            <a:lvl7pPr marL="2743062" indent="0">
              <a:buNone/>
              <a:defRPr sz="1600" b="1"/>
            </a:lvl7pPr>
            <a:lvl8pPr marL="3200240" indent="0">
              <a:buNone/>
              <a:defRPr sz="1600" b="1"/>
            </a:lvl8pPr>
            <a:lvl9pPr marL="3657418"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2400"/>
            </a:lvl1pPr>
            <a:lvl2pPr>
              <a:defRPr sz="2000"/>
            </a:lvl2pPr>
            <a:lvl3pPr>
              <a:defRPr sz="1867"/>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5181600" y="6384931"/>
            <a:ext cx="2844800" cy="365125"/>
          </a:xfrm>
        </p:spPr>
        <p:txBody>
          <a:bodyPr/>
          <a:lstStyle/>
          <a:p>
            <a:fld id="{7EAF537E-69EC-405E-9103-36EA4DA0A312}" type="datetime1">
              <a:rPr lang="en-US" smtClean="0"/>
              <a:t>9/9/2026</a:t>
            </a:fld>
            <a:endParaRPr lang="en-US" dirty="0"/>
          </a:p>
        </p:txBody>
      </p:sp>
      <p:pic>
        <p:nvPicPr>
          <p:cNvPr id="10" name="Picture 9"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9885" y="242500"/>
            <a:ext cx="827391" cy="743080"/>
          </a:xfrm>
          <a:prstGeom prst="rect">
            <a:avLst/>
          </a:prstGeom>
        </p:spPr>
      </p:pic>
      <p:sp>
        <p:nvSpPr>
          <p:cNvPr id="11" name="Footer Placeholder 4"/>
          <p:cNvSpPr>
            <a:spLocks noGrp="1"/>
          </p:cNvSpPr>
          <p:nvPr>
            <p:ph type="ftr" sz="quarter" idx="11"/>
          </p:nvPr>
        </p:nvSpPr>
        <p:spPr>
          <a:xfrm>
            <a:off x="406400" y="6384931"/>
            <a:ext cx="38608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13" name="TextBox 12"/>
          <p:cNvSpPr txBox="1"/>
          <p:nvPr userDrawn="1"/>
        </p:nvSpPr>
        <p:spPr>
          <a:xfrm>
            <a:off x="11521380" y="6409777"/>
            <a:ext cx="372217" cy="276999"/>
          </a:xfrm>
          <a:prstGeom prst="rect">
            <a:avLst/>
          </a:prstGeom>
          <a:noFill/>
        </p:spPr>
        <p:txBody>
          <a:bodyPr wrap="none" lIns="91440" tIns="45720" rIns="91440" bIns="45720"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0393732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794913" y="6391755"/>
            <a:ext cx="2844800" cy="365125"/>
          </a:xfrm>
        </p:spPr>
        <p:txBody>
          <a:bodyPr/>
          <a:lstStyle/>
          <a:p>
            <a:fld id="{0C560002-F32F-4A87-97F9-E5D87E4C6DF2}" type="datetime1">
              <a:rPr lang="en-US" smtClean="0"/>
              <a:t>9/9/2026</a:t>
            </a:fld>
            <a:endParaRPr lang="en-US" dirty="0"/>
          </a:p>
        </p:txBody>
      </p:sp>
      <p:pic>
        <p:nvPicPr>
          <p:cNvPr id="6" name="Picture 5"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9885" y="242500"/>
            <a:ext cx="827391" cy="743080"/>
          </a:xfrm>
          <a:prstGeom prst="rect">
            <a:avLst/>
          </a:prstGeom>
        </p:spPr>
      </p:pic>
      <p:sp>
        <p:nvSpPr>
          <p:cNvPr id="7" name="Footer Placeholder 4"/>
          <p:cNvSpPr>
            <a:spLocks noGrp="1"/>
          </p:cNvSpPr>
          <p:nvPr>
            <p:ph type="ftr" sz="quarter" idx="11"/>
          </p:nvPr>
        </p:nvSpPr>
        <p:spPr>
          <a:xfrm>
            <a:off x="406400" y="6384931"/>
            <a:ext cx="38608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9" name="TextBox 8"/>
          <p:cNvSpPr txBox="1"/>
          <p:nvPr userDrawn="1"/>
        </p:nvSpPr>
        <p:spPr>
          <a:xfrm>
            <a:off x="11521380" y="6409777"/>
            <a:ext cx="372217" cy="276999"/>
          </a:xfrm>
          <a:prstGeom prst="rect">
            <a:avLst/>
          </a:prstGeom>
          <a:noFill/>
        </p:spPr>
        <p:txBody>
          <a:bodyPr wrap="none" lIns="91440" tIns="45720" rIns="91440" bIns="45720"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108094199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4"/>
            <a:ext cx="4011084" cy="4691063"/>
          </a:xfrm>
        </p:spPr>
        <p:txBody>
          <a:bodyPr/>
          <a:lstStyle>
            <a:lvl1pPr marL="0" indent="0">
              <a:buNone/>
              <a:defRPr sz="1467"/>
            </a:lvl1pPr>
            <a:lvl2pPr marL="457178" indent="0">
              <a:buNone/>
              <a:defRPr sz="1200"/>
            </a:lvl2pPr>
            <a:lvl3pPr marL="914354" indent="0">
              <a:buNone/>
              <a:defRPr sz="1067"/>
            </a:lvl3pPr>
            <a:lvl4pPr marL="1371532" indent="0">
              <a:buNone/>
              <a:defRPr sz="933"/>
            </a:lvl4pPr>
            <a:lvl5pPr marL="1828709" indent="0">
              <a:buNone/>
              <a:defRPr sz="933"/>
            </a:lvl5pPr>
            <a:lvl6pPr marL="2285886" indent="0">
              <a:buNone/>
              <a:defRPr sz="933"/>
            </a:lvl6pPr>
            <a:lvl7pPr marL="2743062" indent="0">
              <a:buNone/>
              <a:defRPr sz="933"/>
            </a:lvl7pPr>
            <a:lvl8pPr marL="3200240" indent="0">
              <a:buNone/>
              <a:defRPr sz="933"/>
            </a:lvl8pPr>
            <a:lvl9pPr marL="3657418" indent="0">
              <a:buNone/>
              <a:defRPr sz="933"/>
            </a:lvl9pPr>
          </a:lstStyle>
          <a:p>
            <a:pPr lvl="0"/>
            <a:r>
              <a:rPr lang="en-US"/>
              <a:t>Click to edit Master text styles</a:t>
            </a:r>
          </a:p>
        </p:txBody>
      </p:sp>
      <p:sp>
        <p:nvSpPr>
          <p:cNvPr id="5" name="Date Placeholder 4"/>
          <p:cNvSpPr>
            <a:spLocks noGrp="1"/>
          </p:cNvSpPr>
          <p:nvPr>
            <p:ph type="dt" sz="half" idx="10"/>
          </p:nvPr>
        </p:nvSpPr>
        <p:spPr>
          <a:xfrm>
            <a:off x="4620684" y="6349343"/>
            <a:ext cx="2844800" cy="365125"/>
          </a:xfrm>
        </p:spPr>
        <p:txBody>
          <a:bodyPr/>
          <a:lstStyle/>
          <a:p>
            <a:fld id="{C80EB91C-39E4-4535-B520-5E6FC4B767BA}" type="datetime1">
              <a:rPr lang="en-US" smtClean="0"/>
              <a:t>9/9/2026</a:t>
            </a:fld>
            <a:endParaRPr lang="en-US" dirty="0"/>
          </a:p>
        </p:txBody>
      </p:sp>
      <p:pic>
        <p:nvPicPr>
          <p:cNvPr id="8" name="Picture 7"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9885" y="242500"/>
            <a:ext cx="827391" cy="743080"/>
          </a:xfrm>
          <a:prstGeom prst="rect">
            <a:avLst/>
          </a:prstGeom>
        </p:spPr>
      </p:pic>
      <p:sp>
        <p:nvSpPr>
          <p:cNvPr id="9" name="Footer Placeholder 4"/>
          <p:cNvSpPr>
            <a:spLocks noGrp="1"/>
          </p:cNvSpPr>
          <p:nvPr>
            <p:ph type="ftr" sz="quarter" idx="11"/>
          </p:nvPr>
        </p:nvSpPr>
        <p:spPr>
          <a:xfrm>
            <a:off x="406400" y="6384931"/>
            <a:ext cx="38608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11" name="TextBox 10"/>
          <p:cNvSpPr txBox="1"/>
          <p:nvPr userDrawn="1"/>
        </p:nvSpPr>
        <p:spPr>
          <a:xfrm>
            <a:off x="11521380" y="6409777"/>
            <a:ext cx="372217" cy="276999"/>
          </a:xfrm>
          <a:prstGeom prst="rect">
            <a:avLst/>
          </a:prstGeom>
          <a:noFill/>
        </p:spPr>
        <p:txBody>
          <a:bodyPr wrap="none" lIns="91440" tIns="45720" rIns="91440" bIns="45720"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6535812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78" indent="0">
              <a:buNone/>
              <a:defRPr sz="2800"/>
            </a:lvl2pPr>
            <a:lvl3pPr marL="914354" indent="0">
              <a:buNone/>
              <a:defRPr sz="2400"/>
            </a:lvl3pPr>
            <a:lvl4pPr marL="1371532" indent="0">
              <a:buNone/>
              <a:defRPr sz="2000"/>
            </a:lvl4pPr>
            <a:lvl5pPr marL="1828709" indent="0">
              <a:buNone/>
              <a:defRPr sz="2000"/>
            </a:lvl5pPr>
            <a:lvl6pPr marL="2285886" indent="0">
              <a:buNone/>
              <a:defRPr sz="2000"/>
            </a:lvl6pPr>
            <a:lvl7pPr marL="2743062" indent="0">
              <a:buNone/>
              <a:defRPr sz="2000"/>
            </a:lvl7pPr>
            <a:lvl8pPr marL="3200240" indent="0">
              <a:buNone/>
              <a:defRPr sz="2000"/>
            </a:lvl8pPr>
            <a:lvl9pPr marL="3657418" indent="0">
              <a:buNone/>
              <a:defRPr sz="2000"/>
            </a:lvl9pPr>
          </a:lstStyle>
          <a:p>
            <a:endParaRPr lang="en-US"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67"/>
            </a:lvl1pPr>
            <a:lvl2pPr marL="457178" indent="0">
              <a:buNone/>
              <a:defRPr sz="1200"/>
            </a:lvl2pPr>
            <a:lvl3pPr marL="914354" indent="0">
              <a:buNone/>
              <a:defRPr sz="1067"/>
            </a:lvl3pPr>
            <a:lvl4pPr marL="1371532" indent="0">
              <a:buNone/>
              <a:defRPr sz="933"/>
            </a:lvl4pPr>
            <a:lvl5pPr marL="1828709" indent="0">
              <a:buNone/>
              <a:defRPr sz="933"/>
            </a:lvl5pPr>
            <a:lvl6pPr marL="2285886" indent="0">
              <a:buNone/>
              <a:defRPr sz="933"/>
            </a:lvl6pPr>
            <a:lvl7pPr marL="2743062" indent="0">
              <a:buNone/>
              <a:defRPr sz="933"/>
            </a:lvl7pPr>
            <a:lvl8pPr marL="3200240" indent="0">
              <a:buNone/>
              <a:defRPr sz="933"/>
            </a:lvl8pPr>
            <a:lvl9pPr marL="3657418" indent="0">
              <a:buNone/>
              <a:defRPr sz="933"/>
            </a:lvl9pPr>
          </a:lstStyle>
          <a:p>
            <a:pPr lvl="0"/>
            <a:r>
              <a:rPr lang="en-US"/>
              <a:t>Click to edit Master text styles</a:t>
            </a:r>
          </a:p>
        </p:txBody>
      </p:sp>
      <p:sp>
        <p:nvSpPr>
          <p:cNvPr id="5" name="Date Placeholder 4"/>
          <p:cNvSpPr>
            <a:spLocks noGrp="1"/>
          </p:cNvSpPr>
          <p:nvPr>
            <p:ph type="dt" sz="half" idx="10"/>
          </p:nvPr>
        </p:nvSpPr>
        <p:spPr>
          <a:xfrm>
            <a:off x="4958685" y="6384931"/>
            <a:ext cx="2844800" cy="365125"/>
          </a:xfrm>
        </p:spPr>
        <p:txBody>
          <a:bodyPr/>
          <a:lstStyle/>
          <a:p>
            <a:fld id="{FDBCF861-3199-4E84-B1DF-95877B445A9D}" type="datetime1">
              <a:rPr lang="en-US" smtClean="0"/>
              <a:t>9/9/2026</a:t>
            </a:fld>
            <a:endParaRPr lang="en-US" dirty="0"/>
          </a:p>
        </p:txBody>
      </p:sp>
      <p:pic>
        <p:nvPicPr>
          <p:cNvPr id="8" name="Picture 7"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49885" y="242500"/>
            <a:ext cx="827391" cy="743080"/>
          </a:xfrm>
          <a:prstGeom prst="rect">
            <a:avLst/>
          </a:prstGeom>
        </p:spPr>
      </p:pic>
      <p:sp>
        <p:nvSpPr>
          <p:cNvPr id="9" name="Footer Placeholder 4"/>
          <p:cNvSpPr>
            <a:spLocks noGrp="1"/>
          </p:cNvSpPr>
          <p:nvPr>
            <p:ph type="ftr" sz="quarter" idx="11"/>
          </p:nvPr>
        </p:nvSpPr>
        <p:spPr>
          <a:xfrm>
            <a:off x="406400" y="6384931"/>
            <a:ext cx="3860800" cy="365125"/>
          </a:xfrm>
        </p:spPr>
        <p:txBody>
          <a:bodyPr/>
          <a:lstStyle/>
          <a:p>
            <a:pPr algn="l"/>
            <a:r>
              <a:rPr lang="en-US" b="1" dirty="0">
                <a:solidFill>
                  <a:schemeClr val="tx2">
                    <a:lumMod val="60000"/>
                    <a:lumOff val="40000"/>
                  </a:schemeClr>
                </a:solidFill>
                <a:latin typeface="Helvetica"/>
                <a:cs typeface="Helvetica"/>
              </a:rPr>
              <a:t>www.fda.gov</a:t>
            </a:r>
          </a:p>
        </p:txBody>
      </p:sp>
      <p:sp>
        <p:nvSpPr>
          <p:cNvPr id="11" name="TextBox 10"/>
          <p:cNvSpPr txBox="1"/>
          <p:nvPr userDrawn="1"/>
        </p:nvSpPr>
        <p:spPr>
          <a:xfrm>
            <a:off x="11521380" y="6409777"/>
            <a:ext cx="372217" cy="276999"/>
          </a:xfrm>
          <a:prstGeom prst="rect">
            <a:avLst/>
          </a:prstGeom>
          <a:noFill/>
        </p:spPr>
        <p:txBody>
          <a:bodyPr wrap="none" lIns="91440" tIns="45720" rIns="91440" bIns="45720"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14543466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740321" y="6356356"/>
            <a:ext cx="2844800" cy="365125"/>
          </a:xfrm>
        </p:spPr>
        <p:txBody>
          <a:bodyPr/>
          <a:lstStyle/>
          <a:p>
            <a:fld id="{E92AF1DB-527E-47FF-8479-4BD208DB2629}" type="datetime1">
              <a:rPr lang="en-US" smtClean="0"/>
              <a:t>9/9/2026</a:t>
            </a:fld>
            <a:endParaRPr lang="en-US" dirty="0"/>
          </a:p>
        </p:txBody>
      </p:sp>
      <p:pic>
        <p:nvPicPr>
          <p:cNvPr id="7" name="Picture 6"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11078722" y="5167324"/>
            <a:ext cx="620543" cy="990773"/>
          </a:xfrm>
          <a:prstGeom prst="rect">
            <a:avLst/>
          </a:prstGeom>
        </p:spPr>
      </p:pic>
      <p:sp>
        <p:nvSpPr>
          <p:cNvPr id="9" name="Footer Placeholder 4"/>
          <p:cNvSpPr>
            <a:spLocks noGrp="1"/>
          </p:cNvSpPr>
          <p:nvPr>
            <p:ph type="ftr" sz="quarter" idx="11"/>
          </p:nvPr>
        </p:nvSpPr>
        <p:spPr>
          <a:xfrm rot="5400000">
            <a:off x="-1066696" y="1390345"/>
            <a:ext cx="2895600" cy="486833"/>
          </a:xfrm>
        </p:spPr>
        <p:txBody>
          <a:bodyPr/>
          <a:lstStyle/>
          <a:p>
            <a:pPr algn="l"/>
            <a:r>
              <a:rPr lang="en-US" b="1" dirty="0">
                <a:solidFill>
                  <a:schemeClr val="tx2">
                    <a:lumMod val="60000"/>
                    <a:lumOff val="40000"/>
                  </a:schemeClr>
                </a:solidFill>
                <a:latin typeface="Helvetica"/>
                <a:cs typeface="Helvetica"/>
              </a:rPr>
              <a:t>www.fda.gov</a:t>
            </a:r>
          </a:p>
        </p:txBody>
      </p:sp>
      <p:sp>
        <p:nvSpPr>
          <p:cNvPr id="8" name="TextBox 7"/>
          <p:cNvSpPr txBox="1"/>
          <p:nvPr userDrawn="1"/>
        </p:nvSpPr>
        <p:spPr>
          <a:xfrm rot="5400000">
            <a:off x="218097" y="6376218"/>
            <a:ext cx="372217" cy="276999"/>
          </a:xfrm>
          <a:prstGeom prst="rect">
            <a:avLst/>
          </a:prstGeom>
          <a:noFill/>
        </p:spPr>
        <p:txBody>
          <a:bodyPr wrap="none" lIns="91440" tIns="45720" rIns="91440" bIns="45720"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243580419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4"/>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4"/>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667533" y="6354128"/>
            <a:ext cx="2844800" cy="365125"/>
          </a:xfrm>
        </p:spPr>
        <p:txBody>
          <a:bodyPr/>
          <a:lstStyle/>
          <a:p>
            <a:fld id="{9ED2339C-6CDD-4CDA-9E61-8F5C5A398F43}" type="datetime1">
              <a:rPr lang="en-US" smtClean="0"/>
              <a:t>9/9/2026</a:t>
            </a:fld>
            <a:endParaRPr lang="en-US" dirty="0"/>
          </a:p>
        </p:txBody>
      </p:sp>
      <p:sp>
        <p:nvSpPr>
          <p:cNvPr id="7" name="Footer Placeholder 4"/>
          <p:cNvSpPr>
            <a:spLocks noGrp="1"/>
          </p:cNvSpPr>
          <p:nvPr>
            <p:ph type="ftr" sz="quarter" idx="11"/>
          </p:nvPr>
        </p:nvSpPr>
        <p:spPr>
          <a:xfrm>
            <a:off x="406400" y="6384931"/>
            <a:ext cx="3860800" cy="365125"/>
          </a:xfrm>
        </p:spPr>
        <p:txBody>
          <a:bodyPr/>
          <a:lstStyle/>
          <a:p>
            <a:pPr algn="l"/>
            <a:r>
              <a:rPr lang="en-US" b="1" dirty="0">
                <a:solidFill>
                  <a:schemeClr val="tx2">
                    <a:lumMod val="60000"/>
                    <a:lumOff val="40000"/>
                  </a:schemeClr>
                </a:solidFill>
                <a:latin typeface="Helvetica"/>
                <a:cs typeface="Helvetica"/>
              </a:rPr>
              <a:t>www.fda.gov</a:t>
            </a:r>
          </a:p>
        </p:txBody>
      </p:sp>
      <p:pic>
        <p:nvPicPr>
          <p:cNvPr id="9" name="Picture 8" descr="FDA_FullColor_Monogram.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11061946" y="5184032"/>
            <a:ext cx="620543" cy="990773"/>
          </a:xfrm>
          <a:prstGeom prst="rect">
            <a:avLst/>
          </a:prstGeom>
        </p:spPr>
      </p:pic>
      <p:sp>
        <p:nvSpPr>
          <p:cNvPr id="10" name="TextBox 9"/>
          <p:cNvSpPr txBox="1"/>
          <p:nvPr userDrawn="1"/>
        </p:nvSpPr>
        <p:spPr>
          <a:xfrm>
            <a:off x="11521380" y="6409777"/>
            <a:ext cx="372217" cy="276999"/>
          </a:xfrm>
          <a:prstGeom prst="rect">
            <a:avLst/>
          </a:prstGeom>
          <a:noFill/>
        </p:spPr>
        <p:txBody>
          <a:bodyPr wrap="none" lIns="91440" tIns="45720" rIns="91440" bIns="45720"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167509008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pic>
        <p:nvPicPr>
          <p:cNvPr id="6" name="Picture 5" descr="FDA_B&amp;W_Primary_logo.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38981" y="2648607"/>
            <a:ext cx="5598024" cy="874845"/>
          </a:xfrm>
          <a:prstGeom prst="rect">
            <a:avLst/>
          </a:prstGeom>
        </p:spPr>
      </p:pic>
    </p:spTree>
    <p:extLst>
      <p:ext uri="{BB962C8B-B14F-4D97-AF65-F5344CB8AC3E}">
        <p14:creationId xmlns:p14="http://schemas.microsoft.com/office/powerpoint/2010/main" val="41186039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5031475" y="6355262"/>
            <a:ext cx="2844800" cy="365125"/>
          </a:xfrm>
        </p:spPr>
        <p:txBody>
          <a:bodyPr/>
          <a:lstStyle/>
          <a:p>
            <a:fld id="{48878156-F204-4B16-9547-D9B776F41447}" type="datetime1">
              <a:rPr lang="en-US" smtClean="0"/>
              <a:t>9/9/2026</a:t>
            </a:fld>
            <a:endParaRPr lang="en-US" dirty="0"/>
          </a:p>
        </p:txBody>
      </p:sp>
      <p:pic>
        <p:nvPicPr>
          <p:cNvPr id="8" name="Picture 7" descr="FDA_B&amp;W_Primary_logo.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161264" y="261425"/>
            <a:ext cx="3604563" cy="563312"/>
          </a:xfrm>
          <a:prstGeom prst="rect">
            <a:avLst/>
          </a:prstGeom>
        </p:spPr>
      </p:pic>
      <p:sp>
        <p:nvSpPr>
          <p:cNvPr id="9" name="Footer Placeholder 4"/>
          <p:cNvSpPr>
            <a:spLocks noGrp="1"/>
          </p:cNvSpPr>
          <p:nvPr>
            <p:ph type="ftr" sz="quarter" idx="11"/>
          </p:nvPr>
        </p:nvSpPr>
        <p:spPr>
          <a:xfrm>
            <a:off x="406400" y="6384927"/>
            <a:ext cx="3860800" cy="365125"/>
          </a:xfrm>
        </p:spPr>
        <p:txBody>
          <a:bodyPr/>
          <a:lstStyle/>
          <a:p>
            <a:pPr algn="l"/>
            <a:r>
              <a:rPr lang="en-US" b="1">
                <a:solidFill>
                  <a:schemeClr val="tx2">
                    <a:lumMod val="60000"/>
                    <a:lumOff val="40000"/>
                  </a:schemeClr>
                </a:solidFill>
                <a:latin typeface="Helvetica"/>
                <a:cs typeface="Helvetica"/>
              </a:rPr>
              <a:t>www.fda.gov  For Internal FDA Use Only. Do Not Distribute.</a:t>
            </a:r>
            <a:endParaRPr lang="en-US" b="1"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37718622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31801" y="1023679"/>
            <a:ext cx="11345471" cy="926020"/>
          </a:xfrm>
        </p:spPr>
        <p:txBody>
          <a:bodyPr/>
          <a:lstStyle/>
          <a:p>
            <a:r>
              <a:rPr lang="en-US"/>
              <a:t>Click to edit Master title style</a:t>
            </a:r>
          </a:p>
        </p:txBody>
      </p:sp>
      <p:sp>
        <p:nvSpPr>
          <p:cNvPr id="3" name="Content Placeholder 2"/>
          <p:cNvSpPr>
            <a:spLocks noGrp="1"/>
          </p:cNvSpPr>
          <p:nvPr>
            <p:ph idx="1"/>
          </p:nvPr>
        </p:nvSpPr>
        <p:spPr>
          <a:xfrm>
            <a:off x="431802" y="2009777"/>
            <a:ext cx="11345471" cy="42860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902200" y="6375402"/>
            <a:ext cx="2844800" cy="365125"/>
          </a:xfrm>
        </p:spPr>
        <p:txBody>
          <a:bodyPr/>
          <a:lstStyle>
            <a:lvl1pPr algn="ctr">
              <a:defRPr/>
            </a:lvl1pPr>
          </a:lstStyle>
          <a:p>
            <a:fld id="{05E37CCB-950C-483C-8061-4345A968EE5E}" type="datetime1">
              <a:rPr lang="en-US" smtClean="0"/>
              <a:t>9/9/2026</a:t>
            </a:fld>
            <a:endParaRPr lang="en-US" dirty="0"/>
          </a:p>
        </p:txBody>
      </p:sp>
      <p:sp>
        <p:nvSpPr>
          <p:cNvPr id="5" name="Footer Placeholder 4"/>
          <p:cNvSpPr>
            <a:spLocks noGrp="1"/>
          </p:cNvSpPr>
          <p:nvPr>
            <p:ph type="ftr" sz="quarter" idx="11"/>
          </p:nvPr>
        </p:nvSpPr>
        <p:spPr>
          <a:xfrm>
            <a:off x="330200" y="6384927"/>
            <a:ext cx="3860800" cy="365125"/>
          </a:xfrm>
        </p:spPr>
        <p:txBody>
          <a:bodyPr/>
          <a:lstStyle/>
          <a:p>
            <a:pPr algn="l"/>
            <a:r>
              <a:rPr lang="en-US" b="1">
                <a:solidFill>
                  <a:schemeClr val="tx2">
                    <a:lumMod val="60000"/>
                    <a:lumOff val="40000"/>
                  </a:schemeClr>
                </a:solidFill>
                <a:latin typeface="Helvetica"/>
                <a:cs typeface="Helvetica"/>
              </a:rPr>
              <a:t>www.fda.gov  For Internal FDA Use Only. Do Not Distribute.</a:t>
            </a:r>
            <a:endParaRPr lang="en-US" b="1" dirty="0">
              <a:solidFill>
                <a:schemeClr val="tx2">
                  <a:lumMod val="60000"/>
                  <a:lumOff val="40000"/>
                </a:schemeClr>
              </a:solidFill>
              <a:latin typeface="Helvetica"/>
              <a:cs typeface="Helvetica"/>
            </a:endParaRPr>
          </a:p>
        </p:txBody>
      </p:sp>
      <p:pic>
        <p:nvPicPr>
          <p:cNvPr id="7" name="Picture 6"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49882" y="242500"/>
            <a:ext cx="827391" cy="743080"/>
          </a:xfrm>
          <a:prstGeom prst="rect">
            <a:avLst/>
          </a:prstGeom>
        </p:spPr>
      </p:pic>
      <p:sp>
        <p:nvSpPr>
          <p:cNvPr id="9" name="TextBox 8"/>
          <p:cNvSpPr txBox="1"/>
          <p:nvPr userDrawn="1"/>
        </p:nvSpPr>
        <p:spPr>
          <a:xfrm>
            <a:off x="11521378" y="6409774"/>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9023381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5016500" y="6334127"/>
            <a:ext cx="2844800" cy="365125"/>
          </a:xfrm>
        </p:spPr>
        <p:txBody>
          <a:bodyPr/>
          <a:lstStyle/>
          <a:p>
            <a:fld id="{F02FCBDD-4CB2-4B15-8DD6-4CF9710F9389}" type="datetime1">
              <a:rPr lang="en-US" smtClean="0"/>
              <a:t>9/9/2026</a:t>
            </a:fld>
            <a:endParaRPr lang="en-US"/>
          </a:p>
        </p:txBody>
      </p:sp>
      <p:sp>
        <p:nvSpPr>
          <p:cNvPr id="6" name="Footer Placeholder 4"/>
          <p:cNvSpPr>
            <a:spLocks noGrp="1"/>
          </p:cNvSpPr>
          <p:nvPr>
            <p:ph type="ftr" sz="quarter" idx="11"/>
          </p:nvPr>
        </p:nvSpPr>
        <p:spPr>
          <a:xfrm>
            <a:off x="406400" y="6384927"/>
            <a:ext cx="3860800" cy="365125"/>
          </a:xfrm>
        </p:spPr>
        <p:txBody>
          <a:bodyPr/>
          <a:lstStyle/>
          <a:p>
            <a:pPr algn="l"/>
            <a:r>
              <a:rPr lang="en-US" b="1">
                <a:solidFill>
                  <a:schemeClr val="tx2">
                    <a:lumMod val="60000"/>
                    <a:lumOff val="40000"/>
                  </a:schemeClr>
                </a:solidFill>
                <a:latin typeface="Helvetica"/>
                <a:cs typeface="Helvetica"/>
              </a:rPr>
              <a:t>www.fda.gov  For Internal FDA Use Only. Do Not Distribute.</a:t>
            </a:r>
            <a:endParaRPr lang="en-US" b="1"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224136569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813112" y="6349338"/>
            <a:ext cx="2844800" cy="365125"/>
          </a:xfrm>
        </p:spPr>
        <p:txBody>
          <a:bodyPr/>
          <a:lstStyle/>
          <a:p>
            <a:fld id="{E3A36053-1DB2-4A8A-9147-17F536DA84BB}" type="datetime1">
              <a:rPr lang="en-US" smtClean="0"/>
              <a:t>9/9/2026</a:t>
            </a:fld>
            <a:endParaRPr lang="en-US"/>
          </a:p>
        </p:txBody>
      </p:sp>
      <p:pic>
        <p:nvPicPr>
          <p:cNvPr id="7" name="Picture 6"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49882" y="269796"/>
            <a:ext cx="827391" cy="743080"/>
          </a:xfrm>
          <a:prstGeom prst="rect">
            <a:avLst/>
          </a:prstGeom>
        </p:spPr>
      </p:pic>
      <p:sp>
        <p:nvSpPr>
          <p:cNvPr id="8" name="Footer Placeholder 4"/>
          <p:cNvSpPr>
            <a:spLocks noGrp="1"/>
          </p:cNvSpPr>
          <p:nvPr>
            <p:ph type="ftr" sz="quarter" idx="11"/>
          </p:nvPr>
        </p:nvSpPr>
        <p:spPr>
          <a:xfrm>
            <a:off x="406400" y="6384927"/>
            <a:ext cx="3860800" cy="365125"/>
          </a:xfrm>
        </p:spPr>
        <p:txBody>
          <a:bodyPr/>
          <a:lstStyle/>
          <a:p>
            <a:pPr algn="l"/>
            <a:r>
              <a:rPr lang="en-US" b="1">
                <a:solidFill>
                  <a:schemeClr val="tx2">
                    <a:lumMod val="60000"/>
                    <a:lumOff val="40000"/>
                  </a:schemeClr>
                </a:solidFill>
                <a:latin typeface="Helvetica"/>
                <a:cs typeface="Helvetica"/>
              </a:rPr>
              <a:t>www.fda.gov  For Internal FDA Use Only. Do Not Distribute.</a:t>
            </a:r>
            <a:endParaRPr lang="en-US" b="1" dirty="0">
              <a:solidFill>
                <a:schemeClr val="tx2">
                  <a:lumMod val="60000"/>
                  <a:lumOff val="40000"/>
                </a:schemeClr>
              </a:solidFill>
              <a:latin typeface="Helvetica"/>
              <a:cs typeface="Helvetica"/>
            </a:endParaRPr>
          </a:p>
        </p:txBody>
      </p:sp>
      <p:sp>
        <p:nvSpPr>
          <p:cNvPr id="10" name="TextBox 9"/>
          <p:cNvSpPr txBox="1"/>
          <p:nvPr userDrawn="1"/>
        </p:nvSpPr>
        <p:spPr>
          <a:xfrm>
            <a:off x="11521378" y="6409774"/>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7417228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685743" y="6380338"/>
            <a:ext cx="2844800" cy="365125"/>
          </a:xfrm>
        </p:spPr>
        <p:txBody>
          <a:bodyPr/>
          <a:lstStyle/>
          <a:p>
            <a:fld id="{F9CD48F3-06AD-4181-920F-C502ED0BA806}" type="datetime1">
              <a:rPr lang="en-US" smtClean="0"/>
              <a:t>9/9/2026</a:t>
            </a:fld>
            <a:endParaRPr lang="en-US"/>
          </a:p>
        </p:txBody>
      </p:sp>
      <p:pic>
        <p:nvPicPr>
          <p:cNvPr id="8" name="Picture 7"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49882" y="242500"/>
            <a:ext cx="827391" cy="743080"/>
          </a:xfrm>
          <a:prstGeom prst="rect">
            <a:avLst/>
          </a:prstGeom>
        </p:spPr>
      </p:pic>
      <p:sp>
        <p:nvSpPr>
          <p:cNvPr id="9" name="Footer Placeholder 4"/>
          <p:cNvSpPr>
            <a:spLocks noGrp="1"/>
          </p:cNvSpPr>
          <p:nvPr>
            <p:ph type="ftr" sz="quarter" idx="11"/>
          </p:nvPr>
        </p:nvSpPr>
        <p:spPr>
          <a:xfrm>
            <a:off x="406400" y="6384927"/>
            <a:ext cx="3860800" cy="365125"/>
          </a:xfrm>
        </p:spPr>
        <p:txBody>
          <a:bodyPr/>
          <a:lstStyle/>
          <a:p>
            <a:pPr algn="l"/>
            <a:r>
              <a:rPr lang="en-US" b="1">
                <a:solidFill>
                  <a:schemeClr val="tx2">
                    <a:lumMod val="60000"/>
                    <a:lumOff val="40000"/>
                  </a:schemeClr>
                </a:solidFill>
                <a:latin typeface="Helvetica"/>
                <a:cs typeface="Helvetica"/>
              </a:rPr>
              <a:t>www.fda.gov  For Internal FDA Use Only. Do Not Distribute.</a:t>
            </a:r>
            <a:endParaRPr lang="en-US" b="1" dirty="0">
              <a:solidFill>
                <a:schemeClr val="tx2">
                  <a:lumMod val="60000"/>
                  <a:lumOff val="40000"/>
                </a:schemeClr>
              </a:solidFill>
              <a:latin typeface="Helvetica"/>
              <a:cs typeface="Helvetica"/>
            </a:endParaRPr>
          </a:p>
        </p:txBody>
      </p:sp>
      <p:sp>
        <p:nvSpPr>
          <p:cNvPr id="11" name="TextBox 10"/>
          <p:cNvSpPr txBox="1"/>
          <p:nvPr userDrawn="1"/>
        </p:nvSpPr>
        <p:spPr>
          <a:xfrm>
            <a:off x="11521378" y="6409774"/>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405969542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5181600" y="6384927"/>
            <a:ext cx="2844800" cy="365125"/>
          </a:xfrm>
        </p:spPr>
        <p:txBody>
          <a:bodyPr/>
          <a:lstStyle/>
          <a:p>
            <a:fld id="{9253B69A-A16B-4EB0-B2E9-DF92F0CCF2BC}" type="datetime1">
              <a:rPr lang="en-US" smtClean="0"/>
              <a:t>9/9/2026</a:t>
            </a:fld>
            <a:endParaRPr lang="en-US" dirty="0"/>
          </a:p>
        </p:txBody>
      </p:sp>
      <p:pic>
        <p:nvPicPr>
          <p:cNvPr id="10" name="Picture 9"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49882" y="242500"/>
            <a:ext cx="827391" cy="743080"/>
          </a:xfrm>
          <a:prstGeom prst="rect">
            <a:avLst/>
          </a:prstGeom>
        </p:spPr>
      </p:pic>
      <p:sp>
        <p:nvSpPr>
          <p:cNvPr id="11" name="Footer Placeholder 4"/>
          <p:cNvSpPr>
            <a:spLocks noGrp="1"/>
          </p:cNvSpPr>
          <p:nvPr>
            <p:ph type="ftr" sz="quarter" idx="11"/>
          </p:nvPr>
        </p:nvSpPr>
        <p:spPr>
          <a:xfrm>
            <a:off x="406400" y="6384927"/>
            <a:ext cx="3860800" cy="365125"/>
          </a:xfrm>
        </p:spPr>
        <p:txBody>
          <a:bodyPr/>
          <a:lstStyle/>
          <a:p>
            <a:pPr algn="l"/>
            <a:r>
              <a:rPr lang="en-US" b="1">
                <a:solidFill>
                  <a:schemeClr val="tx2">
                    <a:lumMod val="60000"/>
                    <a:lumOff val="40000"/>
                  </a:schemeClr>
                </a:solidFill>
                <a:latin typeface="Helvetica"/>
                <a:cs typeface="Helvetica"/>
              </a:rPr>
              <a:t>www.fda.gov  For Internal FDA Use Only. Do Not Distribute.</a:t>
            </a:r>
            <a:endParaRPr lang="en-US" b="1" dirty="0">
              <a:solidFill>
                <a:schemeClr val="tx2">
                  <a:lumMod val="60000"/>
                  <a:lumOff val="40000"/>
                </a:schemeClr>
              </a:solidFill>
              <a:latin typeface="Helvetica"/>
              <a:cs typeface="Helvetica"/>
            </a:endParaRPr>
          </a:p>
        </p:txBody>
      </p:sp>
      <p:sp>
        <p:nvSpPr>
          <p:cNvPr id="13" name="TextBox 12"/>
          <p:cNvSpPr txBox="1"/>
          <p:nvPr userDrawn="1"/>
        </p:nvSpPr>
        <p:spPr>
          <a:xfrm>
            <a:off x="11521378" y="6409774"/>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257346746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794913" y="6391751"/>
            <a:ext cx="2844800" cy="365125"/>
          </a:xfrm>
        </p:spPr>
        <p:txBody>
          <a:bodyPr/>
          <a:lstStyle/>
          <a:p>
            <a:fld id="{CF7DEF10-7CE4-492C-AC1D-E9A9D7E1D883}" type="datetime1">
              <a:rPr lang="en-US" smtClean="0"/>
              <a:t>9/9/2026</a:t>
            </a:fld>
            <a:endParaRPr lang="en-US"/>
          </a:p>
        </p:txBody>
      </p:sp>
      <p:pic>
        <p:nvPicPr>
          <p:cNvPr id="6" name="Picture 5"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49882" y="242500"/>
            <a:ext cx="827391" cy="743080"/>
          </a:xfrm>
          <a:prstGeom prst="rect">
            <a:avLst/>
          </a:prstGeom>
        </p:spPr>
      </p:pic>
      <p:sp>
        <p:nvSpPr>
          <p:cNvPr id="7" name="Footer Placeholder 4"/>
          <p:cNvSpPr>
            <a:spLocks noGrp="1"/>
          </p:cNvSpPr>
          <p:nvPr>
            <p:ph type="ftr" sz="quarter" idx="11"/>
          </p:nvPr>
        </p:nvSpPr>
        <p:spPr>
          <a:xfrm>
            <a:off x="406400" y="6384927"/>
            <a:ext cx="3860800" cy="365125"/>
          </a:xfrm>
        </p:spPr>
        <p:txBody>
          <a:bodyPr/>
          <a:lstStyle/>
          <a:p>
            <a:pPr algn="l"/>
            <a:r>
              <a:rPr lang="en-US" b="1">
                <a:solidFill>
                  <a:schemeClr val="tx2">
                    <a:lumMod val="60000"/>
                    <a:lumOff val="40000"/>
                  </a:schemeClr>
                </a:solidFill>
                <a:latin typeface="Helvetica"/>
                <a:cs typeface="Helvetica"/>
              </a:rPr>
              <a:t>www.fda.gov  For Internal FDA Use Only. Do Not Distribute.</a:t>
            </a:r>
            <a:endParaRPr lang="en-US" b="1" dirty="0">
              <a:solidFill>
                <a:schemeClr val="tx2">
                  <a:lumMod val="60000"/>
                  <a:lumOff val="40000"/>
                </a:schemeClr>
              </a:solidFill>
              <a:latin typeface="Helvetica"/>
              <a:cs typeface="Helvetica"/>
            </a:endParaRPr>
          </a:p>
        </p:txBody>
      </p:sp>
      <p:sp>
        <p:nvSpPr>
          <p:cNvPr id="9" name="TextBox 8"/>
          <p:cNvSpPr txBox="1"/>
          <p:nvPr userDrawn="1"/>
        </p:nvSpPr>
        <p:spPr>
          <a:xfrm>
            <a:off x="11521378" y="6409774"/>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33312158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a:xfrm>
            <a:off x="4620684" y="6349339"/>
            <a:ext cx="2844800" cy="365125"/>
          </a:xfrm>
        </p:spPr>
        <p:txBody>
          <a:bodyPr/>
          <a:lstStyle/>
          <a:p>
            <a:fld id="{3C64ECE7-C436-4FF0-B0D0-EA7109FED280}" type="datetime1">
              <a:rPr lang="en-US" smtClean="0"/>
              <a:t>9/9/2026</a:t>
            </a:fld>
            <a:endParaRPr lang="en-US"/>
          </a:p>
        </p:txBody>
      </p:sp>
      <p:pic>
        <p:nvPicPr>
          <p:cNvPr id="8" name="Picture 7"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49882" y="242500"/>
            <a:ext cx="827391" cy="743080"/>
          </a:xfrm>
          <a:prstGeom prst="rect">
            <a:avLst/>
          </a:prstGeom>
        </p:spPr>
      </p:pic>
      <p:sp>
        <p:nvSpPr>
          <p:cNvPr id="9" name="Footer Placeholder 4"/>
          <p:cNvSpPr>
            <a:spLocks noGrp="1"/>
          </p:cNvSpPr>
          <p:nvPr>
            <p:ph type="ftr" sz="quarter" idx="11"/>
          </p:nvPr>
        </p:nvSpPr>
        <p:spPr>
          <a:xfrm>
            <a:off x="406400" y="6384927"/>
            <a:ext cx="3860800" cy="365125"/>
          </a:xfrm>
        </p:spPr>
        <p:txBody>
          <a:bodyPr/>
          <a:lstStyle/>
          <a:p>
            <a:pPr algn="l"/>
            <a:r>
              <a:rPr lang="en-US" b="1">
                <a:solidFill>
                  <a:schemeClr val="tx2">
                    <a:lumMod val="60000"/>
                    <a:lumOff val="40000"/>
                  </a:schemeClr>
                </a:solidFill>
                <a:latin typeface="Helvetica"/>
                <a:cs typeface="Helvetica"/>
              </a:rPr>
              <a:t>www.fda.gov  For Internal FDA Use Only. Do Not Distribute.</a:t>
            </a:r>
            <a:endParaRPr lang="en-US" b="1" dirty="0">
              <a:solidFill>
                <a:schemeClr val="tx2">
                  <a:lumMod val="60000"/>
                  <a:lumOff val="40000"/>
                </a:schemeClr>
              </a:solidFill>
              <a:latin typeface="Helvetica"/>
              <a:cs typeface="Helvetica"/>
            </a:endParaRPr>
          </a:p>
        </p:txBody>
      </p:sp>
      <p:sp>
        <p:nvSpPr>
          <p:cNvPr id="11" name="TextBox 10"/>
          <p:cNvSpPr txBox="1"/>
          <p:nvPr userDrawn="1"/>
        </p:nvSpPr>
        <p:spPr>
          <a:xfrm>
            <a:off x="11521378" y="6409774"/>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142635586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a:xfrm>
            <a:off x="4958685" y="6384927"/>
            <a:ext cx="2844800" cy="365125"/>
          </a:xfrm>
        </p:spPr>
        <p:txBody>
          <a:bodyPr/>
          <a:lstStyle/>
          <a:p>
            <a:fld id="{4DB8B01F-9404-4E34-A6E0-CAF3EF2E2DF0}" type="datetime1">
              <a:rPr lang="en-US" smtClean="0"/>
              <a:t>9/9/2026</a:t>
            </a:fld>
            <a:endParaRPr lang="en-US"/>
          </a:p>
        </p:txBody>
      </p:sp>
      <p:pic>
        <p:nvPicPr>
          <p:cNvPr id="8" name="Picture 7"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49882" y="242500"/>
            <a:ext cx="827391" cy="743080"/>
          </a:xfrm>
          <a:prstGeom prst="rect">
            <a:avLst/>
          </a:prstGeom>
        </p:spPr>
      </p:pic>
      <p:sp>
        <p:nvSpPr>
          <p:cNvPr id="9" name="Footer Placeholder 4"/>
          <p:cNvSpPr>
            <a:spLocks noGrp="1"/>
          </p:cNvSpPr>
          <p:nvPr>
            <p:ph type="ftr" sz="quarter" idx="11"/>
          </p:nvPr>
        </p:nvSpPr>
        <p:spPr>
          <a:xfrm>
            <a:off x="406400" y="6384927"/>
            <a:ext cx="3860800" cy="365125"/>
          </a:xfrm>
        </p:spPr>
        <p:txBody>
          <a:bodyPr/>
          <a:lstStyle/>
          <a:p>
            <a:pPr algn="l"/>
            <a:r>
              <a:rPr lang="en-US" b="1">
                <a:solidFill>
                  <a:schemeClr val="tx2">
                    <a:lumMod val="60000"/>
                    <a:lumOff val="40000"/>
                  </a:schemeClr>
                </a:solidFill>
                <a:latin typeface="Helvetica"/>
                <a:cs typeface="Helvetica"/>
              </a:rPr>
              <a:t>www.fda.gov  For Internal FDA Use Only. Do Not Distribute.</a:t>
            </a:r>
            <a:endParaRPr lang="en-US" b="1" dirty="0">
              <a:solidFill>
                <a:schemeClr val="tx2">
                  <a:lumMod val="60000"/>
                  <a:lumOff val="40000"/>
                </a:schemeClr>
              </a:solidFill>
              <a:latin typeface="Helvetica"/>
              <a:cs typeface="Helvetica"/>
            </a:endParaRPr>
          </a:p>
        </p:txBody>
      </p:sp>
      <p:sp>
        <p:nvSpPr>
          <p:cNvPr id="11" name="TextBox 10"/>
          <p:cNvSpPr txBox="1"/>
          <p:nvPr userDrawn="1"/>
        </p:nvSpPr>
        <p:spPr>
          <a:xfrm>
            <a:off x="11521378" y="6409774"/>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245210225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740321" y="6356352"/>
            <a:ext cx="2844800" cy="365125"/>
          </a:xfrm>
        </p:spPr>
        <p:txBody>
          <a:bodyPr/>
          <a:lstStyle/>
          <a:p>
            <a:fld id="{58081F56-BBE2-4601-87FF-964F12972484}" type="datetime1">
              <a:rPr lang="en-US" smtClean="0"/>
              <a:t>9/9/2026</a:t>
            </a:fld>
            <a:endParaRPr lang="en-US"/>
          </a:p>
        </p:txBody>
      </p:sp>
      <p:pic>
        <p:nvPicPr>
          <p:cNvPr id="7" name="Picture 6"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11078719" y="5167322"/>
            <a:ext cx="620543" cy="990773"/>
          </a:xfrm>
          <a:prstGeom prst="rect">
            <a:avLst/>
          </a:prstGeom>
        </p:spPr>
      </p:pic>
      <p:sp>
        <p:nvSpPr>
          <p:cNvPr id="9" name="Footer Placeholder 4"/>
          <p:cNvSpPr>
            <a:spLocks noGrp="1"/>
          </p:cNvSpPr>
          <p:nvPr>
            <p:ph type="ftr" sz="quarter" idx="11"/>
          </p:nvPr>
        </p:nvSpPr>
        <p:spPr>
          <a:xfrm rot="5400000">
            <a:off x="-1066696" y="1390341"/>
            <a:ext cx="2895600" cy="486833"/>
          </a:xfrm>
        </p:spPr>
        <p:txBody>
          <a:bodyPr/>
          <a:lstStyle/>
          <a:p>
            <a:pPr algn="l"/>
            <a:r>
              <a:rPr lang="en-US" b="1">
                <a:solidFill>
                  <a:schemeClr val="tx2">
                    <a:lumMod val="60000"/>
                    <a:lumOff val="40000"/>
                  </a:schemeClr>
                </a:solidFill>
                <a:latin typeface="Helvetica"/>
                <a:cs typeface="Helvetica"/>
              </a:rPr>
              <a:t>www.fda.gov  For Internal FDA Use Only. Do Not Distribute.</a:t>
            </a:r>
            <a:endParaRPr lang="en-US" b="1" dirty="0">
              <a:solidFill>
                <a:schemeClr val="tx2">
                  <a:lumMod val="60000"/>
                  <a:lumOff val="40000"/>
                </a:schemeClr>
              </a:solidFill>
              <a:latin typeface="Helvetica"/>
              <a:cs typeface="Helvetica"/>
            </a:endParaRPr>
          </a:p>
        </p:txBody>
      </p:sp>
      <p:sp>
        <p:nvSpPr>
          <p:cNvPr id="8" name="TextBox 7"/>
          <p:cNvSpPr txBox="1"/>
          <p:nvPr userDrawn="1"/>
        </p:nvSpPr>
        <p:spPr>
          <a:xfrm rot="5400000">
            <a:off x="218094" y="6376216"/>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69801552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667533" y="6354124"/>
            <a:ext cx="2844800" cy="365125"/>
          </a:xfrm>
        </p:spPr>
        <p:txBody>
          <a:bodyPr/>
          <a:lstStyle/>
          <a:p>
            <a:fld id="{7AAD0A1E-9070-4115-93C4-B236F9C73DF8}" type="datetime1">
              <a:rPr lang="en-US" smtClean="0"/>
              <a:t>9/9/2026</a:t>
            </a:fld>
            <a:endParaRPr lang="en-US"/>
          </a:p>
        </p:txBody>
      </p:sp>
      <p:sp>
        <p:nvSpPr>
          <p:cNvPr id="7" name="Footer Placeholder 4"/>
          <p:cNvSpPr>
            <a:spLocks noGrp="1"/>
          </p:cNvSpPr>
          <p:nvPr>
            <p:ph type="ftr" sz="quarter" idx="11"/>
          </p:nvPr>
        </p:nvSpPr>
        <p:spPr>
          <a:xfrm>
            <a:off x="406400" y="6384927"/>
            <a:ext cx="3860800" cy="365125"/>
          </a:xfrm>
        </p:spPr>
        <p:txBody>
          <a:bodyPr/>
          <a:lstStyle/>
          <a:p>
            <a:pPr algn="l"/>
            <a:r>
              <a:rPr lang="en-US" b="1">
                <a:solidFill>
                  <a:schemeClr val="tx2">
                    <a:lumMod val="60000"/>
                    <a:lumOff val="40000"/>
                  </a:schemeClr>
                </a:solidFill>
                <a:latin typeface="Helvetica"/>
                <a:cs typeface="Helvetica"/>
              </a:rPr>
              <a:t>www.fda.gov  For Internal FDA Use Only. Do Not Distribute.</a:t>
            </a:r>
            <a:endParaRPr lang="en-US" b="1" dirty="0">
              <a:solidFill>
                <a:schemeClr val="tx2">
                  <a:lumMod val="60000"/>
                  <a:lumOff val="40000"/>
                </a:schemeClr>
              </a:solidFill>
              <a:latin typeface="Helvetica"/>
              <a:cs typeface="Helvetica"/>
            </a:endParaRPr>
          </a:p>
        </p:txBody>
      </p:sp>
      <p:pic>
        <p:nvPicPr>
          <p:cNvPr id="9" name="Picture 8" descr="FDA_FullColor_Monogram.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11061943" y="5184031"/>
            <a:ext cx="620543" cy="990773"/>
          </a:xfrm>
          <a:prstGeom prst="rect">
            <a:avLst/>
          </a:prstGeom>
        </p:spPr>
      </p:pic>
      <p:sp>
        <p:nvSpPr>
          <p:cNvPr id="10" name="TextBox 9"/>
          <p:cNvSpPr txBox="1"/>
          <p:nvPr userDrawn="1"/>
        </p:nvSpPr>
        <p:spPr>
          <a:xfrm>
            <a:off x="11521378" y="6409774"/>
            <a:ext cx="372218" cy="276999"/>
          </a:xfrm>
          <a:prstGeom prst="rect">
            <a:avLst/>
          </a:prstGeom>
          <a:noFill/>
        </p:spPr>
        <p:txBody>
          <a:bodyPr wrap="none" rtlCol="0">
            <a:spAutoFit/>
          </a:bodyPr>
          <a:lstStyle/>
          <a:p>
            <a:pPr algn="r"/>
            <a:fld id="{42D067E6-6582-4AD4-8521-F7089C370E58}" type="slidenum">
              <a:rPr lang="en-US" sz="1200" smtClean="0">
                <a:solidFill>
                  <a:schemeClr val="tx2">
                    <a:lumMod val="60000"/>
                    <a:lumOff val="40000"/>
                  </a:schemeClr>
                </a:solidFill>
                <a:latin typeface="Helvetica"/>
                <a:cs typeface="Helvetica"/>
              </a:rPr>
              <a:t>‹#›</a:t>
            </a:fld>
            <a:endParaRPr lang="en-US" sz="1200" dirty="0">
              <a:solidFill>
                <a:schemeClr val="tx2">
                  <a:lumMod val="60000"/>
                  <a:lumOff val="40000"/>
                </a:schemeClr>
              </a:solidFill>
              <a:latin typeface="Helvetica"/>
              <a:cs typeface="Helvetica"/>
            </a:endParaRPr>
          </a:p>
        </p:txBody>
      </p:sp>
    </p:spTree>
    <p:extLst>
      <p:ext uri="{BB962C8B-B14F-4D97-AF65-F5344CB8AC3E}">
        <p14:creationId xmlns:p14="http://schemas.microsoft.com/office/powerpoint/2010/main" val="12828794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pic>
        <p:nvPicPr>
          <p:cNvPr id="6" name="Picture 5" descr="FDA_B&amp;W_Primary_logo.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38981" y="2648603"/>
            <a:ext cx="5598024" cy="874845"/>
          </a:xfrm>
          <a:prstGeom prst="rect">
            <a:avLst/>
          </a:prstGeom>
        </p:spPr>
      </p:pic>
    </p:spTree>
    <p:extLst>
      <p:ext uri="{BB962C8B-B14F-4D97-AF65-F5344CB8AC3E}">
        <p14:creationId xmlns:p14="http://schemas.microsoft.com/office/powerpoint/2010/main" val="2901591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42D96-270B-E0A7-8863-9800E220804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26C588A-EDAD-AA98-A881-F8474DF779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E84440A-B1F4-08A0-924A-F1079A1843FC}"/>
              </a:ext>
            </a:extLst>
          </p:cNvPr>
          <p:cNvSpPr>
            <a:spLocks noGrp="1"/>
          </p:cNvSpPr>
          <p:nvPr>
            <p:ph type="dt" sz="half" idx="10"/>
          </p:nvPr>
        </p:nvSpPr>
        <p:spPr/>
        <p:txBody>
          <a:bodyPr/>
          <a:lstStyle/>
          <a:p>
            <a:fld id="{3BFF7EDD-7C35-4A81-9CF5-4368148AB30D}" type="datetimeFigureOut">
              <a:rPr lang="en-US" smtClean="0"/>
              <a:t>9/9/2026</a:t>
            </a:fld>
            <a:endParaRPr lang="en-US"/>
          </a:p>
        </p:txBody>
      </p:sp>
      <p:sp>
        <p:nvSpPr>
          <p:cNvPr id="5" name="Footer Placeholder 4">
            <a:extLst>
              <a:ext uri="{FF2B5EF4-FFF2-40B4-BE49-F238E27FC236}">
                <a16:creationId xmlns:a16="http://schemas.microsoft.com/office/drawing/2014/main" id="{2A9EE8A6-F26D-4BD6-00D5-D4749EB934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DEC80D-A723-1F6D-74DC-CB15CA3A34A0}"/>
              </a:ext>
            </a:extLst>
          </p:cNvPr>
          <p:cNvSpPr>
            <a:spLocks noGrp="1"/>
          </p:cNvSpPr>
          <p:nvPr>
            <p:ph type="sldNum" sz="quarter" idx="12"/>
          </p:nvPr>
        </p:nvSpPr>
        <p:spPr/>
        <p:txBody>
          <a:bodyPr/>
          <a:lstStyle/>
          <a:p>
            <a:fld id="{584B0271-23DF-4E5A-92D1-D8E2CAAC77DA}" type="slidenum">
              <a:rPr lang="en-US" smtClean="0"/>
              <a:t>‹#›</a:t>
            </a:fld>
            <a:endParaRPr lang="en-US"/>
          </a:p>
        </p:txBody>
      </p:sp>
    </p:spTree>
    <p:extLst>
      <p:ext uri="{BB962C8B-B14F-4D97-AF65-F5344CB8AC3E}">
        <p14:creationId xmlns:p14="http://schemas.microsoft.com/office/powerpoint/2010/main" val="352032458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779A6-3422-94F1-0D42-57A248274F5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11FC51-DCDC-AA47-A2A9-349F53D6564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C9C490-704E-01C6-BA8B-076275F911D5}"/>
              </a:ext>
            </a:extLst>
          </p:cNvPr>
          <p:cNvSpPr>
            <a:spLocks noGrp="1"/>
          </p:cNvSpPr>
          <p:nvPr>
            <p:ph type="dt" sz="half" idx="10"/>
          </p:nvPr>
        </p:nvSpPr>
        <p:spPr/>
        <p:txBody>
          <a:bodyPr/>
          <a:lstStyle/>
          <a:p>
            <a:fld id="{3BFF7EDD-7C35-4A81-9CF5-4368148AB30D}" type="datetimeFigureOut">
              <a:rPr lang="en-US" smtClean="0"/>
              <a:t>9/9/2026</a:t>
            </a:fld>
            <a:endParaRPr lang="en-US"/>
          </a:p>
        </p:txBody>
      </p:sp>
      <p:sp>
        <p:nvSpPr>
          <p:cNvPr id="5" name="Footer Placeholder 4">
            <a:extLst>
              <a:ext uri="{FF2B5EF4-FFF2-40B4-BE49-F238E27FC236}">
                <a16:creationId xmlns:a16="http://schemas.microsoft.com/office/drawing/2014/main" id="{74F18E0B-B075-50B7-1A2D-7FF7C00157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CA1519-2B83-D44D-CE19-B4E894984DBD}"/>
              </a:ext>
            </a:extLst>
          </p:cNvPr>
          <p:cNvSpPr>
            <a:spLocks noGrp="1"/>
          </p:cNvSpPr>
          <p:nvPr>
            <p:ph type="sldNum" sz="quarter" idx="12"/>
          </p:nvPr>
        </p:nvSpPr>
        <p:spPr/>
        <p:txBody>
          <a:bodyPr/>
          <a:lstStyle/>
          <a:p>
            <a:fld id="{584B0271-23DF-4E5A-92D1-D8E2CAAC77DA}" type="slidenum">
              <a:rPr lang="en-US" smtClean="0"/>
              <a:t>‹#›</a:t>
            </a:fld>
            <a:endParaRPr lang="en-US"/>
          </a:p>
        </p:txBody>
      </p:sp>
    </p:spTree>
    <p:extLst>
      <p:ext uri="{BB962C8B-B14F-4D97-AF65-F5344CB8AC3E}">
        <p14:creationId xmlns:p14="http://schemas.microsoft.com/office/powerpoint/2010/main" val="296435091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CA830-1736-ED4F-3540-9F0AB0A292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9B5CDB8-9BF3-7D56-7796-9F5085197D0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975B99-89DE-4E95-9409-9D91B39A4AE4}"/>
              </a:ext>
            </a:extLst>
          </p:cNvPr>
          <p:cNvSpPr>
            <a:spLocks noGrp="1"/>
          </p:cNvSpPr>
          <p:nvPr>
            <p:ph type="dt" sz="half" idx="10"/>
          </p:nvPr>
        </p:nvSpPr>
        <p:spPr/>
        <p:txBody>
          <a:bodyPr/>
          <a:lstStyle/>
          <a:p>
            <a:fld id="{3BFF7EDD-7C35-4A81-9CF5-4368148AB30D}" type="datetimeFigureOut">
              <a:rPr lang="en-US" smtClean="0"/>
              <a:t>9/9/2026</a:t>
            </a:fld>
            <a:endParaRPr lang="en-US"/>
          </a:p>
        </p:txBody>
      </p:sp>
      <p:sp>
        <p:nvSpPr>
          <p:cNvPr id="5" name="Footer Placeholder 4">
            <a:extLst>
              <a:ext uri="{FF2B5EF4-FFF2-40B4-BE49-F238E27FC236}">
                <a16:creationId xmlns:a16="http://schemas.microsoft.com/office/drawing/2014/main" id="{57A3732F-BDBA-BD5D-2C56-D653A4D952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CA9104-0DF9-D6AA-3DFA-4FC0105FAD95}"/>
              </a:ext>
            </a:extLst>
          </p:cNvPr>
          <p:cNvSpPr>
            <a:spLocks noGrp="1"/>
          </p:cNvSpPr>
          <p:nvPr>
            <p:ph type="sldNum" sz="quarter" idx="12"/>
          </p:nvPr>
        </p:nvSpPr>
        <p:spPr/>
        <p:txBody>
          <a:bodyPr/>
          <a:lstStyle/>
          <a:p>
            <a:fld id="{584B0271-23DF-4E5A-92D1-D8E2CAAC77DA}" type="slidenum">
              <a:rPr lang="en-US" smtClean="0"/>
              <a:t>‹#›</a:t>
            </a:fld>
            <a:endParaRPr lang="en-US"/>
          </a:p>
        </p:txBody>
      </p:sp>
    </p:spTree>
    <p:extLst>
      <p:ext uri="{BB962C8B-B14F-4D97-AF65-F5344CB8AC3E}">
        <p14:creationId xmlns:p14="http://schemas.microsoft.com/office/powerpoint/2010/main" val="362297579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4DE27-A692-10E9-F584-8EC0A08066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B82372-73A2-9352-E2CA-68865DA4D1E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455031-9F94-15A9-9A27-5E17F25B2D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E62647-0A61-8197-816E-307FBAB4D333}"/>
              </a:ext>
            </a:extLst>
          </p:cNvPr>
          <p:cNvSpPr>
            <a:spLocks noGrp="1"/>
          </p:cNvSpPr>
          <p:nvPr>
            <p:ph type="dt" sz="half" idx="10"/>
          </p:nvPr>
        </p:nvSpPr>
        <p:spPr/>
        <p:txBody>
          <a:bodyPr/>
          <a:lstStyle/>
          <a:p>
            <a:fld id="{3BFF7EDD-7C35-4A81-9CF5-4368148AB30D}" type="datetimeFigureOut">
              <a:rPr lang="en-US" smtClean="0"/>
              <a:t>9/9/2026</a:t>
            </a:fld>
            <a:endParaRPr lang="en-US"/>
          </a:p>
        </p:txBody>
      </p:sp>
      <p:sp>
        <p:nvSpPr>
          <p:cNvPr id="6" name="Footer Placeholder 5">
            <a:extLst>
              <a:ext uri="{FF2B5EF4-FFF2-40B4-BE49-F238E27FC236}">
                <a16:creationId xmlns:a16="http://schemas.microsoft.com/office/drawing/2014/main" id="{0653CB55-AA51-A457-E190-3CB6F939D8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0594F2-1591-2A1D-5EEC-9E22093455D3}"/>
              </a:ext>
            </a:extLst>
          </p:cNvPr>
          <p:cNvSpPr>
            <a:spLocks noGrp="1"/>
          </p:cNvSpPr>
          <p:nvPr>
            <p:ph type="sldNum" sz="quarter" idx="12"/>
          </p:nvPr>
        </p:nvSpPr>
        <p:spPr/>
        <p:txBody>
          <a:bodyPr/>
          <a:lstStyle/>
          <a:p>
            <a:fld id="{584B0271-23DF-4E5A-92D1-D8E2CAAC77DA}" type="slidenum">
              <a:rPr lang="en-US" smtClean="0"/>
              <a:t>‹#›</a:t>
            </a:fld>
            <a:endParaRPr lang="en-US"/>
          </a:p>
        </p:txBody>
      </p:sp>
    </p:spTree>
    <p:extLst>
      <p:ext uri="{BB962C8B-B14F-4D97-AF65-F5344CB8AC3E}">
        <p14:creationId xmlns:p14="http://schemas.microsoft.com/office/powerpoint/2010/main" val="25865476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E78F8-DC38-94F3-6074-492CB7F810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B877420-F0BF-5EBF-1F0F-AE13AB1FF8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11CCA0-A050-A29C-288D-0551095563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FB3BC9E-5391-A18E-1302-CD38BB6010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E5D5D9-57CE-94E8-27A0-30986E02C7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3613B84-59CF-3327-288F-303A6550E3E8}"/>
              </a:ext>
            </a:extLst>
          </p:cNvPr>
          <p:cNvSpPr>
            <a:spLocks noGrp="1"/>
          </p:cNvSpPr>
          <p:nvPr>
            <p:ph type="dt" sz="half" idx="10"/>
          </p:nvPr>
        </p:nvSpPr>
        <p:spPr/>
        <p:txBody>
          <a:bodyPr/>
          <a:lstStyle/>
          <a:p>
            <a:fld id="{3BFF7EDD-7C35-4A81-9CF5-4368148AB30D}" type="datetimeFigureOut">
              <a:rPr lang="en-US" smtClean="0"/>
              <a:t>9/9/2026</a:t>
            </a:fld>
            <a:endParaRPr lang="en-US"/>
          </a:p>
        </p:txBody>
      </p:sp>
      <p:sp>
        <p:nvSpPr>
          <p:cNvPr id="8" name="Footer Placeholder 7">
            <a:extLst>
              <a:ext uri="{FF2B5EF4-FFF2-40B4-BE49-F238E27FC236}">
                <a16:creationId xmlns:a16="http://schemas.microsoft.com/office/drawing/2014/main" id="{CAF02983-5CF4-E432-8D9D-F3302851B96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CE202EA-F82B-4B65-AE3E-8BD56E96C211}"/>
              </a:ext>
            </a:extLst>
          </p:cNvPr>
          <p:cNvSpPr>
            <a:spLocks noGrp="1"/>
          </p:cNvSpPr>
          <p:nvPr>
            <p:ph type="sldNum" sz="quarter" idx="12"/>
          </p:nvPr>
        </p:nvSpPr>
        <p:spPr/>
        <p:txBody>
          <a:bodyPr/>
          <a:lstStyle/>
          <a:p>
            <a:fld id="{584B0271-23DF-4E5A-92D1-D8E2CAAC77DA}" type="slidenum">
              <a:rPr lang="en-US" smtClean="0"/>
              <a:t>‹#›</a:t>
            </a:fld>
            <a:endParaRPr lang="en-US"/>
          </a:p>
        </p:txBody>
      </p:sp>
    </p:spTree>
    <p:extLst>
      <p:ext uri="{BB962C8B-B14F-4D97-AF65-F5344CB8AC3E}">
        <p14:creationId xmlns:p14="http://schemas.microsoft.com/office/powerpoint/2010/main" val="297091090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02B84-FF1F-8D55-5BAB-24C9772E378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6BE87FD-514A-88C0-AAB7-B87AFF8A6FFF}"/>
              </a:ext>
            </a:extLst>
          </p:cNvPr>
          <p:cNvSpPr>
            <a:spLocks noGrp="1"/>
          </p:cNvSpPr>
          <p:nvPr>
            <p:ph type="dt" sz="half" idx="10"/>
          </p:nvPr>
        </p:nvSpPr>
        <p:spPr/>
        <p:txBody>
          <a:bodyPr/>
          <a:lstStyle/>
          <a:p>
            <a:fld id="{3BFF7EDD-7C35-4A81-9CF5-4368148AB30D}" type="datetimeFigureOut">
              <a:rPr lang="en-US" smtClean="0"/>
              <a:t>9/9/2026</a:t>
            </a:fld>
            <a:endParaRPr lang="en-US"/>
          </a:p>
        </p:txBody>
      </p:sp>
      <p:sp>
        <p:nvSpPr>
          <p:cNvPr id="4" name="Footer Placeholder 3">
            <a:extLst>
              <a:ext uri="{FF2B5EF4-FFF2-40B4-BE49-F238E27FC236}">
                <a16:creationId xmlns:a16="http://schemas.microsoft.com/office/drawing/2014/main" id="{A6E1993C-4B82-53AB-5090-A66373AB33D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516BAF8-D18E-9A34-8769-C0B0636BFA18}"/>
              </a:ext>
            </a:extLst>
          </p:cNvPr>
          <p:cNvSpPr>
            <a:spLocks noGrp="1"/>
          </p:cNvSpPr>
          <p:nvPr>
            <p:ph type="sldNum" sz="quarter" idx="12"/>
          </p:nvPr>
        </p:nvSpPr>
        <p:spPr/>
        <p:txBody>
          <a:bodyPr/>
          <a:lstStyle/>
          <a:p>
            <a:fld id="{584B0271-23DF-4E5A-92D1-D8E2CAAC77DA}" type="slidenum">
              <a:rPr lang="en-US" smtClean="0"/>
              <a:t>‹#›</a:t>
            </a:fld>
            <a:endParaRPr lang="en-US"/>
          </a:p>
        </p:txBody>
      </p:sp>
    </p:spTree>
    <p:extLst>
      <p:ext uri="{BB962C8B-B14F-4D97-AF65-F5344CB8AC3E}">
        <p14:creationId xmlns:p14="http://schemas.microsoft.com/office/powerpoint/2010/main" val="17349387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4C0DEF-D9E2-4EC7-6605-3E3A5C0C2A7C}"/>
              </a:ext>
            </a:extLst>
          </p:cNvPr>
          <p:cNvSpPr>
            <a:spLocks noGrp="1"/>
          </p:cNvSpPr>
          <p:nvPr>
            <p:ph type="dt" sz="half" idx="10"/>
          </p:nvPr>
        </p:nvSpPr>
        <p:spPr/>
        <p:txBody>
          <a:bodyPr/>
          <a:lstStyle/>
          <a:p>
            <a:fld id="{3BFF7EDD-7C35-4A81-9CF5-4368148AB30D}" type="datetimeFigureOut">
              <a:rPr lang="en-US" smtClean="0"/>
              <a:t>9/9/2026</a:t>
            </a:fld>
            <a:endParaRPr lang="en-US"/>
          </a:p>
        </p:txBody>
      </p:sp>
      <p:sp>
        <p:nvSpPr>
          <p:cNvPr id="3" name="Footer Placeholder 2">
            <a:extLst>
              <a:ext uri="{FF2B5EF4-FFF2-40B4-BE49-F238E27FC236}">
                <a16:creationId xmlns:a16="http://schemas.microsoft.com/office/drawing/2014/main" id="{286A69ED-B1A4-ADCA-B9F7-4D830405134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61BD36F-6268-28C7-E8E6-94E82E827AA4}"/>
              </a:ext>
            </a:extLst>
          </p:cNvPr>
          <p:cNvSpPr>
            <a:spLocks noGrp="1"/>
          </p:cNvSpPr>
          <p:nvPr>
            <p:ph type="sldNum" sz="quarter" idx="12"/>
          </p:nvPr>
        </p:nvSpPr>
        <p:spPr/>
        <p:txBody>
          <a:bodyPr/>
          <a:lstStyle/>
          <a:p>
            <a:fld id="{584B0271-23DF-4E5A-92D1-D8E2CAAC77DA}" type="slidenum">
              <a:rPr lang="en-US" smtClean="0"/>
              <a:t>‹#›</a:t>
            </a:fld>
            <a:endParaRPr lang="en-US"/>
          </a:p>
        </p:txBody>
      </p:sp>
    </p:spTree>
    <p:extLst>
      <p:ext uri="{BB962C8B-B14F-4D97-AF65-F5344CB8AC3E}">
        <p14:creationId xmlns:p14="http://schemas.microsoft.com/office/powerpoint/2010/main" val="11301794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BB434-E0A8-DFF1-4E37-506CB10E22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BAD8C7D-2775-1759-55D8-F4816C21DA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E5A9EAD-32DF-A566-392A-7364B4FAD6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5A9F3A-70CB-45C9-D9A9-583FE029B9C6}"/>
              </a:ext>
            </a:extLst>
          </p:cNvPr>
          <p:cNvSpPr>
            <a:spLocks noGrp="1"/>
          </p:cNvSpPr>
          <p:nvPr>
            <p:ph type="dt" sz="half" idx="10"/>
          </p:nvPr>
        </p:nvSpPr>
        <p:spPr/>
        <p:txBody>
          <a:bodyPr/>
          <a:lstStyle/>
          <a:p>
            <a:fld id="{3BFF7EDD-7C35-4A81-9CF5-4368148AB30D}" type="datetimeFigureOut">
              <a:rPr lang="en-US" smtClean="0"/>
              <a:t>9/9/2026</a:t>
            </a:fld>
            <a:endParaRPr lang="en-US"/>
          </a:p>
        </p:txBody>
      </p:sp>
      <p:sp>
        <p:nvSpPr>
          <p:cNvPr id="6" name="Footer Placeholder 5">
            <a:extLst>
              <a:ext uri="{FF2B5EF4-FFF2-40B4-BE49-F238E27FC236}">
                <a16:creationId xmlns:a16="http://schemas.microsoft.com/office/drawing/2014/main" id="{1461BC61-1108-AE81-F5D0-7C4527B93D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0E3734-0ADC-390F-770F-A291E99570CB}"/>
              </a:ext>
            </a:extLst>
          </p:cNvPr>
          <p:cNvSpPr>
            <a:spLocks noGrp="1"/>
          </p:cNvSpPr>
          <p:nvPr>
            <p:ph type="sldNum" sz="quarter" idx="12"/>
          </p:nvPr>
        </p:nvSpPr>
        <p:spPr/>
        <p:txBody>
          <a:bodyPr/>
          <a:lstStyle/>
          <a:p>
            <a:fld id="{584B0271-23DF-4E5A-92D1-D8E2CAAC77DA}" type="slidenum">
              <a:rPr lang="en-US" smtClean="0"/>
              <a:t>‹#›</a:t>
            </a:fld>
            <a:endParaRPr lang="en-US"/>
          </a:p>
        </p:txBody>
      </p:sp>
    </p:spTree>
    <p:extLst>
      <p:ext uri="{BB962C8B-B14F-4D97-AF65-F5344CB8AC3E}">
        <p14:creationId xmlns:p14="http://schemas.microsoft.com/office/powerpoint/2010/main" val="376553610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AB6EE-F9A5-9CE9-6FDC-82405A40A4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3DDB1FE-454B-D634-F373-11A4DC99ED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1A6A5A-F2EA-3C82-A3A7-D21BD3C0C4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CC74E34-AB64-E5EC-CF2C-5A9A97239577}"/>
              </a:ext>
            </a:extLst>
          </p:cNvPr>
          <p:cNvSpPr>
            <a:spLocks noGrp="1"/>
          </p:cNvSpPr>
          <p:nvPr>
            <p:ph type="dt" sz="half" idx="10"/>
          </p:nvPr>
        </p:nvSpPr>
        <p:spPr/>
        <p:txBody>
          <a:bodyPr/>
          <a:lstStyle/>
          <a:p>
            <a:fld id="{3BFF7EDD-7C35-4A81-9CF5-4368148AB30D}" type="datetimeFigureOut">
              <a:rPr lang="en-US" smtClean="0"/>
              <a:t>9/9/2026</a:t>
            </a:fld>
            <a:endParaRPr lang="en-US"/>
          </a:p>
        </p:txBody>
      </p:sp>
      <p:sp>
        <p:nvSpPr>
          <p:cNvPr id="6" name="Footer Placeholder 5">
            <a:extLst>
              <a:ext uri="{FF2B5EF4-FFF2-40B4-BE49-F238E27FC236}">
                <a16:creationId xmlns:a16="http://schemas.microsoft.com/office/drawing/2014/main" id="{E15FCD3F-7C03-B9DE-E12B-834298DD0B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D482CE0-25E5-A569-DC68-682A7F586B4A}"/>
              </a:ext>
            </a:extLst>
          </p:cNvPr>
          <p:cNvSpPr>
            <a:spLocks noGrp="1"/>
          </p:cNvSpPr>
          <p:nvPr>
            <p:ph type="sldNum" sz="quarter" idx="12"/>
          </p:nvPr>
        </p:nvSpPr>
        <p:spPr/>
        <p:txBody>
          <a:bodyPr/>
          <a:lstStyle/>
          <a:p>
            <a:fld id="{584B0271-23DF-4E5A-92D1-D8E2CAAC77DA}" type="slidenum">
              <a:rPr lang="en-US" smtClean="0"/>
              <a:t>‹#›</a:t>
            </a:fld>
            <a:endParaRPr lang="en-US"/>
          </a:p>
        </p:txBody>
      </p:sp>
    </p:spTree>
    <p:extLst>
      <p:ext uri="{BB962C8B-B14F-4D97-AF65-F5344CB8AC3E}">
        <p14:creationId xmlns:p14="http://schemas.microsoft.com/office/powerpoint/2010/main" val="147375326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70630-40A1-FFD2-47E9-0FB542C6AB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446F44-9930-77C3-0C17-F74D29D4F9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9609DE-DB9E-23F1-4778-03E7A24A2D09}"/>
              </a:ext>
            </a:extLst>
          </p:cNvPr>
          <p:cNvSpPr>
            <a:spLocks noGrp="1"/>
          </p:cNvSpPr>
          <p:nvPr>
            <p:ph type="dt" sz="half" idx="10"/>
          </p:nvPr>
        </p:nvSpPr>
        <p:spPr/>
        <p:txBody>
          <a:bodyPr/>
          <a:lstStyle/>
          <a:p>
            <a:fld id="{3BFF7EDD-7C35-4A81-9CF5-4368148AB30D}" type="datetimeFigureOut">
              <a:rPr lang="en-US" smtClean="0"/>
              <a:t>9/9/2026</a:t>
            </a:fld>
            <a:endParaRPr lang="en-US"/>
          </a:p>
        </p:txBody>
      </p:sp>
      <p:sp>
        <p:nvSpPr>
          <p:cNvPr id="5" name="Footer Placeholder 4">
            <a:extLst>
              <a:ext uri="{FF2B5EF4-FFF2-40B4-BE49-F238E27FC236}">
                <a16:creationId xmlns:a16="http://schemas.microsoft.com/office/drawing/2014/main" id="{ECFDC79D-B071-15EB-FE84-36BBB769A5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BAC6F8-26BA-5F4D-2CAC-6411CB7378F9}"/>
              </a:ext>
            </a:extLst>
          </p:cNvPr>
          <p:cNvSpPr>
            <a:spLocks noGrp="1"/>
          </p:cNvSpPr>
          <p:nvPr>
            <p:ph type="sldNum" sz="quarter" idx="12"/>
          </p:nvPr>
        </p:nvSpPr>
        <p:spPr/>
        <p:txBody>
          <a:bodyPr/>
          <a:lstStyle/>
          <a:p>
            <a:fld id="{584B0271-23DF-4E5A-92D1-D8E2CAAC77DA}" type="slidenum">
              <a:rPr lang="en-US" smtClean="0"/>
              <a:t>‹#›</a:t>
            </a:fld>
            <a:endParaRPr lang="en-US"/>
          </a:p>
        </p:txBody>
      </p:sp>
    </p:spTree>
    <p:extLst>
      <p:ext uri="{BB962C8B-B14F-4D97-AF65-F5344CB8AC3E}">
        <p14:creationId xmlns:p14="http://schemas.microsoft.com/office/powerpoint/2010/main" val="418019721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EA3009-00C8-1D07-8F8B-D7FEFF9580F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7E1DD7-CD88-8B35-3D06-6483964600A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2F9BDC-9107-F05D-8F88-9D26328B6ABE}"/>
              </a:ext>
            </a:extLst>
          </p:cNvPr>
          <p:cNvSpPr>
            <a:spLocks noGrp="1"/>
          </p:cNvSpPr>
          <p:nvPr>
            <p:ph type="dt" sz="half" idx="10"/>
          </p:nvPr>
        </p:nvSpPr>
        <p:spPr/>
        <p:txBody>
          <a:bodyPr/>
          <a:lstStyle/>
          <a:p>
            <a:fld id="{3BFF7EDD-7C35-4A81-9CF5-4368148AB30D}" type="datetimeFigureOut">
              <a:rPr lang="en-US" smtClean="0"/>
              <a:t>9/9/2026</a:t>
            </a:fld>
            <a:endParaRPr lang="en-US"/>
          </a:p>
        </p:txBody>
      </p:sp>
      <p:sp>
        <p:nvSpPr>
          <p:cNvPr id="5" name="Footer Placeholder 4">
            <a:extLst>
              <a:ext uri="{FF2B5EF4-FFF2-40B4-BE49-F238E27FC236}">
                <a16:creationId xmlns:a16="http://schemas.microsoft.com/office/drawing/2014/main" id="{4149604B-F3CA-DCF9-AF56-626722A653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5630BE-EACF-87C5-FFDC-C75D7D97DB1C}"/>
              </a:ext>
            </a:extLst>
          </p:cNvPr>
          <p:cNvSpPr>
            <a:spLocks noGrp="1"/>
          </p:cNvSpPr>
          <p:nvPr>
            <p:ph type="sldNum" sz="quarter" idx="12"/>
          </p:nvPr>
        </p:nvSpPr>
        <p:spPr/>
        <p:txBody>
          <a:bodyPr/>
          <a:lstStyle/>
          <a:p>
            <a:fld id="{584B0271-23DF-4E5A-92D1-D8E2CAAC77DA}" type="slidenum">
              <a:rPr lang="en-US" smtClean="0"/>
              <a:t>‹#›</a:t>
            </a:fld>
            <a:endParaRPr lang="en-US"/>
          </a:p>
        </p:txBody>
      </p:sp>
    </p:spTree>
    <p:extLst>
      <p:ext uri="{BB962C8B-B14F-4D97-AF65-F5344CB8AC3E}">
        <p14:creationId xmlns:p14="http://schemas.microsoft.com/office/powerpoint/2010/main" val="112251994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cSld name="Intro Title Picture">
    <p:bg bwMode="ltGray">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White cover"/>
          <p:cNvSpPr/>
          <p:nvPr userDrawn="1"/>
        </p:nvSpPr>
        <p:spPr bwMode="white">
          <a:xfrm>
            <a:off x="3" y="0"/>
            <a:ext cx="12191998" cy="1619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800"/>
          </a:p>
        </p:txBody>
      </p:sp>
      <p:sp>
        <p:nvSpPr>
          <p:cNvPr id="2" name="Subhead"/>
          <p:cNvSpPr>
            <a:spLocks noGrp="1"/>
          </p:cNvSpPr>
          <p:nvPr>
            <p:ph type="ctrTitle" hasCustomPrompt="1"/>
          </p:nvPr>
        </p:nvSpPr>
        <p:spPr>
          <a:xfrm>
            <a:off x="540986" y="4360703"/>
            <a:ext cx="3581328" cy="360000"/>
          </a:xfrm>
        </p:spPr>
        <p:txBody>
          <a:bodyPr lIns="0" tIns="0" rIns="0" bIns="0" anchor="t" anchorCtr="0">
            <a:noAutofit/>
          </a:bodyPr>
          <a:lstStyle>
            <a:lvl1pPr algn="l">
              <a:defRPr sz="1800" b="1">
                <a:solidFill>
                  <a:schemeClr val="bg1"/>
                </a:solidFill>
              </a:defRPr>
            </a:lvl1pPr>
          </a:lstStyle>
          <a:p>
            <a:r>
              <a:rPr lang="en-US"/>
              <a:t>Optional subhead</a:t>
            </a:r>
            <a:endParaRPr lang="en-US" noProof="0"/>
          </a:p>
        </p:txBody>
      </p:sp>
      <p:sp>
        <p:nvSpPr>
          <p:cNvPr id="3" name="Headline"/>
          <p:cNvSpPr>
            <a:spLocks noGrp="1"/>
          </p:cNvSpPr>
          <p:nvPr>
            <p:ph type="subTitle" idx="1" hasCustomPrompt="1"/>
          </p:nvPr>
        </p:nvSpPr>
        <p:spPr bwMode="black">
          <a:xfrm>
            <a:off x="540987" y="1915073"/>
            <a:ext cx="5472742" cy="2400452"/>
          </a:xfrm>
        </p:spPr>
        <p:txBody>
          <a:bodyPr lIns="0" tIns="0" rIns="0" bIns="0" anchor="b">
            <a:noAutofit/>
          </a:bodyPr>
          <a:lstStyle>
            <a:lvl1pPr marL="0" marR="0" indent="0" algn="l" defTabSz="914400" rtl="0" eaLnBrk="1" fontAlgn="auto" latinLnBrk="0" hangingPunct="1">
              <a:lnSpc>
                <a:spcPct val="85000"/>
              </a:lnSpc>
              <a:spcBef>
                <a:spcPts val="0"/>
              </a:spcBef>
              <a:spcAft>
                <a:spcPts val="0"/>
              </a:spcAft>
              <a:buClrTx/>
              <a:buSzTx/>
              <a:buFont typeface="Arial" panose="020B0604020202020204" pitchFamily="34" charset="0"/>
              <a:buNone/>
              <a:tabLst/>
              <a:defRPr sz="5200" b="1" baseline="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Headline </a:t>
            </a:r>
            <a:br>
              <a:rPr lang="en-US"/>
            </a:br>
            <a:r>
              <a:rPr lang="en-US"/>
              <a:t>Calibri Bold 52 </a:t>
            </a:r>
            <a:r>
              <a:rPr lang="en-US" err="1"/>
              <a:t>pt</a:t>
            </a:r>
            <a:endParaRPr lang="en-US"/>
          </a:p>
        </p:txBody>
      </p:sp>
      <p:sp>
        <p:nvSpPr>
          <p:cNvPr id="22" name="Presenter"/>
          <p:cNvSpPr>
            <a:spLocks noGrp="1"/>
          </p:cNvSpPr>
          <p:nvPr>
            <p:ph type="body" sz="quarter" idx="10" hasCustomPrompt="1"/>
          </p:nvPr>
        </p:nvSpPr>
        <p:spPr>
          <a:xfrm>
            <a:off x="540986" y="5089352"/>
            <a:ext cx="3581328" cy="541015"/>
          </a:xfrm>
        </p:spPr>
        <p:txBody>
          <a:bodyPr lIns="0" tIns="0" rIns="0" bIns="0" anchor="b" anchorCtr="0">
            <a:noAutofit/>
          </a:bodyPr>
          <a:lstStyle>
            <a:lvl1pPr marL="0" indent="0">
              <a:lnSpc>
                <a:spcPct val="100000"/>
              </a:lnSpc>
              <a:spcBef>
                <a:spcPts val="0"/>
              </a:spcBef>
              <a:buNone/>
              <a:defRPr sz="1600" b="0">
                <a:solidFill>
                  <a:schemeClr val="bg1"/>
                </a:solidFill>
              </a:defRPr>
            </a:lvl1pPr>
          </a:lstStyle>
          <a:p>
            <a:r>
              <a:rPr lang="en-US"/>
              <a:t>Presenter Calibri 16 </a:t>
            </a:r>
            <a:r>
              <a:rPr lang="en-US" err="1"/>
              <a:t>pt</a:t>
            </a:r>
            <a:br>
              <a:rPr lang="en-US"/>
            </a:br>
            <a:r>
              <a:rPr lang="en-US"/>
              <a:t>English, Month 20XX</a:t>
            </a:r>
          </a:p>
        </p:txBody>
      </p:sp>
      <p:sp>
        <p:nvSpPr>
          <p:cNvPr id="5" name="Restricted"/>
          <p:cNvSpPr txBox="1"/>
          <p:nvPr userDrawn="1"/>
        </p:nvSpPr>
        <p:spPr>
          <a:xfrm>
            <a:off x="8071513" y="6519470"/>
            <a:ext cx="3577722" cy="153888"/>
          </a:xfrm>
          <a:prstGeom prst="rect">
            <a:avLst/>
          </a:prstGeom>
          <a:noFill/>
        </p:spPr>
        <p:txBody>
          <a:bodyPr wrap="square" lIns="0" tIns="0" rIns="0" bIns="0" rtlCol="0">
            <a:spAutoFit/>
          </a:bodyPr>
          <a:lstStyle/>
          <a:p>
            <a:pPr algn="r"/>
            <a:r>
              <a:rPr lang="de-DE" sz="1000" err="1">
                <a:solidFill>
                  <a:schemeClr val="bg1"/>
                </a:solidFill>
              </a:rPr>
              <a:t>Restricted</a:t>
            </a:r>
            <a:r>
              <a:rPr lang="de-DE" sz="1000">
                <a:solidFill>
                  <a:schemeClr val="bg1"/>
                </a:solidFill>
              </a:rPr>
              <a:t> © Siemens </a:t>
            </a:r>
            <a:r>
              <a:rPr lang="de-DE" sz="1000" err="1">
                <a:solidFill>
                  <a:schemeClr val="bg1"/>
                </a:solidFill>
              </a:rPr>
              <a:t>Healthineers</a:t>
            </a:r>
            <a:r>
              <a:rPr lang="de-DE" sz="1000">
                <a:solidFill>
                  <a:schemeClr val="bg1"/>
                </a:solidFill>
              </a:rPr>
              <a:t>, 2022</a:t>
            </a:r>
          </a:p>
        </p:txBody>
      </p:sp>
      <p:pic>
        <p:nvPicPr>
          <p:cNvPr id="11" name="Siemens Healthineers logo">
            <a:extLst>
              <a:ext uri="{FF2B5EF4-FFF2-40B4-BE49-F238E27FC236}">
                <a16:creationId xmlns:a16="http://schemas.microsoft.com/office/drawing/2014/main" id="{3E87284A-01A1-458D-9F58-125C59E2B1E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544902" y="497115"/>
            <a:ext cx="2488536" cy="592209"/>
          </a:xfrm>
          <a:prstGeom prst="rect">
            <a:avLst/>
          </a:prstGeom>
        </p:spPr>
      </p:pic>
      <p:sp>
        <p:nvSpPr>
          <p:cNvPr id="12" name="Abgerundetes Rechteck 8">
            <a:extLst>
              <a:ext uri="{FF2B5EF4-FFF2-40B4-BE49-F238E27FC236}">
                <a16:creationId xmlns:a16="http://schemas.microsoft.com/office/drawing/2014/main" id="{30D7F9CD-8B83-4F18-B10F-001936C27D9A}"/>
              </a:ext>
            </a:extLst>
          </p:cNvPr>
          <p:cNvSpPr/>
          <p:nvPr userDrawn="1"/>
        </p:nvSpPr>
        <p:spPr>
          <a:xfrm>
            <a:off x="12583338" y="5407844"/>
            <a:ext cx="1803287" cy="1450157"/>
          </a:xfrm>
          <a:prstGeom prst="roundRect">
            <a:avLst>
              <a:gd name="adj" fmla="val 0"/>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solidFill>
                  <a:schemeClr val="tx1"/>
                </a:solidFill>
                <a:latin typeface="+mn-lt"/>
              </a:rPr>
              <a:t>The animation</a:t>
            </a:r>
            <a:r>
              <a:rPr lang="en-US" sz="1100">
                <a:solidFill>
                  <a:schemeClr val="tx1"/>
                </a:solidFill>
                <a:latin typeface="+mn-lt"/>
              </a:rPr>
              <a:t> </a:t>
            </a:r>
            <a:r>
              <a:rPr lang="en-US" sz="1100">
                <a:solidFill>
                  <a:schemeClr val="bg1"/>
                </a:solidFill>
                <a:latin typeface="+mn-lt"/>
              </a:rPr>
              <a:t>of the dot pulse </a:t>
            </a:r>
            <a:r>
              <a:rPr lang="en-US" sz="1100">
                <a:solidFill>
                  <a:schemeClr val="tx1"/>
                </a:solidFill>
                <a:latin typeface="+mn-lt"/>
              </a:rPr>
              <a:t>can be </a:t>
            </a:r>
            <a:r>
              <a:rPr lang="en-US" sz="1100">
                <a:solidFill>
                  <a:schemeClr val="tx1"/>
                </a:solidFill>
              </a:rPr>
              <a:t>optionally  </a:t>
            </a:r>
            <a:r>
              <a:rPr lang="en-US" sz="1100">
                <a:solidFill>
                  <a:schemeClr val="tx1"/>
                </a:solidFill>
                <a:latin typeface="+mn-lt"/>
              </a:rPr>
              <a:t>switched off on the master layout.</a:t>
            </a:r>
          </a:p>
          <a:p>
            <a:endParaRPr lang="en-US" sz="1100">
              <a:solidFill>
                <a:schemeClr val="bg1"/>
              </a:solidFill>
              <a:latin typeface="+mn-lt"/>
            </a:endParaRPr>
          </a:p>
          <a:p>
            <a:r>
              <a:rPr lang="en-US" sz="1100">
                <a:solidFill>
                  <a:schemeClr val="bg1"/>
                </a:solidFill>
                <a:latin typeface="+mn-lt"/>
              </a:rPr>
              <a:t>Go to View &gt; Slide Master</a:t>
            </a:r>
          </a:p>
          <a:p>
            <a:r>
              <a:rPr lang="en-US" sz="1100">
                <a:solidFill>
                  <a:schemeClr val="bg1"/>
                </a:solidFill>
                <a:latin typeface="+mn-lt"/>
              </a:rPr>
              <a:t>After that go to Animations &gt; Animations Pane.</a:t>
            </a:r>
          </a:p>
        </p:txBody>
      </p:sp>
      <p:pic>
        <p:nvPicPr>
          <p:cNvPr id="13" name="Dot pulse">
            <a:extLst>
              <a:ext uri="{FF2B5EF4-FFF2-40B4-BE49-F238E27FC236}">
                <a16:creationId xmlns:a16="http://schemas.microsoft.com/office/drawing/2014/main" id="{308C3086-C876-432D-8B3E-89699301CAE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386405" y="5999015"/>
            <a:ext cx="2831161" cy="144267"/>
          </a:xfrm>
          <a:prstGeom prst="rect">
            <a:avLst/>
          </a:prstGeom>
        </p:spPr>
      </p:pic>
      <p:sp>
        <p:nvSpPr>
          <p:cNvPr id="14" name="Abgerundetes Rechteck 8">
            <a:extLst>
              <a:ext uri="{FF2B5EF4-FFF2-40B4-BE49-F238E27FC236}">
                <a16:creationId xmlns:a16="http://schemas.microsoft.com/office/drawing/2014/main" id="{F28C118A-C910-4A30-B1F0-95D02F39904B}"/>
              </a:ext>
            </a:extLst>
          </p:cNvPr>
          <p:cNvSpPr/>
          <p:nvPr userDrawn="1"/>
        </p:nvSpPr>
        <p:spPr>
          <a:xfrm>
            <a:off x="12583338" y="4655790"/>
            <a:ext cx="1803287" cy="624002"/>
          </a:xfrm>
          <a:prstGeom prst="roundRect">
            <a:avLst>
              <a:gd name="adj" fmla="val 0"/>
            </a:avLst>
          </a:prstGeom>
          <a:solidFill>
            <a:srgbClr val="808080"/>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 tIns="36000" rIns="72000" bIns="3600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a:solidFill>
                  <a:schemeClr val="tx1"/>
                </a:solidFill>
                <a:latin typeface="+mn-lt"/>
              </a:rPr>
              <a:t>Select </a:t>
            </a:r>
            <a:r>
              <a:rPr lang="en-GB" sz="1100" b="1">
                <a:solidFill>
                  <a:schemeClr val="tx1"/>
                </a:solidFill>
                <a:latin typeface="+mn-lt"/>
              </a:rPr>
              <a:t>additional title motifs </a:t>
            </a:r>
            <a:r>
              <a:rPr lang="en-GB" sz="1100" b="0">
                <a:solidFill>
                  <a:schemeClr val="tx1"/>
                </a:solidFill>
                <a:latin typeface="+mn-lt"/>
              </a:rPr>
              <a:t>from the separate PPT </a:t>
            </a:r>
            <a:br>
              <a:rPr lang="en-GB" sz="1100" b="0">
                <a:solidFill>
                  <a:schemeClr val="tx1"/>
                </a:solidFill>
                <a:latin typeface="+mn-lt"/>
              </a:rPr>
            </a:br>
            <a:r>
              <a:rPr lang="en-GB" sz="1100" b="0">
                <a:solidFill>
                  <a:schemeClr val="tx1"/>
                </a:solidFill>
                <a:latin typeface="+mn-lt"/>
              </a:rPr>
              <a:t>“Title variations”.</a:t>
            </a:r>
            <a:endParaRPr lang="en-US" sz="1100">
              <a:solidFill>
                <a:schemeClr val="bg1"/>
              </a:solidFill>
              <a:latin typeface="+mn-lt"/>
            </a:endParaRPr>
          </a:p>
        </p:txBody>
      </p:sp>
      <p:grpSp>
        <p:nvGrpSpPr>
          <p:cNvPr id="15" name="Marker">
            <a:extLst>
              <a:ext uri="{FF2B5EF4-FFF2-40B4-BE49-F238E27FC236}">
                <a16:creationId xmlns:a16="http://schemas.microsoft.com/office/drawing/2014/main" id="{203C11FA-C801-422E-9F79-C2E5974841E6}"/>
              </a:ext>
            </a:extLst>
          </p:cNvPr>
          <p:cNvGrpSpPr/>
          <p:nvPr userDrawn="1"/>
        </p:nvGrpSpPr>
        <p:grpSpPr>
          <a:xfrm>
            <a:off x="-468854" y="-360000"/>
            <a:ext cx="13023340" cy="7578000"/>
            <a:chOff x="-468000" y="-360000"/>
            <a:chExt cx="12999600" cy="7578000"/>
          </a:xfrm>
        </p:grpSpPr>
        <p:cxnSp>
          <p:nvCxnSpPr>
            <p:cNvPr id="16" name="Gerade Verbindung 40">
              <a:extLst>
                <a:ext uri="{FF2B5EF4-FFF2-40B4-BE49-F238E27FC236}">
                  <a16:creationId xmlns:a16="http://schemas.microsoft.com/office/drawing/2014/main" id="{D031BCF9-84E8-418E-8AEE-B4A2B10E5918}"/>
                </a:ext>
              </a:extLst>
            </p:cNvPr>
            <p:cNvCxnSpPr/>
            <p:nvPr userDrawn="1"/>
          </p:nvCxnSpPr>
          <p:spPr>
            <a:xfrm>
              <a:off x="5400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7" name="Gerade Verbindung 42">
              <a:extLst>
                <a:ext uri="{FF2B5EF4-FFF2-40B4-BE49-F238E27FC236}">
                  <a16:creationId xmlns:a16="http://schemas.microsoft.com/office/drawing/2014/main" id="{1D25D2D7-52B1-4264-905E-74357A728837}"/>
                </a:ext>
              </a:extLst>
            </p:cNvPr>
            <p:cNvCxnSpPr/>
            <p:nvPr userDrawn="1"/>
          </p:nvCxnSpPr>
          <p:spPr>
            <a:xfrm>
              <a:off x="5400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8" name="Gerade Verbindung 45">
              <a:extLst>
                <a:ext uri="{FF2B5EF4-FFF2-40B4-BE49-F238E27FC236}">
                  <a16:creationId xmlns:a16="http://schemas.microsoft.com/office/drawing/2014/main" id="{85ECCCE4-B347-4562-8B5B-B3E088D3D159}"/>
                </a:ext>
              </a:extLst>
            </p:cNvPr>
            <p:cNvCxnSpPr/>
            <p:nvPr userDrawn="1"/>
          </p:nvCxnSpPr>
          <p:spPr>
            <a:xfrm>
              <a:off x="12996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Gerade Verbindung 46">
              <a:extLst>
                <a:ext uri="{FF2B5EF4-FFF2-40B4-BE49-F238E27FC236}">
                  <a16:creationId xmlns:a16="http://schemas.microsoft.com/office/drawing/2014/main" id="{315FF164-B668-4C95-AEA8-E6F5CC67C93A}"/>
                </a:ext>
              </a:extLst>
            </p:cNvPr>
            <p:cNvCxnSpPr/>
            <p:nvPr userDrawn="1"/>
          </p:nvCxnSpPr>
          <p:spPr>
            <a:xfrm>
              <a:off x="12996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0" name="Gerade Verbindung 48">
              <a:extLst>
                <a:ext uri="{FF2B5EF4-FFF2-40B4-BE49-F238E27FC236}">
                  <a16:creationId xmlns:a16="http://schemas.microsoft.com/office/drawing/2014/main" id="{36C0B5C8-A467-47E4-ACF3-2FCB141DA49B}"/>
                </a:ext>
              </a:extLst>
            </p:cNvPr>
            <p:cNvCxnSpPr/>
            <p:nvPr userDrawn="1"/>
          </p:nvCxnSpPr>
          <p:spPr>
            <a:xfrm>
              <a:off x="14796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Gerade Verbindung 49">
              <a:extLst>
                <a:ext uri="{FF2B5EF4-FFF2-40B4-BE49-F238E27FC236}">
                  <a16:creationId xmlns:a16="http://schemas.microsoft.com/office/drawing/2014/main" id="{8A8AE28F-68E3-4218-952B-C0FB3F688811}"/>
                </a:ext>
              </a:extLst>
            </p:cNvPr>
            <p:cNvCxnSpPr/>
            <p:nvPr userDrawn="1"/>
          </p:nvCxnSpPr>
          <p:spPr>
            <a:xfrm>
              <a:off x="14796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 name="Gerade Verbindung 51">
              <a:extLst>
                <a:ext uri="{FF2B5EF4-FFF2-40B4-BE49-F238E27FC236}">
                  <a16:creationId xmlns:a16="http://schemas.microsoft.com/office/drawing/2014/main" id="{3882FEFD-B94C-4415-AE3C-8086BDD12083}"/>
                </a:ext>
              </a:extLst>
            </p:cNvPr>
            <p:cNvCxnSpPr/>
            <p:nvPr userDrawn="1"/>
          </p:nvCxnSpPr>
          <p:spPr>
            <a:xfrm>
              <a:off x="22392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 name="Gerade Verbindung 52">
              <a:extLst>
                <a:ext uri="{FF2B5EF4-FFF2-40B4-BE49-F238E27FC236}">
                  <a16:creationId xmlns:a16="http://schemas.microsoft.com/office/drawing/2014/main" id="{9E1DB1E3-A940-41E6-9F3A-36C5C8601D04}"/>
                </a:ext>
              </a:extLst>
            </p:cNvPr>
            <p:cNvCxnSpPr/>
            <p:nvPr userDrawn="1"/>
          </p:nvCxnSpPr>
          <p:spPr>
            <a:xfrm>
              <a:off x="22392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 name="Gerade Verbindung 54">
              <a:extLst>
                <a:ext uri="{FF2B5EF4-FFF2-40B4-BE49-F238E27FC236}">
                  <a16:creationId xmlns:a16="http://schemas.microsoft.com/office/drawing/2014/main" id="{323BB452-D519-4469-9765-A3C850B79D11}"/>
                </a:ext>
              </a:extLst>
            </p:cNvPr>
            <p:cNvCxnSpPr/>
            <p:nvPr userDrawn="1"/>
          </p:nvCxnSpPr>
          <p:spPr>
            <a:xfrm>
              <a:off x="24192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6" name="Gerade Verbindung 55">
              <a:extLst>
                <a:ext uri="{FF2B5EF4-FFF2-40B4-BE49-F238E27FC236}">
                  <a16:creationId xmlns:a16="http://schemas.microsoft.com/office/drawing/2014/main" id="{29051F2C-2511-4120-AC66-085B495C7FA1}"/>
                </a:ext>
              </a:extLst>
            </p:cNvPr>
            <p:cNvCxnSpPr/>
            <p:nvPr userDrawn="1"/>
          </p:nvCxnSpPr>
          <p:spPr>
            <a:xfrm>
              <a:off x="24192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7" name="Gerade Verbindung 57">
              <a:extLst>
                <a:ext uri="{FF2B5EF4-FFF2-40B4-BE49-F238E27FC236}">
                  <a16:creationId xmlns:a16="http://schemas.microsoft.com/office/drawing/2014/main" id="{3430B135-E97B-47D7-8172-AFD15657CFE1}"/>
                </a:ext>
              </a:extLst>
            </p:cNvPr>
            <p:cNvCxnSpPr/>
            <p:nvPr userDrawn="1"/>
          </p:nvCxnSpPr>
          <p:spPr>
            <a:xfrm>
              <a:off x="31781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8" name="Gerade Verbindung 58">
              <a:extLst>
                <a:ext uri="{FF2B5EF4-FFF2-40B4-BE49-F238E27FC236}">
                  <a16:creationId xmlns:a16="http://schemas.microsoft.com/office/drawing/2014/main" id="{2C069331-5413-4B72-9AEA-08F8ADCC6545}"/>
                </a:ext>
              </a:extLst>
            </p:cNvPr>
            <p:cNvCxnSpPr/>
            <p:nvPr userDrawn="1"/>
          </p:nvCxnSpPr>
          <p:spPr>
            <a:xfrm>
              <a:off x="31781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9" name="Gerade Verbindung 60">
              <a:extLst>
                <a:ext uri="{FF2B5EF4-FFF2-40B4-BE49-F238E27FC236}">
                  <a16:creationId xmlns:a16="http://schemas.microsoft.com/office/drawing/2014/main" id="{D07E6B36-BA28-4E87-91F8-55139D3C3365}"/>
                </a:ext>
              </a:extLst>
            </p:cNvPr>
            <p:cNvCxnSpPr/>
            <p:nvPr userDrawn="1"/>
          </p:nvCxnSpPr>
          <p:spPr>
            <a:xfrm>
              <a:off x="335915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Gerade Verbindung 61">
              <a:extLst>
                <a:ext uri="{FF2B5EF4-FFF2-40B4-BE49-F238E27FC236}">
                  <a16:creationId xmlns:a16="http://schemas.microsoft.com/office/drawing/2014/main" id="{3C4A2EF8-87AB-4682-A30A-222A2FA12F0E}"/>
                </a:ext>
              </a:extLst>
            </p:cNvPr>
            <p:cNvCxnSpPr/>
            <p:nvPr userDrawn="1"/>
          </p:nvCxnSpPr>
          <p:spPr>
            <a:xfrm>
              <a:off x="335915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1" name="Gerade Verbindung 63">
              <a:extLst>
                <a:ext uri="{FF2B5EF4-FFF2-40B4-BE49-F238E27FC236}">
                  <a16:creationId xmlns:a16="http://schemas.microsoft.com/office/drawing/2014/main" id="{6257EF58-8D83-4A04-B443-F526CB33AE20}"/>
                </a:ext>
              </a:extLst>
            </p:cNvPr>
            <p:cNvCxnSpPr/>
            <p:nvPr userDrawn="1"/>
          </p:nvCxnSpPr>
          <p:spPr>
            <a:xfrm>
              <a:off x="41148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2" name="Gerade Verbindung 64">
              <a:extLst>
                <a:ext uri="{FF2B5EF4-FFF2-40B4-BE49-F238E27FC236}">
                  <a16:creationId xmlns:a16="http://schemas.microsoft.com/office/drawing/2014/main" id="{63906B93-993A-4648-B44A-2386B2441F01}"/>
                </a:ext>
              </a:extLst>
            </p:cNvPr>
            <p:cNvCxnSpPr/>
            <p:nvPr userDrawn="1"/>
          </p:nvCxnSpPr>
          <p:spPr>
            <a:xfrm>
              <a:off x="41148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Gerade Verbindung 66">
              <a:extLst>
                <a:ext uri="{FF2B5EF4-FFF2-40B4-BE49-F238E27FC236}">
                  <a16:creationId xmlns:a16="http://schemas.microsoft.com/office/drawing/2014/main" id="{B9C31A83-830E-4A5A-8314-DB3E89114FC2}"/>
                </a:ext>
              </a:extLst>
            </p:cNvPr>
            <p:cNvCxnSpPr/>
            <p:nvPr userDrawn="1"/>
          </p:nvCxnSpPr>
          <p:spPr>
            <a:xfrm>
              <a:off x="42957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4" name="Gerade Verbindung 67">
              <a:extLst>
                <a:ext uri="{FF2B5EF4-FFF2-40B4-BE49-F238E27FC236}">
                  <a16:creationId xmlns:a16="http://schemas.microsoft.com/office/drawing/2014/main" id="{CC8E7EF9-479C-4DB3-82D2-82C0CCC5D05F}"/>
                </a:ext>
              </a:extLst>
            </p:cNvPr>
            <p:cNvCxnSpPr/>
            <p:nvPr userDrawn="1"/>
          </p:nvCxnSpPr>
          <p:spPr>
            <a:xfrm>
              <a:off x="42957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Gerade Verbindung 69">
              <a:extLst>
                <a:ext uri="{FF2B5EF4-FFF2-40B4-BE49-F238E27FC236}">
                  <a16:creationId xmlns:a16="http://schemas.microsoft.com/office/drawing/2014/main" id="{BFC9E558-F3F8-4DAF-A516-33495045A13B}"/>
                </a:ext>
              </a:extLst>
            </p:cNvPr>
            <p:cNvCxnSpPr/>
            <p:nvPr userDrawn="1"/>
          </p:nvCxnSpPr>
          <p:spPr>
            <a:xfrm>
              <a:off x="50546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6" name="Gerade Verbindung 70">
              <a:extLst>
                <a:ext uri="{FF2B5EF4-FFF2-40B4-BE49-F238E27FC236}">
                  <a16:creationId xmlns:a16="http://schemas.microsoft.com/office/drawing/2014/main" id="{0504A52C-3752-40E6-95AB-794C2A68CC89}"/>
                </a:ext>
              </a:extLst>
            </p:cNvPr>
            <p:cNvCxnSpPr/>
            <p:nvPr userDrawn="1"/>
          </p:nvCxnSpPr>
          <p:spPr>
            <a:xfrm>
              <a:off x="50546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7" name="Gerade Verbindung 72">
              <a:extLst>
                <a:ext uri="{FF2B5EF4-FFF2-40B4-BE49-F238E27FC236}">
                  <a16:creationId xmlns:a16="http://schemas.microsoft.com/office/drawing/2014/main" id="{9BB79F82-2710-4AE1-BD2A-100F090EF68F}"/>
                </a:ext>
              </a:extLst>
            </p:cNvPr>
            <p:cNvCxnSpPr/>
            <p:nvPr userDrawn="1"/>
          </p:nvCxnSpPr>
          <p:spPr>
            <a:xfrm>
              <a:off x="52355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8" name="Gerade Verbindung 73">
              <a:extLst>
                <a:ext uri="{FF2B5EF4-FFF2-40B4-BE49-F238E27FC236}">
                  <a16:creationId xmlns:a16="http://schemas.microsoft.com/office/drawing/2014/main" id="{F36F7042-6F55-4FCB-BDE4-BD8F2223A01E}"/>
                </a:ext>
              </a:extLst>
            </p:cNvPr>
            <p:cNvCxnSpPr/>
            <p:nvPr userDrawn="1"/>
          </p:nvCxnSpPr>
          <p:spPr>
            <a:xfrm>
              <a:off x="52355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9" name="Gerade Verbindung 75">
              <a:extLst>
                <a:ext uri="{FF2B5EF4-FFF2-40B4-BE49-F238E27FC236}">
                  <a16:creationId xmlns:a16="http://schemas.microsoft.com/office/drawing/2014/main" id="{9C257BB2-225E-4BCC-873B-4B1BD0C0F232}"/>
                </a:ext>
              </a:extLst>
            </p:cNvPr>
            <p:cNvCxnSpPr/>
            <p:nvPr userDrawn="1"/>
          </p:nvCxnSpPr>
          <p:spPr>
            <a:xfrm>
              <a:off x="59944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0" name="Gerade Verbindung 76">
              <a:extLst>
                <a:ext uri="{FF2B5EF4-FFF2-40B4-BE49-F238E27FC236}">
                  <a16:creationId xmlns:a16="http://schemas.microsoft.com/office/drawing/2014/main" id="{8FEFE920-8C03-4463-975F-E8447FB83B5E}"/>
                </a:ext>
              </a:extLst>
            </p:cNvPr>
            <p:cNvCxnSpPr/>
            <p:nvPr userDrawn="1"/>
          </p:nvCxnSpPr>
          <p:spPr>
            <a:xfrm>
              <a:off x="59944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Gerade Verbindung 78">
              <a:extLst>
                <a:ext uri="{FF2B5EF4-FFF2-40B4-BE49-F238E27FC236}">
                  <a16:creationId xmlns:a16="http://schemas.microsoft.com/office/drawing/2014/main" id="{B158C3D5-4534-4AB7-8811-788588FA1D5A}"/>
                </a:ext>
              </a:extLst>
            </p:cNvPr>
            <p:cNvCxnSpPr/>
            <p:nvPr userDrawn="1"/>
          </p:nvCxnSpPr>
          <p:spPr>
            <a:xfrm>
              <a:off x="61753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2" name="Gerade Verbindung 79">
              <a:extLst>
                <a:ext uri="{FF2B5EF4-FFF2-40B4-BE49-F238E27FC236}">
                  <a16:creationId xmlns:a16="http://schemas.microsoft.com/office/drawing/2014/main" id="{22FBA77D-965C-4C41-9021-507DE370743D}"/>
                </a:ext>
              </a:extLst>
            </p:cNvPr>
            <p:cNvCxnSpPr/>
            <p:nvPr userDrawn="1"/>
          </p:nvCxnSpPr>
          <p:spPr>
            <a:xfrm>
              <a:off x="61753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Gerade Verbindung 81">
              <a:extLst>
                <a:ext uri="{FF2B5EF4-FFF2-40B4-BE49-F238E27FC236}">
                  <a16:creationId xmlns:a16="http://schemas.microsoft.com/office/drawing/2014/main" id="{867B7C5F-B47A-444D-8880-87F0716A71B5}"/>
                </a:ext>
              </a:extLst>
            </p:cNvPr>
            <p:cNvCxnSpPr/>
            <p:nvPr userDrawn="1"/>
          </p:nvCxnSpPr>
          <p:spPr>
            <a:xfrm>
              <a:off x="69342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4" name="Gerade Verbindung 82">
              <a:extLst>
                <a:ext uri="{FF2B5EF4-FFF2-40B4-BE49-F238E27FC236}">
                  <a16:creationId xmlns:a16="http://schemas.microsoft.com/office/drawing/2014/main" id="{317C26FD-B9F6-47B4-BC29-771058AC8F2E}"/>
                </a:ext>
              </a:extLst>
            </p:cNvPr>
            <p:cNvCxnSpPr/>
            <p:nvPr userDrawn="1"/>
          </p:nvCxnSpPr>
          <p:spPr>
            <a:xfrm>
              <a:off x="69342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5" name="Gerade Verbindung 84">
              <a:extLst>
                <a:ext uri="{FF2B5EF4-FFF2-40B4-BE49-F238E27FC236}">
                  <a16:creationId xmlns:a16="http://schemas.microsoft.com/office/drawing/2014/main" id="{43CC7CA0-655B-49B5-B948-1E68522B6157}"/>
                </a:ext>
              </a:extLst>
            </p:cNvPr>
            <p:cNvCxnSpPr/>
            <p:nvPr userDrawn="1"/>
          </p:nvCxnSpPr>
          <p:spPr>
            <a:xfrm>
              <a:off x="7114826"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6" name="Gerade Verbindung 85">
              <a:extLst>
                <a:ext uri="{FF2B5EF4-FFF2-40B4-BE49-F238E27FC236}">
                  <a16:creationId xmlns:a16="http://schemas.microsoft.com/office/drawing/2014/main" id="{6FBD5E04-E84B-45D5-A232-6FC4F81AD25E}"/>
                </a:ext>
              </a:extLst>
            </p:cNvPr>
            <p:cNvCxnSpPr/>
            <p:nvPr userDrawn="1"/>
          </p:nvCxnSpPr>
          <p:spPr>
            <a:xfrm>
              <a:off x="7114826"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7" name="Gerade Verbindung 87">
              <a:extLst>
                <a:ext uri="{FF2B5EF4-FFF2-40B4-BE49-F238E27FC236}">
                  <a16:creationId xmlns:a16="http://schemas.microsoft.com/office/drawing/2014/main" id="{8D6CA0C7-3FA0-44C0-994A-3BBC4C546525}"/>
                </a:ext>
              </a:extLst>
            </p:cNvPr>
            <p:cNvCxnSpPr/>
            <p:nvPr userDrawn="1"/>
          </p:nvCxnSpPr>
          <p:spPr>
            <a:xfrm>
              <a:off x="78740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8" name="Gerade Verbindung 88">
              <a:extLst>
                <a:ext uri="{FF2B5EF4-FFF2-40B4-BE49-F238E27FC236}">
                  <a16:creationId xmlns:a16="http://schemas.microsoft.com/office/drawing/2014/main" id="{877272A0-7777-4F51-AD84-F1F92B270336}"/>
                </a:ext>
              </a:extLst>
            </p:cNvPr>
            <p:cNvCxnSpPr/>
            <p:nvPr userDrawn="1"/>
          </p:nvCxnSpPr>
          <p:spPr>
            <a:xfrm>
              <a:off x="78740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9" name="Gerade Verbindung 90">
              <a:extLst>
                <a:ext uri="{FF2B5EF4-FFF2-40B4-BE49-F238E27FC236}">
                  <a16:creationId xmlns:a16="http://schemas.microsoft.com/office/drawing/2014/main" id="{74DE5DBA-63A1-4777-8047-C7BFADB2D2AB}"/>
                </a:ext>
              </a:extLst>
            </p:cNvPr>
            <p:cNvCxnSpPr/>
            <p:nvPr userDrawn="1"/>
          </p:nvCxnSpPr>
          <p:spPr>
            <a:xfrm>
              <a:off x="80549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0" name="Gerade Verbindung 91">
              <a:extLst>
                <a:ext uri="{FF2B5EF4-FFF2-40B4-BE49-F238E27FC236}">
                  <a16:creationId xmlns:a16="http://schemas.microsoft.com/office/drawing/2014/main" id="{DF58D9B6-961F-4D33-AC18-7AE5FA8F3E6C}"/>
                </a:ext>
              </a:extLst>
            </p:cNvPr>
            <p:cNvCxnSpPr/>
            <p:nvPr userDrawn="1"/>
          </p:nvCxnSpPr>
          <p:spPr>
            <a:xfrm>
              <a:off x="80549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1" name="Gerade Verbindung 93">
              <a:extLst>
                <a:ext uri="{FF2B5EF4-FFF2-40B4-BE49-F238E27FC236}">
                  <a16:creationId xmlns:a16="http://schemas.microsoft.com/office/drawing/2014/main" id="{21659B66-2B95-4CF8-8F6F-A9AE6FCEADC4}"/>
                </a:ext>
              </a:extLst>
            </p:cNvPr>
            <p:cNvCxnSpPr/>
            <p:nvPr userDrawn="1"/>
          </p:nvCxnSpPr>
          <p:spPr>
            <a:xfrm>
              <a:off x="8813800"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2" name="Gerade Verbindung 94">
              <a:extLst>
                <a:ext uri="{FF2B5EF4-FFF2-40B4-BE49-F238E27FC236}">
                  <a16:creationId xmlns:a16="http://schemas.microsoft.com/office/drawing/2014/main" id="{3D19B761-521D-48E5-AA1C-F5C30B8A3CC3}"/>
                </a:ext>
              </a:extLst>
            </p:cNvPr>
            <p:cNvCxnSpPr/>
            <p:nvPr userDrawn="1"/>
          </p:nvCxnSpPr>
          <p:spPr>
            <a:xfrm>
              <a:off x="8813800"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3" name="Gerade Verbindung 96">
              <a:extLst>
                <a:ext uri="{FF2B5EF4-FFF2-40B4-BE49-F238E27FC236}">
                  <a16:creationId xmlns:a16="http://schemas.microsoft.com/office/drawing/2014/main" id="{D9E491F3-912F-4B84-B4DD-2DFF3278FA94}"/>
                </a:ext>
              </a:extLst>
            </p:cNvPr>
            <p:cNvCxnSpPr/>
            <p:nvPr userDrawn="1"/>
          </p:nvCxnSpPr>
          <p:spPr>
            <a:xfrm>
              <a:off x="899477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4" name="Gerade Verbindung 97">
              <a:extLst>
                <a:ext uri="{FF2B5EF4-FFF2-40B4-BE49-F238E27FC236}">
                  <a16:creationId xmlns:a16="http://schemas.microsoft.com/office/drawing/2014/main" id="{C4221A51-0C53-4EFE-912B-CA87AC2DC1DD}"/>
                </a:ext>
              </a:extLst>
            </p:cNvPr>
            <p:cNvCxnSpPr/>
            <p:nvPr userDrawn="1"/>
          </p:nvCxnSpPr>
          <p:spPr>
            <a:xfrm>
              <a:off x="899477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5" name="Gerade Verbindung 99">
              <a:extLst>
                <a:ext uri="{FF2B5EF4-FFF2-40B4-BE49-F238E27FC236}">
                  <a16:creationId xmlns:a16="http://schemas.microsoft.com/office/drawing/2014/main" id="{9CA6994E-1B4A-4E05-A3D4-3583EA04880D}"/>
                </a:ext>
              </a:extLst>
            </p:cNvPr>
            <p:cNvCxnSpPr/>
            <p:nvPr userDrawn="1"/>
          </p:nvCxnSpPr>
          <p:spPr>
            <a:xfrm>
              <a:off x="9751003"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6" name="Gerade Verbindung 100">
              <a:extLst>
                <a:ext uri="{FF2B5EF4-FFF2-40B4-BE49-F238E27FC236}">
                  <a16:creationId xmlns:a16="http://schemas.microsoft.com/office/drawing/2014/main" id="{664579E4-BC0D-4958-946A-B6BAFBA42376}"/>
                </a:ext>
              </a:extLst>
            </p:cNvPr>
            <p:cNvCxnSpPr/>
            <p:nvPr userDrawn="1"/>
          </p:nvCxnSpPr>
          <p:spPr>
            <a:xfrm>
              <a:off x="9751003"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7" name="Gerade Verbindung 102">
              <a:extLst>
                <a:ext uri="{FF2B5EF4-FFF2-40B4-BE49-F238E27FC236}">
                  <a16:creationId xmlns:a16="http://schemas.microsoft.com/office/drawing/2014/main" id="{6CA6B543-E849-4BE2-B037-7395D0979AEF}"/>
                </a:ext>
              </a:extLst>
            </p:cNvPr>
            <p:cNvCxnSpPr/>
            <p:nvPr userDrawn="1"/>
          </p:nvCxnSpPr>
          <p:spPr>
            <a:xfrm>
              <a:off x="992822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8" name="Gerade Verbindung 103">
              <a:extLst>
                <a:ext uri="{FF2B5EF4-FFF2-40B4-BE49-F238E27FC236}">
                  <a16:creationId xmlns:a16="http://schemas.microsoft.com/office/drawing/2014/main" id="{B9940D95-8960-4063-942F-55A28C7A2B0A}"/>
                </a:ext>
              </a:extLst>
            </p:cNvPr>
            <p:cNvCxnSpPr/>
            <p:nvPr userDrawn="1"/>
          </p:nvCxnSpPr>
          <p:spPr>
            <a:xfrm>
              <a:off x="992822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9" name="Gerade Verbindung 105">
              <a:extLst>
                <a:ext uri="{FF2B5EF4-FFF2-40B4-BE49-F238E27FC236}">
                  <a16:creationId xmlns:a16="http://schemas.microsoft.com/office/drawing/2014/main" id="{D00674EB-F78E-4C40-A700-5F7C74AEAEE2}"/>
                </a:ext>
              </a:extLst>
            </p:cNvPr>
            <p:cNvCxnSpPr/>
            <p:nvPr userDrawn="1"/>
          </p:nvCxnSpPr>
          <p:spPr>
            <a:xfrm>
              <a:off x="1069022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Gerade Verbindung 106">
              <a:extLst>
                <a:ext uri="{FF2B5EF4-FFF2-40B4-BE49-F238E27FC236}">
                  <a16:creationId xmlns:a16="http://schemas.microsoft.com/office/drawing/2014/main" id="{0DCA50F4-A9B2-428A-AA54-4B8B1917B2ED}"/>
                </a:ext>
              </a:extLst>
            </p:cNvPr>
            <p:cNvCxnSpPr/>
            <p:nvPr userDrawn="1"/>
          </p:nvCxnSpPr>
          <p:spPr>
            <a:xfrm>
              <a:off x="1069022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Gerade Verbindung 108">
              <a:extLst>
                <a:ext uri="{FF2B5EF4-FFF2-40B4-BE49-F238E27FC236}">
                  <a16:creationId xmlns:a16="http://schemas.microsoft.com/office/drawing/2014/main" id="{CA5ECE16-73D5-46E1-B089-9B7169059B79}"/>
                </a:ext>
              </a:extLst>
            </p:cNvPr>
            <p:cNvCxnSpPr/>
            <p:nvPr userDrawn="1"/>
          </p:nvCxnSpPr>
          <p:spPr>
            <a:xfrm>
              <a:off x="10868025"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2" name="Gerade Verbindung 109">
              <a:extLst>
                <a:ext uri="{FF2B5EF4-FFF2-40B4-BE49-F238E27FC236}">
                  <a16:creationId xmlns:a16="http://schemas.microsoft.com/office/drawing/2014/main" id="{A9717020-CD0B-4476-B79C-3D756C65F958}"/>
                </a:ext>
              </a:extLst>
            </p:cNvPr>
            <p:cNvCxnSpPr/>
            <p:nvPr userDrawn="1"/>
          </p:nvCxnSpPr>
          <p:spPr>
            <a:xfrm>
              <a:off x="10868025"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3" name="Gerade Verbindung 111">
              <a:extLst>
                <a:ext uri="{FF2B5EF4-FFF2-40B4-BE49-F238E27FC236}">
                  <a16:creationId xmlns:a16="http://schemas.microsoft.com/office/drawing/2014/main" id="{8B06A486-9375-4512-827A-9BAEC13DE8FC}"/>
                </a:ext>
              </a:extLst>
            </p:cNvPr>
            <p:cNvCxnSpPr/>
            <p:nvPr userDrawn="1"/>
          </p:nvCxnSpPr>
          <p:spPr>
            <a:xfrm>
              <a:off x="11628438" y="-360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Gerade Verbindung 112">
              <a:extLst>
                <a:ext uri="{FF2B5EF4-FFF2-40B4-BE49-F238E27FC236}">
                  <a16:creationId xmlns:a16="http://schemas.microsoft.com/office/drawing/2014/main" id="{92619BC7-7172-44EB-AAB6-52A42888788A}"/>
                </a:ext>
              </a:extLst>
            </p:cNvPr>
            <p:cNvCxnSpPr/>
            <p:nvPr userDrawn="1"/>
          </p:nvCxnSpPr>
          <p:spPr>
            <a:xfrm>
              <a:off x="11628438" y="700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5" name="Gerade Verbindung 114">
              <a:extLst>
                <a:ext uri="{FF2B5EF4-FFF2-40B4-BE49-F238E27FC236}">
                  <a16:creationId xmlns:a16="http://schemas.microsoft.com/office/drawing/2014/main" id="{FDB24C7D-14A7-40A1-B129-2B27A7DC201A}"/>
                </a:ext>
              </a:extLst>
            </p:cNvPr>
            <p:cNvCxnSpPr/>
            <p:nvPr userDrawn="1"/>
          </p:nvCxnSpPr>
          <p:spPr>
            <a:xfrm rot="5400000">
              <a:off x="-360000" y="151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6" name="Gerade Verbindung 116">
              <a:extLst>
                <a:ext uri="{FF2B5EF4-FFF2-40B4-BE49-F238E27FC236}">
                  <a16:creationId xmlns:a16="http://schemas.microsoft.com/office/drawing/2014/main" id="{AC339FA9-9FFA-48BD-A241-A1DAEFB32F09}"/>
                </a:ext>
              </a:extLst>
            </p:cNvPr>
            <p:cNvCxnSpPr/>
            <p:nvPr userDrawn="1"/>
          </p:nvCxnSpPr>
          <p:spPr>
            <a:xfrm rot="5400000">
              <a:off x="-360000" y="6084838"/>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7" name="Gerade Verbindung 117">
              <a:extLst>
                <a:ext uri="{FF2B5EF4-FFF2-40B4-BE49-F238E27FC236}">
                  <a16:creationId xmlns:a16="http://schemas.microsoft.com/office/drawing/2014/main" id="{A4849DAA-078A-4163-9703-070F6832D1A7}"/>
                </a:ext>
              </a:extLst>
            </p:cNvPr>
            <p:cNvCxnSpPr/>
            <p:nvPr userDrawn="1"/>
          </p:nvCxnSpPr>
          <p:spPr>
            <a:xfrm rot="5400000">
              <a:off x="12423600" y="1512000"/>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8" name="Gerade Verbindung 118">
              <a:extLst>
                <a:ext uri="{FF2B5EF4-FFF2-40B4-BE49-F238E27FC236}">
                  <a16:creationId xmlns:a16="http://schemas.microsoft.com/office/drawing/2014/main" id="{56D9B350-C6E2-4B86-8B3B-182430D737AB}"/>
                </a:ext>
              </a:extLst>
            </p:cNvPr>
            <p:cNvCxnSpPr/>
            <p:nvPr userDrawn="1"/>
          </p:nvCxnSpPr>
          <p:spPr>
            <a:xfrm rot="5400000">
              <a:off x="12423600" y="6084838"/>
              <a:ext cx="0" cy="216000"/>
            </a:xfrm>
            <a:prstGeom prst="line">
              <a:avLst/>
            </a:prstGeom>
            <a:ln w="9525">
              <a:solidFill>
                <a:schemeClr val="accent2"/>
              </a:solidFill>
            </a:ln>
          </p:spPr>
          <p:style>
            <a:lnRef idx="1">
              <a:schemeClr val="accent1"/>
            </a:lnRef>
            <a:fillRef idx="0">
              <a:schemeClr val="accent1"/>
            </a:fillRef>
            <a:effectRef idx="0">
              <a:schemeClr val="accent1"/>
            </a:effectRef>
            <a:fontRef idx="minor">
              <a:schemeClr val="tx1"/>
            </a:fontRef>
          </p:style>
        </p:cxnSp>
      </p:grpSp>
      <p:pic>
        <p:nvPicPr>
          <p:cNvPr id="69" name="Bildplatzhalter 5" descr="Value_Partnerships_Visual_middle_144dpi_rgb.jpg">
            <a:extLst>
              <a:ext uri="{FF2B5EF4-FFF2-40B4-BE49-F238E27FC236}">
                <a16:creationId xmlns:a16="http://schemas.microsoft.com/office/drawing/2014/main" id="{85610682-B913-44C4-842C-4054F9652EBF}"/>
              </a:ext>
            </a:extLst>
          </p:cNvPr>
          <p:cNvPicPr>
            <a:picLocks noChangeAspect="1"/>
          </p:cNvPicPr>
          <p:nvPr userDrawn="1"/>
        </p:nvPicPr>
        <p:blipFill rotWithShape="1">
          <a:blip r:embed="rId5" cstate="screen">
            <a:alphaModFix/>
            <a:extLst>
              <a:ext uri="{28A0092B-C50C-407E-A947-70E740481C1C}">
                <a14:useLocalDpi xmlns:a14="http://schemas.microsoft.com/office/drawing/2010/main" val="0"/>
              </a:ext>
            </a:extLst>
          </a:blip>
          <a:srcRect t="22747" r="18944" b="11516"/>
          <a:stretch/>
        </p:blipFill>
        <p:spPr>
          <a:xfrm>
            <a:off x="5648769" y="1619250"/>
            <a:ext cx="6543225" cy="5238750"/>
          </a:xfrm>
          <a:prstGeom prst="rect">
            <a:avLst/>
          </a:prstGeom>
        </p:spPr>
      </p:pic>
    </p:spTree>
    <p:extLst>
      <p:ext uri="{BB962C8B-B14F-4D97-AF65-F5344CB8AC3E}">
        <p14:creationId xmlns:p14="http://schemas.microsoft.com/office/powerpoint/2010/main" val="2978010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50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345318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087707-6360-8941-90A4-F513F10249C7}"/>
              </a:ext>
            </a:extLst>
          </p:cNvPr>
          <p:cNvPicPr>
            <a:picLocks noChangeAspect="1"/>
          </p:cNvPicPr>
          <p:nvPr userDrawn="1"/>
        </p:nvPicPr>
        <p:blipFill>
          <a:blip r:embed="rId2"/>
          <a:stretch>
            <a:fillRect/>
          </a:stretch>
        </p:blipFill>
        <p:spPr>
          <a:xfrm>
            <a:off x="-14032" y="0"/>
            <a:ext cx="12228755" cy="5753459"/>
          </a:xfrm>
          <a:prstGeom prst="rect">
            <a:avLst/>
          </a:prstGeom>
        </p:spPr>
      </p:pic>
      <p:sp>
        <p:nvSpPr>
          <p:cNvPr id="2" name="Title 1">
            <a:extLst>
              <a:ext uri="{FF2B5EF4-FFF2-40B4-BE49-F238E27FC236}">
                <a16:creationId xmlns:a16="http://schemas.microsoft.com/office/drawing/2014/main" id="{EE906198-1EEA-C342-A1A2-40617829A00E}"/>
              </a:ext>
            </a:extLst>
          </p:cNvPr>
          <p:cNvSpPr>
            <a:spLocks noGrp="1"/>
          </p:cNvSpPr>
          <p:nvPr>
            <p:ph type="title"/>
          </p:nvPr>
        </p:nvSpPr>
        <p:spPr>
          <a:xfrm>
            <a:off x="497839" y="125292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B0F299C8-3CCB-9F48-A452-224FD24BD1E7}"/>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9" name="Straight Connector 8">
            <a:extLst>
              <a:ext uri="{FF2B5EF4-FFF2-40B4-BE49-F238E27FC236}">
                <a16:creationId xmlns:a16="http://schemas.microsoft.com/office/drawing/2014/main" id="{1893A121-89FF-D74D-B673-3DF25B57E1AE}"/>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7D13F5FD-6ED1-BC4E-1877-CD1E0A0B6BB1}"/>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225275473"/>
      </p:ext>
    </p:extLst>
  </p:cSld>
  <p:clrMapOvr>
    <a:masterClrMapping/>
  </p:clrMapOvr>
  <p:extLst>
    <p:ext uri="{DCECCB84-F9BA-43D5-87BE-67443E8EF086}">
      <p15:sldGuideLst xmlns:p15="http://schemas.microsoft.com/office/powerpoint/2012/main">
        <p15:guide id="1" orient="horz" pos="1368">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52A621-B74F-3A41-A866-D2CD7F26E2C4}"/>
              </a:ext>
            </a:extLst>
          </p:cNvPr>
          <p:cNvPicPr>
            <a:picLocks noChangeAspect="1"/>
          </p:cNvPicPr>
          <p:nvPr userDrawn="1"/>
        </p:nvPicPr>
        <p:blipFill>
          <a:blip r:embed="rId2"/>
          <a:stretch>
            <a:fillRect/>
          </a:stretch>
        </p:blipFill>
        <p:spPr>
          <a:xfrm>
            <a:off x="-4" y="0"/>
            <a:ext cx="12195655" cy="5737886"/>
          </a:xfrm>
          <a:prstGeom prst="rect">
            <a:avLst/>
          </a:prstGeom>
        </p:spPr>
      </p:pic>
      <p:sp>
        <p:nvSpPr>
          <p:cNvPr id="2" name="Title 1">
            <a:extLst>
              <a:ext uri="{FF2B5EF4-FFF2-40B4-BE49-F238E27FC236}">
                <a16:creationId xmlns:a16="http://schemas.microsoft.com/office/drawing/2014/main" id="{1B3A74CB-75CA-FB48-A8B5-239B7A321153}"/>
              </a:ext>
            </a:extLst>
          </p:cNvPr>
          <p:cNvSpPr>
            <a:spLocks noGrp="1"/>
          </p:cNvSpPr>
          <p:nvPr>
            <p:ph type="title"/>
          </p:nvPr>
        </p:nvSpPr>
        <p:spPr>
          <a:xfrm>
            <a:off x="497840" y="1253809"/>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11" name="Picture 10">
            <a:extLst>
              <a:ext uri="{FF2B5EF4-FFF2-40B4-BE49-F238E27FC236}">
                <a16:creationId xmlns:a16="http://schemas.microsoft.com/office/drawing/2014/main" id="{DF795348-E952-2E4A-B6F1-C0FE7ADEFF5A}"/>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3" name="Straight Connector 12">
            <a:extLst>
              <a:ext uri="{FF2B5EF4-FFF2-40B4-BE49-F238E27FC236}">
                <a16:creationId xmlns:a16="http://schemas.microsoft.com/office/drawing/2014/main" id="{33E6F119-D7E5-DE4E-A9F5-72940F83BFA5}"/>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81149092-500C-1A32-15C9-1710B2885561}"/>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7285089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C69E64F-3518-6443-83D9-B05718EA0430}"/>
              </a:ext>
            </a:extLst>
          </p:cNvPr>
          <p:cNvPicPr>
            <a:picLocks noChangeAspect="1"/>
          </p:cNvPicPr>
          <p:nvPr userDrawn="1"/>
        </p:nvPicPr>
        <p:blipFill>
          <a:blip r:embed="rId2"/>
          <a:stretch>
            <a:fillRect/>
          </a:stretch>
        </p:blipFill>
        <p:spPr>
          <a:xfrm>
            <a:off x="-5803" y="0"/>
            <a:ext cx="12192000" cy="6085417"/>
          </a:xfrm>
          <a:prstGeom prst="rect">
            <a:avLst/>
          </a:prstGeom>
        </p:spPr>
      </p:pic>
      <p:sp>
        <p:nvSpPr>
          <p:cNvPr id="2" name="Title 1">
            <a:extLst>
              <a:ext uri="{FF2B5EF4-FFF2-40B4-BE49-F238E27FC236}">
                <a16:creationId xmlns:a16="http://schemas.microsoft.com/office/drawing/2014/main" id="{B4C41454-5D83-B04E-81AF-9FD3FC939AC1}"/>
              </a:ext>
            </a:extLst>
          </p:cNvPr>
          <p:cNvSpPr>
            <a:spLocks noGrp="1"/>
          </p:cNvSpPr>
          <p:nvPr>
            <p:ph type="title"/>
          </p:nvPr>
        </p:nvSpPr>
        <p:spPr>
          <a:xfrm>
            <a:off x="501874" y="125381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7" name="Picture 6">
            <a:extLst>
              <a:ext uri="{FF2B5EF4-FFF2-40B4-BE49-F238E27FC236}">
                <a16:creationId xmlns:a16="http://schemas.microsoft.com/office/drawing/2014/main" id="{11E0493E-BF3F-BB45-AA8B-B5CC0BCE5233}"/>
              </a:ext>
            </a:extLst>
          </p:cNvPr>
          <p:cNvPicPr>
            <a:picLocks noChangeAspect="1"/>
          </p:cNvPicPr>
          <p:nvPr userDrawn="1"/>
        </p:nvPicPr>
        <p:blipFill>
          <a:blip r:embed="rId3"/>
          <a:stretch>
            <a:fillRect/>
          </a:stretch>
        </p:blipFill>
        <p:spPr>
          <a:xfrm>
            <a:off x="-5804" y="5714803"/>
            <a:ext cx="12192001" cy="1267887"/>
          </a:xfrm>
          <a:prstGeom prst="rect">
            <a:avLst/>
          </a:prstGeom>
        </p:spPr>
      </p:pic>
      <p:cxnSp>
        <p:nvCxnSpPr>
          <p:cNvPr id="8" name="Straight Connector 7">
            <a:extLst>
              <a:ext uri="{FF2B5EF4-FFF2-40B4-BE49-F238E27FC236}">
                <a16:creationId xmlns:a16="http://schemas.microsoft.com/office/drawing/2014/main" id="{17CAAED3-6E58-C048-8DCC-F1DC236879DA}"/>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4" name="Picture 3" descr="Text&#10;&#10;Description automatically generated">
            <a:extLst>
              <a:ext uri="{FF2B5EF4-FFF2-40B4-BE49-F238E27FC236}">
                <a16:creationId xmlns:a16="http://schemas.microsoft.com/office/drawing/2014/main" id="{B4100445-08FB-F5F1-60EA-E10B785755E8}"/>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414764005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14141"/>
            <a:ext cx="12228755" cy="6878674"/>
          </a:xfrm>
          <a:prstGeom prst="rect">
            <a:avLst/>
          </a:prstGeom>
        </p:spPr>
      </p:pic>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501874" y="1170432"/>
            <a:ext cx="10166126" cy="1211612"/>
          </a:xfrm>
        </p:spPr>
        <p:txBody>
          <a:bodyPr anchor="b"/>
          <a:lstStyle>
            <a:lvl1pPr algn="l">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fld id="{5667F5AF-E0DF-6E43-A1D7-F5FEFFC73166}" type="datetimeFigureOut">
              <a:rPr lang="en-US" smtClean="0"/>
              <a:t>9/9/2026</a:t>
            </a:fld>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cxnSp>
        <p:nvCxnSpPr>
          <p:cNvPr id="14" name="Straight Connector 13">
            <a:extLst>
              <a:ext uri="{FF2B5EF4-FFF2-40B4-BE49-F238E27FC236}">
                <a16:creationId xmlns:a16="http://schemas.microsoft.com/office/drawing/2014/main" id="{DA63CDE5-653C-2C48-B912-0A4C8B267902}"/>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C65A237F-4962-3E50-84A4-E55CA2F045D5}"/>
              </a:ext>
            </a:extLst>
          </p:cNvPr>
          <p:cNvPicPr>
            <a:picLocks noChangeAspect="1"/>
          </p:cNvPicPr>
          <p:nvPr userDrawn="1"/>
        </p:nvPicPr>
        <p:blipFill>
          <a:blip r:embed="rId3"/>
          <a:stretch>
            <a:fillRect/>
          </a:stretch>
        </p:blipFill>
        <p:spPr>
          <a:xfrm>
            <a:off x="-66090" y="5804677"/>
            <a:ext cx="4572009" cy="1088138"/>
          </a:xfrm>
          <a:prstGeom prst="rect">
            <a:avLst/>
          </a:prstGeom>
        </p:spPr>
      </p:pic>
      <p:pic>
        <p:nvPicPr>
          <p:cNvPr id="8" name="Picture 7" descr="Text&#10;&#10;Description automatically generated">
            <a:extLst>
              <a:ext uri="{FF2B5EF4-FFF2-40B4-BE49-F238E27FC236}">
                <a16:creationId xmlns:a16="http://schemas.microsoft.com/office/drawing/2014/main" id="{72A4D7F5-D3EC-2ADD-5684-F89FAABE355E}"/>
              </a:ext>
            </a:extLst>
          </p:cNvPr>
          <p:cNvPicPr>
            <a:picLocks noChangeAspect="1"/>
          </p:cNvPicPr>
          <p:nvPr userDrawn="1"/>
        </p:nvPicPr>
        <p:blipFill>
          <a:blip r:embed="rId3"/>
          <a:stretch>
            <a:fillRect/>
          </a:stretch>
        </p:blipFill>
        <p:spPr>
          <a:xfrm>
            <a:off x="86310" y="5991893"/>
            <a:ext cx="4572009" cy="1088138"/>
          </a:xfrm>
          <a:prstGeom prst="rect">
            <a:avLst/>
          </a:prstGeom>
        </p:spPr>
      </p:pic>
    </p:spTree>
    <p:extLst>
      <p:ext uri="{BB962C8B-B14F-4D97-AF65-F5344CB8AC3E}">
        <p14:creationId xmlns:p14="http://schemas.microsoft.com/office/powerpoint/2010/main" val="83054558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7E5361-F20C-5A49-A77E-5EC477F3C7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6" name="Rectangle 15">
            <a:extLst>
              <a:ext uri="{FF2B5EF4-FFF2-40B4-BE49-F238E27FC236}">
                <a16:creationId xmlns:a16="http://schemas.microsoft.com/office/drawing/2014/main" id="{659F883E-0FB0-C74A-9872-9131D81B78D9}"/>
              </a:ext>
            </a:extLst>
          </p:cNvPr>
          <p:cNvSpPr/>
          <p:nvPr userDrawn="1"/>
        </p:nvSpPr>
        <p:spPr>
          <a:xfrm>
            <a:off x="0" y="5598633"/>
            <a:ext cx="12192000" cy="12593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501874" y="1214040"/>
            <a:ext cx="10515600" cy="1325563"/>
          </a:xfrm>
        </p:spPr>
        <p:txBody>
          <a:bodyPr>
            <a:normAutofit/>
          </a:bodyPr>
          <a:lstStyle>
            <a:lvl1pPr>
              <a:defRPr sz="6000" b="1">
                <a:solidFill>
                  <a:srgbClr val="193968"/>
                </a:solidFill>
                <a:latin typeface="+mn-lt"/>
              </a:defRPr>
            </a:lvl1pPr>
          </a:lstStyle>
          <a:p>
            <a:r>
              <a:rPr lang="en-US"/>
              <a:t>Click to edit Master title style</a:t>
            </a:r>
          </a:p>
        </p:txBody>
      </p:sp>
      <p:cxnSp>
        <p:nvCxnSpPr>
          <p:cNvPr id="9" name="Straight Connector 8">
            <a:extLst>
              <a:ext uri="{FF2B5EF4-FFF2-40B4-BE49-F238E27FC236}">
                <a16:creationId xmlns:a16="http://schemas.microsoft.com/office/drawing/2014/main" id="{DE616920-52D1-3E46-95C0-7A90E9052ADC}"/>
              </a:ext>
            </a:extLst>
          </p:cNvPr>
          <p:cNvCxnSpPr>
            <a:cxnSpLocks/>
          </p:cNvCxnSpPr>
          <p:nvPr userDrawn="1"/>
        </p:nvCxnSpPr>
        <p:spPr>
          <a:xfrm>
            <a:off x="-53165" y="5598633"/>
            <a:ext cx="12290612"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6" name="Picture 5" descr="Graphical user interface&#10;&#10;Description automatically generated with low confidence">
            <a:extLst>
              <a:ext uri="{FF2B5EF4-FFF2-40B4-BE49-F238E27FC236}">
                <a16:creationId xmlns:a16="http://schemas.microsoft.com/office/drawing/2014/main" id="{61CCE007-2186-457A-A785-719779A2CDBF}"/>
              </a:ext>
            </a:extLst>
          </p:cNvPr>
          <p:cNvPicPr>
            <a:picLocks noChangeAspect="1"/>
          </p:cNvPicPr>
          <p:nvPr userDrawn="1"/>
        </p:nvPicPr>
        <p:blipFill>
          <a:blip r:embed="rId3"/>
          <a:stretch>
            <a:fillRect/>
          </a:stretch>
        </p:blipFill>
        <p:spPr>
          <a:xfrm>
            <a:off x="-941948" y="5500952"/>
            <a:ext cx="6112304" cy="1454728"/>
          </a:xfrm>
          <a:prstGeom prst="rect">
            <a:avLst/>
          </a:prstGeom>
        </p:spPr>
      </p:pic>
      <p:sp>
        <p:nvSpPr>
          <p:cNvPr id="3" name="TextBox 2">
            <a:extLst>
              <a:ext uri="{FF2B5EF4-FFF2-40B4-BE49-F238E27FC236}">
                <a16:creationId xmlns:a16="http://schemas.microsoft.com/office/drawing/2014/main" id="{C1A207A8-746F-E7B4-E29C-0CBBDF8AA345}"/>
              </a:ext>
            </a:extLst>
          </p:cNvPr>
          <p:cNvSpPr txBox="1"/>
          <p:nvPr userDrawn="1"/>
        </p:nvSpPr>
        <p:spPr>
          <a:xfrm>
            <a:off x="10087662" y="6148691"/>
            <a:ext cx="1859623" cy="400110"/>
          </a:xfrm>
          <a:prstGeom prst="rect">
            <a:avLst/>
          </a:prstGeom>
          <a:noFill/>
        </p:spPr>
        <p:txBody>
          <a:bodyPr wrap="square" rtlCol="0">
            <a:spAutoFit/>
          </a:bodyPr>
          <a:lstStyle/>
          <a:p>
            <a:r>
              <a:rPr lang="en-US" sz="2000">
                <a:solidFill>
                  <a:schemeClr val="tx1"/>
                </a:solidFill>
              </a:rPr>
              <a:t>nccoe.nist.gov </a:t>
            </a:r>
          </a:p>
        </p:txBody>
      </p:sp>
    </p:spTree>
    <p:extLst>
      <p:ext uri="{BB962C8B-B14F-4D97-AF65-F5344CB8AC3E}">
        <p14:creationId xmlns:p14="http://schemas.microsoft.com/office/powerpoint/2010/main" val="157186683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7E5361-F20C-5A49-A77E-5EC477F3C7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501874" y="1214040"/>
            <a:ext cx="10515600" cy="1325563"/>
          </a:xfrm>
        </p:spPr>
        <p:txBody>
          <a:bodyPr>
            <a:normAutofit/>
          </a:bodyPr>
          <a:lstStyle>
            <a:lvl1pPr>
              <a:defRPr sz="6000" b="1">
                <a:solidFill>
                  <a:srgbClr val="193968"/>
                </a:solidFill>
                <a:latin typeface="+mn-lt"/>
              </a:defRPr>
            </a:lvl1pPr>
          </a:lstStyle>
          <a:p>
            <a:r>
              <a:rPr lang="en-US"/>
              <a:t>Click to edit Master title style</a:t>
            </a:r>
          </a:p>
        </p:txBody>
      </p:sp>
      <p:pic>
        <p:nvPicPr>
          <p:cNvPr id="10" name="Picture 9">
            <a:extLst>
              <a:ext uri="{FF2B5EF4-FFF2-40B4-BE49-F238E27FC236}">
                <a16:creationId xmlns:a16="http://schemas.microsoft.com/office/drawing/2014/main" id="{39A85BF3-4E7C-454B-B1C9-31E74A986E11}"/>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2" name="Straight Connector 11">
            <a:extLst>
              <a:ext uri="{FF2B5EF4-FFF2-40B4-BE49-F238E27FC236}">
                <a16:creationId xmlns:a16="http://schemas.microsoft.com/office/drawing/2014/main" id="{1D7E46A3-6E66-5E42-8165-30B15BAF3D1B}"/>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5DBDBBA5-D006-98AA-EFFC-C256DD06E213}"/>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428744925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B13215-FDAA-154F-967B-CE23C33467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fld id="{5667F5AF-E0DF-6E43-A1D7-F5FEFFC73166}" type="datetimeFigureOut">
              <a:rPr lang="en-US" smtClean="0"/>
              <a:t>9/9/2026</a:t>
            </a:fld>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8921"/>
            <a:ext cx="12192000" cy="6857999"/>
          </a:xfrm>
          <a:prstGeom prst="rect">
            <a:avLst/>
          </a:prstGeom>
        </p:spPr>
      </p:pic>
      <p:sp>
        <p:nvSpPr>
          <p:cNvPr id="8" name="Rectangle 7">
            <a:extLst>
              <a:ext uri="{FF2B5EF4-FFF2-40B4-BE49-F238E27FC236}">
                <a16:creationId xmlns:a16="http://schemas.microsoft.com/office/drawing/2014/main" id="{11215427-2CB9-7249-AAA0-192D17B2B574}"/>
              </a:ext>
            </a:extLst>
          </p:cNvPr>
          <p:cNvSpPr/>
          <p:nvPr userDrawn="1"/>
        </p:nvSpPr>
        <p:spPr>
          <a:xfrm>
            <a:off x="8512822" y="-5720651"/>
            <a:ext cx="10945818" cy="753213"/>
          </a:xfrm>
          <a:prstGeom prst="rect">
            <a:avLst/>
          </a:prstGeom>
          <a:solidFill>
            <a:srgbClr val="071525">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43799A77-F852-864D-8D2E-6A3FA2BF0990}"/>
              </a:ext>
            </a:extLst>
          </p:cNvPr>
          <p:cNvCxnSpPr>
            <a:cxnSpLocks/>
          </p:cNvCxnSpPr>
          <p:nvPr userDrawn="1"/>
        </p:nvCxnSpPr>
        <p:spPr>
          <a:xfrm>
            <a:off x="0" y="947513"/>
            <a:ext cx="12192000"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9" name="Picture 8" descr="Text&#10;&#10;Description automatically generated">
            <a:extLst>
              <a:ext uri="{FF2B5EF4-FFF2-40B4-BE49-F238E27FC236}">
                <a16:creationId xmlns:a16="http://schemas.microsoft.com/office/drawing/2014/main" id="{E9986C6F-ADD9-6D1F-1F7C-6B8955C4F895}"/>
              </a:ext>
            </a:extLst>
          </p:cNvPr>
          <p:cNvPicPr>
            <a:picLocks noChangeAspect="1"/>
          </p:cNvPicPr>
          <p:nvPr userDrawn="1"/>
        </p:nvPicPr>
        <p:blipFill>
          <a:blip r:embed="rId3"/>
          <a:stretch>
            <a:fillRect/>
          </a:stretch>
        </p:blipFill>
        <p:spPr>
          <a:xfrm>
            <a:off x="8446732" y="8922"/>
            <a:ext cx="4104690" cy="976916"/>
          </a:xfrm>
          <a:prstGeom prst="rect">
            <a:avLst/>
          </a:prstGeom>
        </p:spPr>
      </p:pic>
    </p:spTree>
    <p:extLst>
      <p:ext uri="{BB962C8B-B14F-4D97-AF65-F5344CB8AC3E}">
        <p14:creationId xmlns:p14="http://schemas.microsoft.com/office/powerpoint/2010/main" val="329021509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342434-9005-9A48-8FA3-73C5FE8D7B45}"/>
              </a:ext>
            </a:extLst>
          </p:cNvPr>
          <p:cNvPicPr>
            <a:picLocks noChangeAspect="1"/>
          </p:cNvPicPr>
          <p:nvPr userDrawn="1"/>
        </p:nvPicPr>
        <p:blipFill>
          <a:blip r:embed="rId2"/>
          <a:stretch>
            <a:fillRect/>
          </a:stretch>
        </p:blipFill>
        <p:spPr>
          <a:xfrm>
            <a:off x="0" y="-20675"/>
            <a:ext cx="12228755" cy="6878674"/>
          </a:xfrm>
          <a:prstGeom prst="rect">
            <a:avLst/>
          </a:prstGeom>
        </p:spPr>
      </p:pic>
      <p:sp>
        <p:nvSpPr>
          <p:cNvPr id="2" name="Title 1">
            <a:extLst>
              <a:ext uri="{FF2B5EF4-FFF2-40B4-BE49-F238E27FC236}">
                <a16:creationId xmlns:a16="http://schemas.microsoft.com/office/drawing/2014/main" id="{F3714CCD-6008-7C48-8213-7ACB997358CB}"/>
              </a:ext>
            </a:extLst>
          </p:cNvPr>
          <p:cNvSpPr>
            <a:spLocks noGrp="1"/>
          </p:cNvSpPr>
          <p:nvPr>
            <p:ph type="title"/>
          </p:nvPr>
        </p:nvSpPr>
        <p:spPr>
          <a:xfrm>
            <a:off x="497840" y="125381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3" name="Picture 2" descr="Text&#10;&#10;Description automatically generated">
            <a:extLst>
              <a:ext uri="{FF2B5EF4-FFF2-40B4-BE49-F238E27FC236}">
                <a16:creationId xmlns:a16="http://schemas.microsoft.com/office/drawing/2014/main" id="{20D43E54-2784-8793-BD22-1690C0804721}"/>
              </a:ext>
            </a:extLst>
          </p:cNvPr>
          <p:cNvPicPr>
            <a:picLocks noChangeAspect="1"/>
          </p:cNvPicPr>
          <p:nvPr userDrawn="1"/>
        </p:nvPicPr>
        <p:blipFill>
          <a:blip r:embed="rId3"/>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268181405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le and Bod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8561892"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Box 2">
            <a:extLst>
              <a:ext uri="{FF2B5EF4-FFF2-40B4-BE49-F238E27FC236}">
                <a16:creationId xmlns:a16="http://schemas.microsoft.com/office/drawing/2014/main" id="{F7105890-3A7D-4B2F-8DC8-BE0990390664}"/>
              </a:ext>
            </a:extLst>
          </p:cNvPr>
          <p:cNvSpPr txBox="1"/>
          <p:nvPr userDrawn="1"/>
        </p:nvSpPr>
        <p:spPr>
          <a:xfrm>
            <a:off x="573795" y="1812175"/>
            <a:ext cx="11180401" cy="4537603"/>
          </a:xfrm>
          <a:prstGeom prst="rect">
            <a:avLst/>
          </a:prstGeom>
          <a:noFill/>
        </p:spPr>
        <p:txBody>
          <a:bodyPr wrap="square" rtlCol="0">
            <a:spAutoFit/>
          </a:bodyPr>
          <a:lstStyle/>
          <a:p>
            <a:endParaRPr lang="en-US"/>
          </a:p>
        </p:txBody>
      </p:sp>
      <p:sp>
        <p:nvSpPr>
          <p:cNvPr id="12" name="Content Placeholder 11">
            <a:extLst>
              <a:ext uri="{FF2B5EF4-FFF2-40B4-BE49-F238E27FC236}">
                <a16:creationId xmlns:a16="http://schemas.microsoft.com/office/drawing/2014/main" id="{007C639F-B304-4699-B95C-A34C24C8E300}"/>
              </a:ext>
            </a:extLst>
          </p:cNvPr>
          <p:cNvSpPr>
            <a:spLocks noGrp="1"/>
          </p:cNvSpPr>
          <p:nvPr>
            <p:ph sz="quarter" idx="10"/>
          </p:nvPr>
        </p:nvSpPr>
        <p:spPr>
          <a:xfrm>
            <a:off x="573795" y="1687513"/>
            <a:ext cx="11347450"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Text&#10;&#10;Description automatically generated">
            <a:extLst>
              <a:ext uri="{FF2B5EF4-FFF2-40B4-BE49-F238E27FC236}">
                <a16:creationId xmlns:a16="http://schemas.microsoft.com/office/drawing/2014/main" id="{CB0A1251-C1D6-5E47-7FC8-387645CE7D3D}"/>
              </a:ext>
            </a:extLst>
          </p:cNvPr>
          <p:cNvPicPr>
            <a:picLocks noChangeAspect="1"/>
          </p:cNvPicPr>
          <p:nvPr userDrawn="1"/>
        </p:nvPicPr>
        <p:blipFill>
          <a:blip r:embed="rId3"/>
          <a:stretch>
            <a:fillRect/>
          </a:stretch>
        </p:blipFill>
        <p:spPr>
          <a:xfrm>
            <a:off x="8917424" y="108469"/>
            <a:ext cx="3656255" cy="870189"/>
          </a:xfrm>
          <a:prstGeom prst="rect">
            <a:avLst/>
          </a:prstGeom>
        </p:spPr>
      </p:pic>
    </p:spTree>
    <p:extLst>
      <p:ext uri="{BB962C8B-B14F-4D97-AF65-F5344CB8AC3E}">
        <p14:creationId xmlns:p14="http://schemas.microsoft.com/office/powerpoint/2010/main" val="3845813668"/>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B13215-FDAA-154F-967B-CE23C33467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fld id="{5667F5AF-E0DF-6E43-A1D7-F5FEFFC73166}" type="datetimeFigureOut">
              <a:rPr lang="en-US" smtClean="0"/>
              <a:t>9/9/2026</a:t>
            </a:fld>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1"/>
            <a:ext cx="12192000" cy="6857999"/>
          </a:xfrm>
          <a:prstGeom prst="rect">
            <a:avLst/>
          </a:prstGeom>
        </p:spPr>
      </p:pic>
      <p:sp>
        <p:nvSpPr>
          <p:cNvPr id="8" name="Rectangle 7">
            <a:extLst>
              <a:ext uri="{FF2B5EF4-FFF2-40B4-BE49-F238E27FC236}">
                <a16:creationId xmlns:a16="http://schemas.microsoft.com/office/drawing/2014/main" id="{11215427-2CB9-7249-AAA0-192D17B2B574}"/>
              </a:ext>
            </a:extLst>
          </p:cNvPr>
          <p:cNvSpPr/>
          <p:nvPr userDrawn="1"/>
        </p:nvSpPr>
        <p:spPr>
          <a:xfrm>
            <a:off x="0" y="0"/>
            <a:ext cx="12191999" cy="939540"/>
          </a:xfrm>
          <a:prstGeom prst="rect">
            <a:avLst/>
          </a:prstGeom>
          <a:solidFill>
            <a:srgbClr val="071525">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43799A77-F852-864D-8D2E-6A3FA2BF0990}"/>
              </a:ext>
            </a:extLst>
          </p:cNvPr>
          <p:cNvCxnSpPr>
            <a:cxnSpLocks/>
          </p:cNvCxnSpPr>
          <p:nvPr userDrawn="1"/>
        </p:nvCxnSpPr>
        <p:spPr>
          <a:xfrm>
            <a:off x="0" y="947513"/>
            <a:ext cx="12192000"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F36AB78A-7818-4DD8-AC1B-F315E5DDC77E}"/>
              </a:ext>
            </a:extLst>
          </p:cNvPr>
          <p:cNvSpPr>
            <a:spLocks noGrp="1"/>
          </p:cNvSpPr>
          <p:nvPr>
            <p:ph type="body" sz="quarter" idx="13"/>
          </p:nvPr>
        </p:nvSpPr>
        <p:spPr>
          <a:xfrm>
            <a:off x="374650" y="1363663"/>
            <a:ext cx="11445875" cy="49926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Text&#10;&#10;Description automatically generated">
            <a:extLst>
              <a:ext uri="{FF2B5EF4-FFF2-40B4-BE49-F238E27FC236}">
                <a16:creationId xmlns:a16="http://schemas.microsoft.com/office/drawing/2014/main" id="{4ADB8B5A-E765-1BF1-004C-203165139154}"/>
              </a:ext>
            </a:extLst>
          </p:cNvPr>
          <p:cNvPicPr>
            <a:picLocks noChangeAspect="1"/>
          </p:cNvPicPr>
          <p:nvPr userDrawn="1"/>
        </p:nvPicPr>
        <p:blipFill>
          <a:blip r:embed="rId3"/>
          <a:stretch>
            <a:fillRect/>
          </a:stretch>
        </p:blipFill>
        <p:spPr>
          <a:xfrm>
            <a:off x="-76205" y="-74299"/>
            <a:ext cx="4572009" cy="1088138"/>
          </a:xfrm>
          <a:prstGeom prst="rect">
            <a:avLst/>
          </a:prstGeom>
        </p:spPr>
      </p:pic>
    </p:spTree>
    <p:extLst>
      <p:ext uri="{BB962C8B-B14F-4D97-AF65-F5344CB8AC3E}">
        <p14:creationId xmlns:p14="http://schemas.microsoft.com/office/powerpoint/2010/main" val="1196229601"/>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6" name="Content Placeholder 3">
            <a:extLst>
              <a:ext uri="{FF2B5EF4-FFF2-40B4-BE49-F238E27FC236}">
                <a16:creationId xmlns:a16="http://schemas.microsoft.com/office/drawing/2014/main" id="{8D058A46-4497-4846-9950-4FE69B7CB514}"/>
              </a:ext>
            </a:extLst>
          </p:cNvPr>
          <p:cNvSpPr>
            <a:spLocks noGrp="1"/>
          </p:cNvSpPr>
          <p:nvPr>
            <p:ph sz="half" idx="2" hasCustomPrompt="1"/>
          </p:nvPr>
        </p:nvSpPr>
        <p:spPr>
          <a:xfrm>
            <a:off x="0" y="1088249"/>
            <a:ext cx="12192000" cy="3897872"/>
          </a:xfrm>
          <a:ln>
            <a:noFill/>
          </a:ln>
        </p:spPr>
        <p:txBody>
          <a:bodyPr/>
          <a:lstStyle>
            <a:lvl1pPr marL="0" indent="0">
              <a:buNone/>
              <a:defRPr/>
            </a:lvl1pPr>
          </a:lstStyle>
          <a:p>
            <a:pPr lvl="0"/>
            <a:r>
              <a:rPr lang="en-US"/>
              <a:t>Object/Photo</a:t>
            </a:r>
          </a:p>
        </p:txBody>
      </p:sp>
      <p:sp>
        <p:nvSpPr>
          <p:cNvPr id="7" name="Text Placeholder 2">
            <a:extLst>
              <a:ext uri="{FF2B5EF4-FFF2-40B4-BE49-F238E27FC236}">
                <a16:creationId xmlns:a16="http://schemas.microsoft.com/office/drawing/2014/main" id="{4038A29F-49C5-8E46-9DD1-3268CB9B3E64}"/>
              </a:ext>
            </a:extLst>
          </p:cNvPr>
          <p:cNvSpPr>
            <a:spLocks noGrp="1"/>
          </p:cNvSpPr>
          <p:nvPr>
            <p:ph type="body" idx="1" hasCustomPrompt="1"/>
          </p:nvPr>
        </p:nvSpPr>
        <p:spPr>
          <a:xfrm>
            <a:off x="1092819" y="5213932"/>
            <a:ext cx="9824225" cy="126386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sed pulvinar.</a:t>
            </a:r>
          </a:p>
        </p:txBody>
      </p:sp>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2" name="Picture 1" descr="Text&#10;&#10;Description automatically generated">
            <a:extLst>
              <a:ext uri="{FF2B5EF4-FFF2-40B4-BE49-F238E27FC236}">
                <a16:creationId xmlns:a16="http://schemas.microsoft.com/office/drawing/2014/main" id="{6D2F9582-CFC3-DB64-A0EA-EA5935B497E0}"/>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2052715321"/>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9533BF-1B93-2A43-BA34-0F3A82D7F33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12" name="Text Placeholder 3">
            <a:extLst>
              <a:ext uri="{FF2B5EF4-FFF2-40B4-BE49-F238E27FC236}">
                <a16:creationId xmlns:a16="http://schemas.microsoft.com/office/drawing/2014/main" id="{1C17D88D-1B35-A843-BA46-506AB4A8754C}"/>
              </a:ext>
            </a:extLst>
          </p:cNvPr>
          <p:cNvSpPr>
            <a:spLocks noGrp="1"/>
          </p:cNvSpPr>
          <p:nvPr>
            <p:ph type="body" sz="half" idx="2" hasCustomPrompt="1"/>
          </p:nvPr>
        </p:nvSpPr>
        <p:spPr>
          <a:xfrm>
            <a:off x="719253" y="1622502"/>
            <a:ext cx="10753493" cy="1456996"/>
          </a:xfrm>
        </p:spPr>
        <p:txBody>
          <a:bodyPr>
            <a:no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9" name="Title 1">
            <a:extLst>
              <a:ext uri="{FF2B5EF4-FFF2-40B4-BE49-F238E27FC236}">
                <a16:creationId xmlns:a16="http://schemas.microsoft.com/office/drawing/2014/main" id="{B893048A-A103-8740-9E4D-A13D62CFA954}"/>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1" name="Picture Placeholder 37">
            <a:extLst>
              <a:ext uri="{FF2B5EF4-FFF2-40B4-BE49-F238E27FC236}">
                <a16:creationId xmlns:a16="http://schemas.microsoft.com/office/drawing/2014/main" id="{CFA31AA8-C387-164B-869F-B0075C511E65}"/>
              </a:ext>
            </a:extLst>
          </p:cNvPr>
          <p:cNvSpPr>
            <a:spLocks noGrp="1"/>
          </p:cNvSpPr>
          <p:nvPr>
            <p:ph type="pic" sz="quarter" idx="20" hasCustomPrompt="1"/>
          </p:nvPr>
        </p:nvSpPr>
        <p:spPr>
          <a:xfrm>
            <a:off x="-12542" y="3603157"/>
            <a:ext cx="3889249" cy="2495747"/>
          </a:xfrm>
        </p:spPr>
        <p:txBody>
          <a:bodyPr>
            <a:normAutofit/>
          </a:bodyPr>
          <a:lstStyle>
            <a:lvl1pPr marL="0" indent="0">
              <a:buNone/>
              <a:defRPr sz="2000" b="1">
                <a:solidFill>
                  <a:schemeClr val="tx1"/>
                </a:solidFill>
              </a:defRPr>
            </a:lvl1pPr>
          </a:lstStyle>
          <a:p>
            <a:r>
              <a:rPr lang="en-US"/>
              <a:t>Picture/icon/text</a:t>
            </a:r>
          </a:p>
        </p:txBody>
      </p:sp>
      <p:sp>
        <p:nvSpPr>
          <p:cNvPr id="17" name="Picture Placeholder 37">
            <a:extLst>
              <a:ext uri="{FF2B5EF4-FFF2-40B4-BE49-F238E27FC236}">
                <a16:creationId xmlns:a16="http://schemas.microsoft.com/office/drawing/2014/main" id="{9B1F4115-3B6A-C147-B3F0-135C7ECD40C5}"/>
              </a:ext>
            </a:extLst>
          </p:cNvPr>
          <p:cNvSpPr>
            <a:spLocks noGrp="1"/>
          </p:cNvSpPr>
          <p:nvPr>
            <p:ph type="pic" sz="quarter" idx="21" hasCustomPrompt="1"/>
          </p:nvPr>
        </p:nvSpPr>
        <p:spPr>
          <a:xfrm>
            <a:off x="4154344" y="3603157"/>
            <a:ext cx="3889249" cy="2495747"/>
          </a:xfrm>
        </p:spPr>
        <p:txBody>
          <a:bodyPr>
            <a:normAutofit/>
          </a:bodyPr>
          <a:lstStyle>
            <a:lvl1pPr marL="0" indent="0">
              <a:buNone/>
              <a:defRPr sz="2000" b="1">
                <a:solidFill>
                  <a:schemeClr val="tx1"/>
                </a:solidFill>
              </a:defRPr>
            </a:lvl1pPr>
          </a:lstStyle>
          <a:p>
            <a:r>
              <a:rPr lang="en-US"/>
              <a:t>Picture/icon/text</a:t>
            </a:r>
          </a:p>
        </p:txBody>
      </p:sp>
      <p:sp>
        <p:nvSpPr>
          <p:cNvPr id="20" name="Picture Placeholder 37">
            <a:extLst>
              <a:ext uri="{FF2B5EF4-FFF2-40B4-BE49-F238E27FC236}">
                <a16:creationId xmlns:a16="http://schemas.microsoft.com/office/drawing/2014/main" id="{5E9C8FEA-E368-2E47-8707-A1899F1C96BC}"/>
              </a:ext>
            </a:extLst>
          </p:cNvPr>
          <p:cNvSpPr>
            <a:spLocks noGrp="1"/>
          </p:cNvSpPr>
          <p:nvPr>
            <p:ph type="pic" sz="quarter" idx="22" hasCustomPrompt="1"/>
          </p:nvPr>
        </p:nvSpPr>
        <p:spPr>
          <a:xfrm>
            <a:off x="8309655" y="3603157"/>
            <a:ext cx="3889249" cy="2495747"/>
          </a:xfrm>
        </p:spPr>
        <p:txBody>
          <a:bodyPr>
            <a:normAutofit/>
          </a:bodyPr>
          <a:lstStyle>
            <a:lvl1pPr marL="0" indent="0">
              <a:buNone/>
              <a:defRPr sz="2000" b="1">
                <a:solidFill>
                  <a:schemeClr val="tx1"/>
                </a:solidFill>
              </a:defRPr>
            </a:lvl1pPr>
          </a:lstStyle>
          <a:p>
            <a:r>
              <a:rPr lang="en-US"/>
              <a:t>Picture/icon/text</a:t>
            </a:r>
          </a:p>
        </p:txBody>
      </p:sp>
      <p:pic>
        <p:nvPicPr>
          <p:cNvPr id="2" name="Picture 1" descr="Text&#10;&#10;Description automatically generated">
            <a:extLst>
              <a:ext uri="{FF2B5EF4-FFF2-40B4-BE49-F238E27FC236}">
                <a16:creationId xmlns:a16="http://schemas.microsoft.com/office/drawing/2014/main" id="{75B9C58A-D0CC-035E-6ECE-2B6B6560222F}"/>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1457915141"/>
      </p:ext>
    </p:extLst>
  </p:cSld>
  <p:clrMapOvr>
    <a:masterClrMapping/>
  </p:clrMapOvr>
  <p:extLst>
    <p:ext uri="{DCECCB84-F9BA-43D5-87BE-67443E8EF086}">
      <p15:sldGuideLst xmlns:p15="http://schemas.microsoft.com/office/powerpoint/2012/main">
        <p15:guide id="1" orient="horz" pos="2136">
          <p15:clr>
            <a:srgbClr val="FBAE40"/>
          </p15:clr>
        </p15:guide>
        <p15:guide id="3" pos="432">
          <p15:clr>
            <a:srgbClr val="FBAE40"/>
          </p15:clr>
        </p15:guide>
        <p15:guide id="4" pos="7296">
          <p15:clr>
            <a:srgbClr val="FBAE40"/>
          </p15:clr>
        </p15:guide>
        <p15:guide id="5" orient="horz" pos="504">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CA35D9A-EEF1-DD46-987E-6CF872511F43}"/>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7" name="Content Placeholder 5">
            <a:extLst>
              <a:ext uri="{FF2B5EF4-FFF2-40B4-BE49-F238E27FC236}">
                <a16:creationId xmlns:a16="http://schemas.microsoft.com/office/drawing/2014/main" id="{D7FACD73-4E5D-A345-B9F2-A050263D9E0C}"/>
              </a:ext>
            </a:extLst>
          </p:cNvPr>
          <p:cNvSpPr>
            <a:spLocks noGrp="1"/>
          </p:cNvSpPr>
          <p:nvPr>
            <p:ph sz="quarter" idx="4"/>
          </p:nvPr>
        </p:nvSpPr>
        <p:spPr>
          <a:xfrm>
            <a:off x="6718609" y="1757943"/>
            <a:ext cx="5183188" cy="3684588"/>
          </a:xfrm>
        </p:spPr>
        <p:txBody>
          <a:bodyPr>
            <a:normAutofit/>
          </a:bodyPr>
          <a:lstStyle>
            <a:lvl1pPr marL="0" indent="0">
              <a:buNone/>
              <a:defRPr sz="3200" b="1">
                <a:solidFill>
                  <a:srgbClr val="002060"/>
                </a:solidFill>
              </a:defRPr>
            </a:lvl1pPr>
            <a:lvl2pPr marL="800100" indent="-342900">
              <a:buClr>
                <a:srgbClr val="5D8B72"/>
              </a:buClr>
              <a:buFont typeface="Wingdings" pitchFamily="2" charset="2"/>
              <a:buChar char="§"/>
              <a:defRPr sz="3200"/>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p:txBody>
      </p:sp>
      <p:sp>
        <p:nvSpPr>
          <p:cNvPr id="9" name="Title 1">
            <a:extLst>
              <a:ext uri="{FF2B5EF4-FFF2-40B4-BE49-F238E27FC236}">
                <a16:creationId xmlns:a16="http://schemas.microsoft.com/office/drawing/2014/main" id="{E3FAAB9C-4676-8C48-8CEF-A4CF6BE5BC2B}"/>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1" name="Picture Placeholder 37">
            <a:extLst>
              <a:ext uri="{FF2B5EF4-FFF2-40B4-BE49-F238E27FC236}">
                <a16:creationId xmlns:a16="http://schemas.microsoft.com/office/drawing/2014/main" id="{F18C6717-9848-804B-B1E2-2105CEE0B192}"/>
              </a:ext>
            </a:extLst>
          </p:cNvPr>
          <p:cNvSpPr>
            <a:spLocks noGrp="1"/>
          </p:cNvSpPr>
          <p:nvPr>
            <p:ph type="pic" sz="quarter" idx="20" hasCustomPrompt="1"/>
          </p:nvPr>
        </p:nvSpPr>
        <p:spPr>
          <a:xfrm>
            <a:off x="0" y="1093699"/>
            <a:ext cx="6337300" cy="5759148"/>
          </a:xfrm>
        </p:spPr>
        <p:txBody>
          <a:bodyPr>
            <a:normAutofit/>
          </a:bodyPr>
          <a:lstStyle>
            <a:lvl1pPr marL="0" indent="0">
              <a:buNone/>
              <a:defRPr sz="2000" b="1">
                <a:solidFill>
                  <a:schemeClr val="tx1"/>
                </a:solidFill>
              </a:defRPr>
            </a:lvl1pPr>
          </a:lstStyle>
          <a:p>
            <a:r>
              <a:rPr lang="en-US"/>
              <a:t>Picture/icon/text</a:t>
            </a:r>
          </a:p>
        </p:txBody>
      </p:sp>
      <p:pic>
        <p:nvPicPr>
          <p:cNvPr id="2" name="Picture 1" descr="Text&#10;&#10;Description automatically generated">
            <a:extLst>
              <a:ext uri="{FF2B5EF4-FFF2-40B4-BE49-F238E27FC236}">
                <a16:creationId xmlns:a16="http://schemas.microsoft.com/office/drawing/2014/main" id="{0B5AF90F-5116-5D6C-197E-C0FD5DE01E6A}"/>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2883786196"/>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AFE6C72-DEEC-FC45-8EAB-DDC32F5FA794}"/>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48D45BA4-7F84-2B43-9F1E-687730EE4F67}"/>
              </a:ext>
            </a:extLst>
          </p:cNvPr>
          <p:cNvSpPr>
            <a:spLocks noGrp="1"/>
          </p:cNvSpPr>
          <p:nvPr>
            <p:ph type="title"/>
          </p:nvPr>
        </p:nvSpPr>
        <p:spPr>
          <a:xfrm>
            <a:off x="573795" y="-14669"/>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3" name="Content Placeholder 5">
            <a:extLst>
              <a:ext uri="{FF2B5EF4-FFF2-40B4-BE49-F238E27FC236}">
                <a16:creationId xmlns:a16="http://schemas.microsoft.com/office/drawing/2014/main" id="{104CF099-8249-D241-A59F-D5406D5EC2BC}"/>
              </a:ext>
            </a:extLst>
          </p:cNvPr>
          <p:cNvSpPr>
            <a:spLocks noGrp="1"/>
          </p:cNvSpPr>
          <p:nvPr>
            <p:ph sz="quarter" idx="13" hasCustomPrompt="1"/>
          </p:nvPr>
        </p:nvSpPr>
        <p:spPr>
          <a:xfrm>
            <a:off x="0" y="1311845"/>
            <a:ext cx="6884476" cy="5546154"/>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4" name="Content Placeholder 5">
            <a:extLst>
              <a:ext uri="{FF2B5EF4-FFF2-40B4-BE49-F238E27FC236}">
                <a16:creationId xmlns:a16="http://schemas.microsoft.com/office/drawing/2014/main" id="{B7A87BBD-D833-9640-B345-369071EC2459}"/>
              </a:ext>
            </a:extLst>
          </p:cNvPr>
          <p:cNvSpPr>
            <a:spLocks noGrp="1"/>
          </p:cNvSpPr>
          <p:nvPr>
            <p:ph sz="quarter" idx="4" hasCustomPrompt="1"/>
          </p:nvPr>
        </p:nvSpPr>
        <p:spPr>
          <a:xfrm>
            <a:off x="6884476" y="1311845"/>
            <a:ext cx="5307523" cy="3627530"/>
          </a:xfrm>
        </p:spPr>
        <p:txBody>
          <a:bodyPr>
            <a:normAutofit/>
          </a:bodyPr>
          <a:lstStyle>
            <a:lvl1pPr marL="457200" indent="-457200">
              <a:buFont typeface="Arial" panose="020B0604020202020204" pitchFamily="34" charset="0"/>
              <a:buChar char="•"/>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5" name="Rectangle 14">
            <a:extLst>
              <a:ext uri="{FF2B5EF4-FFF2-40B4-BE49-F238E27FC236}">
                <a16:creationId xmlns:a16="http://schemas.microsoft.com/office/drawing/2014/main" id="{46364BF3-1BC5-854B-A716-FEAD932949A3}"/>
              </a:ext>
            </a:extLst>
          </p:cNvPr>
          <p:cNvSpPr/>
          <p:nvPr userDrawn="1"/>
        </p:nvSpPr>
        <p:spPr>
          <a:xfrm>
            <a:off x="6875332" y="4948518"/>
            <a:ext cx="5316667" cy="1909482"/>
          </a:xfrm>
          <a:prstGeom prst="rect">
            <a:avLst/>
          </a:prstGeom>
          <a:solidFill>
            <a:srgbClr val="62606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6B191"/>
              </a:solidFill>
            </a:endParaRPr>
          </a:p>
        </p:txBody>
      </p:sp>
      <p:sp>
        <p:nvSpPr>
          <p:cNvPr id="16" name="Text Placeholder 8">
            <a:extLst>
              <a:ext uri="{FF2B5EF4-FFF2-40B4-BE49-F238E27FC236}">
                <a16:creationId xmlns:a16="http://schemas.microsoft.com/office/drawing/2014/main" id="{C7C07767-73F1-E248-8946-69FB2221E494}"/>
              </a:ext>
            </a:extLst>
          </p:cNvPr>
          <p:cNvSpPr>
            <a:spLocks noGrp="1"/>
          </p:cNvSpPr>
          <p:nvPr>
            <p:ph type="body" sz="quarter" idx="14"/>
          </p:nvPr>
        </p:nvSpPr>
        <p:spPr>
          <a:xfrm>
            <a:off x="7242175" y="5267325"/>
            <a:ext cx="4645025" cy="1298067"/>
          </a:xfrm>
        </p:spPr>
        <p:txBody>
          <a:bodyPr/>
          <a:lstStyle>
            <a:lvl1pPr>
              <a:defRPr>
                <a:solidFill>
                  <a:schemeClr val="bg1"/>
                </a:solidFill>
              </a:defRPr>
            </a:lvl1pPr>
            <a:lvl2pPr>
              <a:defRPr>
                <a:solidFill>
                  <a:schemeClr val="bg1"/>
                </a:solidFill>
              </a:defRPr>
            </a:lvl2pPr>
            <a:lvl3pPr marL="914400" indent="0">
              <a:buNone/>
              <a:defRPr>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3" name="Picture 2" descr="Text&#10;&#10;Description automatically generated">
            <a:extLst>
              <a:ext uri="{FF2B5EF4-FFF2-40B4-BE49-F238E27FC236}">
                <a16:creationId xmlns:a16="http://schemas.microsoft.com/office/drawing/2014/main" id="{A6BBE693-A4BB-DB7E-2182-177D13F58CCE}"/>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494087483"/>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83EC4B84-A98F-0F44-B6DE-12EBBF62B4AB}"/>
              </a:ext>
            </a:extLst>
          </p:cNvPr>
          <p:cNvSpPr/>
          <p:nvPr userDrawn="1"/>
        </p:nvSpPr>
        <p:spPr>
          <a:xfrm>
            <a:off x="5767136" y="3560068"/>
            <a:ext cx="1020264" cy="1020264"/>
          </a:xfrm>
          <a:prstGeom prst="ellipse">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sp>
        <p:nvSpPr>
          <p:cNvPr id="7" name="Oval 6">
            <a:extLst>
              <a:ext uri="{FF2B5EF4-FFF2-40B4-BE49-F238E27FC236}">
                <a16:creationId xmlns:a16="http://schemas.microsoft.com/office/drawing/2014/main" id="{D20C6F94-E210-4C49-B3C7-4700816740EA}"/>
              </a:ext>
            </a:extLst>
          </p:cNvPr>
          <p:cNvSpPr/>
          <p:nvPr userDrawn="1"/>
        </p:nvSpPr>
        <p:spPr>
          <a:xfrm>
            <a:off x="5767136" y="5041877"/>
            <a:ext cx="1020264" cy="1020264"/>
          </a:xfrm>
          <a:prstGeom prst="ellipse">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cxnSp>
        <p:nvCxnSpPr>
          <p:cNvPr id="8" name="Straight Connector 7">
            <a:extLst>
              <a:ext uri="{FF2B5EF4-FFF2-40B4-BE49-F238E27FC236}">
                <a16:creationId xmlns:a16="http://schemas.microsoft.com/office/drawing/2014/main" id="{5F295090-8F67-B845-B18F-11F4AEAEB572}"/>
              </a:ext>
            </a:extLst>
          </p:cNvPr>
          <p:cNvCxnSpPr/>
          <p:nvPr userDrawn="1"/>
        </p:nvCxnSpPr>
        <p:spPr>
          <a:xfrm>
            <a:off x="5741894" y="4801334"/>
            <a:ext cx="5611906" cy="0"/>
          </a:xfrm>
          <a:prstGeom prst="line">
            <a:avLst/>
          </a:prstGeom>
          <a:ln>
            <a:solidFill>
              <a:srgbClr val="20273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2C8AF190-518E-CC44-8D9D-2EC7C01B2464}"/>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30B9F768-B26D-6E46-B98E-667D6AF46A34}"/>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4" name="Content Placeholder 5">
            <a:extLst>
              <a:ext uri="{FF2B5EF4-FFF2-40B4-BE49-F238E27FC236}">
                <a16:creationId xmlns:a16="http://schemas.microsoft.com/office/drawing/2014/main" id="{6AB05E60-EBBC-2F44-BA0E-BE0C1657DF42}"/>
              </a:ext>
            </a:extLst>
          </p:cNvPr>
          <p:cNvSpPr>
            <a:spLocks noGrp="1"/>
          </p:cNvSpPr>
          <p:nvPr>
            <p:ph sz="quarter" idx="13" hasCustomPrompt="1"/>
          </p:nvPr>
        </p:nvSpPr>
        <p:spPr>
          <a:xfrm>
            <a:off x="573796" y="1344765"/>
            <a:ext cx="4691542" cy="4914863"/>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2" name="Text Placeholder 11">
            <a:extLst>
              <a:ext uri="{FF2B5EF4-FFF2-40B4-BE49-F238E27FC236}">
                <a16:creationId xmlns:a16="http://schemas.microsoft.com/office/drawing/2014/main" id="{AE9811A0-BF24-EE44-818F-427AF0FFA815}"/>
              </a:ext>
            </a:extLst>
          </p:cNvPr>
          <p:cNvSpPr>
            <a:spLocks noGrp="1"/>
          </p:cNvSpPr>
          <p:nvPr>
            <p:ph type="body" sz="quarter" idx="14" hasCustomPrompt="1"/>
          </p:nvPr>
        </p:nvSpPr>
        <p:spPr>
          <a:xfrm>
            <a:off x="7032625" y="3634662"/>
            <a:ext cx="4782864" cy="1019568"/>
          </a:xfrm>
        </p:spPr>
        <p:txBody>
          <a:bodyPr>
            <a:noAutofit/>
          </a:bodyPr>
          <a:lstStyle>
            <a:lvl1pPr marL="0" indent="0">
              <a:buNone/>
              <a:defRPr sz="2000">
                <a:solidFill>
                  <a:schemeClr val="tx1">
                    <a:lumMod val="85000"/>
                    <a:lumOff val="15000"/>
                  </a:schemeClr>
                </a:solidFill>
              </a:defRPr>
            </a:lvl1pPr>
            <a:lvl2pPr marL="4572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5" name="Text Placeholder 11">
            <a:extLst>
              <a:ext uri="{FF2B5EF4-FFF2-40B4-BE49-F238E27FC236}">
                <a16:creationId xmlns:a16="http://schemas.microsoft.com/office/drawing/2014/main" id="{679B51C1-5A11-704A-9126-A7BCD43D65E1}"/>
              </a:ext>
            </a:extLst>
          </p:cNvPr>
          <p:cNvSpPr>
            <a:spLocks noGrp="1"/>
          </p:cNvSpPr>
          <p:nvPr>
            <p:ph type="body" sz="quarter" idx="15" hasCustomPrompt="1"/>
          </p:nvPr>
        </p:nvSpPr>
        <p:spPr>
          <a:xfrm>
            <a:off x="7032625" y="5069058"/>
            <a:ext cx="4782864" cy="1019568"/>
          </a:xfrm>
        </p:spPr>
        <p:txBody>
          <a:bodyPr>
            <a:noAutofit/>
          </a:bodyPr>
          <a:lstStyle>
            <a:lvl1pPr marL="0" indent="0">
              <a:buNone/>
              <a:defRPr sz="2000">
                <a:solidFill>
                  <a:schemeClr val="tx1">
                    <a:lumMod val="85000"/>
                    <a:lumOff val="15000"/>
                  </a:schemeClr>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7" name="Text Placeholder 16">
            <a:extLst>
              <a:ext uri="{FF2B5EF4-FFF2-40B4-BE49-F238E27FC236}">
                <a16:creationId xmlns:a16="http://schemas.microsoft.com/office/drawing/2014/main" id="{DEFBF497-66E0-6B46-A04D-F4606FEB8702}"/>
              </a:ext>
            </a:extLst>
          </p:cNvPr>
          <p:cNvSpPr>
            <a:spLocks noGrp="1"/>
          </p:cNvSpPr>
          <p:nvPr>
            <p:ph type="body" sz="quarter" idx="16" hasCustomPrompt="1"/>
          </p:nvPr>
        </p:nvSpPr>
        <p:spPr>
          <a:xfrm>
            <a:off x="5741987" y="1546225"/>
            <a:ext cx="6073501" cy="1762125"/>
          </a:xfrm>
        </p:spPr>
        <p:txBody>
          <a:bodyPr/>
          <a:lstStyle>
            <a:lvl1pPr>
              <a:defRPr/>
            </a:lvl1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pic>
        <p:nvPicPr>
          <p:cNvPr id="3" name="Picture 2" descr="Text&#10;&#10;Description automatically generated">
            <a:extLst>
              <a:ext uri="{FF2B5EF4-FFF2-40B4-BE49-F238E27FC236}">
                <a16:creationId xmlns:a16="http://schemas.microsoft.com/office/drawing/2014/main" id="{55193525-7797-D298-E479-75F57BFA9057}"/>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1431218108"/>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8" name="Picture Placeholder 37">
            <a:extLst>
              <a:ext uri="{FF2B5EF4-FFF2-40B4-BE49-F238E27FC236}">
                <a16:creationId xmlns:a16="http://schemas.microsoft.com/office/drawing/2014/main" id="{4BFA3B63-745D-FD46-B23D-AE41ECEB8C60}"/>
              </a:ext>
            </a:extLst>
          </p:cNvPr>
          <p:cNvSpPr>
            <a:spLocks noGrp="1"/>
          </p:cNvSpPr>
          <p:nvPr>
            <p:ph type="pic" sz="quarter" idx="20" hasCustomPrompt="1"/>
          </p:nvPr>
        </p:nvSpPr>
        <p:spPr>
          <a:xfrm>
            <a:off x="0" y="1093699"/>
            <a:ext cx="6337300" cy="5759148"/>
          </a:xfrm>
        </p:spPr>
        <p:txBody>
          <a:bodyPr>
            <a:normAutofit/>
          </a:bodyPr>
          <a:lstStyle>
            <a:lvl1pPr marL="0" indent="0">
              <a:buNone/>
              <a:defRPr sz="2000" b="1">
                <a:solidFill>
                  <a:schemeClr val="tx1"/>
                </a:solidFill>
              </a:defRPr>
            </a:lvl1pPr>
          </a:lstStyle>
          <a:p>
            <a:r>
              <a:rPr lang="en-US"/>
              <a:t>Picture/icon/text</a:t>
            </a:r>
          </a:p>
        </p:txBody>
      </p:sp>
      <p:sp>
        <p:nvSpPr>
          <p:cNvPr id="6" name="Rectangle 5">
            <a:extLst>
              <a:ext uri="{FF2B5EF4-FFF2-40B4-BE49-F238E27FC236}">
                <a16:creationId xmlns:a16="http://schemas.microsoft.com/office/drawing/2014/main" id="{33A44FA1-D70D-FF4B-B79E-E7CCBFAB3202}"/>
              </a:ext>
            </a:extLst>
          </p:cNvPr>
          <p:cNvSpPr/>
          <p:nvPr userDrawn="1"/>
        </p:nvSpPr>
        <p:spPr>
          <a:xfrm>
            <a:off x="6337300" y="1059718"/>
            <a:ext cx="5854700" cy="5793129"/>
          </a:xfrm>
          <a:prstGeom prst="rect">
            <a:avLst/>
          </a:prstGeom>
          <a:solidFill>
            <a:srgbClr val="153259">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F6DDC68-D8F5-AF4B-89AB-B29650489BB6}"/>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13" name="Title 1">
            <a:extLst>
              <a:ext uri="{FF2B5EF4-FFF2-40B4-BE49-F238E27FC236}">
                <a16:creationId xmlns:a16="http://schemas.microsoft.com/office/drawing/2014/main" id="{9D3463DA-2488-474E-A818-B889BD3A43E4}"/>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5" name="Text Placeholder 11">
            <a:extLst>
              <a:ext uri="{FF2B5EF4-FFF2-40B4-BE49-F238E27FC236}">
                <a16:creationId xmlns:a16="http://schemas.microsoft.com/office/drawing/2014/main" id="{F1B680D7-67E6-E348-95D1-A86A30675A84}"/>
              </a:ext>
            </a:extLst>
          </p:cNvPr>
          <p:cNvSpPr>
            <a:spLocks noGrp="1"/>
          </p:cNvSpPr>
          <p:nvPr>
            <p:ph type="body" sz="quarter" idx="14" hasCustomPrompt="1"/>
          </p:nvPr>
        </p:nvSpPr>
        <p:spPr>
          <a:xfrm>
            <a:off x="7190670" y="1672640"/>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6" name="Text Placeholder 11">
            <a:extLst>
              <a:ext uri="{FF2B5EF4-FFF2-40B4-BE49-F238E27FC236}">
                <a16:creationId xmlns:a16="http://schemas.microsoft.com/office/drawing/2014/main" id="{3ECCD6F6-3E81-154F-90A5-626A7FB970E9}"/>
              </a:ext>
            </a:extLst>
          </p:cNvPr>
          <p:cNvSpPr>
            <a:spLocks noGrp="1"/>
          </p:cNvSpPr>
          <p:nvPr>
            <p:ph type="body" sz="quarter" idx="15" hasCustomPrompt="1"/>
          </p:nvPr>
        </p:nvSpPr>
        <p:spPr>
          <a:xfrm>
            <a:off x="7190670" y="3237189"/>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7" name="Text Placeholder 11">
            <a:extLst>
              <a:ext uri="{FF2B5EF4-FFF2-40B4-BE49-F238E27FC236}">
                <a16:creationId xmlns:a16="http://schemas.microsoft.com/office/drawing/2014/main" id="{8D3109A5-92FC-5344-B194-90F8584B0E8E}"/>
              </a:ext>
            </a:extLst>
          </p:cNvPr>
          <p:cNvSpPr>
            <a:spLocks noGrp="1"/>
          </p:cNvSpPr>
          <p:nvPr>
            <p:ph type="body" sz="quarter" idx="16" hasCustomPrompt="1"/>
          </p:nvPr>
        </p:nvSpPr>
        <p:spPr>
          <a:xfrm>
            <a:off x="7190670" y="4791801"/>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7" name="Oval 6">
            <a:extLst>
              <a:ext uri="{FF2B5EF4-FFF2-40B4-BE49-F238E27FC236}">
                <a16:creationId xmlns:a16="http://schemas.microsoft.com/office/drawing/2014/main" id="{20ED8AF2-A6B5-BA4B-97C1-D5E22582614E}"/>
              </a:ext>
            </a:extLst>
          </p:cNvPr>
          <p:cNvSpPr/>
          <p:nvPr userDrawn="1"/>
        </p:nvSpPr>
        <p:spPr>
          <a:xfrm>
            <a:off x="5810537" y="1685983"/>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6928F1E-3ECE-204F-8EFA-E9873587C0A6}"/>
              </a:ext>
            </a:extLst>
          </p:cNvPr>
          <p:cNvSpPr/>
          <p:nvPr userDrawn="1"/>
        </p:nvSpPr>
        <p:spPr>
          <a:xfrm>
            <a:off x="5810537" y="3258188"/>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62F1E90-BBE6-8344-BD69-6B6EC5623D8B}"/>
              </a:ext>
            </a:extLst>
          </p:cNvPr>
          <p:cNvSpPr/>
          <p:nvPr userDrawn="1"/>
        </p:nvSpPr>
        <p:spPr>
          <a:xfrm>
            <a:off x="5810537" y="4831198"/>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Text&#10;&#10;Description automatically generated">
            <a:extLst>
              <a:ext uri="{FF2B5EF4-FFF2-40B4-BE49-F238E27FC236}">
                <a16:creationId xmlns:a16="http://schemas.microsoft.com/office/drawing/2014/main" id="{393710D0-D907-4B2D-BA5E-592E197A22F7}"/>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1036224391"/>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2813FCF-E2C5-7E4B-8BFA-4141D8FEB615}"/>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4" name="Content Placeholder 5">
            <a:extLst>
              <a:ext uri="{FF2B5EF4-FFF2-40B4-BE49-F238E27FC236}">
                <a16:creationId xmlns:a16="http://schemas.microsoft.com/office/drawing/2014/main" id="{BE87B1E8-154D-B642-B0E3-CB225694EAB1}"/>
              </a:ext>
            </a:extLst>
          </p:cNvPr>
          <p:cNvSpPr>
            <a:spLocks noGrp="1"/>
          </p:cNvSpPr>
          <p:nvPr>
            <p:ph sz="quarter" idx="13" hasCustomPrompt="1"/>
          </p:nvPr>
        </p:nvSpPr>
        <p:spPr>
          <a:xfrm>
            <a:off x="600864" y="1187125"/>
            <a:ext cx="6189675" cy="5534350"/>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0" name="Rectangle 9">
            <a:extLst>
              <a:ext uri="{FF2B5EF4-FFF2-40B4-BE49-F238E27FC236}">
                <a16:creationId xmlns:a16="http://schemas.microsoft.com/office/drawing/2014/main" id="{4F11A4F0-C896-2C45-AF4C-65C24DC83BD6}"/>
              </a:ext>
            </a:extLst>
          </p:cNvPr>
          <p:cNvSpPr/>
          <p:nvPr userDrawn="1"/>
        </p:nvSpPr>
        <p:spPr>
          <a:xfrm>
            <a:off x="7113494" y="1208434"/>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8D020C7-4327-164A-92D2-59639A9A6FF7}"/>
              </a:ext>
            </a:extLst>
          </p:cNvPr>
          <p:cNvSpPr/>
          <p:nvPr userDrawn="1"/>
        </p:nvSpPr>
        <p:spPr>
          <a:xfrm>
            <a:off x="7109018" y="2611441"/>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6E2CA69-0512-5143-9A99-AE6C3AEE82F6}"/>
              </a:ext>
            </a:extLst>
          </p:cNvPr>
          <p:cNvSpPr/>
          <p:nvPr userDrawn="1"/>
        </p:nvSpPr>
        <p:spPr>
          <a:xfrm>
            <a:off x="7113494" y="4021729"/>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5BB34B-7A0F-FB4E-AD3E-E5CF32FEC69D}"/>
              </a:ext>
            </a:extLst>
          </p:cNvPr>
          <p:cNvSpPr/>
          <p:nvPr userDrawn="1"/>
        </p:nvSpPr>
        <p:spPr>
          <a:xfrm>
            <a:off x="7113494" y="5432017"/>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45D82B-1BD0-0D49-A105-472A9A496481}"/>
              </a:ext>
            </a:extLst>
          </p:cNvPr>
          <p:cNvSpPr/>
          <p:nvPr userDrawn="1"/>
        </p:nvSpPr>
        <p:spPr>
          <a:xfrm>
            <a:off x="994856" y="1521903"/>
            <a:ext cx="1811322" cy="177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CE88C1E-B6B3-D94F-8A35-26CBD90F79F1}"/>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1" name="Title 1">
            <a:extLst>
              <a:ext uri="{FF2B5EF4-FFF2-40B4-BE49-F238E27FC236}">
                <a16:creationId xmlns:a16="http://schemas.microsoft.com/office/drawing/2014/main" id="{A504DCD0-2911-334A-A4CA-90626FEC88F8}"/>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Text Placeholder 3">
            <a:extLst>
              <a:ext uri="{FF2B5EF4-FFF2-40B4-BE49-F238E27FC236}">
                <a16:creationId xmlns:a16="http://schemas.microsoft.com/office/drawing/2014/main" id="{1100F723-B55C-A641-86F8-DC4E5B51AC3C}"/>
              </a:ext>
            </a:extLst>
          </p:cNvPr>
          <p:cNvSpPr>
            <a:spLocks noGrp="1"/>
          </p:cNvSpPr>
          <p:nvPr>
            <p:ph type="body" sz="quarter" idx="14" hasCustomPrompt="1"/>
          </p:nvPr>
        </p:nvSpPr>
        <p:spPr>
          <a:xfrm>
            <a:off x="7843416" y="1462331"/>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5" name="Text Placeholder 3">
            <a:extLst>
              <a:ext uri="{FF2B5EF4-FFF2-40B4-BE49-F238E27FC236}">
                <a16:creationId xmlns:a16="http://schemas.microsoft.com/office/drawing/2014/main" id="{10102017-EDA8-DB45-ACFE-4CE03EBEFAE6}"/>
              </a:ext>
            </a:extLst>
          </p:cNvPr>
          <p:cNvSpPr>
            <a:spLocks noGrp="1"/>
          </p:cNvSpPr>
          <p:nvPr>
            <p:ph type="body" sz="quarter" idx="15" hasCustomPrompt="1"/>
          </p:nvPr>
        </p:nvSpPr>
        <p:spPr>
          <a:xfrm>
            <a:off x="7843416" y="2871129"/>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6" name="Text Placeholder 3">
            <a:extLst>
              <a:ext uri="{FF2B5EF4-FFF2-40B4-BE49-F238E27FC236}">
                <a16:creationId xmlns:a16="http://schemas.microsoft.com/office/drawing/2014/main" id="{80DD8EC6-C423-694C-A886-EA99136918A4}"/>
              </a:ext>
            </a:extLst>
          </p:cNvPr>
          <p:cNvSpPr>
            <a:spLocks noGrp="1"/>
          </p:cNvSpPr>
          <p:nvPr>
            <p:ph type="body" sz="quarter" idx="16" hasCustomPrompt="1"/>
          </p:nvPr>
        </p:nvSpPr>
        <p:spPr>
          <a:xfrm>
            <a:off x="7843416" y="4248373"/>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8" name="Text Placeholder 3">
            <a:extLst>
              <a:ext uri="{FF2B5EF4-FFF2-40B4-BE49-F238E27FC236}">
                <a16:creationId xmlns:a16="http://schemas.microsoft.com/office/drawing/2014/main" id="{F1516595-223C-0A4B-9F5B-FC0852AE3AF7}"/>
              </a:ext>
            </a:extLst>
          </p:cNvPr>
          <p:cNvSpPr>
            <a:spLocks noGrp="1"/>
          </p:cNvSpPr>
          <p:nvPr>
            <p:ph type="body" sz="quarter" idx="17" hasCustomPrompt="1"/>
          </p:nvPr>
        </p:nvSpPr>
        <p:spPr>
          <a:xfrm>
            <a:off x="7843416" y="5659484"/>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8" name="Text Placeholder 7">
            <a:extLst>
              <a:ext uri="{FF2B5EF4-FFF2-40B4-BE49-F238E27FC236}">
                <a16:creationId xmlns:a16="http://schemas.microsoft.com/office/drawing/2014/main" id="{C342C554-F2CB-0743-A9E6-A6F1457B7F94}"/>
              </a:ext>
            </a:extLst>
          </p:cNvPr>
          <p:cNvSpPr>
            <a:spLocks noGrp="1"/>
          </p:cNvSpPr>
          <p:nvPr>
            <p:ph type="body" sz="quarter" idx="18" hasCustomPrompt="1"/>
          </p:nvPr>
        </p:nvSpPr>
        <p:spPr>
          <a:xfrm>
            <a:off x="7210142" y="1462331"/>
            <a:ext cx="619125" cy="851580"/>
          </a:xfrm>
        </p:spPr>
        <p:txBody>
          <a:bodyPr anchor="ctr">
            <a:normAutofit/>
          </a:bodyPr>
          <a:lstStyle>
            <a:lvl1pPr marL="0" indent="0" algn="ctr">
              <a:buNone/>
              <a:defRPr sz="3200" b="1">
                <a:solidFill>
                  <a:srgbClr val="002060"/>
                </a:solidFill>
              </a:defRPr>
            </a:lvl1pPr>
          </a:lstStyle>
          <a:p>
            <a:pPr lvl="0"/>
            <a:r>
              <a:rPr lang="en-US"/>
              <a:t>1.</a:t>
            </a:r>
          </a:p>
        </p:txBody>
      </p:sp>
      <p:sp>
        <p:nvSpPr>
          <p:cNvPr id="30" name="Text Placeholder 7">
            <a:extLst>
              <a:ext uri="{FF2B5EF4-FFF2-40B4-BE49-F238E27FC236}">
                <a16:creationId xmlns:a16="http://schemas.microsoft.com/office/drawing/2014/main" id="{6178F9A6-0A00-1342-8F58-83BFC1D08EE3}"/>
              </a:ext>
            </a:extLst>
          </p:cNvPr>
          <p:cNvSpPr>
            <a:spLocks noGrp="1"/>
          </p:cNvSpPr>
          <p:nvPr>
            <p:ph type="body" sz="quarter" idx="19" hasCustomPrompt="1"/>
          </p:nvPr>
        </p:nvSpPr>
        <p:spPr>
          <a:xfrm>
            <a:off x="7210142" y="2873442"/>
            <a:ext cx="619125" cy="851580"/>
          </a:xfrm>
        </p:spPr>
        <p:txBody>
          <a:bodyPr anchor="ctr">
            <a:normAutofit/>
          </a:bodyPr>
          <a:lstStyle>
            <a:lvl1pPr marL="0" indent="0" algn="ctr">
              <a:buNone/>
              <a:defRPr sz="3200" b="1">
                <a:solidFill>
                  <a:srgbClr val="002060"/>
                </a:solidFill>
              </a:defRPr>
            </a:lvl1pPr>
          </a:lstStyle>
          <a:p>
            <a:pPr lvl="0"/>
            <a:r>
              <a:rPr lang="en-US"/>
              <a:t>2.</a:t>
            </a:r>
          </a:p>
        </p:txBody>
      </p:sp>
      <p:sp>
        <p:nvSpPr>
          <p:cNvPr id="33" name="Text Placeholder 7">
            <a:extLst>
              <a:ext uri="{FF2B5EF4-FFF2-40B4-BE49-F238E27FC236}">
                <a16:creationId xmlns:a16="http://schemas.microsoft.com/office/drawing/2014/main" id="{E98E5A91-69E0-2447-9397-8BFC91465373}"/>
              </a:ext>
            </a:extLst>
          </p:cNvPr>
          <p:cNvSpPr>
            <a:spLocks noGrp="1"/>
          </p:cNvSpPr>
          <p:nvPr>
            <p:ph type="body" sz="quarter" idx="21" hasCustomPrompt="1"/>
          </p:nvPr>
        </p:nvSpPr>
        <p:spPr>
          <a:xfrm>
            <a:off x="7210142" y="5661797"/>
            <a:ext cx="619125" cy="851580"/>
          </a:xfrm>
        </p:spPr>
        <p:txBody>
          <a:bodyPr anchor="ctr">
            <a:normAutofit/>
          </a:bodyPr>
          <a:lstStyle>
            <a:lvl1pPr marL="0" indent="0" algn="ctr">
              <a:buNone/>
              <a:defRPr sz="3200" b="1">
                <a:solidFill>
                  <a:srgbClr val="002060"/>
                </a:solidFill>
              </a:defRPr>
            </a:lvl1pPr>
          </a:lstStyle>
          <a:p>
            <a:pPr lvl="0"/>
            <a:r>
              <a:rPr lang="en-US"/>
              <a:t>4.</a:t>
            </a:r>
          </a:p>
        </p:txBody>
      </p:sp>
      <p:sp>
        <p:nvSpPr>
          <p:cNvPr id="34" name="Text Placeholder 7">
            <a:extLst>
              <a:ext uri="{FF2B5EF4-FFF2-40B4-BE49-F238E27FC236}">
                <a16:creationId xmlns:a16="http://schemas.microsoft.com/office/drawing/2014/main" id="{896F4BB3-C700-4E4F-9739-32F1CF237CC0}"/>
              </a:ext>
            </a:extLst>
          </p:cNvPr>
          <p:cNvSpPr>
            <a:spLocks noGrp="1"/>
          </p:cNvSpPr>
          <p:nvPr>
            <p:ph type="body" sz="quarter" idx="20" hasCustomPrompt="1"/>
          </p:nvPr>
        </p:nvSpPr>
        <p:spPr>
          <a:xfrm>
            <a:off x="7210142" y="4250686"/>
            <a:ext cx="619125" cy="851580"/>
          </a:xfrm>
        </p:spPr>
        <p:txBody>
          <a:bodyPr anchor="ctr">
            <a:normAutofit/>
          </a:bodyPr>
          <a:lstStyle>
            <a:lvl1pPr marL="0" indent="0" algn="ctr">
              <a:buNone/>
              <a:defRPr sz="3200" b="1">
                <a:solidFill>
                  <a:srgbClr val="002060"/>
                </a:solidFill>
              </a:defRPr>
            </a:lvl1pPr>
          </a:lstStyle>
          <a:p>
            <a:pPr lvl="0"/>
            <a:r>
              <a:rPr lang="en-US"/>
              <a:t>3.</a:t>
            </a:r>
          </a:p>
        </p:txBody>
      </p:sp>
      <p:pic>
        <p:nvPicPr>
          <p:cNvPr id="2" name="Picture 1" descr="Text&#10;&#10;Description automatically generated">
            <a:extLst>
              <a:ext uri="{FF2B5EF4-FFF2-40B4-BE49-F238E27FC236}">
                <a16:creationId xmlns:a16="http://schemas.microsoft.com/office/drawing/2014/main" id="{5F28DE96-F2CE-97AB-6B4D-52C0D92E2E0C}"/>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1421826785"/>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2813FCF-E2C5-7E4B-8BFA-4141D8FEB615}"/>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4" name="Content Placeholder 5">
            <a:extLst>
              <a:ext uri="{FF2B5EF4-FFF2-40B4-BE49-F238E27FC236}">
                <a16:creationId xmlns:a16="http://schemas.microsoft.com/office/drawing/2014/main" id="{BE87B1E8-154D-B642-B0E3-CB225694EAB1}"/>
              </a:ext>
            </a:extLst>
          </p:cNvPr>
          <p:cNvSpPr>
            <a:spLocks noGrp="1"/>
          </p:cNvSpPr>
          <p:nvPr>
            <p:ph sz="quarter" idx="13" hasCustomPrompt="1"/>
          </p:nvPr>
        </p:nvSpPr>
        <p:spPr>
          <a:xfrm>
            <a:off x="600864" y="1187125"/>
            <a:ext cx="6189675" cy="5534350"/>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0" name="Rectangle 9">
            <a:extLst>
              <a:ext uri="{FF2B5EF4-FFF2-40B4-BE49-F238E27FC236}">
                <a16:creationId xmlns:a16="http://schemas.microsoft.com/office/drawing/2014/main" id="{4F11A4F0-C896-2C45-AF4C-65C24DC83BD6}"/>
              </a:ext>
            </a:extLst>
          </p:cNvPr>
          <p:cNvSpPr/>
          <p:nvPr userDrawn="1"/>
        </p:nvSpPr>
        <p:spPr>
          <a:xfrm>
            <a:off x="7113494" y="1208433"/>
            <a:ext cx="4706471" cy="5505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45D82B-1BD0-0D49-A105-472A9A496481}"/>
              </a:ext>
            </a:extLst>
          </p:cNvPr>
          <p:cNvSpPr/>
          <p:nvPr userDrawn="1"/>
        </p:nvSpPr>
        <p:spPr>
          <a:xfrm>
            <a:off x="994856" y="1521903"/>
            <a:ext cx="1811322" cy="177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CE88C1E-B6B3-D94F-8A35-26CBD90F79F1}"/>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1" name="Title 1">
            <a:extLst>
              <a:ext uri="{FF2B5EF4-FFF2-40B4-BE49-F238E27FC236}">
                <a16:creationId xmlns:a16="http://schemas.microsoft.com/office/drawing/2014/main" id="{A504DCD0-2911-334A-A4CA-90626FEC88F8}"/>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9158C4A-902E-0740-8B67-826791ADC31C}"/>
              </a:ext>
            </a:extLst>
          </p:cNvPr>
          <p:cNvSpPr>
            <a:spLocks noGrp="1"/>
          </p:cNvSpPr>
          <p:nvPr>
            <p:ph type="body" sz="quarter" idx="19" hasCustomPrompt="1"/>
          </p:nvPr>
        </p:nvSpPr>
        <p:spPr>
          <a:xfrm>
            <a:off x="7303912" y="1470556"/>
            <a:ext cx="4357864" cy="1577293"/>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3" name="Text Placeholder 2">
            <a:extLst>
              <a:ext uri="{FF2B5EF4-FFF2-40B4-BE49-F238E27FC236}">
                <a16:creationId xmlns:a16="http://schemas.microsoft.com/office/drawing/2014/main" id="{D55A46A6-EBDD-1648-8270-C28827C03011}"/>
              </a:ext>
            </a:extLst>
          </p:cNvPr>
          <p:cNvSpPr>
            <a:spLocks noGrp="1"/>
          </p:cNvSpPr>
          <p:nvPr>
            <p:ph type="body" sz="quarter" idx="20" hasCustomPrompt="1"/>
          </p:nvPr>
        </p:nvSpPr>
        <p:spPr>
          <a:xfrm>
            <a:off x="7303912" y="3203588"/>
            <a:ext cx="4357864" cy="1605479"/>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9" name="Text Placeholder 2">
            <a:extLst>
              <a:ext uri="{FF2B5EF4-FFF2-40B4-BE49-F238E27FC236}">
                <a16:creationId xmlns:a16="http://schemas.microsoft.com/office/drawing/2014/main" id="{BEFD1E58-A36C-7945-83BC-0C23AB550DB9}"/>
              </a:ext>
            </a:extLst>
          </p:cNvPr>
          <p:cNvSpPr>
            <a:spLocks noGrp="1"/>
          </p:cNvSpPr>
          <p:nvPr>
            <p:ph type="body" sz="quarter" idx="21" hasCustomPrompt="1"/>
          </p:nvPr>
        </p:nvSpPr>
        <p:spPr>
          <a:xfrm>
            <a:off x="7303912" y="4975944"/>
            <a:ext cx="4357864" cy="1605479"/>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pic>
        <p:nvPicPr>
          <p:cNvPr id="4" name="Picture 3" descr="Text&#10;&#10;Description automatically generated">
            <a:extLst>
              <a:ext uri="{FF2B5EF4-FFF2-40B4-BE49-F238E27FC236}">
                <a16:creationId xmlns:a16="http://schemas.microsoft.com/office/drawing/2014/main" id="{7D5703CC-EEBD-95A6-8312-24537A8F1BCE}"/>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2583325471"/>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B12862A-4A85-3245-A857-DDF868D04F06}"/>
              </a:ext>
            </a:extLst>
          </p:cNvPr>
          <p:cNvSpPr/>
          <p:nvPr userDrawn="1"/>
        </p:nvSpPr>
        <p:spPr>
          <a:xfrm>
            <a:off x="7113494" y="1208433"/>
            <a:ext cx="4706471" cy="5505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FBB21C8A-102D-7E47-B058-9A5C7AB03B97}"/>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8" name="Rectangle 7">
            <a:extLst>
              <a:ext uri="{FF2B5EF4-FFF2-40B4-BE49-F238E27FC236}">
                <a16:creationId xmlns:a16="http://schemas.microsoft.com/office/drawing/2014/main" id="{FEB6E947-52CF-B041-925C-7EBFBF9C06E2}"/>
              </a:ext>
            </a:extLst>
          </p:cNvPr>
          <p:cNvSpPr/>
          <p:nvPr userDrawn="1"/>
        </p:nvSpPr>
        <p:spPr>
          <a:xfrm>
            <a:off x="600865" y="1187125"/>
            <a:ext cx="6189674" cy="5526594"/>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4BA54BC-3581-9444-8FF4-D1073D55E969}"/>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2" name="Title 1">
            <a:extLst>
              <a:ext uri="{FF2B5EF4-FFF2-40B4-BE49-F238E27FC236}">
                <a16:creationId xmlns:a16="http://schemas.microsoft.com/office/drawing/2014/main" id="{43637B43-F370-FC4D-AF45-F8A373B2C97C}"/>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25" name="Content Placeholder 5">
            <a:extLst>
              <a:ext uri="{FF2B5EF4-FFF2-40B4-BE49-F238E27FC236}">
                <a16:creationId xmlns:a16="http://schemas.microsoft.com/office/drawing/2014/main" id="{D799C64F-1068-4D49-ACD9-00AC4A42A583}"/>
              </a:ext>
            </a:extLst>
          </p:cNvPr>
          <p:cNvSpPr>
            <a:spLocks noGrp="1"/>
          </p:cNvSpPr>
          <p:nvPr>
            <p:ph sz="quarter" idx="13" hasCustomPrompt="1"/>
          </p:nvPr>
        </p:nvSpPr>
        <p:spPr>
          <a:xfrm>
            <a:off x="1209786" y="1836924"/>
            <a:ext cx="4814293" cy="4220253"/>
          </a:xfrm>
        </p:spPr>
        <p:txBody>
          <a:bodyPr>
            <a:normAutofit/>
          </a:bodyPr>
          <a:lstStyle>
            <a:lvl1pPr marL="0" indent="0">
              <a:buNone/>
              <a:defRPr sz="2800" b="0">
                <a:solidFill>
                  <a:schemeClr val="bg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29" name="Text Placeholder 3">
            <a:extLst>
              <a:ext uri="{FF2B5EF4-FFF2-40B4-BE49-F238E27FC236}">
                <a16:creationId xmlns:a16="http://schemas.microsoft.com/office/drawing/2014/main" id="{B028C27C-6BD0-704E-B861-2F5DC627F9D3}"/>
              </a:ext>
            </a:extLst>
          </p:cNvPr>
          <p:cNvSpPr>
            <a:spLocks noGrp="1"/>
          </p:cNvSpPr>
          <p:nvPr>
            <p:ph type="body" sz="quarter" idx="14" hasCustomPrompt="1"/>
          </p:nvPr>
        </p:nvSpPr>
        <p:spPr>
          <a:xfrm>
            <a:off x="7303912" y="1470555"/>
            <a:ext cx="4357864" cy="5043133"/>
          </a:xfrm>
        </p:spPr>
        <p:txBody>
          <a:bodyPr anchor="t">
            <a:normAutofit/>
          </a:bodyPr>
          <a:lstStyle>
            <a:lvl1pPr marL="457200" marR="0" indent="-457200" algn="l" defTabSz="914400" rtl="0" eaLnBrk="1" fontAlgn="auto" latinLnBrk="0" hangingPunct="1">
              <a:lnSpc>
                <a:spcPct val="90000"/>
              </a:lnSpc>
              <a:spcBef>
                <a:spcPts val="1000"/>
              </a:spcBef>
              <a:spcAft>
                <a:spcPts val="0"/>
              </a:spcAft>
              <a:buClrTx/>
              <a:buSzTx/>
              <a:buFont typeface="+mj-lt"/>
              <a:buAutoNum type="arabicPeriod"/>
              <a:tabLst/>
              <a:defRPr sz="2800"/>
            </a:lvl1pPr>
            <a:lvl2pPr marL="914400" indent="-457200">
              <a:buFont typeface="+mj-lt"/>
              <a:buAutoNum type="arabicPeriod"/>
              <a:defRPr sz="2000"/>
            </a:lvl2pPr>
            <a:lvl3pPr marL="1257300" indent="-342900">
              <a:buFont typeface="+mj-lt"/>
              <a:buAutoNum type="arabicPeriod"/>
              <a:defRPr sz="1800"/>
            </a:lvl3pPr>
            <a:lvl4pPr marL="1714500" indent="-342900">
              <a:buFont typeface="+mj-lt"/>
              <a:buAutoNum type="arabicPeriod"/>
              <a:defRPr sz="1600"/>
            </a:lvl4pPr>
            <a:lvl5pPr marL="2171700" indent="-342900">
              <a:buFont typeface="+mj-lt"/>
              <a:buAutoNum type="arabicPeriod"/>
              <a:defRPr sz="1600"/>
            </a:lvl5pPr>
          </a:lstStyle>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lang="en-US">
                <a:latin typeface="Calibri" panose="020F0502020204030204" pitchFamily="34" charset="0"/>
                <a:ea typeface="Arial" charset="0"/>
                <a:cs typeface="Calibri" panose="020F0502020204030204" pitchFamily="34" charset="0"/>
              </a:rPr>
              <a:t> 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a:p>
            <a:endParaRPr lang="en-US">
              <a:latin typeface="Calibri" panose="020F0502020204030204" pitchFamily="34" charset="0"/>
              <a:ea typeface="Arial" charset="0"/>
              <a:cs typeface="Calibri" panose="020F0502020204030204" pitchFamily="34" charset="0"/>
            </a:endParaRPr>
          </a:p>
        </p:txBody>
      </p:sp>
      <p:pic>
        <p:nvPicPr>
          <p:cNvPr id="2" name="Picture 1" descr="Text&#10;&#10;Description automatically generated">
            <a:extLst>
              <a:ext uri="{FF2B5EF4-FFF2-40B4-BE49-F238E27FC236}">
                <a16:creationId xmlns:a16="http://schemas.microsoft.com/office/drawing/2014/main" id="{1340F220-F64D-6363-8DA2-2938D6ADAAB6}"/>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599302720"/>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2D7EB-E182-4543-8CCE-37CF8E507C4D}"/>
              </a:ext>
            </a:extLst>
          </p:cNvPr>
          <p:cNvSpPr>
            <a:spLocks noGrp="1"/>
          </p:cNvSpPr>
          <p:nvPr>
            <p:ph type="title"/>
          </p:nvPr>
        </p:nvSpPr>
        <p:spPr>
          <a:xfrm>
            <a:off x="573795" y="-10745"/>
            <a:ext cx="10515600" cy="1325563"/>
          </a:xfrm>
        </p:spPr>
        <p:txBody>
          <a:bodyPr vert="horz" lIns="91440" tIns="45720" rIns="91440" bIns="45720" rtlCol="0" anchor="ctr">
            <a:normAutofit/>
          </a:bodyPr>
          <a:lstStyle>
            <a:lvl1pPr>
              <a:defRPr lang="en-US" sz="4000" b="1" i="0" cap="all" spc="-150" baseline="0" dirty="0">
                <a:solidFill>
                  <a:schemeClr val="tx1">
                    <a:lumMod val="65000"/>
                    <a:lumOff val="35000"/>
                  </a:schemeClr>
                </a:solidFill>
                <a:latin typeface="Calibri" panose="020F0502020204030204" pitchFamily="34" charset="0"/>
                <a:cs typeface="Calibri" panose="020F0502020204030204" pitchFamily="34" charset="0"/>
              </a:defRPr>
            </a:lvl1pPr>
          </a:lstStyle>
          <a:p>
            <a:pPr lvl="0"/>
            <a:r>
              <a:rPr lang="en-US"/>
              <a:t>Click to edit Master title style</a:t>
            </a:r>
          </a:p>
        </p:txBody>
      </p:sp>
      <p:sp>
        <p:nvSpPr>
          <p:cNvPr id="16" name="Rectangle 15">
            <a:extLst>
              <a:ext uri="{FF2B5EF4-FFF2-40B4-BE49-F238E27FC236}">
                <a16:creationId xmlns:a16="http://schemas.microsoft.com/office/drawing/2014/main" id="{DF0C5EBA-FDE5-C744-8C25-171C6E49ED05}"/>
              </a:ext>
            </a:extLst>
          </p:cNvPr>
          <p:cNvSpPr/>
          <p:nvPr userDrawn="1"/>
        </p:nvSpPr>
        <p:spPr>
          <a:xfrm>
            <a:off x="270017" y="1367572"/>
            <a:ext cx="2713172" cy="2589112"/>
          </a:xfrm>
          <a:prstGeom prst="rect">
            <a:avLst/>
          </a:prstGeom>
          <a:solidFill>
            <a:srgbClr val="62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7E47E62-84AE-884D-8677-1D5875DE6DED}"/>
              </a:ext>
            </a:extLst>
          </p:cNvPr>
          <p:cNvSpPr/>
          <p:nvPr userDrawn="1"/>
        </p:nvSpPr>
        <p:spPr>
          <a:xfrm>
            <a:off x="3076999" y="4039015"/>
            <a:ext cx="2713172" cy="2589112"/>
          </a:xfrm>
          <a:prstGeom prst="rect">
            <a:avLst/>
          </a:prstGeom>
          <a:solidFill>
            <a:srgbClr val="62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97A4AE0-38AE-5842-A062-C165BD865498}"/>
              </a:ext>
            </a:extLst>
          </p:cNvPr>
          <p:cNvSpPr>
            <a:spLocks noGrp="1"/>
          </p:cNvSpPr>
          <p:nvPr>
            <p:ph type="body" sz="quarter" idx="14"/>
          </p:nvPr>
        </p:nvSpPr>
        <p:spPr>
          <a:xfrm>
            <a:off x="685800" y="1973532"/>
            <a:ext cx="2012795" cy="1583705"/>
          </a:xfrm>
        </p:spPr>
        <p:txBody>
          <a:bodyPr>
            <a:normAutofit/>
          </a:bodyPr>
          <a:lstStyle>
            <a:lvl1pPr>
              <a:defRPr sz="2400">
                <a:solidFill>
                  <a:schemeClr val="bg1"/>
                </a:solidFill>
              </a:defRPr>
            </a:lvl1pPr>
          </a:lstStyle>
          <a:p>
            <a:pPr lvl="0"/>
            <a:r>
              <a:rPr lang="en-US"/>
              <a:t>Click to edit Master text styles</a:t>
            </a:r>
          </a:p>
        </p:txBody>
      </p:sp>
      <p:sp>
        <p:nvSpPr>
          <p:cNvPr id="14" name="Text Placeholder 3">
            <a:extLst>
              <a:ext uri="{FF2B5EF4-FFF2-40B4-BE49-F238E27FC236}">
                <a16:creationId xmlns:a16="http://schemas.microsoft.com/office/drawing/2014/main" id="{16834188-F4F4-DA4C-8407-BA4BAA7EE0BB}"/>
              </a:ext>
            </a:extLst>
          </p:cNvPr>
          <p:cNvSpPr>
            <a:spLocks noGrp="1"/>
          </p:cNvSpPr>
          <p:nvPr>
            <p:ph type="body" sz="quarter" idx="17"/>
          </p:nvPr>
        </p:nvSpPr>
        <p:spPr>
          <a:xfrm>
            <a:off x="3395547" y="4582918"/>
            <a:ext cx="2012795" cy="1583705"/>
          </a:xfrm>
        </p:spPr>
        <p:txBody>
          <a:bodyPr>
            <a:normAutofit/>
          </a:bodyPr>
          <a:lstStyle>
            <a:lvl1pPr>
              <a:defRPr sz="2400">
                <a:solidFill>
                  <a:schemeClr val="bg1"/>
                </a:solidFill>
              </a:defRPr>
            </a:lvl1pPr>
          </a:lstStyle>
          <a:p>
            <a:pPr lvl="0"/>
            <a:r>
              <a:rPr lang="en-US"/>
              <a:t>Click to edit Master text styles</a:t>
            </a:r>
          </a:p>
        </p:txBody>
      </p:sp>
      <p:sp>
        <p:nvSpPr>
          <p:cNvPr id="5" name="Picture Placeholder 4">
            <a:extLst>
              <a:ext uri="{FF2B5EF4-FFF2-40B4-BE49-F238E27FC236}">
                <a16:creationId xmlns:a16="http://schemas.microsoft.com/office/drawing/2014/main" id="{221DE709-4329-46A8-BB69-594A5D4C6797}"/>
              </a:ext>
            </a:extLst>
          </p:cNvPr>
          <p:cNvSpPr>
            <a:spLocks noGrp="1"/>
          </p:cNvSpPr>
          <p:nvPr>
            <p:ph type="pic" sz="quarter" idx="18"/>
          </p:nvPr>
        </p:nvSpPr>
        <p:spPr>
          <a:xfrm>
            <a:off x="3076999" y="1366838"/>
            <a:ext cx="2712614" cy="2589212"/>
          </a:xfrm>
        </p:spPr>
        <p:txBody>
          <a:bodyPr/>
          <a:lstStyle/>
          <a:p>
            <a:endParaRPr lang="en-US"/>
          </a:p>
        </p:txBody>
      </p:sp>
      <p:sp>
        <p:nvSpPr>
          <p:cNvPr id="8" name="Picture Placeholder 7">
            <a:extLst>
              <a:ext uri="{FF2B5EF4-FFF2-40B4-BE49-F238E27FC236}">
                <a16:creationId xmlns:a16="http://schemas.microsoft.com/office/drawing/2014/main" id="{D1EDC381-1EC0-45D5-A6B2-070B914D1FD8}"/>
              </a:ext>
            </a:extLst>
          </p:cNvPr>
          <p:cNvSpPr>
            <a:spLocks noGrp="1"/>
          </p:cNvSpPr>
          <p:nvPr>
            <p:ph type="pic" sz="quarter" idx="19"/>
          </p:nvPr>
        </p:nvSpPr>
        <p:spPr>
          <a:xfrm>
            <a:off x="269875" y="4039015"/>
            <a:ext cx="2713038" cy="2588798"/>
          </a:xfrm>
        </p:spPr>
        <p:txBody>
          <a:bodyPr/>
          <a:lstStyle/>
          <a:p>
            <a:endParaRPr lang="en-US"/>
          </a:p>
        </p:txBody>
      </p:sp>
      <p:sp>
        <p:nvSpPr>
          <p:cNvPr id="10" name="Picture Placeholder 9">
            <a:extLst>
              <a:ext uri="{FF2B5EF4-FFF2-40B4-BE49-F238E27FC236}">
                <a16:creationId xmlns:a16="http://schemas.microsoft.com/office/drawing/2014/main" id="{120D78AC-9689-4B74-8DF0-26FF8D022CFB}"/>
              </a:ext>
            </a:extLst>
          </p:cNvPr>
          <p:cNvSpPr>
            <a:spLocks noGrp="1"/>
          </p:cNvSpPr>
          <p:nvPr>
            <p:ph type="pic" sz="quarter" idx="20"/>
          </p:nvPr>
        </p:nvSpPr>
        <p:spPr>
          <a:xfrm>
            <a:off x="6003925" y="1366838"/>
            <a:ext cx="5851470" cy="5260975"/>
          </a:xfrm>
        </p:spPr>
        <p:txBody>
          <a:bodyPr/>
          <a:lstStyle/>
          <a:p>
            <a:endParaRPr lang="en-US"/>
          </a:p>
        </p:txBody>
      </p:sp>
    </p:spTree>
    <p:extLst>
      <p:ext uri="{BB962C8B-B14F-4D97-AF65-F5344CB8AC3E}">
        <p14:creationId xmlns:p14="http://schemas.microsoft.com/office/powerpoint/2010/main" val="1177415378"/>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8091F42-D043-2D40-AF98-6BB2A82D040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20675"/>
            <a:ext cx="12228755" cy="6878675"/>
          </a:xfrm>
          <a:prstGeom prst="rect">
            <a:avLst/>
          </a:prstGeom>
        </p:spPr>
      </p:pic>
      <p:sp>
        <p:nvSpPr>
          <p:cNvPr id="7" name="Rectangle 6">
            <a:extLst>
              <a:ext uri="{FF2B5EF4-FFF2-40B4-BE49-F238E27FC236}">
                <a16:creationId xmlns:a16="http://schemas.microsoft.com/office/drawing/2014/main" id="{027B43AF-6FA8-604C-9658-6C886FE656D4}"/>
              </a:ext>
            </a:extLst>
          </p:cNvPr>
          <p:cNvSpPr/>
          <p:nvPr userDrawn="1"/>
        </p:nvSpPr>
        <p:spPr>
          <a:xfrm>
            <a:off x="878529" y="1035902"/>
            <a:ext cx="10475271" cy="4765519"/>
          </a:xfrm>
          <a:prstGeom prst="rect">
            <a:avLst/>
          </a:prstGeom>
          <a:solidFill>
            <a:srgbClr val="061D37">
              <a:alpha val="87843"/>
            </a:srgbClr>
          </a:solidFill>
          <a:ln>
            <a:solidFill>
              <a:srgbClr val="4587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7FF144-A874-8D40-9673-63158A6E1443}"/>
              </a:ext>
            </a:extLst>
          </p:cNvPr>
          <p:cNvSpPr>
            <a:spLocks noGrp="1"/>
          </p:cNvSpPr>
          <p:nvPr>
            <p:ph type="title" hasCustomPrompt="1"/>
          </p:nvPr>
        </p:nvSpPr>
        <p:spPr>
          <a:xfrm>
            <a:off x="1648313" y="2338891"/>
            <a:ext cx="8932127" cy="2355772"/>
          </a:xfrm>
        </p:spPr>
        <p:txBody>
          <a:bodyPr>
            <a:normAutofit/>
          </a:bodyPr>
          <a:lstStyle>
            <a:lvl1pPr algn="ctr">
              <a:defRPr sz="6600" b="1">
                <a:solidFill>
                  <a:schemeClr val="bg1"/>
                </a:solidFill>
                <a:latin typeface="Calibri" panose="020F0502020204030204" pitchFamily="34" charset="0"/>
                <a:cs typeface="Calibri" panose="020F0502020204030204" pitchFamily="34" charset="0"/>
              </a:defRPr>
            </a:lvl1pPr>
          </a:lstStyle>
          <a:p>
            <a:r>
              <a:rPr lang="en-US"/>
              <a:t>QUESTIONS?</a:t>
            </a:r>
          </a:p>
        </p:txBody>
      </p:sp>
      <p:pic>
        <p:nvPicPr>
          <p:cNvPr id="3" name="Picture 2" descr="Text&#10;&#10;Description automatically generated">
            <a:extLst>
              <a:ext uri="{FF2B5EF4-FFF2-40B4-BE49-F238E27FC236}">
                <a16:creationId xmlns:a16="http://schemas.microsoft.com/office/drawing/2014/main" id="{3DB98AE6-9787-436C-1A97-BE7B27BEB216}"/>
              </a:ext>
            </a:extLst>
          </p:cNvPr>
          <p:cNvPicPr>
            <a:picLocks noChangeAspect="1"/>
          </p:cNvPicPr>
          <p:nvPr userDrawn="1"/>
        </p:nvPicPr>
        <p:blipFill>
          <a:blip r:embed="rId3"/>
          <a:stretch>
            <a:fillRect/>
          </a:stretch>
        </p:blipFill>
        <p:spPr>
          <a:xfrm>
            <a:off x="3701573" y="1140978"/>
            <a:ext cx="4788854" cy="1139746"/>
          </a:xfrm>
          <a:prstGeom prst="rect">
            <a:avLst/>
          </a:prstGeom>
        </p:spPr>
      </p:pic>
    </p:spTree>
    <p:extLst>
      <p:ext uri="{BB962C8B-B14F-4D97-AF65-F5344CB8AC3E}">
        <p14:creationId xmlns:p14="http://schemas.microsoft.com/office/powerpoint/2010/main" val="419500051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38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087707-6360-8941-90A4-F513F10249C7}"/>
              </a:ext>
            </a:extLst>
          </p:cNvPr>
          <p:cNvPicPr>
            <a:picLocks noChangeAspect="1"/>
          </p:cNvPicPr>
          <p:nvPr userDrawn="1"/>
        </p:nvPicPr>
        <p:blipFill>
          <a:blip r:embed="rId2"/>
          <a:stretch>
            <a:fillRect/>
          </a:stretch>
        </p:blipFill>
        <p:spPr>
          <a:xfrm>
            <a:off x="-14032" y="0"/>
            <a:ext cx="12228755" cy="5753459"/>
          </a:xfrm>
          <a:prstGeom prst="rect">
            <a:avLst/>
          </a:prstGeom>
        </p:spPr>
      </p:pic>
      <p:sp>
        <p:nvSpPr>
          <p:cNvPr id="2" name="Title 1">
            <a:extLst>
              <a:ext uri="{FF2B5EF4-FFF2-40B4-BE49-F238E27FC236}">
                <a16:creationId xmlns:a16="http://schemas.microsoft.com/office/drawing/2014/main" id="{EE906198-1EEA-C342-A1A2-40617829A00E}"/>
              </a:ext>
            </a:extLst>
          </p:cNvPr>
          <p:cNvSpPr>
            <a:spLocks noGrp="1"/>
          </p:cNvSpPr>
          <p:nvPr>
            <p:ph type="title"/>
          </p:nvPr>
        </p:nvSpPr>
        <p:spPr>
          <a:xfrm>
            <a:off x="497839" y="125292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B0F299C8-3CCB-9F48-A452-224FD24BD1E7}"/>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9" name="Straight Connector 8">
            <a:extLst>
              <a:ext uri="{FF2B5EF4-FFF2-40B4-BE49-F238E27FC236}">
                <a16:creationId xmlns:a16="http://schemas.microsoft.com/office/drawing/2014/main" id="{1893A121-89FF-D74D-B673-3DF25B57E1AE}"/>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7D13F5FD-6ED1-BC4E-1877-CD1E0A0B6BB1}"/>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2895445114"/>
      </p:ext>
    </p:extLst>
  </p:cSld>
  <p:clrMapOvr>
    <a:masterClrMapping/>
  </p:clrMapOvr>
  <p:extLst>
    <p:ext uri="{DCECCB84-F9BA-43D5-87BE-67443E8EF086}">
      <p15:sldGuideLst xmlns:p15="http://schemas.microsoft.com/office/powerpoint/2012/main">
        <p15:guide id="1" orient="horz" pos="1368">
          <p15:clr>
            <a:srgbClr val="FBAE40"/>
          </p15:clr>
        </p15:guide>
        <p15:guide id="2" pos="3840">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52A621-B74F-3A41-A866-D2CD7F26E2C4}"/>
              </a:ext>
            </a:extLst>
          </p:cNvPr>
          <p:cNvPicPr>
            <a:picLocks noChangeAspect="1"/>
          </p:cNvPicPr>
          <p:nvPr userDrawn="1"/>
        </p:nvPicPr>
        <p:blipFill>
          <a:blip r:embed="rId2"/>
          <a:stretch>
            <a:fillRect/>
          </a:stretch>
        </p:blipFill>
        <p:spPr>
          <a:xfrm>
            <a:off x="-4" y="0"/>
            <a:ext cx="12195655" cy="5737886"/>
          </a:xfrm>
          <a:prstGeom prst="rect">
            <a:avLst/>
          </a:prstGeom>
        </p:spPr>
      </p:pic>
      <p:sp>
        <p:nvSpPr>
          <p:cNvPr id="2" name="Title 1">
            <a:extLst>
              <a:ext uri="{FF2B5EF4-FFF2-40B4-BE49-F238E27FC236}">
                <a16:creationId xmlns:a16="http://schemas.microsoft.com/office/drawing/2014/main" id="{1B3A74CB-75CA-FB48-A8B5-239B7A321153}"/>
              </a:ext>
            </a:extLst>
          </p:cNvPr>
          <p:cNvSpPr>
            <a:spLocks noGrp="1"/>
          </p:cNvSpPr>
          <p:nvPr>
            <p:ph type="title"/>
          </p:nvPr>
        </p:nvSpPr>
        <p:spPr>
          <a:xfrm>
            <a:off x="497840" y="1253809"/>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11" name="Picture 10">
            <a:extLst>
              <a:ext uri="{FF2B5EF4-FFF2-40B4-BE49-F238E27FC236}">
                <a16:creationId xmlns:a16="http://schemas.microsoft.com/office/drawing/2014/main" id="{DF795348-E952-2E4A-B6F1-C0FE7ADEFF5A}"/>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3" name="Straight Connector 12">
            <a:extLst>
              <a:ext uri="{FF2B5EF4-FFF2-40B4-BE49-F238E27FC236}">
                <a16:creationId xmlns:a16="http://schemas.microsoft.com/office/drawing/2014/main" id="{33E6F119-D7E5-DE4E-A9F5-72940F83BFA5}"/>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81149092-500C-1A32-15C9-1710B2885561}"/>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247027930"/>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C69E64F-3518-6443-83D9-B05718EA0430}"/>
              </a:ext>
            </a:extLst>
          </p:cNvPr>
          <p:cNvPicPr>
            <a:picLocks noChangeAspect="1"/>
          </p:cNvPicPr>
          <p:nvPr userDrawn="1"/>
        </p:nvPicPr>
        <p:blipFill>
          <a:blip r:embed="rId2"/>
          <a:stretch>
            <a:fillRect/>
          </a:stretch>
        </p:blipFill>
        <p:spPr>
          <a:xfrm>
            <a:off x="-5803" y="0"/>
            <a:ext cx="12192000" cy="6085417"/>
          </a:xfrm>
          <a:prstGeom prst="rect">
            <a:avLst/>
          </a:prstGeom>
        </p:spPr>
      </p:pic>
      <p:sp>
        <p:nvSpPr>
          <p:cNvPr id="2" name="Title 1">
            <a:extLst>
              <a:ext uri="{FF2B5EF4-FFF2-40B4-BE49-F238E27FC236}">
                <a16:creationId xmlns:a16="http://schemas.microsoft.com/office/drawing/2014/main" id="{B4C41454-5D83-B04E-81AF-9FD3FC939AC1}"/>
              </a:ext>
            </a:extLst>
          </p:cNvPr>
          <p:cNvSpPr>
            <a:spLocks noGrp="1"/>
          </p:cNvSpPr>
          <p:nvPr>
            <p:ph type="title"/>
          </p:nvPr>
        </p:nvSpPr>
        <p:spPr>
          <a:xfrm>
            <a:off x="501874" y="125381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7" name="Picture 6">
            <a:extLst>
              <a:ext uri="{FF2B5EF4-FFF2-40B4-BE49-F238E27FC236}">
                <a16:creationId xmlns:a16="http://schemas.microsoft.com/office/drawing/2014/main" id="{11E0493E-BF3F-BB45-AA8B-B5CC0BCE5233}"/>
              </a:ext>
            </a:extLst>
          </p:cNvPr>
          <p:cNvPicPr>
            <a:picLocks noChangeAspect="1"/>
          </p:cNvPicPr>
          <p:nvPr userDrawn="1"/>
        </p:nvPicPr>
        <p:blipFill>
          <a:blip r:embed="rId3"/>
          <a:stretch>
            <a:fillRect/>
          </a:stretch>
        </p:blipFill>
        <p:spPr>
          <a:xfrm>
            <a:off x="-5804" y="5714803"/>
            <a:ext cx="12192001" cy="1267887"/>
          </a:xfrm>
          <a:prstGeom prst="rect">
            <a:avLst/>
          </a:prstGeom>
        </p:spPr>
      </p:pic>
      <p:cxnSp>
        <p:nvCxnSpPr>
          <p:cNvPr id="8" name="Straight Connector 7">
            <a:extLst>
              <a:ext uri="{FF2B5EF4-FFF2-40B4-BE49-F238E27FC236}">
                <a16:creationId xmlns:a16="http://schemas.microsoft.com/office/drawing/2014/main" id="{17CAAED3-6E58-C048-8DCC-F1DC236879DA}"/>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4" name="Picture 3" descr="Text&#10;&#10;Description automatically generated">
            <a:extLst>
              <a:ext uri="{FF2B5EF4-FFF2-40B4-BE49-F238E27FC236}">
                <a16:creationId xmlns:a16="http://schemas.microsoft.com/office/drawing/2014/main" id="{B4100445-08FB-F5F1-60EA-E10B785755E8}"/>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87120517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14141"/>
            <a:ext cx="12228755" cy="6878674"/>
          </a:xfrm>
          <a:prstGeom prst="rect">
            <a:avLst/>
          </a:prstGeom>
        </p:spPr>
      </p:pic>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501874" y="1170432"/>
            <a:ext cx="10166126" cy="1211612"/>
          </a:xfrm>
        </p:spPr>
        <p:txBody>
          <a:bodyPr anchor="b"/>
          <a:lstStyle>
            <a:lvl1pPr algn="l">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fld id="{5667F5AF-E0DF-6E43-A1D7-F5FEFFC73166}" type="datetimeFigureOut">
              <a:rPr lang="en-US" smtClean="0"/>
              <a:t>9/9/2026</a:t>
            </a:fld>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cxnSp>
        <p:nvCxnSpPr>
          <p:cNvPr id="14" name="Straight Connector 13">
            <a:extLst>
              <a:ext uri="{FF2B5EF4-FFF2-40B4-BE49-F238E27FC236}">
                <a16:creationId xmlns:a16="http://schemas.microsoft.com/office/drawing/2014/main" id="{DA63CDE5-653C-2C48-B912-0A4C8B267902}"/>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C65A237F-4962-3E50-84A4-E55CA2F045D5}"/>
              </a:ext>
            </a:extLst>
          </p:cNvPr>
          <p:cNvPicPr>
            <a:picLocks noChangeAspect="1"/>
          </p:cNvPicPr>
          <p:nvPr userDrawn="1"/>
        </p:nvPicPr>
        <p:blipFill>
          <a:blip r:embed="rId3"/>
          <a:stretch>
            <a:fillRect/>
          </a:stretch>
        </p:blipFill>
        <p:spPr>
          <a:xfrm>
            <a:off x="-66090" y="5804677"/>
            <a:ext cx="4572009" cy="1088138"/>
          </a:xfrm>
          <a:prstGeom prst="rect">
            <a:avLst/>
          </a:prstGeom>
        </p:spPr>
      </p:pic>
      <p:pic>
        <p:nvPicPr>
          <p:cNvPr id="8" name="Picture 7" descr="Text&#10;&#10;Description automatically generated">
            <a:extLst>
              <a:ext uri="{FF2B5EF4-FFF2-40B4-BE49-F238E27FC236}">
                <a16:creationId xmlns:a16="http://schemas.microsoft.com/office/drawing/2014/main" id="{72A4D7F5-D3EC-2ADD-5684-F89FAABE355E}"/>
              </a:ext>
            </a:extLst>
          </p:cNvPr>
          <p:cNvPicPr>
            <a:picLocks noChangeAspect="1"/>
          </p:cNvPicPr>
          <p:nvPr userDrawn="1"/>
        </p:nvPicPr>
        <p:blipFill>
          <a:blip r:embed="rId3"/>
          <a:stretch>
            <a:fillRect/>
          </a:stretch>
        </p:blipFill>
        <p:spPr>
          <a:xfrm>
            <a:off x="86310" y="5991893"/>
            <a:ext cx="4572009" cy="1088138"/>
          </a:xfrm>
          <a:prstGeom prst="rect">
            <a:avLst/>
          </a:prstGeom>
        </p:spPr>
      </p:pic>
    </p:spTree>
    <p:extLst>
      <p:ext uri="{BB962C8B-B14F-4D97-AF65-F5344CB8AC3E}">
        <p14:creationId xmlns:p14="http://schemas.microsoft.com/office/powerpoint/2010/main" val="41438401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7E5361-F20C-5A49-A77E-5EC477F3C7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6" name="Rectangle 15">
            <a:extLst>
              <a:ext uri="{FF2B5EF4-FFF2-40B4-BE49-F238E27FC236}">
                <a16:creationId xmlns:a16="http://schemas.microsoft.com/office/drawing/2014/main" id="{659F883E-0FB0-C74A-9872-9131D81B78D9}"/>
              </a:ext>
            </a:extLst>
          </p:cNvPr>
          <p:cNvSpPr/>
          <p:nvPr userDrawn="1"/>
        </p:nvSpPr>
        <p:spPr>
          <a:xfrm>
            <a:off x="0" y="5598633"/>
            <a:ext cx="12192000" cy="12593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501874" y="1214040"/>
            <a:ext cx="10515600" cy="1325563"/>
          </a:xfrm>
        </p:spPr>
        <p:txBody>
          <a:bodyPr>
            <a:normAutofit/>
          </a:bodyPr>
          <a:lstStyle>
            <a:lvl1pPr>
              <a:defRPr sz="6000" b="1">
                <a:solidFill>
                  <a:srgbClr val="193968"/>
                </a:solidFill>
                <a:latin typeface="+mn-lt"/>
              </a:defRPr>
            </a:lvl1pPr>
          </a:lstStyle>
          <a:p>
            <a:r>
              <a:rPr lang="en-US"/>
              <a:t>Click to edit Master title style</a:t>
            </a:r>
          </a:p>
        </p:txBody>
      </p:sp>
      <p:cxnSp>
        <p:nvCxnSpPr>
          <p:cNvPr id="9" name="Straight Connector 8">
            <a:extLst>
              <a:ext uri="{FF2B5EF4-FFF2-40B4-BE49-F238E27FC236}">
                <a16:creationId xmlns:a16="http://schemas.microsoft.com/office/drawing/2014/main" id="{DE616920-52D1-3E46-95C0-7A90E9052ADC}"/>
              </a:ext>
            </a:extLst>
          </p:cNvPr>
          <p:cNvCxnSpPr>
            <a:cxnSpLocks/>
          </p:cNvCxnSpPr>
          <p:nvPr userDrawn="1"/>
        </p:nvCxnSpPr>
        <p:spPr>
          <a:xfrm>
            <a:off x="-53165" y="5598633"/>
            <a:ext cx="12290612"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6" name="Picture 5" descr="Graphical user interface&#10;&#10;Description automatically generated with low confidence">
            <a:extLst>
              <a:ext uri="{FF2B5EF4-FFF2-40B4-BE49-F238E27FC236}">
                <a16:creationId xmlns:a16="http://schemas.microsoft.com/office/drawing/2014/main" id="{61CCE007-2186-457A-A785-719779A2CDBF}"/>
              </a:ext>
            </a:extLst>
          </p:cNvPr>
          <p:cNvPicPr>
            <a:picLocks noChangeAspect="1"/>
          </p:cNvPicPr>
          <p:nvPr userDrawn="1"/>
        </p:nvPicPr>
        <p:blipFill>
          <a:blip r:embed="rId3"/>
          <a:stretch>
            <a:fillRect/>
          </a:stretch>
        </p:blipFill>
        <p:spPr>
          <a:xfrm>
            <a:off x="-941948" y="5500952"/>
            <a:ext cx="6112304" cy="1454728"/>
          </a:xfrm>
          <a:prstGeom prst="rect">
            <a:avLst/>
          </a:prstGeom>
        </p:spPr>
      </p:pic>
      <p:sp>
        <p:nvSpPr>
          <p:cNvPr id="3" name="TextBox 2">
            <a:extLst>
              <a:ext uri="{FF2B5EF4-FFF2-40B4-BE49-F238E27FC236}">
                <a16:creationId xmlns:a16="http://schemas.microsoft.com/office/drawing/2014/main" id="{C1A207A8-746F-E7B4-E29C-0CBBDF8AA345}"/>
              </a:ext>
            </a:extLst>
          </p:cNvPr>
          <p:cNvSpPr txBox="1"/>
          <p:nvPr userDrawn="1"/>
        </p:nvSpPr>
        <p:spPr>
          <a:xfrm>
            <a:off x="10087662" y="6148691"/>
            <a:ext cx="1859623" cy="400110"/>
          </a:xfrm>
          <a:prstGeom prst="rect">
            <a:avLst/>
          </a:prstGeom>
          <a:noFill/>
        </p:spPr>
        <p:txBody>
          <a:bodyPr wrap="square" rtlCol="0">
            <a:spAutoFit/>
          </a:bodyPr>
          <a:lstStyle/>
          <a:p>
            <a:r>
              <a:rPr lang="en-US" sz="2000">
                <a:solidFill>
                  <a:schemeClr val="tx1"/>
                </a:solidFill>
              </a:rPr>
              <a:t>nccoe.nist.gov </a:t>
            </a:r>
          </a:p>
        </p:txBody>
      </p:sp>
    </p:spTree>
    <p:extLst>
      <p:ext uri="{BB962C8B-B14F-4D97-AF65-F5344CB8AC3E}">
        <p14:creationId xmlns:p14="http://schemas.microsoft.com/office/powerpoint/2010/main" val="347501183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7E5361-F20C-5A49-A77E-5EC477F3C7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501874" y="1214040"/>
            <a:ext cx="10515600" cy="1325563"/>
          </a:xfrm>
        </p:spPr>
        <p:txBody>
          <a:bodyPr>
            <a:normAutofit/>
          </a:bodyPr>
          <a:lstStyle>
            <a:lvl1pPr>
              <a:defRPr sz="6000" b="1">
                <a:solidFill>
                  <a:srgbClr val="193968"/>
                </a:solidFill>
                <a:latin typeface="+mn-lt"/>
              </a:defRPr>
            </a:lvl1pPr>
          </a:lstStyle>
          <a:p>
            <a:r>
              <a:rPr lang="en-US"/>
              <a:t>Click to edit Master title style</a:t>
            </a:r>
          </a:p>
        </p:txBody>
      </p:sp>
      <p:pic>
        <p:nvPicPr>
          <p:cNvPr id="10" name="Picture 9">
            <a:extLst>
              <a:ext uri="{FF2B5EF4-FFF2-40B4-BE49-F238E27FC236}">
                <a16:creationId xmlns:a16="http://schemas.microsoft.com/office/drawing/2014/main" id="{39A85BF3-4E7C-454B-B1C9-31E74A986E11}"/>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2" name="Straight Connector 11">
            <a:extLst>
              <a:ext uri="{FF2B5EF4-FFF2-40B4-BE49-F238E27FC236}">
                <a16:creationId xmlns:a16="http://schemas.microsoft.com/office/drawing/2014/main" id="{1D7E46A3-6E66-5E42-8165-30B15BAF3D1B}"/>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5DBDBBA5-D006-98AA-EFFC-C256DD06E213}"/>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182063645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B13215-FDAA-154F-967B-CE23C33467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fld id="{5667F5AF-E0DF-6E43-A1D7-F5FEFFC73166}" type="datetimeFigureOut">
              <a:rPr lang="en-US" smtClean="0"/>
              <a:t>9/9/2026</a:t>
            </a:fld>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8921"/>
            <a:ext cx="12192000" cy="6857999"/>
          </a:xfrm>
          <a:prstGeom prst="rect">
            <a:avLst/>
          </a:prstGeom>
        </p:spPr>
      </p:pic>
      <p:sp>
        <p:nvSpPr>
          <p:cNvPr id="8" name="Rectangle 7">
            <a:extLst>
              <a:ext uri="{FF2B5EF4-FFF2-40B4-BE49-F238E27FC236}">
                <a16:creationId xmlns:a16="http://schemas.microsoft.com/office/drawing/2014/main" id="{11215427-2CB9-7249-AAA0-192D17B2B574}"/>
              </a:ext>
            </a:extLst>
          </p:cNvPr>
          <p:cNvSpPr/>
          <p:nvPr userDrawn="1"/>
        </p:nvSpPr>
        <p:spPr>
          <a:xfrm>
            <a:off x="8512822" y="-5720651"/>
            <a:ext cx="10945818" cy="753213"/>
          </a:xfrm>
          <a:prstGeom prst="rect">
            <a:avLst/>
          </a:prstGeom>
          <a:solidFill>
            <a:srgbClr val="071525">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43799A77-F852-864D-8D2E-6A3FA2BF0990}"/>
              </a:ext>
            </a:extLst>
          </p:cNvPr>
          <p:cNvCxnSpPr>
            <a:cxnSpLocks/>
          </p:cNvCxnSpPr>
          <p:nvPr userDrawn="1"/>
        </p:nvCxnSpPr>
        <p:spPr>
          <a:xfrm>
            <a:off x="0" y="947513"/>
            <a:ext cx="12192000"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9" name="Picture 8" descr="Text&#10;&#10;Description automatically generated">
            <a:extLst>
              <a:ext uri="{FF2B5EF4-FFF2-40B4-BE49-F238E27FC236}">
                <a16:creationId xmlns:a16="http://schemas.microsoft.com/office/drawing/2014/main" id="{E9986C6F-ADD9-6D1F-1F7C-6B8955C4F895}"/>
              </a:ext>
            </a:extLst>
          </p:cNvPr>
          <p:cNvPicPr>
            <a:picLocks noChangeAspect="1"/>
          </p:cNvPicPr>
          <p:nvPr userDrawn="1"/>
        </p:nvPicPr>
        <p:blipFill>
          <a:blip r:embed="rId3"/>
          <a:stretch>
            <a:fillRect/>
          </a:stretch>
        </p:blipFill>
        <p:spPr>
          <a:xfrm>
            <a:off x="8446732" y="8922"/>
            <a:ext cx="4104690" cy="976916"/>
          </a:xfrm>
          <a:prstGeom prst="rect">
            <a:avLst/>
          </a:prstGeom>
        </p:spPr>
      </p:pic>
    </p:spTree>
    <p:extLst>
      <p:ext uri="{BB962C8B-B14F-4D97-AF65-F5344CB8AC3E}">
        <p14:creationId xmlns:p14="http://schemas.microsoft.com/office/powerpoint/2010/main" val="422972297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342434-9005-9A48-8FA3-73C5FE8D7B45}"/>
              </a:ext>
            </a:extLst>
          </p:cNvPr>
          <p:cNvPicPr>
            <a:picLocks noChangeAspect="1"/>
          </p:cNvPicPr>
          <p:nvPr userDrawn="1"/>
        </p:nvPicPr>
        <p:blipFill>
          <a:blip r:embed="rId2"/>
          <a:stretch>
            <a:fillRect/>
          </a:stretch>
        </p:blipFill>
        <p:spPr>
          <a:xfrm>
            <a:off x="0" y="-20675"/>
            <a:ext cx="12228755" cy="6878674"/>
          </a:xfrm>
          <a:prstGeom prst="rect">
            <a:avLst/>
          </a:prstGeom>
        </p:spPr>
      </p:pic>
      <p:sp>
        <p:nvSpPr>
          <p:cNvPr id="2" name="Title 1">
            <a:extLst>
              <a:ext uri="{FF2B5EF4-FFF2-40B4-BE49-F238E27FC236}">
                <a16:creationId xmlns:a16="http://schemas.microsoft.com/office/drawing/2014/main" id="{F3714CCD-6008-7C48-8213-7ACB997358CB}"/>
              </a:ext>
            </a:extLst>
          </p:cNvPr>
          <p:cNvSpPr>
            <a:spLocks noGrp="1"/>
          </p:cNvSpPr>
          <p:nvPr>
            <p:ph type="title"/>
          </p:nvPr>
        </p:nvSpPr>
        <p:spPr>
          <a:xfrm>
            <a:off x="497840" y="125381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3" name="Picture 2" descr="Text&#10;&#10;Description automatically generated">
            <a:extLst>
              <a:ext uri="{FF2B5EF4-FFF2-40B4-BE49-F238E27FC236}">
                <a16:creationId xmlns:a16="http://schemas.microsoft.com/office/drawing/2014/main" id="{20D43E54-2784-8793-BD22-1690C0804721}"/>
              </a:ext>
            </a:extLst>
          </p:cNvPr>
          <p:cNvPicPr>
            <a:picLocks noChangeAspect="1"/>
          </p:cNvPicPr>
          <p:nvPr userDrawn="1"/>
        </p:nvPicPr>
        <p:blipFill>
          <a:blip r:embed="rId3"/>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312994125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_Title and Bod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8561892"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Box 2">
            <a:extLst>
              <a:ext uri="{FF2B5EF4-FFF2-40B4-BE49-F238E27FC236}">
                <a16:creationId xmlns:a16="http://schemas.microsoft.com/office/drawing/2014/main" id="{F7105890-3A7D-4B2F-8DC8-BE0990390664}"/>
              </a:ext>
            </a:extLst>
          </p:cNvPr>
          <p:cNvSpPr txBox="1"/>
          <p:nvPr userDrawn="1"/>
        </p:nvSpPr>
        <p:spPr>
          <a:xfrm>
            <a:off x="573795" y="1812175"/>
            <a:ext cx="11180401" cy="4537603"/>
          </a:xfrm>
          <a:prstGeom prst="rect">
            <a:avLst/>
          </a:prstGeom>
          <a:noFill/>
        </p:spPr>
        <p:txBody>
          <a:bodyPr wrap="square" rtlCol="0">
            <a:spAutoFit/>
          </a:bodyPr>
          <a:lstStyle/>
          <a:p>
            <a:endParaRPr lang="en-US"/>
          </a:p>
        </p:txBody>
      </p:sp>
      <p:sp>
        <p:nvSpPr>
          <p:cNvPr id="12" name="Content Placeholder 11">
            <a:extLst>
              <a:ext uri="{FF2B5EF4-FFF2-40B4-BE49-F238E27FC236}">
                <a16:creationId xmlns:a16="http://schemas.microsoft.com/office/drawing/2014/main" id="{007C639F-B304-4699-B95C-A34C24C8E300}"/>
              </a:ext>
            </a:extLst>
          </p:cNvPr>
          <p:cNvSpPr>
            <a:spLocks noGrp="1"/>
          </p:cNvSpPr>
          <p:nvPr>
            <p:ph sz="quarter" idx="10"/>
          </p:nvPr>
        </p:nvSpPr>
        <p:spPr>
          <a:xfrm>
            <a:off x="573795" y="1687513"/>
            <a:ext cx="11347450"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Text&#10;&#10;Description automatically generated">
            <a:extLst>
              <a:ext uri="{FF2B5EF4-FFF2-40B4-BE49-F238E27FC236}">
                <a16:creationId xmlns:a16="http://schemas.microsoft.com/office/drawing/2014/main" id="{CB0A1251-C1D6-5E47-7FC8-387645CE7D3D}"/>
              </a:ext>
            </a:extLst>
          </p:cNvPr>
          <p:cNvPicPr>
            <a:picLocks noChangeAspect="1"/>
          </p:cNvPicPr>
          <p:nvPr userDrawn="1"/>
        </p:nvPicPr>
        <p:blipFill>
          <a:blip r:embed="rId3"/>
          <a:stretch>
            <a:fillRect/>
          </a:stretch>
        </p:blipFill>
        <p:spPr>
          <a:xfrm>
            <a:off x="8917424" y="108469"/>
            <a:ext cx="3656255" cy="870189"/>
          </a:xfrm>
          <a:prstGeom prst="rect">
            <a:avLst/>
          </a:prstGeom>
        </p:spPr>
      </p:pic>
    </p:spTree>
    <p:extLst>
      <p:ext uri="{BB962C8B-B14F-4D97-AF65-F5344CB8AC3E}">
        <p14:creationId xmlns:p14="http://schemas.microsoft.com/office/powerpoint/2010/main" val="1361251053"/>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B13215-FDAA-154F-967B-CE23C33467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fld id="{5667F5AF-E0DF-6E43-A1D7-F5FEFFC73166}" type="datetimeFigureOut">
              <a:rPr lang="en-US" smtClean="0"/>
              <a:t>9/9/2026</a:t>
            </a:fld>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1"/>
            <a:ext cx="12192000" cy="6857999"/>
          </a:xfrm>
          <a:prstGeom prst="rect">
            <a:avLst/>
          </a:prstGeom>
        </p:spPr>
      </p:pic>
      <p:sp>
        <p:nvSpPr>
          <p:cNvPr id="8" name="Rectangle 7">
            <a:extLst>
              <a:ext uri="{FF2B5EF4-FFF2-40B4-BE49-F238E27FC236}">
                <a16:creationId xmlns:a16="http://schemas.microsoft.com/office/drawing/2014/main" id="{11215427-2CB9-7249-AAA0-192D17B2B574}"/>
              </a:ext>
            </a:extLst>
          </p:cNvPr>
          <p:cNvSpPr/>
          <p:nvPr userDrawn="1"/>
        </p:nvSpPr>
        <p:spPr>
          <a:xfrm>
            <a:off x="0" y="0"/>
            <a:ext cx="12191999" cy="939540"/>
          </a:xfrm>
          <a:prstGeom prst="rect">
            <a:avLst/>
          </a:prstGeom>
          <a:solidFill>
            <a:srgbClr val="071525">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43799A77-F852-864D-8D2E-6A3FA2BF0990}"/>
              </a:ext>
            </a:extLst>
          </p:cNvPr>
          <p:cNvCxnSpPr>
            <a:cxnSpLocks/>
          </p:cNvCxnSpPr>
          <p:nvPr userDrawn="1"/>
        </p:nvCxnSpPr>
        <p:spPr>
          <a:xfrm>
            <a:off x="0" y="947513"/>
            <a:ext cx="12192000"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F36AB78A-7818-4DD8-AC1B-F315E5DDC77E}"/>
              </a:ext>
            </a:extLst>
          </p:cNvPr>
          <p:cNvSpPr>
            <a:spLocks noGrp="1"/>
          </p:cNvSpPr>
          <p:nvPr>
            <p:ph type="body" sz="quarter" idx="13"/>
          </p:nvPr>
        </p:nvSpPr>
        <p:spPr>
          <a:xfrm>
            <a:off x="374650" y="1363663"/>
            <a:ext cx="11445875" cy="49926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Text&#10;&#10;Description automatically generated">
            <a:extLst>
              <a:ext uri="{FF2B5EF4-FFF2-40B4-BE49-F238E27FC236}">
                <a16:creationId xmlns:a16="http://schemas.microsoft.com/office/drawing/2014/main" id="{4ADB8B5A-E765-1BF1-004C-203165139154}"/>
              </a:ext>
            </a:extLst>
          </p:cNvPr>
          <p:cNvPicPr>
            <a:picLocks noChangeAspect="1"/>
          </p:cNvPicPr>
          <p:nvPr userDrawn="1"/>
        </p:nvPicPr>
        <p:blipFill>
          <a:blip r:embed="rId3"/>
          <a:stretch>
            <a:fillRect/>
          </a:stretch>
        </p:blipFill>
        <p:spPr>
          <a:xfrm>
            <a:off x="-76205" y="-74299"/>
            <a:ext cx="4572009" cy="1088138"/>
          </a:xfrm>
          <a:prstGeom prst="rect">
            <a:avLst/>
          </a:prstGeom>
        </p:spPr>
      </p:pic>
    </p:spTree>
    <p:extLst>
      <p:ext uri="{BB962C8B-B14F-4D97-AF65-F5344CB8AC3E}">
        <p14:creationId xmlns:p14="http://schemas.microsoft.com/office/powerpoint/2010/main" val="427415885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6" name="Content Placeholder 3">
            <a:extLst>
              <a:ext uri="{FF2B5EF4-FFF2-40B4-BE49-F238E27FC236}">
                <a16:creationId xmlns:a16="http://schemas.microsoft.com/office/drawing/2014/main" id="{8D058A46-4497-4846-9950-4FE69B7CB514}"/>
              </a:ext>
            </a:extLst>
          </p:cNvPr>
          <p:cNvSpPr>
            <a:spLocks noGrp="1"/>
          </p:cNvSpPr>
          <p:nvPr>
            <p:ph sz="half" idx="2" hasCustomPrompt="1"/>
          </p:nvPr>
        </p:nvSpPr>
        <p:spPr>
          <a:xfrm>
            <a:off x="0" y="1088249"/>
            <a:ext cx="12192000" cy="3897872"/>
          </a:xfrm>
          <a:ln>
            <a:noFill/>
          </a:ln>
        </p:spPr>
        <p:txBody>
          <a:bodyPr/>
          <a:lstStyle>
            <a:lvl1pPr marL="0" indent="0">
              <a:buNone/>
              <a:defRPr/>
            </a:lvl1pPr>
          </a:lstStyle>
          <a:p>
            <a:pPr lvl="0"/>
            <a:r>
              <a:rPr lang="en-US"/>
              <a:t>Object/Photo</a:t>
            </a:r>
          </a:p>
        </p:txBody>
      </p:sp>
      <p:sp>
        <p:nvSpPr>
          <p:cNvPr id="7" name="Text Placeholder 2">
            <a:extLst>
              <a:ext uri="{FF2B5EF4-FFF2-40B4-BE49-F238E27FC236}">
                <a16:creationId xmlns:a16="http://schemas.microsoft.com/office/drawing/2014/main" id="{4038A29F-49C5-8E46-9DD1-3268CB9B3E64}"/>
              </a:ext>
            </a:extLst>
          </p:cNvPr>
          <p:cNvSpPr>
            <a:spLocks noGrp="1"/>
          </p:cNvSpPr>
          <p:nvPr>
            <p:ph type="body" idx="1" hasCustomPrompt="1"/>
          </p:nvPr>
        </p:nvSpPr>
        <p:spPr>
          <a:xfrm>
            <a:off x="1092819" y="5213932"/>
            <a:ext cx="9824225" cy="126386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sed pulvinar.</a:t>
            </a:r>
          </a:p>
        </p:txBody>
      </p:sp>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2" name="Picture 1" descr="Text&#10;&#10;Description automatically generated">
            <a:extLst>
              <a:ext uri="{FF2B5EF4-FFF2-40B4-BE49-F238E27FC236}">
                <a16:creationId xmlns:a16="http://schemas.microsoft.com/office/drawing/2014/main" id="{6D2F9582-CFC3-DB64-A0EA-EA5935B497E0}"/>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189047754"/>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9533BF-1B93-2A43-BA34-0F3A82D7F33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12" name="Text Placeholder 3">
            <a:extLst>
              <a:ext uri="{FF2B5EF4-FFF2-40B4-BE49-F238E27FC236}">
                <a16:creationId xmlns:a16="http://schemas.microsoft.com/office/drawing/2014/main" id="{1C17D88D-1B35-A843-BA46-506AB4A8754C}"/>
              </a:ext>
            </a:extLst>
          </p:cNvPr>
          <p:cNvSpPr>
            <a:spLocks noGrp="1"/>
          </p:cNvSpPr>
          <p:nvPr>
            <p:ph type="body" sz="half" idx="2" hasCustomPrompt="1"/>
          </p:nvPr>
        </p:nvSpPr>
        <p:spPr>
          <a:xfrm>
            <a:off x="719253" y="1622502"/>
            <a:ext cx="10753493" cy="1456996"/>
          </a:xfrm>
        </p:spPr>
        <p:txBody>
          <a:bodyPr>
            <a:no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9" name="Title 1">
            <a:extLst>
              <a:ext uri="{FF2B5EF4-FFF2-40B4-BE49-F238E27FC236}">
                <a16:creationId xmlns:a16="http://schemas.microsoft.com/office/drawing/2014/main" id="{B893048A-A103-8740-9E4D-A13D62CFA954}"/>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1" name="Picture Placeholder 37">
            <a:extLst>
              <a:ext uri="{FF2B5EF4-FFF2-40B4-BE49-F238E27FC236}">
                <a16:creationId xmlns:a16="http://schemas.microsoft.com/office/drawing/2014/main" id="{CFA31AA8-C387-164B-869F-B0075C511E65}"/>
              </a:ext>
            </a:extLst>
          </p:cNvPr>
          <p:cNvSpPr>
            <a:spLocks noGrp="1"/>
          </p:cNvSpPr>
          <p:nvPr>
            <p:ph type="pic" sz="quarter" idx="20" hasCustomPrompt="1"/>
          </p:nvPr>
        </p:nvSpPr>
        <p:spPr>
          <a:xfrm>
            <a:off x="-12542" y="3603157"/>
            <a:ext cx="3889249" cy="2495747"/>
          </a:xfrm>
        </p:spPr>
        <p:txBody>
          <a:bodyPr>
            <a:normAutofit/>
          </a:bodyPr>
          <a:lstStyle>
            <a:lvl1pPr marL="0" indent="0">
              <a:buNone/>
              <a:defRPr sz="2000" b="1">
                <a:solidFill>
                  <a:schemeClr val="tx1"/>
                </a:solidFill>
              </a:defRPr>
            </a:lvl1pPr>
          </a:lstStyle>
          <a:p>
            <a:r>
              <a:rPr lang="en-US"/>
              <a:t>Picture/icon/text</a:t>
            </a:r>
          </a:p>
        </p:txBody>
      </p:sp>
      <p:sp>
        <p:nvSpPr>
          <p:cNvPr id="17" name="Picture Placeholder 37">
            <a:extLst>
              <a:ext uri="{FF2B5EF4-FFF2-40B4-BE49-F238E27FC236}">
                <a16:creationId xmlns:a16="http://schemas.microsoft.com/office/drawing/2014/main" id="{9B1F4115-3B6A-C147-B3F0-135C7ECD40C5}"/>
              </a:ext>
            </a:extLst>
          </p:cNvPr>
          <p:cNvSpPr>
            <a:spLocks noGrp="1"/>
          </p:cNvSpPr>
          <p:nvPr>
            <p:ph type="pic" sz="quarter" idx="21" hasCustomPrompt="1"/>
          </p:nvPr>
        </p:nvSpPr>
        <p:spPr>
          <a:xfrm>
            <a:off x="4154344" y="3603157"/>
            <a:ext cx="3889249" cy="2495747"/>
          </a:xfrm>
        </p:spPr>
        <p:txBody>
          <a:bodyPr>
            <a:normAutofit/>
          </a:bodyPr>
          <a:lstStyle>
            <a:lvl1pPr marL="0" indent="0">
              <a:buNone/>
              <a:defRPr sz="2000" b="1">
                <a:solidFill>
                  <a:schemeClr val="tx1"/>
                </a:solidFill>
              </a:defRPr>
            </a:lvl1pPr>
          </a:lstStyle>
          <a:p>
            <a:r>
              <a:rPr lang="en-US"/>
              <a:t>Picture/icon/text</a:t>
            </a:r>
          </a:p>
        </p:txBody>
      </p:sp>
      <p:sp>
        <p:nvSpPr>
          <p:cNvPr id="20" name="Picture Placeholder 37">
            <a:extLst>
              <a:ext uri="{FF2B5EF4-FFF2-40B4-BE49-F238E27FC236}">
                <a16:creationId xmlns:a16="http://schemas.microsoft.com/office/drawing/2014/main" id="{5E9C8FEA-E368-2E47-8707-A1899F1C96BC}"/>
              </a:ext>
            </a:extLst>
          </p:cNvPr>
          <p:cNvSpPr>
            <a:spLocks noGrp="1"/>
          </p:cNvSpPr>
          <p:nvPr>
            <p:ph type="pic" sz="quarter" idx="22" hasCustomPrompt="1"/>
          </p:nvPr>
        </p:nvSpPr>
        <p:spPr>
          <a:xfrm>
            <a:off x="8309655" y="3603157"/>
            <a:ext cx="3889249" cy="2495747"/>
          </a:xfrm>
        </p:spPr>
        <p:txBody>
          <a:bodyPr>
            <a:normAutofit/>
          </a:bodyPr>
          <a:lstStyle>
            <a:lvl1pPr marL="0" indent="0">
              <a:buNone/>
              <a:defRPr sz="2000" b="1">
                <a:solidFill>
                  <a:schemeClr val="tx1"/>
                </a:solidFill>
              </a:defRPr>
            </a:lvl1pPr>
          </a:lstStyle>
          <a:p>
            <a:r>
              <a:rPr lang="en-US"/>
              <a:t>Picture/icon/text</a:t>
            </a:r>
          </a:p>
        </p:txBody>
      </p:sp>
      <p:pic>
        <p:nvPicPr>
          <p:cNvPr id="2" name="Picture 1" descr="Text&#10;&#10;Description automatically generated">
            <a:extLst>
              <a:ext uri="{FF2B5EF4-FFF2-40B4-BE49-F238E27FC236}">
                <a16:creationId xmlns:a16="http://schemas.microsoft.com/office/drawing/2014/main" id="{75B9C58A-D0CC-035E-6ECE-2B6B6560222F}"/>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650768027"/>
      </p:ext>
    </p:extLst>
  </p:cSld>
  <p:clrMapOvr>
    <a:masterClrMapping/>
  </p:clrMapOvr>
  <p:extLst>
    <p:ext uri="{DCECCB84-F9BA-43D5-87BE-67443E8EF086}">
      <p15:sldGuideLst xmlns:p15="http://schemas.microsoft.com/office/powerpoint/2012/main">
        <p15:guide id="1" orient="horz" pos="2136">
          <p15:clr>
            <a:srgbClr val="FBAE40"/>
          </p15:clr>
        </p15:guide>
        <p15:guide id="3" pos="432">
          <p15:clr>
            <a:srgbClr val="FBAE40"/>
          </p15:clr>
        </p15:guide>
        <p15:guide id="4" pos="7296">
          <p15:clr>
            <a:srgbClr val="FBAE40"/>
          </p15:clr>
        </p15:guide>
        <p15:guide id="5" orient="horz" pos="504">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CA35D9A-EEF1-DD46-987E-6CF872511F43}"/>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7" name="Content Placeholder 5">
            <a:extLst>
              <a:ext uri="{FF2B5EF4-FFF2-40B4-BE49-F238E27FC236}">
                <a16:creationId xmlns:a16="http://schemas.microsoft.com/office/drawing/2014/main" id="{D7FACD73-4E5D-A345-B9F2-A050263D9E0C}"/>
              </a:ext>
            </a:extLst>
          </p:cNvPr>
          <p:cNvSpPr>
            <a:spLocks noGrp="1"/>
          </p:cNvSpPr>
          <p:nvPr>
            <p:ph sz="quarter" idx="4"/>
          </p:nvPr>
        </p:nvSpPr>
        <p:spPr>
          <a:xfrm>
            <a:off x="6718609" y="1757943"/>
            <a:ext cx="5183188" cy="3684588"/>
          </a:xfrm>
        </p:spPr>
        <p:txBody>
          <a:bodyPr>
            <a:normAutofit/>
          </a:bodyPr>
          <a:lstStyle>
            <a:lvl1pPr marL="0" indent="0">
              <a:buNone/>
              <a:defRPr sz="3200" b="1">
                <a:solidFill>
                  <a:srgbClr val="002060"/>
                </a:solidFill>
              </a:defRPr>
            </a:lvl1pPr>
            <a:lvl2pPr marL="800100" indent="-342900">
              <a:buClr>
                <a:srgbClr val="5D8B72"/>
              </a:buClr>
              <a:buFont typeface="Wingdings" pitchFamily="2" charset="2"/>
              <a:buChar char="§"/>
              <a:defRPr sz="3200"/>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p:txBody>
      </p:sp>
      <p:sp>
        <p:nvSpPr>
          <p:cNvPr id="9" name="Title 1">
            <a:extLst>
              <a:ext uri="{FF2B5EF4-FFF2-40B4-BE49-F238E27FC236}">
                <a16:creationId xmlns:a16="http://schemas.microsoft.com/office/drawing/2014/main" id="{E3FAAB9C-4676-8C48-8CEF-A4CF6BE5BC2B}"/>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1" name="Picture Placeholder 37">
            <a:extLst>
              <a:ext uri="{FF2B5EF4-FFF2-40B4-BE49-F238E27FC236}">
                <a16:creationId xmlns:a16="http://schemas.microsoft.com/office/drawing/2014/main" id="{F18C6717-9848-804B-B1E2-2105CEE0B192}"/>
              </a:ext>
            </a:extLst>
          </p:cNvPr>
          <p:cNvSpPr>
            <a:spLocks noGrp="1"/>
          </p:cNvSpPr>
          <p:nvPr>
            <p:ph type="pic" sz="quarter" idx="20" hasCustomPrompt="1"/>
          </p:nvPr>
        </p:nvSpPr>
        <p:spPr>
          <a:xfrm>
            <a:off x="0" y="1093699"/>
            <a:ext cx="6337300" cy="5759148"/>
          </a:xfrm>
        </p:spPr>
        <p:txBody>
          <a:bodyPr>
            <a:normAutofit/>
          </a:bodyPr>
          <a:lstStyle>
            <a:lvl1pPr marL="0" indent="0">
              <a:buNone/>
              <a:defRPr sz="2000" b="1">
                <a:solidFill>
                  <a:schemeClr val="tx1"/>
                </a:solidFill>
              </a:defRPr>
            </a:lvl1pPr>
          </a:lstStyle>
          <a:p>
            <a:r>
              <a:rPr lang="en-US"/>
              <a:t>Picture/icon/text</a:t>
            </a:r>
          </a:p>
        </p:txBody>
      </p:sp>
      <p:pic>
        <p:nvPicPr>
          <p:cNvPr id="2" name="Picture 1" descr="Text&#10;&#10;Description automatically generated">
            <a:extLst>
              <a:ext uri="{FF2B5EF4-FFF2-40B4-BE49-F238E27FC236}">
                <a16:creationId xmlns:a16="http://schemas.microsoft.com/office/drawing/2014/main" id="{0B5AF90F-5116-5D6C-197E-C0FD5DE01E6A}"/>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963969777"/>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AFE6C72-DEEC-FC45-8EAB-DDC32F5FA794}"/>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48D45BA4-7F84-2B43-9F1E-687730EE4F67}"/>
              </a:ext>
            </a:extLst>
          </p:cNvPr>
          <p:cNvSpPr>
            <a:spLocks noGrp="1"/>
          </p:cNvSpPr>
          <p:nvPr>
            <p:ph type="title"/>
          </p:nvPr>
        </p:nvSpPr>
        <p:spPr>
          <a:xfrm>
            <a:off x="573795" y="-14669"/>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3" name="Content Placeholder 5">
            <a:extLst>
              <a:ext uri="{FF2B5EF4-FFF2-40B4-BE49-F238E27FC236}">
                <a16:creationId xmlns:a16="http://schemas.microsoft.com/office/drawing/2014/main" id="{104CF099-8249-D241-A59F-D5406D5EC2BC}"/>
              </a:ext>
            </a:extLst>
          </p:cNvPr>
          <p:cNvSpPr>
            <a:spLocks noGrp="1"/>
          </p:cNvSpPr>
          <p:nvPr>
            <p:ph sz="quarter" idx="13" hasCustomPrompt="1"/>
          </p:nvPr>
        </p:nvSpPr>
        <p:spPr>
          <a:xfrm>
            <a:off x="0" y="1311845"/>
            <a:ext cx="6884476" cy="5546154"/>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4" name="Content Placeholder 5">
            <a:extLst>
              <a:ext uri="{FF2B5EF4-FFF2-40B4-BE49-F238E27FC236}">
                <a16:creationId xmlns:a16="http://schemas.microsoft.com/office/drawing/2014/main" id="{B7A87BBD-D833-9640-B345-369071EC2459}"/>
              </a:ext>
            </a:extLst>
          </p:cNvPr>
          <p:cNvSpPr>
            <a:spLocks noGrp="1"/>
          </p:cNvSpPr>
          <p:nvPr>
            <p:ph sz="quarter" idx="4" hasCustomPrompt="1"/>
          </p:nvPr>
        </p:nvSpPr>
        <p:spPr>
          <a:xfrm>
            <a:off x="6884476" y="1311845"/>
            <a:ext cx="5307523" cy="3627530"/>
          </a:xfrm>
        </p:spPr>
        <p:txBody>
          <a:bodyPr>
            <a:normAutofit/>
          </a:bodyPr>
          <a:lstStyle>
            <a:lvl1pPr marL="457200" indent="-457200">
              <a:buFont typeface="Arial" panose="020B0604020202020204" pitchFamily="34" charset="0"/>
              <a:buChar char="•"/>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5" name="Rectangle 14">
            <a:extLst>
              <a:ext uri="{FF2B5EF4-FFF2-40B4-BE49-F238E27FC236}">
                <a16:creationId xmlns:a16="http://schemas.microsoft.com/office/drawing/2014/main" id="{46364BF3-1BC5-854B-A716-FEAD932949A3}"/>
              </a:ext>
            </a:extLst>
          </p:cNvPr>
          <p:cNvSpPr/>
          <p:nvPr userDrawn="1"/>
        </p:nvSpPr>
        <p:spPr>
          <a:xfrm>
            <a:off x="6875332" y="4948518"/>
            <a:ext cx="5316667" cy="1909482"/>
          </a:xfrm>
          <a:prstGeom prst="rect">
            <a:avLst/>
          </a:prstGeom>
          <a:solidFill>
            <a:srgbClr val="62606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6B191"/>
              </a:solidFill>
            </a:endParaRPr>
          </a:p>
        </p:txBody>
      </p:sp>
      <p:sp>
        <p:nvSpPr>
          <p:cNvPr id="16" name="Text Placeholder 8">
            <a:extLst>
              <a:ext uri="{FF2B5EF4-FFF2-40B4-BE49-F238E27FC236}">
                <a16:creationId xmlns:a16="http://schemas.microsoft.com/office/drawing/2014/main" id="{C7C07767-73F1-E248-8946-69FB2221E494}"/>
              </a:ext>
            </a:extLst>
          </p:cNvPr>
          <p:cNvSpPr>
            <a:spLocks noGrp="1"/>
          </p:cNvSpPr>
          <p:nvPr>
            <p:ph type="body" sz="quarter" idx="14"/>
          </p:nvPr>
        </p:nvSpPr>
        <p:spPr>
          <a:xfrm>
            <a:off x="7242175" y="5267325"/>
            <a:ext cx="4645025" cy="1298067"/>
          </a:xfrm>
        </p:spPr>
        <p:txBody>
          <a:bodyPr/>
          <a:lstStyle>
            <a:lvl1pPr>
              <a:defRPr>
                <a:solidFill>
                  <a:schemeClr val="bg1"/>
                </a:solidFill>
              </a:defRPr>
            </a:lvl1pPr>
            <a:lvl2pPr>
              <a:defRPr>
                <a:solidFill>
                  <a:schemeClr val="bg1"/>
                </a:solidFill>
              </a:defRPr>
            </a:lvl2pPr>
            <a:lvl3pPr marL="914400" indent="0">
              <a:buNone/>
              <a:defRPr>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3" name="Picture 2" descr="Text&#10;&#10;Description automatically generated">
            <a:extLst>
              <a:ext uri="{FF2B5EF4-FFF2-40B4-BE49-F238E27FC236}">
                <a16:creationId xmlns:a16="http://schemas.microsoft.com/office/drawing/2014/main" id="{A6BBE693-A4BB-DB7E-2182-177D13F58CCE}"/>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276341829"/>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83EC4B84-A98F-0F44-B6DE-12EBBF62B4AB}"/>
              </a:ext>
            </a:extLst>
          </p:cNvPr>
          <p:cNvSpPr/>
          <p:nvPr userDrawn="1"/>
        </p:nvSpPr>
        <p:spPr>
          <a:xfrm>
            <a:off x="5767136" y="3560068"/>
            <a:ext cx="1020264" cy="1020264"/>
          </a:xfrm>
          <a:prstGeom prst="ellipse">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sp>
        <p:nvSpPr>
          <p:cNvPr id="7" name="Oval 6">
            <a:extLst>
              <a:ext uri="{FF2B5EF4-FFF2-40B4-BE49-F238E27FC236}">
                <a16:creationId xmlns:a16="http://schemas.microsoft.com/office/drawing/2014/main" id="{D20C6F94-E210-4C49-B3C7-4700816740EA}"/>
              </a:ext>
            </a:extLst>
          </p:cNvPr>
          <p:cNvSpPr/>
          <p:nvPr userDrawn="1"/>
        </p:nvSpPr>
        <p:spPr>
          <a:xfrm>
            <a:off x="5767136" y="5041877"/>
            <a:ext cx="1020264" cy="1020264"/>
          </a:xfrm>
          <a:prstGeom prst="ellipse">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cxnSp>
        <p:nvCxnSpPr>
          <p:cNvPr id="8" name="Straight Connector 7">
            <a:extLst>
              <a:ext uri="{FF2B5EF4-FFF2-40B4-BE49-F238E27FC236}">
                <a16:creationId xmlns:a16="http://schemas.microsoft.com/office/drawing/2014/main" id="{5F295090-8F67-B845-B18F-11F4AEAEB572}"/>
              </a:ext>
            </a:extLst>
          </p:cNvPr>
          <p:cNvCxnSpPr/>
          <p:nvPr userDrawn="1"/>
        </p:nvCxnSpPr>
        <p:spPr>
          <a:xfrm>
            <a:off x="5741894" y="4801334"/>
            <a:ext cx="5611906" cy="0"/>
          </a:xfrm>
          <a:prstGeom prst="line">
            <a:avLst/>
          </a:prstGeom>
          <a:ln>
            <a:solidFill>
              <a:srgbClr val="20273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2C8AF190-518E-CC44-8D9D-2EC7C01B2464}"/>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30B9F768-B26D-6E46-B98E-667D6AF46A34}"/>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4" name="Content Placeholder 5">
            <a:extLst>
              <a:ext uri="{FF2B5EF4-FFF2-40B4-BE49-F238E27FC236}">
                <a16:creationId xmlns:a16="http://schemas.microsoft.com/office/drawing/2014/main" id="{6AB05E60-EBBC-2F44-BA0E-BE0C1657DF42}"/>
              </a:ext>
            </a:extLst>
          </p:cNvPr>
          <p:cNvSpPr>
            <a:spLocks noGrp="1"/>
          </p:cNvSpPr>
          <p:nvPr>
            <p:ph sz="quarter" idx="13" hasCustomPrompt="1"/>
          </p:nvPr>
        </p:nvSpPr>
        <p:spPr>
          <a:xfrm>
            <a:off x="573796" y="1344765"/>
            <a:ext cx="4691542" cy="4914863"/>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2" name="Text Placeholder 11">
            <a:extLst>
              <a:ext uri="{FF2B5EF4-FFF2-40B4-BE49-F238E27FC236}">
                <a16:creationId xmlns:a16="http://schemas.microsoft.com/office/drawing/2014/main" id="{AE9811A0-BF24-EE44-818F-427AF0FFA815}"/>
              </a:ext>
            </a:extLst>
          </p:cNvPr>
          <p:cNvSpPr>
            <a:spLocks noGrp="1"/>
          </p:cNvSpPr>
          <p:nvPr>
            <p:ph type="body" sz="quarter" idx="14" hasCustomPrompt="1"/>
          </p:nvPr>
        </p:nvSpPr>
        <p:spPr>
          <a:xfrm>
            <a:off x="7032625" y="3634662"/>
            <a:ext cx="4782864" cy="1019568"/>
          </a:xfrm>
        </p:spPr>
        <p:txBody>
          <a:bodyPr>
            <a:noAutofit/>
          </a:bodyPr>
          <a:lstStyle>
            <a:lvl1pPr marL="0" indent="0">
              <a:buNone/>
              <a:defRPr sz="2000">
                <a:solidFill>
                  <a:schemeClr val="tx1">
                    <a:lumMod val="85000"/>
                    <a:lumOff val="15000"/>
                  </a:schemeClr>
                </a:solidFill>
              </a:defRPr>
            </a:lvl1pPr>
            <a:lvl2pPr marL="4572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5" name="Text Placeholder 11">
            <a:extLst>
              <a:ext uri="{FF2B5EF4-FFF2-40B4-BE49-F238E27FC236}">
                <a16:creationId xmlns:a16="http://schemas.microsoft.com/office/drawing/2014/main" id="{679B51C1-5A11-704A-9126-A7BCD43D65E1}"/>
              </a:ext>
            </a:extLst>
          </p:cNvPr>
          <p:cNvSpPr>
            <a:spLocks noGrp="1"/>
          </p:cNvSpPr>
          <p:nvPr>
            <p:ph type="body" sz="quarter" idx="15" hasCustomPrompt="1"/>
          </p:nvPr>
        </p:nvSpPr>
        <p:spPr>
          <a:xfrm>
            <a:off x="7032625" y="5069058"/>
            <a:ext cx="4782864" cy="1019568"/>
          </a:xfrm>
        </p:spPr>
        <p:txBody>
          <a:bodyPr>
            <a:noAutofit/>
          </a:bodyPr>
          <a:lstStyle>
            <a:lvl1pPr marL="0" indent="0">
              <a:buNone/>
              <a:defRPr sz="2000">
                <a:solidFill>
                  <a:schemeClr val="tx1">
                    <a:lumMod val="85000"/>
                    <a:lumOff val="15000"/>
                  </a:schemeClr>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7" name="Text Placeholder 16">
            <a:extLst>
              <a:ext uri="{FF2B5EF4-FFF2-40B4-BE49-F238E27FC236}">
                <a16:creationId xmlns:a16="http://schemas.microsoft.com/office/drawing/2014/main" id="{DEFBF497-66E0-6B46-A04D-F4606FEB8702}"/>
              </a:ext>
            </a:extLst>
          </p:cNvPr>
          <p:cNvSpPr>
            <a:spLocks noGrp="1"/>
          </p:cNvSpPr>
          <p:nvPr>
            <p:ph type="body" sz="quarter" idx="16" hasCustomPrompt="1"/>
          </p:nvPr>
        </p:nvSpPr>
        <p:spPr>
          <a:xfrm>
            <a:off x="5741987" y="1546225"/>
            <a:ext cx="6073501" cy="1762125"/>
          </a:xfrm>
        </p:spPr>
        <p:txBody>
          <a:bodyPr/>
          <a:lstStyle>
            <a:lvl1pPr>
              <a:defRPr/>
            </a:lvl1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pic>
        <p:nvPicPr>
          <p:cNvPr id="3" name="Picture 2" descr="Text&#10;&#10;Description automatically generated">
            <a:extLst>
              <a:ext uri="{FF2B5EF4-FFF2-40B4-BE49-F238E27FC236}">
                <a16:creationId xmlns:a16="http://schemas.microsoft.com/office/drawing/2014/main" id="{55193525-7797-D298-E479-75F57BFA9057}"/>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40943404"/>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18" name="Picture Placeholder 37">
            <a:extLst>
              <a:ext uri="{FF2B5EF4-FFF2-40B4-BE49-F238E27FC236}">
                <a16:creationId xmlns:a16="http://schemas.microsoft.com/office/drawing/2014/main" id="{4BFA3B63-745D-FD46-B23D-AE41ECEB8C60}"/>
              </a:ext>
            </a:extLst>
          </p:cNvPr>
          <p:cNvSpPr>
            <a:spLocks noGrp="1"/>
          </p:cNvSpPr>
          <p:nvPr>
            <p:ph type="pic" sz="quarter" idx="20" hasCustomPrompt="1"/>
          </p:nvPr>
        </p:nvSpPr>
        <p:spPr>
          <a:xfrm>
            <a:off x="0" y="1093699"/>
            <a:ext cx="6337300" cy="5759148"/>
          </a:xfrm>
        </p:spPr>
        <p:txBody>
          <a:bodyPr>
            <a:normAutofit/>
          </a:bodyPr>
          <a:lstStyle>
            <a:lvl1pPr marL="0" indent="0">
              <a:buNone/>
              <a:defRPr sz="2000" b="1">
                <a:solidFill>
                  <a:schemeClr val="tx1"/>
                </a:solidFill>
              </a:defRPr>
            </a:lvl1pPr>
          </a:lstStyle>
          <a:p>
            <a:r>
              <a:rPr lang="en-US"/>
              <a:t>Picture/icon/text</a:t>
            </a:r>
          </a:p>
        </p:txBody>
      </p:sp>
      <p:sp>
        <p:nvSpPr>
          <p:cNvPr id="6" name="Rectangle 5">
            <a:extLst>
              <a:ext uri="{FF2B5EF4-FFF2-40B4-BE49-F238E27FC236}">
                <a16:creationId xmlns:a16="http://schemas.microsoft.com/office/drawing/2014/main" id="{33A44FA1-D70D-FF4B-B79E-E7CCBFAB3202}"/>
              </a:ext>
            </a:extLst>
          </p:cNvPr>
          <p:cNvSpPr/>
          <p:nvPr userDrawn="1"/>
        </p:nvSpPr>
        <p:spPr>
          <a:xfrm>
            <a:off x="6337300" y="1059718"/>
            <a:ext cx="5854700" cy="5793129"/>
          </a:xfrm>
          <a:prstGeom prst="rect">
            <a:avLst/>
          </a:prstGeom>
          <a:solidFill>
            <a:srgbClr val="153259">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F6DDC68-D8F5-AF4B-89AB-B29650489BB6}"/>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13" name="Title 1">
            <a:extLst>
              <a:ext uri="{FF2B5EF4-FFF2-40B4-BE49-F238E27FC236}">
                <a16:creationId xmlns:a16="http://schemas.microsoft.com/office/drawing/2014/main" id="{9D3463DA-2488-474E-A818-B889BD3A43E4}"/>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5" name="Text Placeholder 11">
            <a:extLst>
              <a:ext uri="{FF2B5EF4-FFF2-40B4-BE49-F238E27FC236}">
                <a16:creationId xmlns:a16="http://schemas.microsoft.com/office/drawing/2014/main" id="{F1B680D7-67E6-E348-95D1-A86A30675A84}"/>
              </a:ext>
            </a:extLst>
          </p:cNvPr>
          <p:cNvSpPr>
            <a:spLocks noGrp="1"/>
          </p:cNvSpPr>
          <p:nvPr>
            <p:ph type="body" sz="quarter" idx="14" hasCustomPrompt="1"/>
          </p:nvPr>
        </p:nvSpPr>
        <p:spPr>
          <a:xfrm>
            <a:off x="7190670" y="1672640"/>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6" name="Text Placeholder 11">
            <a:extLst>
              <a:ext uri="{FF2B5EF4-FFF2-40B4-BE49-F238E27FC236}">
                <a16:creationId xmlns:a16="http://schemas.microsoft.com/office/drawing/2014/main" id="{3ECCD6F6-3E81-154F-90A5-626A7FB970E9}"/>
              </a:ext>
            </a:extLst>
          </p:cNvPr>
          <p:cNvSpPr>
            <a:spLocks noGrp="1"/>
          </p:cNvSpPr>
          <p:nvPr>
            <p:ph type="body" sz="quarter" idx="15" hasCustomPrompt="1"/>
          </p:nvPr>
        </p:nvSpPr>
        <p:spPr>
          <a:xfrm>
            <a:off x="7190670" y="3237189"/>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7" name="Text Placeholder 11">
            <a:extLst>
              <a:ext uri="{FF2B5EF4-FFF2-40B4-BE49-F238E27FC236}">
                <a16:creationId xmlns:a16="http://schemas.microsoft.com/office/drawing/2014/main" id="{8D3109A5-92FC-5344-B194-90F8584B0E8E}"/>
              </a:ext>
            </a:extLst>
          </p:cNvPr>
          <p:cNvSpPr>
            <a:spLocks noGrp="1"/>
          </p:cNvSpPr>
          <p:nvPr>
            <p:ph type="body" sz="quarter" idx="16" hasCustomPrompt="1"/>
          </p:nvPr>
        </p:nvSpPr>
        <p:spPr>
          <a:xfrm>
            <a:off x="7190670" y="4791801"/>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7" name="Oval 6">
            <a:extLst>
              <a:ext uri="{FF2B5EF4-FFF2-40B4-BE49-F238E27FC236}">
                <a16:creationId xmlns:a16="http://schemas.microsoft.com/office/drawing/2014/main" id="{20ED8AF2-A6B5-BA4B-97C1-D5E22582614E}"/>
              </a:ext>
            </a:extLst>
          </p:cNvPr>
          <p:cNvSpPr/>
          <p:nvPr userDrawn="1"/>
        </p:nvSpPr>
        <p:spPr>
          <a:xfrm>
            <a:off x="5810537" y="1685983"/>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6928F1E-3ECE-204F-8EFA-E9873587C0A6}"/>
              </a:ext>
            </a:extLst>
          </p:cNvPr>
          <p:cNvSpPr/>
          <p:nvPr userDrawn="1"/>
        </p:nvSpPr>
        <p:spPr>
          <a:xfrm>
            <a:off x="5810537" y="3258188"/>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62F1E90-BBE6-8344-BD69-6B6EC5623D8B}"/>
              </a:ext>
            </a:extLst>
          </p:cNvPr>
          <p:cNvSpPr/>
          <p:nvPr userDrawn="1"/>
        </p:nvSpPr>
        <p:spPr>
          <a:xfrm>
            <a:off x="5810537" y="4831198"/>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Text&#10;&#10;Description automatically generated">
            <a:extLst>
              <a:ext uri="{FF2B5EF4-FFF2-40B4-BE49-F238E27FC236}">
                <a16:creationId xmlns:a16="http://schemas.microsoft.com/office/drawing/2014/main" id="{393710D0-D907-4B2D-BA5E-592E197A22F7}"/>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1035863404"/>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2813FCF-E2C5-7E4B-8BFA-4141D8FEB615}"/>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4" name="Content Placeholder 5">
            <a:extLst>
              <a:ext uri="{FF2B5EF4-FFF2-40B4-BE49-F238E27FC236}">
                <a16:creationId xmlns:a16="http://schemas.microsoft.com/office/drawing/2014/main" id="{BE87B1E8-154D-B642-B0E3-CB225694EAB1}"/>
              </a:ext>
            </a:extLst>
          </p:cNvPr>
          <p:cNvSpPr>
            <a:spLocks noGrp="1"/>
          </p:cNvSpPr>
          <p:nvPr>
            <p:ph sz="quarter" idx="13" hasCustomPrompt="1"/>
          </p:nvPr>
        </p:nvSpPr>
        <p:spPr>
          <a:xfrm>
            <a:off x="600864" y="1187125"/>
            <a:ext cx="6189675" cy="5534350"/>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0" name="Rectangle 9">
            <a:extLst>
              <a:ext uri="{FF2B5EF4-FFF2-40B4-BE49-F238E27FC236}">
                <a16:creationId xmlns:a16="http://schemas.microsoft.com/office/drawing/2014/main" id="{4F11A4F0-C896-2C45-AF4C-65C24DC83BD6}"/>
              </a:ext>
            </a:extLst>
          </p:cNvPr>
          <p:cNvSpPr/>
          <p:nvPr userDrawn="1"/>
        </p:nvSpPr>
        <p:spPr>
          <a:xfrm>
            <a:off x="7113494" y="1208434"/>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8D020C7-4327-164A-92D2-59639A9A6FF7}"/>
              </a:ext>
            </a:extLst>
          </p:cNvPr>
          <p:cNvSpPr/>
          <p:nvPr userDrawn="1"/>
        </p:nvSpPr>
        <p:spPr>
          <a:xfrm>
            <a:off x="7109018" y="2611441"/>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6E2CA69-0512-5143-9A99-AE6C3AEE82F6}"/>
              </a:ext>
            </a:extLst>
          </p:cNvPr>
          <p:cNvSpPr/>
          <p:nvPr userDrawn="1"/>
        </p:nvSpPr>
        <p:spPr>
          <a:xfrm>
            <a:off x="7113494" y="4021729"/>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5BB34B-7A0F-FB4E-AD3E-E5CF32FEC69D}"/>
              </a:ext>
            </a:extLst>
          </p:cNvPr>
          <p:cNvSpPr/>
          <p:nvPr userDrawn="1"/>
        </p:nvSpPr>
        <p:spPr>
          <a:xfrm>
            <a:off x="7113494" y="5432017"/>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45D82B-1BD0-0D49-A105-472A9A496481}"/>
              </a:ext>
            </a:extLst>
          </p:cNvPr>
          <p:cNvSpPr/>
          <p:nvPr userDrawn="1"/>
        </p:nvSpPr>
        <p:spPr>
          <a:xfrm>
            <a:off x="994856" y="1521903"/>
            <a:ext cx="1811322" cy="177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CE88C1E-B6B3-D94F-8A35-26CBD90F79F1}"/>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1" name="Title 1">
            <a:extLst>
              <a:ext uri="{FF2B5EF4-FFF2-40B4-BE49-F238E27FC236}">
                <a16:creationId xmlns:a16="http://schemas.microsoft.com/office/drawing/2014/main" id="{A504DCD0-2911-334A-A4CA-90626FEC88F8}"/>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Text Placeholder 3">
            <a:extLst>
              <a:ext uri="{FF2B5EF4-FFF2-40B4-BE49-F238E27FC236}">
                <a16:creationId xmlns:a16="http://schemas.microsoft.com/office/drawing/2014/main" id="{1100F723-B55C-A641-86F8-DC4E5B51AC3C}"/>
              </a:ext>
            </a:extLst>
          </p:cNvPr>
          <p:cNvSpPr>
            <a:spLocks noGrp="1"/>
          </p:cNvSpPr>
          <p:nvPr>
            <p:ph type="body" sz="quarter" idx="14" hasCustomPrompt="1"/>
          </p:nvPr>
        </p:nvSpPr>
        <p:spPr>
          <a:xfrm>
            <a:off x="7843416" y="1462331"/>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5" name="Text Placeholder 3">
            <a:extLst>
              <a:ext uri="{FF2B5EF4-FFF2-40B4-BE49-F238E27FC236}">
                <a16:creationId xmlns:a16="http://schemas.microsoft.com/office/drawing/2014/main" id="{10102017-EDA8-DB45-ACFE-4CE03EBEFAE6}"/>
              </a:ext>
            </a:extLst>
          </p:cNvPr>
          <p:cNvSpPr>
            <a:spLocks noGrp="1"/>
          </p:cNvSpPr>
          <p:nvPr>
            <p:ph type="body" sz="quarter" idx="15" hasCustomPrompt="1"/>
          </p:nvPr>
        </p:nvSpPr>
        <p:spPr>
          <a:xfrm>
            <a:off x="7843416" y="2871129"/>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6" name="Text Placeholder 3">
            <a:extLst>
              <a:ext uri="{FF2B5EF4-FFF2-40B4-BE49-F238E27FC236}">
                <a16:creationId xmlns:a16="http://schemas.microsoft.com/office/drawing/2014/main" id="{80DD8EC6-C423-694C-A886-EA99136918A4}"/>
              </a:ext>
            </a:extLst>
          </p:cNvPr>
          <p:cNvSpPr>
            <a:spLocks noGrp="1"/>
          </p:cNvSpPr>
          <p:nvPr>
            <p:ph type="body" sz="quarter" idx="16" hasCustomPrompt="1"/>
          </p:nvPr>
        </p:nvSpPr>
        <p:spPr>
          <a:xfrm>
            <a:off x="7843416" y="4248373"/>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8" name="Text Placeholder 3">
            <a:extLst>
              <a:ext uri="{FF2B5EF4-FFF2-40B4-BE49-F238E27FC236}">
                <a16:creationId xmlns:a16="http://schemas.microsoft.com/office/drawing/2014/main" id="{F1516595-223C-0A4B-9F5B-FC0852AE3AF7}"/>
              </a:ext>
            </a:extLst>
          </p:cNvPr>
          <p:cNvSpPr>
            <a:spLocks noGrp="1"/>
          </p:cNvSpPr>
          <p:nvPr>
            <p:ph type="body" sz="quarter" idx="17" hasCustomPrompt="1"/>
          </p:nvPr>
        </p:nvSpPr>
        <p:spPr>
          <a:xfrm>
            <a:off x="7843416" y="5659484"/>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8" name="Text Placeholder 7">
            <a:extLst>
              <a:ext uri="{FF2B5EF4-FFF2-40B4-BE49-F238E27FC236}">
                <a16:creationId xmlns:a16="http://schemas.microsoft.com/office/drawing/2014/main" id="{C342C554-F2CB-0743-A9E6-A6F1457B7F94}"/>
              </a:ext>
            </a:extLst>
          </p:cNvPr>
          <p:cNvSpPr>
            <a:spLocks noGrp="1"/>
          </p:cNvSpPr>
          <p:nvPr>
            <p:ph type="body" sz="quarter" idx="18" hasCustomPrompt="1"/>
          </p:nvPr>
        </p:nvSpPr>
        <p:spPr>
          <a:xfrm>
            <a:off x="7210142" y="1462331"/>
            <a:ext cx="619125" cy="851580"/>
          </a:xfrm>
        </p:spPr>
        <p:txBody>
          <a:bodyPr anchor="ctr">
            <a:normAutofit/>
          </a:bodyPr>
          <a:lstStyle>
            <a:lvl1pPr marL="0" indent="0" algn="ctr">
              <a:buNone/>
              <a:defRPr sz="3200" b="1">
                <a:solidFill>
                  <a:srgbClr val="002060"/>
                </a:solidFill>
              </a:defRPr>
            </a:lvl1pPr>
          </a:lstStyle>
          <a:p>
            <a:pPr lvl="0"/>
            <a:r>
              <a:rPr lang="en-US"/>
              <a:t>1.</a:t>
            </a:r>
          </a:p>
        </p:txBody>
      </p:sp>
      <p:sp>
        <p:nvSpPr>
          <p:cNvPr id="30" name="Text Placeholder 7">
            <a:extLst>
              <a:ext uri="{FF2B5EF4-FFF2-40B4-BE49-F238E27FC236}">
                <a16:creationId xmlns:a16="http://schemas.microsoft.com/office/drawing/2014/main" id="{6178F9A6-0A00-1342-8F58-83BFC1D08EE3}"/>
              </a:ext>
            </a:extLst>
          </p:cNvPr>
          <p:cNvSpPr>
            <a:spLocks noGrp="1"/>
          </p:cNvSpPr>
          <p:nvPr>
            <p:ph type="body" sz="quarter" idx="19" hasCustomPrompt="1"/>
          </p:nvPr>
        </p:nvSpPr>
        <p:spPr>
          <a:xfrm>
            <a:off x="7210142" y="2873442"/>
            <a:ext cx="619125" cy="851580"/>
          </a:xfrm>
        </p:spPr>
        <p:txBody>
          <a:bodyPr anchor="ctr">
            <a:normAutofit/>
          </a:bodyPr>
          <a:lstStyle>
            <a:lvl1pPr marL="0" indent="0" algn="ctr">
              <a:buNone/>
              <a:defRPr sz="3200" b="1">
                <a:solidFill>
                  <a:srgbClr val="002060"/>
                </a:solidFill>
              </a:defRPr>
            </a:lvl1pPr>
          </a:lstStyle>
          <a:p>
            <a:pPr lvl="0"/>
            <a:r>
              <a:rPr lang="en-US"/>
              <a:t>2.</a:t>
            </a:r>
          </a:p>
        </p:txBody>
      </p:sp>
      <p:sp>
        <p:nvSpPr>
          <p:cNvPr id="33" name="Text Placeholder 7">
            <a:extLst>
              <a:ext uri="{FF2B5EF4-FFF2-40B4-BE49-F238E27FC236}">
                <a16:creationId xmlns:a16="http://schemas.microsoft.com/office/drawing/2014/main" id="{E98E5A91-69E0-2447-9397-8BFC91465373}"/>
              </a:ext>
            </a:extLst>
          </p:cNvPr>
          <p:cNvSpPr>
            <a:spLocks noGrp="1"/>
          </p:cNvSpPr>
          <p:nvPr>
            <p:ph type="body" sz="quarter" idx="21" hasCustomPrompt="1"/>
          </p:nvPr>
        </p:nvSpPr>
        <p:spPr>
          <a:xfrm>
            <a:off x="7210142" y="5661797"/>
            <a:ext cx="619125" cy="851580"/>
          </a:xfrm>
        </p:spPr>
        <p:txBody>
          <a:bodyPr anchor="ctr">
            <a:normAutofit/>
          </a:bodyPr>
          <a:lstStyle>
            <a:lvl1pPr marL="0" indent="0" algn="ctr">
              <a:buNone/>
              <a:defRPr sz="3200" b="1">
                <a:solidFill>
                  <a:srgbClr val="002060"/>
                </a:solidFill>
              </a:defRPr>
            </a:lvl1pPr>
          </a:lstStyle>
          <a:p>
            <a:pPr lvl="0"/>
            <a:r>
              <a:rPr lang="en-US"/>
              <a:t>4.</a:t>
            </a:r>
          </a:p>
        </p:txBody>
      </p:sp>
      <p:sp>
        <p:nvSpPr>
          <p:cNvPr id="34" name="Text Placeholder 7">
            <a:extLst>
              <a:ext uri="{FF2B5EF4-FFF2-40B4-BE49-F238E27FC236}">
                <a16:creationId xmlns:a16="http://schemas.microsoft.com/office/drawing/2014/main" id="{896F4BB3-C700-4E4F-9739-32F1CF237CC0}"/>
              </a:ext>
            </a:extLst>
          </p:cNvPr>
          <p:cNvSpPr>
            <a:spLocks noGrp="1"/>
          </p:cNvSpPr>
          <p:nvPr>
            <p:ph type="body" sz="quarter" idx="20" hasCustomPrompt="1"/>
          </p:nvPr>
        </p:nvSpPr>
        <p:spPr>
          <a:xfrm>
            <a:off x="7210142" y="4250686"/>
            <a:ext cx="619125" cy="851580"/>
          </a:xfrm>
        </p:spPr>
        <p:txBody>
          <a:bodyPr anchor="ctr">
            <a:normAutofit/>
          </a:bodyPr>
          <a:lstStyle>
            <a:lvl1pPr marL="0" indent="0" algn="ctr">
              <a:buNone/>
              <a:defRPr sz="3200" b="1">
                <a:solidFill>
                  <a:srgbClr val="002060"/>
                </a:solidFill>
              </a:defRPr>
            </a:lvl1pPr>
          </a:lstStyle>
          <a:p>
            <a:pPr lvl="0"/>
            <a:r>
              <a:rPr lang="en-US"/>
              <a:t>3.</a:t>
            </a:r>
          </a:p>
        </p:txBody>
      </p:sp>
      <p:pic>
        <p:nvPicPr>
          <p:cNvPr id="2" name="Picture 1" descr="Text&#10;&#10;Description automatically generated">
            <a:extLst>
              <a:ext uri="{FF2B5EF4-FFF2-40B4-BE49-F238E27FC236}">
                <a16:creationId xmlns:a16="http://schemas.microsoft.com/office/drawing/2014/main" id="{5F28DE96-F2CE-97AB-6B4D-52C0D92E2E0C}"/>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1314452245"/>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2813FCF-E2C5-7E4B-8BFA-4141D8FEB615}"/>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4" name="Content Placeholder 5">
            <a:extLst>
              <a:ext uri="{FF2B5EF4-FFF2-40B4-BE49-F238E27FC236}">
                <a16:creationId xmlns:a16="http://schemas.microsoft.com/office/drawing/2014/main" id="{BE87B1E8-154D-B642-B0E3-CB225694EAB1}"/>
              </a:ext>
            </a:extLst>
          </p:cNvPr>
          <p:cNvSpPr>
            <a:spLocks noGrp="1"/>
          </p:cNvSpPr>
          <p:nvPr>
            <p:ph sz="quarter" idx="13" hasCustomPrompt="1"/>
          </p:nvPr>
        </p:nvSpPr>
        <p:spPr>
          <a:xfrm>
            <a:off x="600864" y="1187125"/>
            <a:ext cx="6189675" cy="5534350"/>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0" name="Rectangle 9">
            <a:extLst>
              <a:ext uri="{FF2B5EF4-FFF2-40B4-BE49-F238E27FC236}">
                <a16:creationId xmlns:a16="http://schemas.microsoft.com/office/drawing/2014/main" id="{4F11A4F0-C896-2C45-AF4C-65C24DC83BD6}"/>
              </a:ext>
            </a:extLst>
          </p:cNvPr>
          <p:cNvSpPr/>
          <p:nvPr userDrawn="1"/>
        </p:nvSpPr>
        <p:spPr>
          <a:xfrm>
            <a:off x="7113494" y="1208433"/>
            <a:ext cx="4706471" cy="5505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45D82B-1BD0-0D49-A105-472A9A496481}"/>
              </a:ext>
            </a:extLst>
          </p:cNvPr>
          <p:cNvSpPr/>
          <p:nvPr userDrawn="1"/>
        </p:nvSpPr>
        <p:spPr>
          <a:xfrm>
            <a:off x="994856" y="1521903"/>
            <a:ext cx="1811322" cy="177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CE88C1E-B6B3-D94F-8A35-26CBD90F79F1}"/>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1" name="Title 1">
            <a:extLst>
              <a:ext uri="{FF2B5EF4-FFF2-40B4-BE49-F238E27FC236}">
                <a16:creationId xmlns:a16="http://schemas.microsoft.com/office/drawing/2014/main" id="{A504DCD0-2911-334A-A4CA-90626FEC88F8}"/>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9158C4A-902E-0740-8B67-826791ADC31C}"/>
              </a:ext>
            </a:extLst>
          </p:cNvPr>
          <p:cNvSpPr>
            <a:spLocks noGrp="1"/>
          </p:cNvSpPr>
          <p:nvPr>
            <p:ph type="body" sz="quarter" idx="19" hasCustomPrompt="1"/>
          </p:nvPr>
        </p:nvSpPr>
        <p:spPr>
          <a:xfrm>
            <a:off x="7303912" y="1470556"/>
            <a:ext cx="4357864" cy="1577293"/>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3" name="Text Placeholder 2">
            <a:extLst>
              <a:ext uri="{FF2B5EF4-FFF2-40B4-BE49-F238E27FC236}">
                <a16:creationId xmlns:a16="http://schemas.microsoft.com/office/drawing/2014/main" id="{D55A46A6-EBDD-1648-8270-C28827C03011}"/>
              </a:ext>
            </a:extLst>
          </p:cNvPr>
          <p:cNvSpPr>
            <a:spLocks noGrp="1"/>
          </p:cNvSpPr>
          <p:nvPr>
            <p:ph type="body" sz="quarter" idx="20" hasCustomPrompt="1"/>
          </p:nvPr>
        </p:nvSpPr>
        <p:spPr>
          <a:xfrm>
            <a:off x="7303912" y="3203588"/>
            <a:ext cx="4357864" cy="1605479"/>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9" name="Text Placeholder 2">
            <a:extLst>
              <a:ext uri="{FF2B5EF4-FFF2-40B4-BE49-F238E27FC236}">
                <a16:creationId xmlns:a16="http://schemas.microsoft.com/office/drawing/2014/main" id="{BEFD1E58-A36C-7945-83BC-0C23AB550DB9}"/>
              </a:ext>
            </a:extLst>
          </p:cNvPr>
          <p:cNvSpPr>
            <a:spLocks noGrp="1"/>
          </p:cNvSpPr>
          <p:nvPr>
            <p:ph type="body" sz="quarter" idx="21" hasCustomPrompt="1"/>
          </p:nvPr>
        </p:nvSpPr>
        <p:spPr>
          <a:xfrm>
            <a:off x="7303912" y="4975944"/>
            <a:ext cx="4357864" cy="1605479"/>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pic>
        <p:nvPicPr>
          <p:cNvPr id="4" name="Picture 3" descr="Text&#10;&#10;Description automatically generated">
            <a:extLst>
              <a:ext uri="{FF2B5EF4-FFF2-40B4-BE49-F238E27FC236}">
                <a16:creationId xmlns:a16="http://schemas.microsoft.com/office/drawing/2014/main" id="{7D5703CC-EEBD-95A6-8312-24537A8F1BCE}"/>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223144847"/>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B12862A-4A85-3245-A857-DDF868D04F06}"/>
              </a:ext>
            </a:extLst>
          </p:cNvPr>
          <p:cNvSpPr/>
          <p:nvPr userDrawn="1"/>
        </p:nvSpPr>
        <p:spPr>
          <a:xfrm>
            <a:off x="7113494" y="1208433"/>
            <a:ext cx="4706471" cy="5505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FBB21C8A-102D-7E47-B058-9A5C7AB03B97}"/>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8" name="Rectangle 7">
            <a:extLst>
              <a:ext uri="{FF2B5EF4-FFF2-40B4-BE49-F238E27FC236}">
                <a16:creationId xmlns:a16="http://schemas.microsoft.com/office/drawing/2014/main" id="{FEB6E947-52CF-B041-925C-7EBFBF9C06E2}"/>
              </a:ext>
            </a:extLst>
          </p:cNvPr>
          <p:cNvSpPr/>
          <p:nvPr userDrawn="1"/>
        </p:nvSpPr>
        <p:spPr>
          <a:xfrm>
            <a:off x="600865" y="1187125"/>
            <a:ext cx="6189674" cy="5526594"/>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4BA54BC-3581-9444-8FF4-D1073D55E969}"/>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2" name="Title 1">
            <a:extLst>
              <a:ext uri="{FF2B5EF4-FFF2-40B4-BE49-F238E27FC236}">
                <a16:creationId xmlns:a16="http://schemas.microsoft.com/office/drawing/2014/main" id="{43637B43-F370-FC4D-AF45-F8A373B2C97C}"/>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25" name="Content Placeholder 5">
            <a:extLst>
              <a:ext uri="{FF2B5EF4-FFF2-40B4-BE49-F238E27FC236}">
                <a16:creationId xmlns:a16="http://schemas.microsoft.com/office/drawing/2014/main" id="{D799C64F-1068-4D49-ACD9-00AC4A42A583}"/>
              </a:ext>
            </a:extLst>
          </p:cNvPr>
          <p:cNvSpPr>
            <a:spLocks noGrp="1"/>
          </p:cNvSpPr>
          <p:nvPr>
            <p:ph sz="quarter" idx="13" hasCustomPrompt="1"/>
          </p:nvPr>
        </p:nvSpPr>
        <p:spPr>
          <a:xfrm>
            <a:off x="1209786" y="1836924"/>
            <a:ext cx="4814293" cy="4220253"/>
          </a:xfrm>
        </p:spPr>
        <p:txBody>
          <a:bodyPr>
            <a:normAutofit/>
          </a:bodyPr>
          <a:lstStyle>
            <a:lvl1pPr marL="0" indent="0">
              <a:buNone/>
              <a:defRPr sz="2800" b="0">
                <a:solidFill>
                  <a:schemeClr val="bg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29" name="Text Placeholder 3">
            <a:extLst>
              <a:ext uri="{FF2B5EF4-FFF2-40B4-BE49-F238E27FC236}">
                <a16:creationId xmlns:a16="http://schemas.microsoft.com/office/drawing/2014/main" id="{B028C27C-6BD0-704E-B861-2F5DC627F9D3}"/>
              </a:ext>
            </a:extLst>
          </p:cNvPr>
          <p:cNvSpPr>
            <a:spLocks noGrp="1"/>
          </p:cNvSpPr>
          <p:nvPr>
            <p:ph type="body" sz="quarter" idx="14" hasCustomPrompt="1"/>
          </p:nvPr>
        </p:nvSpPr>
        <p:spPr>
          <a:xfrm>
            <a:off x="7303912" y="1470555"/>
            <a:ext cx="4357864" cy="5043133"/>
          </a:xfrm>
        </p:spPr>
        <p:txBody>
          <a:bodyPr anchor="t">
            <a:normAutofit/>
          </a:bodyPr>
          <a:lstStyle>
            <a:lvl1pPr marL="457200" marR="0" indent="-457200" algn="l" defTabSz="914400" rtl="0" eaLnBrk="1" fontAlgn="auto" latinLnBrk="0" hangingPunct="1">
              <a:lnSpc>
                <a:spcPct val="90000"/>
              </a:lnSpc>
              <a:spcBef>
                <a:spcPts val="1000"/>
              </a:spcBef>
              <a:spcAft>
                <a:spcPts val="0"/>
              </a:spcAft>
              <a:buClrTx/>
              <a:buSzTx/>
              <a:buFont typeface="+mj-lt"/>
              <a:buAutoNum type="arabicPeriod"/>
              <a:tabLst/>
              <a:defRPr sz="2800"/>
            </a:lvl1pPr>
            <a:lvl2pPr marL="914400" indent="-457200">
              <a:buFont typeface="+mj-lt"/>
              <a:buAutoNum type="arabicPeriod"/>
              <a:defRPr sz="2000"/>
            </a:lvl2pPr>
            <a:lvl3pPr marL="1257300" indent="-342900">
              <a:buFont typeface="+mj-lt"/>
              <a:buAutoNum type="arabicPeriod"/>
              <a:defRPr sz="1800"/>
            </a:lvl3pPr>
            <a:lvl4pPr marL="1714500" indent="-342900">
              <a:buFont typeface="+mj-lt"/>
              <a:buAutoNum type="arabicPeriod"/>
              <a:defRPr sz="1600"/>
            </a:lvl4pPr>
            <a:lvl5pPr marL="2171700" indent="-342900">
              <a:buFont typeface="+mj-lt"/>
              <a:buAutoNum type="arabicPeriod"/>
              <a:defRPr sz="1600"/>
            </a:lvl5pPr>
          </a:lstStyle>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lang="en-US">
                <a:latin typeface="Calibri" panose="020F0502020204030204" pitchFamily="34" charset="0"/>
                <a:ea typeface="Arial" charset="0"/>
                <a:cs typeface="Calibri" panose="020F0502020204030204" pitchFamily="34" charset="0"/>
              </a:rPr>
              <a:t> 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a:p>
            <a:endParaRPr lang="en-US">
              <a:latin typeface="Calibri" panose="020F0502020204030204" pitchFamily="34" charset="0"/>
              <a:ea typeface="Arial" charset="0"/>
              <a:cs typeface="Calibri" panose="020F0502020204030204" pitchFamily="34" charset="0"/>
            </a:endParaRPr>
          </a:p>
        </p:txBody>
      </p:sp>
      <p:pic>
        <p:nvPicPr>
          <p:cNvPr id="2" name="Picture 1" descr="Text&#10;&#10;Description automatically generated">
            <a:extLst>
              <a:ext uri="{FF2B5EF4-FFF2-40B4-BE49-F238E27FC236}">
                <a16:creationId xmlns:a16="http://schemas.microsoft.com/office/drawing/2014/main" id="{1340F220-F64D-6363-8DA2-2938D6ADAAB6}"/>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2457742494"/>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3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2D7EB-E182-4543-8CCE-37CF8E507C4D}"/>
              </a:ext>
            </a:extLst>
          </p:cNvPr>
          <p:cNvSpPr>
            <a:spLocks noGrp="1"/>
          </p:cNvSpPr>
          <p:nvPr>
            <p:ph type="title"/>
          </p:nvPr>
        </p:nvSpPr>
        <p:spPr>
          <a:xfrm>
            <a:off x="573795" y="-10745"/>
            <a:ext cx="10515600" cy="1325563"/>
          </a:xfrm>
        </p:spPr>
        <p:txBody>
          <a:bodyPr vert="horz" lIns="91440" tIns="45720" rIns="91440" bIns="45720" rtlCol="0" anchor="ctr">
            <a:normAutofit/>
          </a:bodyPr>
          <a:lstStyle>
            <a:lvl1pPr>
              <a:defRPr lang="en-US" sz="4000" b="1" i="0" cap="all" spc="-150" baseline="0" dirty="0">
                <a:solidFill>
                  <a:schemeClr val="tx1">
                    <a:lumMod val="65000"/>
                    <a:lumOff val="35000"/>
                  </a:schemeClr>
                </a:solidFill>
                <a:latin typeface="Calibri" panose="020F0502020204030204" pitchFamily="34" charset="0"/>
                <a:cs typeface="Calibri" panose="020F0502020204030204" pitchFamily="34" charset="0"/>
              </a:defRPr>
            </a:lvl1pPr>
          </a:lstStyle>
          <a:p>
            <a:pPr lvl="0"/>
            <a:r>
              <a:rPr lang="en-US"/>
              <a:t>Click to edit Master title style</a:t>
            </a:r>
          </a:p>
        </p:txBody>
      </p:sp>
      <p:sp>
        <p:nvSpPr>
          <p:cNvPr id="16" name="Rectangle 15">
            <a:extLst>
              <a:ext uri="{FF2B5EF4-FFF2-40B4-BE49-F238E27FC236}">
                <a16:creationId xmlns:a16="http://schemas.microsoft.com/office/drawing/2014/main" id="{DF0C5EBA-FDE5-C744-8C25-171C6E49ED05}"/>
              </a:ext>
            </a:extLst>
          </p:cNvPr>
          <p:cNvSpPr/>
          <p:nvPr userDrawn="1"/>
        </p:nvSpPr>
        <p:spPr>
          <a:xfrm>
            <a:off x="270017" y="1367572"/>
            <a:ext cx="2713172" cy="2589112"/>
          </a:xfrm>
          <a:prstGeom prst="rect">
            <a:avLst/>
          </a:prstGeom>
          <a:solidFill>
            <a:srgbClr val="62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7E47E62-84AE-884D-8677-1D5875DE6DED}"/>
              </a:ext>
            </a:extLst>
          </p:cNvPr>
          <p:cNvSpPr/>
          <p:nvPr userDrawn="1"/>
        </p:nvSpPr>
        <p:spPr>
          <a:xfrm>
            <a:off x="3076999" y="4039015"/>
            <a:ext cx="2713172" cy="2589112"/>
          </a:xfrm>
          <a:prstGeom prst="rect">
            <a:avLst/>
          </a:prstGeom>
          <a:solidFill>
            <a:srgbClr val="62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97A4AE0-38AE-5842-A062-C165BD865498}"/>
              </a:ext>
            </a:extLst>
          </p:cNvPr>
          <p:cNvSpPr>
            <a:spLocks noGrp="1"/>
          </p:cNvSpPr>
          <p:nvPr>
            <p:ph type="body" sz="quarter" idx="14"/>
          </p:nvPr>
        </p:nvSpPr>
        <p:spPr>
          <a:xfrm>
            <a:off x="685800" y="1973532"/>
            <a:ext cx="2012795" cy="1583705"/>
          </a:xfrm>
        </p:spPr>
        <p:txBody>
          <a:bodyPr>
            <a:normAutofit/>
          </a:bodyPr>
          <a:lstStyle>
            <a:lvl1pPr>
              <a:defRPr sz="2400">
                <a:solidFill>
                  <a:schemeClr val="bg1"/>
                </a:solidFill>
              </a:defRPr>
            </a:lvl1pPr>
          </a:lstStyle>
          <a:p>
            <a:pPr lvl="0"/>
            <a:r>
              <a:rPr lang="en-US"/>
              <a:t>Click to edit Master text styles</a:t>
            </a:r>
          </a:p>
        </p:txBody>
      </p:sp>
      <p:sp>
        <p:nvSpPr>
          <p:cNvPr id="14" name="Text Placeholder 3">
            <a:extLst>
              <a:ext uri="{FF2B5EF4-FFF2-40B4-BE49-F238E27FC236}">
                <a16:creationId xmlns:a16="http://schemas.microsoft.com/office/drawing/2014/main" id="{16834188-F4F4-DA4C-8407-BA4BAA7EE0BB}"/>
              </a:ext>
            </a:extLst>
          </p:cNvPr>
          <p:cNvSpPr>
            <a:spLocks noGrp="1"/>
          </p:cNvSpPr>
          <p:nvPr>
            <p:ph type="body" sz="quarter" idx="17"/>
          </p:nvPr>
        </p:nvSpPr>
        <p:spPr>
          <a:xfrm>
            <a:off x="3395547" y="4582918"/>
            <a:ext cx="2012795" cy="1583705"/>
          </a:xfrm>
        </p:spPr>
        <p:txBody>
          <a:bodyPr>
            <a:normAutofit/>
          </a:bodyPr>
          <a:lstStyle>
            <a:lvl1pPr>
              <a:defRPr sz="2400">
                <a:solidFill>
                  <a:schemeClr val="bg1"/>
                </a:solidFill>
              </a:defRPr>
            </a:lvl1pPr>
          </a:lstStyle>
          <a:p>
            <a:pPr lvl="0"/>
            <a:r>
              <a:rPr lang="en-US"/>
              <a:t>Click to edit Master text styles</a:t>
            </a:r>
          </a:p>
        </p:txBody>
      </p:sp>
      <p:sp>
        <p:nvSpPr>
          <p:cNvPr id="5" name="Picture Placeholder 4">
            <a:extLst>
              <a:ext uri="{FF2B5EF4-FFF2-40B4-BE49-F238E27FC236}">
                <a16:creationId xmlns:a16="http://schemas.microsoft.com/office/drawing/2014/main" id="{221DE709-4329-46A8-BB69-594A5D4C6797}"/>
              </a:ext>
            </a:extLst>
          </p:cNvPr>
          <p:cNvSpPr>
            <a:spLocks noGrp="1"/>
          </p:cNvSpPr>
          <p:nvPr>
            <p:ph type="pic" sz="quarter" idx="18"/>
          </p:nvPr>
        </p:nvSpPr>
        <p:spPr>
          <a:xfrm>
            <a:off x="3076999" y="1366838"/>
            <a:ext cx="2712614" cy="2589212"/>
          </a:xfrm>
        </p:spPr>
        <p:txBody>
          <a:bodyPr/>
          <a:lstStyle/>
          <a:p>
            <a:endParaRPr lang="en-US"/>
          </a:p>
        </p:txBody>
      </p:sp>
      <p:sp>
        <p:nvSpPr>
          <p:cNvPr id="8" name="Picture Placeholder 7">
            <a:extLst>
              <a:ext uri="{FF2B5EF4-FFF2-40B4-BE49-F238E27FC236}">
                <a16:creationId xmlns:a16="http://schemas.microsoft.com/office/drawing/2014/main" id="{D1EDC381-1EC0-45D5-A6B2-070B914D1FD8}"/>
              </a:ext>
            </a:extLst>
          </p:cNvPr>
          <p:cNvSpPr>
            <a:spLocks noGrp="1"/>
          </p:cNvSpPr>
          <p:nvPr>
            <p:ph type="pic" sz="quarter" idx="19"/>
          </p:nvPr>
        </p:nvSpPr>
        <p:spPr>
          <a:xfrm>
            <a:off x="269875" y="4039015"/>
            <a:ext cx="2713038" cy="2588798"/>
          </a:xfrm>
        </p:spPr>
        <p:txBody>
          <a:bodyPr/>
          <a:lstStyle/>
          <a:p>
            <a:endParaRPr lang="en-US"/>
          </a:p>
        </p:txBody>
      </p:sp>
      <p:sp>
        <p:nvSpPr>
          <p:cNvPr id="10" name="Picture Placeholder 9">
            <a:extLst>
              <a:ext uri="{FF2B5EF4-FFF2-40B4-BE49-F238E27FC236}">
                <a16:creationId xmlns:a16="http://schemas.microsoft.com/office/drawing/2014/main" id="{120D78AC-9689-4B74-8DF0-26FF8D022CFB}"/>
              </a:ext>
            </a:extLst>
          </p:cNvPr>
          <p:cNvSpPr>
            <a:spLocks noGrp="1"/>
          </p:cNvSpPr>
          <p:nvPr>
            <p:ph type="pic" sz="quarter" idx="20"/>
          </p:nvPr>
        </p:nvSpPr>
        <p:spPr>
          <a:xfrm>
            <a:off x="6003925" y="1366838"/>
            <a:ext cx="5851470" cy="5260975"/>
          </a:xfrm>
        </p:spPr>
        <p:txBody>
          <a:bodyPr/>
          <a:lstStyle/>
          <a:p>
            <a:endParaRPr lang="en-US"/>
          </a:p>
        </p:txBody>
      </p:sp>
    </p:spTree>
    <p:extLst>
      <p:ext uri="{BB962C8B-B14F-4D97-AF65-F5344CB8AC3E}">
        <p14:creationId xmlns:p14="http://schemas.microsoft.com/office/powerpoint/2010/main" val="2281117155"/>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8091F42-D043-2D40-AF98-6BB2A82D040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20675"/>
            <a:ext cx="12228755" cy="6878675"/>
          </a:xfrm>
          <a:prstGeom prst="rect">
            <a:avLst/>
          </a:prstGeom>
        </p:spPr>
      </p:pic>
      <p:sp>
        <p:nvSpPr>
          <p:cNvPr id="7" name="Rectangle 6">
            <a:extLst>
              <a:ext uri="{FF2B5EF4-FFF2-40B4-BE49-F238E27FC236}">
                <a16:creationId xmlns:a16="http://schemas.microsoft.com/office/drawing/2014/main" id="{027B43AF-6FA8-604C-9658-6C886FE656D4}"/>
              </a:ext>
            </a:extLst>
          </p:cNvPr>
          <p:cNvSpPr/>
          <p:nvPr userDrawn="1"/>
        </p:nvSpPr>
        <p:spPr>
          <a:xfrm>
            <a:off x="878529" y="1035902"/>
            <a:ext cx="10475271" cy="4765519"/>
          </a:xfrm>
          <a:prstGeom prst="rect">
            <a:avLst/>
          </a:prstGeom>
          <a:solidFill>
            <a:srgbClr val="061D37">
              <a:alpha val="87843"/>
            </a:srgbClr>
          </a:solidFill>
          <a:ln>
            <a:solidFill>
              <a:srgbClr val="4587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7FF144-A874-8D40-9673-63158A6E1443}"/>
              </a:ext>
            </a:extLst>
          </p:cNvPr>
          <p:cNvSpPr>
            <a:spLocks noGrp="1"/>
          </p:cNvSpPr>
          <p:nvPr>
            <p:ph type="title" hasCustomPrompt="1"/>
          </p:nvPr>
        </p:nvSpPr>
        <p:spPr>
          <a:xfrm>
            <a:off x="1648313" y="2338891"/>
            <a:ext cx="8932127" cy="2355772"/>
          </a:xfrm>
        </p:spPr>
        <p:txBody>
          <a:bodyPr>
            <a:normAutofit/>
          </a:bodyPr>
          <a:lstStyle>
            <a:lvl1pPr algn="ctr">
              <a:defRPr sz="6600" b="1">
                <a:solidFill>
                  <a:schemeClr val="bg1"/>
                </a:solidFill>
                <a:latin typeface="Calibri" panose="020F0502020204030204" pitchFamily="34" charset="0"/>
                <a:cs typeface="Calibri" panose="020F0502020204030204" pitchFamily="34" charset="0"/>
              </a:defRPr>
            </a:lvl1pPr>
          </a:lstStyle>
          <a:p>
            <a:r>
              <a:rPr lang="en-US"/>
              <a:t>QUESTIONS?</a:t>
            </a:r>
          </a:p>
        </p:txBody>
      </p:sp>
      <p:pic>
        <p:nvPicPr>
          <p:cNvPr id="3" name="Picture 2" descr="Text&#10;&#10;Description automatically generated">
            <a:extLst>
              <a:ext uri="{FF2B5EF4-FFF2-40B4-BE49-F238E27FC236}">
                <a16:creationId xmlns:a16="http://schemas.microsoft.com/office/drawing/2014/main" id="{3DB98AE6-9787-436C-1A97-BE7B27BEB216}"/>
              </a:ext>
            </a:extLst>
          </p:cNvPr>
          <p:cNvPicPr>
            <a:picLocks noChangeAspect="1"/>
          </p:cNvPicPr>
          <p:nvPr userDrawn="1"/>
        </p:nvPicPr>
        <p:blipFill>
          <a:blip r:embed="rId3"/>
          <a:stretch>
            <a:fillRect/>
          </a:stretch>
        </p:blipFill>
        <p:spPr>
          <a:xfrm>
            <a:off x="3701573" y="1140978"/>
            <a:ext cx="4788854" cy="1139746"/>
          </a:xfrm>
          <a:prstGeom prst="rect">
            <a:avLst/>
          </a:prstGeom>
        </p:spPr>
      </p:pic>
    </p:spTree>
    <p:extLst>
      <p:ext uri="{BB962C8B-B14F-4D97-AF65-F5344CB8AC3E}">
        <p14:creationId xmlns:p14="http://schemas.microsoft.com/office/powerpoint/2010/main" val="321632984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087707-6360-8941-90A4-F513F10249C7}"/>
              </a:ext>
            </a:extLst>
          </p:cNvPr>
          <p:cNvPicPr>
            <a:picLocks noChangeAspect="1"/>
          </p:cNvPicPr>
          <p:nvPr userDrawn="1"/>
        </p:nvPicPr>
        <p:blipFill>
          <a:blip r:embed="rId2"/>
          <a:stretch>
            <a:fillRect/>
          </a:stretch>
        </p:blipFill>
        <p:spPr>
          <a:xfrm>
            <a:off x="-14032" y="0"/>
            <a:ext cx="12228755" cy="5753459"/>
          </a:xfrm>
          <a:prstGeom prst="rect">
            <a:avLst/>
          </a:prstGeom>
        </p:spPr>
      </p:pic>
      <p:sp>
        <p:nvSpPr>
          <p:cNvPr id="2" name="Title 1">
            <a:extLst>
              <a:ext uri="{FF2B5EF4-FFF2-40B4-BE49-F238E27FC236}">
                <a16:creationId xmlns:a16="http://schemas.microsoft.com/office/drawing/2014/main" id="{EE906198-1EEA-C342-A1A2-40617829A00E}"/>
              </a:ext>
            </a:extLst>
          </p:cNvPr>
          <p:cNvSpPr>
            <a:spLocks noGrp="1"/>
          </p:cNvSpPr>
          <p:nvPr>
            <p:ph type="title"/>
          </p:nvPr>
        </p:nvSpPr>
        <p:spPr>
          <a:xfrm>
            <a:off x="497839" y="125292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8" name="Picture 7">
            <a:extLst>
              <a:ext uri="{FF2B5EF4-FFF2-40B4-BE49-F238E27FC236}">
                <a16:creationId xmlns:a16="http://schemas.microsoft.com/office/drawing/2014/main" id="{B0F299C8-3CCB-9F48-A452-224FD24BD1E7}"/>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9" name="Straight Connector 8">
            <a:extLst>
              <a:ext uri="{FF2B5EF4-FFF2-40B4-BE49-F238E27FC236}">
                <a16:creationId xmlns:a16="http://schemas.microsoft.com/office/drawing/2014/main" id="{1893A121-89FF-D74D-B673-3DF25B57E1AE}"/>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7D13F5FD-6ED1-BC4E-1877-CD1E0A0B6BB1}"/>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674084442"/>
      </p:ext>
    </p:extLst>
  </p:cSld>
  <p:clrMapOvr>
    <a:masterClrMapping/>
  </p:clrMapOvr>
  <p:extLst>
    <p:ext uri="{DCECCB84-F9BA-43D5-87BE-67443E8EF086}">
      <p15:sldGuideLst xmlns:p15="http://schemas.microsoft.com/office/powerpoint/2012/main">
        <p15:guide id="1" orient="horz" pos="1368">
          <p15:clr>
            <a:srgbClr val="FBAE40"/>
          </p15:clr>
        </p15:guide>
        <p15:guide id="2" pos="384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52A621-B74F-3A41-A866-D2CD7F26E2C4}"/>
              </a:ext>
            </a:extLst>
          </p:cNvPr>
          <p:cNvPicPr>
            <a:picLocks noChangeAspect="1"/>
          </p:cNvPicPr>
          <p:nvPr userDrawn="1"/>
        </p:nvPicPr>
        <p:blipFill>
          <a:blip r:embed="rId2"/>
          <a:stretch>
            <a:fillRect/>
          </a:stretch>
        </p:blipFill>
        <p:spPr>
          <a:xfrm>
            <a:off x="-4" y="0"/>
            <a:ext cx="12195655" cy="5737886"/>
          </a:xfrm>
          <a:prstGeom prst="rect">
            <a:avLst/>
          </a:prstGeom>
        </p:spPr>
      </p:pic>
      <p:sp>
        <p:nvSpPr>
          <p:cNvPr id="2" name="Title 1">
            <a:extLst>
              <a:ext uri="{FF2B5EF4-FFF2-40B4-BE49-F238E27FC236}">
                <a16:creationId xmlns:a16="http://schemas.microsoft.com/office/drawing/2014/main" id="{1B3A74CB-75CA-FB48-A8B5-239B7A321153}"/>
              </a:ext>
            </a:extLst>
          </p:cNvPr>
          <p:cNvSpPr>
            <a:spLocks noGrp="1"/>
          </p:cNvSpPr>
          <p:nvPr>
            <p:ph type="title"/>
          </p:nvPr>
        </p:nvSpPr>
        <p:spPr>
          <a:xfrm>
            <a:off x="497840" y="1253809"/>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11" name="Picture 10">
            <a:extLst>
              <a:ext uri="{FF2B5EF4-FFF2-40B4-BE49-F238E27FC236}">
                <a16:creationId xmlns:a16="http://schemas.microsoft.com/office/drawing/2014/main" id="{DF795348-E952-2E4A-B6F1-C0FE7ADEFF5A}"/>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3" name="Straight Connector 12">
            <a:extLst>
              <a:ext uri="{FF2B5EF4-FFF2-40B4-BE49-F238E27FC236}">
                <a16:creationId xmlns:a16="http://schemas.microsoft.com/office/drawing/2014/main" id="{33E6F119-D7E5-DE4E-A9F5-72940F83BFA5}"/>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81149092-500C-1A32-15C9-1710B2885561}"/>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89992417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C69E64F-3518-6443-83D9-B05718EA0430}"/>
              </a:ext>
            </a:extLst>
          </p:cNvPr>
          <p:cNvPicPr>
            <a:picLocks noChangeAspect="1"/>
          </p:cNvPicPr>
          <p:nvPr userDrawn="1"/>
        </p:nvPicPr>
        <p:blipFill>
          <a:blip r:embed="rId2"/>
          <a:stretch>
            <a:fillRect/>
          </a:stretch>
        </p:blipFill>
        <p:spPr>
          <a:xfrm>
            <a:off x="-5803" y="0"/>
            <a:ext cx="12192000" cy="6085417"/>
          </a:xfrm>
          <a:prstGeom prst="rect">
            <a:avLst/>
          </a:prstGeom>
        </p:spPr>
      </p:pic>
      <p:sp>
        <p:nvSpPr>
          <p:cNvPr id="2" name="Title 1">
            <a:extLst>
              <a:ext uri="{FF2B5EF4-FFF2-40B4-BE49-F238E27FC236}">
                <a16:creationId xmlns:a16="http://schemas.microsoft.com/office/drawing/2014/main" id="{B4C41454-5D83-B04E-81AF-9FD3FC939AC1}"/>
              </a:ext>
            </a:extLst>
          </p:cNvPr>
          <p:cNvSpPr>
            <a:spLocks noGrp="1"/>
          </p:cNvSpPr>
          <p:nvPr>
            <p:ph type="title"/>
          </p:nvPr>
        </p:nvSpPr>
        <p:spPr>
          <a:xfrm>
            <a:off x="501874" y="125381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7" name="Picture 6">
            <a:extLst>
              <a:ext uri="{FF2B5EF4-FFF2-40B4-BE49-F238E27FC236}">
                <a16:creationId xmlns:a16="http://schemas.microsoft.com/office/drawing/2014/main" id="{11E0493E-BF3F-BB45-AA8B-B5CC0BCE5233}"/>
              </a:ext>
            </a:extLst>
          </p:cNvPr>
          <p:cNvPicPr>
            <a:picLocks noChangeAspect="1"/>
          </p:cNvPicPr>
          <p:nvPr userDrawn="1"/>
        </p:nvPicPr>
        <p:blipFill>
          <a:blip r:embed="rId3"/>
          <a:stretch>
            <a:fillRect/>
          </a:stretch>
        </p:blipFill>
        <p:spPr>
          <a:xfrm>
            <a:off x="-5804" y="5714803"/>
            <a:ext cx="12192001" cy="1267887"/>
          </a:xfrm>
          <a:prstGeom prst="rect">
            <a:avLst/>
          </a:prstGeom>
        </p:spPr>
      </p:pic>
      <p:cxnSp>
        <p:nvCxnSpPr>
          <p:cNvPr id="8" name="Straight Connector 7">
            <a:extLst>
              <a:ext uri="{FF2B5EF4-FFF2-40B4-BE49-F238E27FC236}">
                <a16:creationId xmlns:a16="http://schemas.microsoft.com/office/drawing/2014/main" id="{17CAAED3-6E58-C048-8DCC-F1DC236879DA}"/>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4" name="Picture 3" descr="Text&#10;&#10;Description automatically generated">
            <a:extLst>
              <a:ext uri="{FF2B5EF4-FFF2-40B4-BE49-F238E27FC236}">
                <a16:creationId xmlns:a16="http://schemas.microsoft.com/office/drawing/2014/main" id="{B4100445-08FB-F5F1-60EA-E10B785755E8}"/>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39980691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14141"/>
            <a:ext cx="12228755" cy="6878674"/>
          </a:xfrm>
          <a:prstGeom prst="rect">
            <a:avLst/>
          </a:prstGeom>
        </p:spPr>
      </p:pic>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501874" y="1170432"/>
            <a:ext cx="10166126" cy="1211612"/>
          </a:xfrm>
        </p:spPr>
        <p:txBody>
          <a:bodyPr anchor="b"/>
          <a:lstStyle>
            <a:lvl1pPr algn="l">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cxnSp>
        <p:nvCxnSpPr>
          <p:cNvPr id="14" name="Straight Connector 13">
            <a:extLst>
              <a:ext uri="{FF2B5EF4-FFF2-40B4-BE49-F238E27FC236}">
                <a16:creationId xmlns:a16="http://schemas.microsoft.com/office/drawing/2014/main" id="{DA63CDE5-653C-2C48-B912-0A4C8B267902}"/>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C65A237F-4962-3E50-84A4-E55CA2F045D5}"/>
              </a:ext>
            </a:extLst>
          </p:cNvPr>
          <p:cNvPicPr>
            <a:picLocks noChangeAspect="1"/>
          </p:cNvPicPr>
          <p:nvPr userDrawn="1"/>
        </p:nvPicPr>
        <p:blipFill>
          <a:blip r:embed="rId3"/>
          <a:stretch>
            <a:fillRect/>
          </a:stretch>
        </p:blipFill>
        <p:spPr>
          <a:xfrm>
            <a:off x="-66090" y="5804677"/>
            <a:ext cx="4572009" cy="1088138"/>
          </a:xfrm>
          <a:prstGeom prst="rect">
            <a:avLst/>
          </a:prstGeom>
        </p:spPr>
      </p:pic>
      <p:pic>
        <p:nvPicPr>
          <p:cNvPr id="8" name="Picture 7" descr="Text&#10;&#10;Description automatically generated">
            <a:extLst>
              <a:ext uri="{FF2B5EF4-FFF2-40B4-BE49-F238E27FC236}">
                <a16:creationId xmlns:a16="http://schemas.microsoft.com/office/drawing/2014/main" id="{72A4D7F5-D3EC-2ADD-5684-F89FAABE355E}"/>
              </a:ext>
            </a:extLst>
          </p:cNvPr>
          <p:cNvPicPr>
            <a:picLocks noChangeAspect="1"/>
          </p:cNvPicPr>
          <p:nvPr userDrawn="1"/>
        </p:nvPicPr>
        <p:blipFill>
          <a:blip r:embed="rId3"/>
          <a:stretch>
            <a:fillRect/>
          </a:stretch>
        </p:blipFill>
        <p:spPr>
          <a:xfrm>
            <a:off x="86310" y="5991893"/>
            <a:ext cx="4572009" cy="1088138"/>
          </a:xfrm>
          <a:prstGeom prst="rect">
            <a:avLst/>
          </a:prstGeom>
        </p:spPr>
      </p:pic>
    </p:spTree>
    <p:extLst>
      <p:ext uri="{BB962C8B-B14F-4D97-AF65-F5344CB8AC3E}">
        <p14:creationId xmlns:p14="http://schemas.microsoft.com/office/powerpoint/2010/main" val="358280396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7E5361-F20C-5A49-A77E-5EC477F3C7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6" name="Rectangle 15">
            <a:extLst>
              <a:ext uri="{FF2B5EF4-FFF2-40B4-BE49-F238E27FC236}">
                <a16:creationId xmlns:a16="http://schemas.microsoft.com/office/drawing/2014/main" id="{659F883E-0FB0-C74A-9872-9131D81B78D9}"/>
              </a:ext>
            </a:extLst>
          </p:cNvPr>
          <p:cNvSpPr/>
          <p:nvPr userDrawn="1"/>
        </p:nvSpPr>
        <p:spPr>
          <a:xfrm>
            <a:off x="0" y="5598633"/>
            <a:ext cx="12192000" cy="12593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501874" y="1214040"/>
            <a:ext cx="10515600" cy="1325563"/>
          </a:xfrm>
        </p:spPr>
        <p:txBody>
          <a:bodyPr>
            <a:normAutofit/>
          </a:bodyPr>
          <a:lstStyle>
            <a:lvl1pPr>
              <a:defRPr sz="6000" b="1">
                <a:solidFill>
                  <a:srgbClr val="193968"/>
                </a:solidFill>
                <a:latin typeface="+mn-lt"/>
              </a:defRPr>
            </a:lvl1pPr>
          </a:lstStyle>
          <a:p>
            <a:r>
              <a:rPr lang="en-US"/>
              <a:t>Click to edit Master title style</a:t>
            </a:r>
          </a:p>
        </p:txBody>
      </p:sp>
      <p:cxnSp>
        <p:nvCxnSpPr>
          <p:cNvPr id="9" name="Straight Connector 8">
            <a:extLst>
              <a:ext uri="{FF2B5EF4-FFF2-40B4-BE49-F238E27FC236}">
                <a16:creationId xmlns:a16="http://schemas.microsoft.com/office/drawing/2014/main" id="{DE616920-52D1-3E46-95C0-7A90E9052ADC}"/>
              </a:ext>
            </a:extLst>
          </p:cNvPr>
          <p:cNvCxnSpPr>
            <a:cxnSpLocks/>
          </p:cNvCxnSpPr>
          <p:nvPr userDrawn="1"/>
        </p:nvCxnSpPr>
        <p:spPr>
          <a:xfrm>
            <a:off x="-53165" y="5598633"/>
            <a:ext cx="12290612"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6" name="Picture 5" descr="Graphical user interface&#10;&#10;Description automatically generated with low confidence">
            <a:extLst>
              <a:ext uri="{FF2B5EF4-FFF2-40B4-BE49-F238E27FC236}">
                <a16:creationId xmlns:a16="http://schemas.microsoft.com/office/drawing/2014/main" id="{61CCE007-2186-457A-A785-719779A2CDBF}"/>
              </a:ext>
            </a:extLst>
          </p:cNvPr>
          <p:cNvPicPr>
            <a:picLocks noChangeAspect="1"/>
          </p:cNvPicPr>
          <p:nvPr userDrawn="1"/>
        </p:nvPicPr>
        <p:blipFill>
          <a:blip r:embed="rId3"/>
          <a:stretch>
            <a:fillRect/>
          </a:stretch>
        </p:blipFill>
        <p:spPr>
          <a:xfrm>
            <a:off x="-941948" y="5500952"/>
            <a:ext cx="6112304" cy="1454728"/>
          </a:xfrm>
          <a:prstGeom prst="rect">
            <a:avLst/>
          </a:prstGeom>
        </p:spPr>
      </p:pic>
      <p:sp>
        <p:nvSpPr>
          <p:cNvPr id="3" name="TextBox 2">
            <a:extLst>
              <a:ext uri="{FF2B5EF4-FFF2-40B4-BE49-F238E27FC236}">
                <a16:creationId xmlns:a16="http://schemas.microsoft.com/office/drawing/2014/main" id="{C1A207A8-746F-E7B4-E29C-0CBBDF8AA345}"/>
              </a:ext>
            </a:extLst>
          </p:cNvPr>
          <p:cNvSpPr txBox="1"/>
          <p:nvPr userDrawn="1"/>
        </p:nvSpPr>
        <p:spPr>
          <a:xfrm>
            <a:off x="10087662" y="6148691"/>
            <a:ext cx="1859623" cy="400110"/>
          </a:xfrm>
          <a:prstGeom prst="rect">
            <a:avLst/>
          </a:prstGeom>
          <a:noFill/>
        </p:spPr>
        <p:txBody>
          <a:bodyPr wrap="square" rtlCol="0">
            <a:spAutoFit/>
          </a:bodyPr>
          <a:lstStyle/>
          <a:p>
            <a:r>
              <a:rPr lang="en-US" sz="2000">
                <a:solidFill>
                  <a:schemeClr val="tx1"/>
                </a:solidFill>
              </a:rPr>
              <a:t>nccoe.nist.gov </a:t>
            </a:r>
          </a:p>
        </p:txBody>
      </p:sp>
    </p:spTree>
    <p:extLst>
      <p:ext uri="{BB962C8B-B14F-4D97-AF65-F5344CB8AC3E}">
        <p14:creationId xmlns:p14="http://schemas.microsoft.com/office/powerpoint/2010/main" val="210415599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0F7E5361-F20C-5A49-A77E-5EC477F3C71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2A062A5-3298-E643-BC9D-765202BF5065}"/>
              </a:ext>
            </a:extLst>
          </p:cNvPr>
          <p:cNvSpPr>
            <a:spLocks noGrp="1"/>
          </p:cNvSpPr>
          <p:nvPr>
            <p:ph type="title"/>
          </p:nvPr>
        </p:nvSpPr>
        <p:spPr>
          <a:xfrm>
            <a:off x="501874" y="1214040"/>
            <a:ext cx="10515600" cy="1325563"/>
          </a:xfrm>
        </p:spPr>
        <p:txBody>
          <a:bodyPr>
            <a:normAutofit/>
          </a:bodyPr>
          <a:lstStyle>
            <a:lvl1pPr>
              <a:defRPr sz="6000" b="1">
                <a:solidFill>
                  <a:srgbClr val="193968"/>
                </a:solidFill>
                <a:latin typeface="+mn-lt"/>
              </a:defRPr>
            </a:lvl1pPr>
          </a:lstStyle>
          <a:p>
            <a:r>
              <a:rPr lang="en-US"/>
              <a:t>Click to edit Master title style</a:t>
            </a:r>
          </a:p>
        </p:txBody>
      </p:sp>
      <p:pic>
        <p:nvPicPr>
          <p:cNvPr id="10" name="Picture 9">
            <a:extLst>
              <a:ext uri="{FF2B5EF4-FFF2-40B4-BE49-F238E27FC236}">
                <a16:creationId xmlns:a16="http://schemas.microsoft.com/office/drawing/2014/main" id="{39A85BF3-4E7C-454B-B1C9-31E74A986E11}"/>
              </a:ext>
            </a:extLst>
          </p:cNvPr>
          <p:cNvPicPr>
            <a:picLocks noChangeAspect="1"/>
          </p:cNvPicPr>
          <p:nvPr userDrawn="1"/>
        </p:nvPicPr>
        <p:blipFill>
          <a:blip r:embed="rId3"/>
          <a:stretch>
            <a:fillRect/>
          </a:stretch>
        </p:blipFill>
        <p:spPr>
          <a:xfrm>
            <a:off x="-5804" y="5590112"/>
            <a:ext cx="12192001" cy="1267887"/>
          </a:xfrm>
          <a:prstGeom prst="rect">
            <a:avLst/>
          </a:prstGeom>
        </p:spPr>
      </p:pic>
      <p:cxnSp>
        <p:nvCxnSpPr>
          <p:cNvPr id="12" name="Straight Connector 11">
            <a:extLst>
              <a:ext uri="{FF2B5EF4-FFF2-40B4-BE49-F238E27FC236}">
                <a16:creationId xmlns:a16="http://schemas.microsoft.com/office/drawing/2014/main" id="{1D7E46A3-6E66-5E42-8165-30B15BAF3D1B}"/>
              </a:ext>
            </a:extLst>
          </p:cNvPr>
          <p:cNvCxnSpPr>
            <a:cxnSpLocks/>
          </p:cNvCxnSpPr>
          <p:nvPr userDrawn="1"/>
        </p:nvCxnSpPr>
        <p:spPr>
          <a:xfrm>
            <a:off x="0" y="5590112"/>
            <a:ext cx="12186197"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3" name="Picture 2" descr="Text&#10;&#10;Description automatically generated">
            <a:extLst>
              <a:ext uri="{FF2B5EF4-FFF2-40B4-BE49-F238E27FC236}">
                <a16:creationId xmlns:a16="http://schemas.microsoft.com/office/drawing/2014/main" id="{5DBDBBA5-D006-98AA-EFFC-C256DD06E213}"/>
              </a:ext>
            </a:extLst>
          </p:cNvPr>
          <p:cNvPicPr>
            <a:picLocks noChangeAspect="1"/>
          </p:cNvPicPr>
          <p:nvPr userDrawn="1"/>
        </p:nvPicPr>
        <p:blipFill>
          <a:blip r:embed="rId4"/>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224863011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B13215-FDAA-154F-967B-CE23C33467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8921"/>
            <a:ext cx="12192000" cy="6857999"/>
          </a:xfrm>
          <a:prstGeom prst="rect">
            <a:avLst/>
          </a:prstGeom>
        </p:spPr>
      </p:pic>
      <p:sp>
        <p:nvSpPr>
          <p:cNvPr id="8" name="Rectangle 7">
            <a:extLst>
              <a:ext uri="{FF2B5EF4-FFF2-40B4-BE49-F238E27FC236}">
                <a16:creationId xmlns:a16="http://schemas.microsoft.com/office/drawing/2014/main" id="{11215427-2CB9-7249-AAA0-192D17B2B574}"/>
              </a:ext>
            </a:extLst>
          </p:cNvPr>
          <p:cNvSpPr/>
          <p:nvPr userDrawn="1"/>
        </p:nvSpPr>
        <p:spPr>
          <a:xfrm>
            <a:off x="8512822" y="-5720651"/>
            <a:ext cx="10945818" cy="753213"/>
          </a:xfrm>
          <a:prstGeom prst="rect">
            <a:avLst/>
          </a:prstGeom>
          <a:solidFill>
            <a:srgbClr val="071525">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43799A77-F852-864D-8D2E-6A3FA2BF0990}"/>
              </a:ext>
            </a:extLst>
          </p:cNvPr>
          <p:cNvCxnSpPr>
            <a:cxnSpLocks/>
          </p:cNvCxnSpPr>
          <p:nvPr userDrawn="1"/>
        </p:nvCxnSpPr>
        <p:spPr>
          <a:xfrm>
            <a:off x="0" y="947513"/>
            <a:ext cx="12192000"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pic>
        <p:nvPicPr>
          <p:cNvPr id="9" name="Picture 8" descr="Text&#10;&#10;Description automatically generated">
            <a:extLst>
              <a:ext uri="{FF2B5EF4-FFF2-40B4-BE49-F238E27FC236}">
                <a16:creationId xmlns:a16="http://schemas.microsoft.com/office/drawing/2014/main" id="{E9986C6F-ADD9-6D1F-1F7C-6B8955C4F895}"/>
              </a:ext>
            </a:extLst>
          </p:cNvPr>
          <p:cNvPicPr>
            <a:picLocks noChangeAspect="1"/>
          </p:cNvPicPr>
          <p:nvPr userDrawn="1"/>
        </p:nvPicPr>
        <p:blipFill>
          <a:blip r:embed="rId3"/>
          <a:stretch>
            <a:fillRect/>
          </a:stretch>
        </p:blipFill>
        <p:spPr>
          <a:xfrm>
            <a:off x="8446732" y="8922"/>
            <a:ext cx="4104690" cy="976916"/>
          </a:xfrm>
          <a:prstGeom prst="rect">
            <a:avLst/>
          </a:prstGeom>
        </p:spPr>
      </p:pic>
    </p:spTree>
    <p:extLst>
      <p:ext uri="{BB962C8B-B14F-4D97-AF65-F5344CB8AC3E}">
        <p14:creationId xmlns:p14="http://schemas.microsoft.com/office/powerpoint/2010/main" val="20475519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2342434-9005-9A48-8FA3-73C5FE8D7B45}"/>
              </a:ext>
            </a:extLst>
          </p:cNvPr>
          <p:cNvPicPr>
            <a:picLocks noChangeAspect="1"/>
          </p:cNvPicPr>
          <p:nvPr userDrawn="1"/>
        </p:nvPicPr>
        <p:blipFill>
          <a:blip r:embed="rId2"/>
          <a:stretch>
            <a:fillRect/>
          </a:stretch>
        </p:blipFill>
        <p:spPr>
          <a:xfrm>
            <a:off x="0" y="-20675"/>
            <a:ext cx="12228755" cy="6878674"/>
          </a:xfrm>
          <a:prstGeom prst="rect">
            <a:avLst/>
          </a:prstGeom>
        </p:spPr>
      </p:pic>
      <p:sp>
        <p:nvSpPr>
          <p:cNvPr id="2" name="Title 1">
            <a:extLst>
              <a:ext uri="{FF2B5EF4-FFF2-40B4-BE49-F238E27FC236}">
                <a16:creationId xmlns:a16="http://schemas.microsoft.com/office/drawing/2014/main" id="{F3714CCD-6008-7C48-8213-7ACB997358CB}"/>
              </a:ext>
            </a:extLst>
          </p:cNvPr>
          <p:cNvSpPr>
            <a:spLocks noGrp="1"/>
          </p:cNvSpPr>
          <p:nvPr>
            <p:ph type="title"/>
          </p:nvPr>
        </p:nvSpPr>
        <p:spPr>
          <a:xfrm>
            <a:off x="497840" y="1253810"/>
            <a:ext cx="10515600" cy="1325563"/>
          </a:xfrm>
        </p:spPr>
        <p:txBody>
          <a:bodyPr>
            <a:normAutofit/>
          </a:bodyPr>
          <a:lstStyle>
            <a:lvl1pPr>
              <a:defRPr sz="6000" b="1"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3" name="Picture 2" descr="Text&#10;&#10;Description automatically generated">
            <a:extLst>
              <a:ext uri="{FF2B5EF4-FFF2-40B4-BE49-F238E27FC236}">
                <a16:creationId xmlns:a16="http://schemas.microsoft.com/office/drawing/2014/main" id="{20D43E54-2784-8793-BD22-1690C0804721}"/>
              </a:ext>
            </a:extLst>
          </p:cNvPr>
          <p:cNvPicPr>
            <a:picLocks noChangeAspect="1"/>
          </p:cNvPicPr>
          <p:nvPr userDrawn="1"/>
        </p:nvPicPr>
        <p:blipFill>
          <a:blip r:embed="rId3"/>
          <a:stretch>
            <a:fillRect/>
          </a:stretch>
        </p:blipFill>
        <p:spPr>
          <a:xfrm>
            <a:off x="-66090" y="5804677"/>
            <a:ext cx="4572009" cy="1088138"/>
          </a:xfrm>
          <a:prstGeom prst="rect">
            <a:avLst/>
          </a:prstGeom>
        </p:spPr>
      </p:pic>
    </p:spTree>
    <p:extLst>
      <p:ext uri="{BB962C8B-B14F-4D97-AF65-F5344CB8AC3E}">
        <p14:creationId xmlns:p14="http://schemas.microsoft.com/office/powerpoint/2010/main" val="189635267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le and Bod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8561892"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Box 2">
            <a:extLst>
              <a:ext uri="{FF2B5EF4-FFF2-40B4-BE49-F238E27FC236}">
                <a16:creationId xmlns:a16="http://schemas.microsoft.com/office/drawing/2014/main" id="{F7105890-3A7D-4B2F-8DC8-BE0990390664}"/>
              </a:ext>
            </a:extLst>
          </p:cNvPr>
          <p:cNvSpPr txBox="1"/>
          <p:nvPr userDrawn="1"/>
        </p:nvSpPr>
        <p:spPr>
          <a:xfrm>
            <a:off x="573795" y="1812175"/>
            <a:ext cx="11180401" cy="4537603"/>
          </a:xfrm>
          <a:prstGeom prst="rect">
            <a:avLst/>
          </a:prstGeom>
          <a:noFill/>
        </p:spPr>
        <p:txBody>
          <a:bodyPr wrap="square" rtlCol="0">
            <a:spAutoFit/>
          </a:bodyPr>
          <a:lstStyle/>
          <a:p>
            <a:endParaRPr lang="en-US"/>
          </a:p>
        </p:txBody>
      </p:sp>
      <p:sp>
        <p:nvSpPr>
          <p:cNvPr id="12" name="Content Placeholder 11">
            <a:extLst>
              <a:ext uri="{FF2B5EF4-FFF2-40B4-BE49-F238E27FC236}">
                <a16:creationId xmlns:a16="http://schemas.microsoft.com/office/drawing/2014/main" id="{007C639F-B304-4699-B95C-A34C24C8E300}"/>
              </a:ext>
            </a:extLst>
          </p:cNvPr>
          <p:cNvSpPr>
            <a:spLocks noGrp="1"/>
          </p:cNvSpPr>
          <p:nvPr>
            <p:ph sz="quarter" idx="10"/>
          </p:nvPr>
        </p:nvSpPr>
        <p:spPr>
          <a:xfrm>
            <a:off x="573795" y="1687513"/>
            <a:ext cx="11347450"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Text&#10;&#10;Description automatically generated">
            <a:extLst>
              <a:ext uri="{FF2B5EF4-FFF2-40B4-BE49-F238E27FC236}">
                <a16:creationId xmlns:a16="http://schemas.microsoft.com/office/drawing/2014/main" id="{CB0A1251-C1D6-5E47-7FC8-387645CE7D3D}"/>
              </a:ext>
            </a:extLst>
          </p:cNvPr>
          <p:cNvPicPr>
            <a:picLocks noChangeAspect="1"/>
          </p:cNvPicPr>
          <p:nvPr userDrawn="1"/>
        </p:nvPicPr>
        <p:blipFill>
          <a:blip r:embed="rId3"/>
          <a:stretch>
            <a:fillRect/>
          </a:stretch>
        </p:blipFill>
        <p:spPr>
          <a:xfrm>
            <a:off x="8917424" y="108469"/>
            <a:ext cx="3656255" cy="870189"/>
          </a:xfrm>
          <a:prstGeom prst="rect">
            <a:avLst/>
          </a:prstGeom>
        </p:spPr>
      </p:pic>
    </p:spTree>
    <p:extLst>
      <p:ext uri="{BB962C8B-B14F-4D97-AF65-F5344CB8AC3E}">
        <p14:creationId xmlns:p14="http://schemas.microsoft.com/office/powerpoint/2010/main" val="756327814"/>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EF4BE-40B8-144A-9D54-23B78E3AA6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4B13215-FDAA-154F-967B-CE23C33467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4CF5BF-A748-DB47-BF3F-3ADB26A49B1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E329A668-5308-374A-A0F0-7F1E52D01DC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CE107C0-9B05-8F45-903D-464476525AD8}"/>
              </a:ext>
            </a:extLst>
          </p:cNvPr>
          <p:cNvSpPr>
            <a:spLocks noGrp="1"/>
          </p:cNvSpPr>
          <p:nvPr>
            <p:ph type="sldNum" sz="quarter" idx="12"/>
          </p:nvPr>
        </p:nvSpPr>
        <p:spPr>
          <a:xfrm>
            <a:off x="8610600" y="6356350"/>
            <a:ext cx="2743200" cy="365125"/>
          </a:xfrm>
          <a:prstGeom prst="rect">
            <a:avLst/>
          </a:prstGeom>
        </p:spPr>
        <p:txBody>
          <a:bodyPr/>
          <a:lstStyle/>
          <a:p>
            <a:fld id="{65E71D35-3A4C-544C-8023-6D77DCD91F75}" type="slidenum">
              <a:rPr lang="en-US" smtClean="0"/>
              <a:t>‹#›</a:t>
            </a:fld>
            <a:endParaRPr lang="en-US"/>
          </a:p>
        </p:txBody>
      </p:sp>
      <p:pic>
        <p:nvPicPr>
          <p:cNvPr id="7" name="Picture 6">
            <a:extLst>
              <a:ext uri="{FF2B5EF4-FFF2-40B4-BE49-F238E27FC236}">
                <a16:creationId xmlns:a16="http://schemas.microsoft.com/office/drawing/2014/main" id="{F4A55C6F-E7F4-A34D-83D6-1B9F5F22E13C}"/>
              </a:ext>
            </a:extLst>
          </p:cNvPr>
          <p:cNvPicPr>
            <a:picLocks noChangeAspect="1"/>
          </p:cNvPicPr>
          <p:nvPr userDrawn="1"/>
        </p:nvPicPr>
        <p:blipFill>
          <a:blip r:embed="rId2"/>
          <a:stretch>
            <a:fillRect/>
          </a:stretch>
        </p:blipFill>
        <p:spPr>
          <a:xfrm>
            <a:off x="0" y="1"/>
            <a:ext cx="12192000" cy="6857999"/>
          </a:xfrm>
          <a:prstGeom prst="rect">
            <a:avLst/>
          </a:prstGeom>
        </p:spPr>
      </p:pic>
      <p:sp>
        <p:nvSpPr>
          <p:cNvPr id="8" name="Rectangle 7">
            <a:extLst>
              <a:ext uri="{FF2B5EF4-FFF2-40B4-BE49-F238E27FC236}">
                <a16:creationId xmlns:a16="http://schemas.microsoft.com/office/drawing/2014/main" id="{11215427-2CB9-7249-AAA0-192D17B2B574}"/>
              </a:ext>
            </a:extLst>
          </p:cNvPr>
          <p:cNvSpPr/>
          <p:nvPr userDrawn="1"/>
        </p:nvSpPr>
        <p:spPr>
          <a:xfrm>
            <a:off x="0" y="0"/>
            <a:ext cx="12191999" cy="939540"/>
          </a:xfrm>
          <a:prstGeom prst="rect">
            <a:avLst/>
          </a:prstGeom>
          <a:solidFill>
            <a:srgbClr val="071525">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43799A77-F852-864D-8D2E-6A3FA2BF0990}"/>
              </a:ext>
            </a:extLst>
          </p:cNvPr>
          <p:cNvCxnSpPr>
            <a:cxnSpLocks/>
          </p:cNvCxnSpPr>
          <p:nvPr userDrawn="1"/>
        </p:nvCxnSpPr>
        <p:spPr>
          <a:xfrm>
            <a:off x="0" y="947513"/>
            <a:ext cx="12192000" cy="0"/>
          </a:xfrm>
          <a:prstGeom prst="line">
            <a:avLst/>
          </a:prstGeom>
          <a:ln w="25400">
            <a:solidFill>
              <a:srgbClr val="27549C"/>
            </a:solidFill>
          </a:ln>
        </p:spPr>
        <p:style>
          <a:lnRef idx="1">
            <a:schemeClr val="accent1"/>
          </a:lnRef>
          <a:fillRef idx="0">
            <a:schemeClr val="accent1"/>
          </a:fillRef>
          <a:effectRef idx="0">
            <a:schemeClr val="accent1"/>
          </a:effectRef>
          <a:fontRef idx="minor">
            <a:schemeClr val="tx1"/>
          </a:fontRef>
        </p:style>
      </p:cxnSp>
      <p:sp>
        <p:nvSpPr>
          <p:cNvPr id="10" name="Text Placeholder 9">
            <a:extLst>
              <a:ext uri="{FF2B5EF4-FFF2-40B4-BE49-F238E27FC236}">
                <a16:creationId xmlns:a16="http://schemas.microsoft.com/office/drawing/2014/main" id="{F36AB78A-7818-4DD8-AC1B-F315E5DDC77E}"/>
              </a:ext>
            </a:extLst>
          </p:cNvPr>
          <p:cNvSpPr>
            <a:spLocks noGrp="1"/>
          </p:cNvSpPr>
          <p:nvPr>
            <p:ph type="body" sz="quarter" idx="13"/>
          </p:nvPr>
        </p:nvSpPr>
        <p:spPr>
          <a:xfrm>
            <a:off x="374650" y="1363663"/>
            <a:ext cx="11445875" cy="49926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Text&#10;&#10;Description automatically generated">
            <a:extLst>
              <a:ext uri="{FF2B5EF4-FFF2-40B4-BE49-F238E27FC236}">
                <a16:creationId xmlns:a16="http://schemas.microsoft.com/office/drawing/2014/main" id="{4ADB8B5A-E765-1BF1-004C-203165139154}"/>
              </a:ext>
            </a:extLst>
          </p:cNvPr>
          <p:cNvPicPr>
            <a:picLocks noChangeAspect="1"/>
          </p:cNvPicPr>
          <p:nvPr userDrawn="1"/>
        </p:nvPicPr>
        <p:blipFill>
          <a:blip r:embed="rId3"/>
          <a:stretch>
            <a:fillRect/>
          </a:stretch>
        </p:blipFill>
        <p:spPr>
          <a:xfrm>
            <a:off x="-76205" y="-74299"/>
            <a:ext cx="4572009" cy="1088138"/>
          </a:xfrm>
          <a:prstGeom prst="rect">
            <a:avLst/>
          </a:prstGeom>
        </p:spPr>
      </p:pic>
    </p:spTree>
    <p:extLst>
      <p:ext uri="{BB962C8B-B14F-4D97-AF65-F5344CB8AC3E}">
        <p14:creationId xmlns:p14="http://schemas.microsoft.com/office/powerpoint/2010/main" val="352019017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4F49B-5A7F-2F45-9400-29748B34686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6" name="Content Placeholder 3">
            <a:extLst>
              <a:ext uri="{FF2B5EF4-FFF2-40B4-BE49-F238E27FC236}">
                <a16:creationId xmlns:a16="http://schemas.microsoft.com/office/drawing/2014/main" id="{8D058A46-4497-4846-9950-4FE69B7CB514}"/>
              </a:ext>
            </a:extLst>
          </p:cNvPr>
          <p:cNvSpPr>
            <a:spLocks noGrp="1"/>
          </p:cNvSpPr>
          <p:nvPr>
            <p:ph sz="half" idx="2" hasCustomPrompt="1"/>
          </p:nvPr>
        </p:nvSpPr>
        <p:spPr>
          <a:xfrm>
            <a:off x="0" y="1088249"/>
            <a:ext cx="12192000" cy="3897872"/>
          </a:xfrm>
          <a:ln>
            <a:noFill/>
          </a:ln>
        </p:spPr>
        <p:txBody>
          <a:bodyPr/>
          <a:lstStyle>
            <a:lvl1pPr marL="0" indent="0">
              <a:buNone/>
              <a:defRPr/>
            </a:lvl1pPr>
          </a:lstStyle>
          <a:p>
            <a:pPr lvl="0"/>
            <a:r>
              <a:rPr lang="en-US"/>
              <a:t>Object/Photo</a:t>
            </a:r>
          </a:p>
        </p:txBody>
      </p:sp>
      <p:sp>
        <p:nvSpPr>
          <p:cNvPr id="7" name="Text Placeholder 2">
            <a:extLst>
              <a:ext uri="{FF2B5EF4-FFF2-40B4-BE49-F238E27FC236}">
                <a16:creationId xmlns:a16="http://schemas.microsoft.com/office/drawing/2014/main" id="{4038A29F-49C5-8E46-9DD1-3268CB9B3E64}"/>
              </a:ext>
            </a:extLst>
          </p:cNvPr>
          <p:cNvSpPr>
            <a:spLocks noGrp="1"/>
          </p:cNvSpPr>
          <p:nvPr>
            <p:ph type="body" idx="1" hasCustomPrompt="1"/>
          </p:nvPr>
        </p:nvSpPr>
        <p:spPr>
          <a:xfrm>
            <a:off x="1092819" y="5213932"/>
            <a:ext cx="9824225" cy="126386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sed pulvinar.</a:t>
            </a:r>
          </a:p>
        </p:txBody>
      </p:sp>
      <p:sp>
        <p:nvSpPr>
          <p:cNvPr id="9" name="Title 1">
            <a:extLst>
              <a:ext uri="{FF2B5EF4-FFF2-40B4-BE49-F238E27FC236}">
                <a16:creationId xmlns:a16="http://schemas.microsoft.com/office/drawing/2014/main" id="{BCFA929C-C054-5949-B389-B2BE80C59E61}"/>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pic>
        <p:nvPicPr>
          <p:cNvPr id="2" name="Picture 1" descr="Text&#10;&#10;Description automatically generated">
            <a:extLst>
              <a:ext uri="{FF2B5EF4-FFF2-40B4-BE49-F238E27FC236}">
                <a16:creationId xmlns:a16="http://schemas.microsoft.com/office/drawing/2014/main" id="{6D2F9582-CFC3-DB64-A0EA-EA5935B497E0}"/>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421278654"/>
      </p:ext>
    </p:extLst>
  </p:cSld>
  <p:clrMapOvr>
    <a:masterClrMapping/>
  </p:clrMapOvr>
  <p:extLst>
    <p:ext uri="{DCECCB84-F9BA-43D5-87BE-67443E8EF086}">
      <p15:sldGuideLst xmlns:p15="http://schemas.microsoft.com/office/powerpoint/2012/main">
        <p15:guide id="1" orient="horz" pos="2160">
          <p15:clr>
            <a:srgbClr val="FBAE40"/>
          </p15:clr>
        </p15:guide>
        <p15:guide id="2" pos="432">
          <p15:clr>
            <a:srgbClr val="FBAE40"/>
          </p15:clr>
        </p15:guide>
        <p15:guide id="3" orient="horz" pos="507">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C9533BF-1B93-2A43-BA34-0F3A82D7F33B}"/>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12" name="Text Placeholder 3">
            <a:extLst>
              <a:ext uri="{FF2B5EF4-FFF2-40B4-BE49-F238E27FC236}">
                <a16:creationId xmlns:a16="http://schemas.microsoft.com/office/drawing/2014/main" id="{1C17D88D-1B35-A843-BA46-506AB4A8754C}"/>
              </a:ext>
            </a:extLst>
          </p:cNvPr>
          <p:cNvSpPr>
            <a:spLocks noGrp="1"/>
          </p:cNvSpPr>
          <p:nvPr>
            <p:ph type="body" sz="half" idx="2" hasCustomPrompt="1"/>
          </p:nvPr>
        </p:nvSpPr>
        <p:spPr>
          <a:xfrm>
            <a:off x="719253" y="1622502"/>
            <a:ext cx="10753493" cy="1456996"/>
          </a:xfrm>
        </p:spPr>
        <p:txBody>
          <a:bodyPr>
            <a:no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9" name="Title 1">
            <a:extLst>
              <a:ext uri="{FF2B5EF4-FFF2-40B4-BE49-F238E27FC236}">
                <a16:creationId xmlns:a16="http://schemas.microsoft.com/office/drawing/2014/main" id="{B893048A-A103-8740-9E4D-A13D62CFA954}"/>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1" name="Picture Placeholder 37">
            <a:extLst>
              <a:ext uri="{FF2B5EF4-FFF2-40B4-BE49-F238E27FC236}">
                <a16:creationId xmlns:a16="http://schemas.microsoft.com/office/drawing/2014/main" id="{CFA31AA8-C387-164B-869F-B0075C511E65}"/>
              </a:ext>
            </a:extLst>
          </p:cNvPr>
          <p:cNvSpPr>
            <a:spLocks noGrp="1"/>
          </p:cNvSpPr>
          <p:nvPr>
            <p:ph type="pic" sz="quarter" idx="20" hasCustomPrompt="1"/>
          </p:nvPr>
        </p:nvSpPr>
        <p:spPr>
          <a:xfrm>
            <a:off x="-12542" y="3603157"/>
            <a:ext cx="3889249" cy="2495747"/>
          </a:xfrm>
        </p:spPr>
        <p:txBody>
          <a:bodyPr>
            <a:normAutofit/>
          </a:bodyPr>
          <a:lstStyle>
            <a:lvl1pPr marL="0" indent="0">
              <a:buNone/>
              <a:defRPr sz="2000" b="1">
                <a:solidFill>
                  <a:schemeClr val="tx1"/>
                </a:solidFill>
              </a:defRPr>
            </a:lvl1pPr>
          </a:lstStyle>
          <a:p>
            <a:r>
              <a:rPr lang="en-US"/>
              <a:t>Picture/icon/text</a:t>
            </a:r>
          </a:p>
        </p:txBody>
      </p:sp>
      <p:sp>
        <p:nvSpPr>
          <p:cNvPr id="17" name="Picture Placeholder 37">
            <a:extLst>
              <a:ext uri="{FF2B5EF4-FFF2-40B4-BE49-F238E27FC236}">
                <a16:creationId xmlns:a16="http://schemas.microsoft.com/office/drawing/2014/main" id="{9B1F4115-3B6A-C147-B3F0-135C7ECD40C5}"/>
              </a:ext>
            </a:extLst>
          </p:cNvPr>
          <p:cNvSpPr>
            <a:spLocks noGrp="1"/>
          </p:cNvSpPr>
          <p:nvPr>
            <p:ph type="pic" sz="quarter" idx="21" hasCustomPrompt="1"/>
          </p:nvPr>
        </p:nvSpPr>
        <p:spPr>
          <a:xfrm>
            <a:off x="4154344" y="3603157"/>
            <a:ext cx="3889249" cy="2495747"/>
          </a:xfrm>
        </p:spPr>
        <p:txBody>
          <a:bodyPr>
            <a:normAutofit/>
          </a:bodyPr>
          <a:lstStyle>
            <a:lvl1pPr marL="0" indent="0">
              <a:buNone/>
              <a:defRPr sz="2000" b="1">
                <a:solidFill>
                  <a:schemeClr val="tx1"/>
                </a:solidFill>
              </a:defRPr>
            </a:lvl1pPr>
          </a:lstStyle>
          <a:p>
            <a:r>
              <a:rPr lang="en-US"/>
              <a:t>Picture/icon/text</a:t>
            </a:r>
          </a:p>
        </p:txBody>
      </p:sp>
      <p:sp>
        <p:nvSpPr>
          <p:cNvPr id="20" name="Picture Placeholder 37">
            <a:extLst>
              <a:ext uri="{FF2B5EF4-FFF2-40B4-BE49-F238E27FC236}">
                <a16:creationId xmlns:a16="http://schemas.microsoft.com/office/drawing/2014/main" id="{5E9C8FEA-E368-2E47-8707-A1899F1C96BC}"/>
              </a:ext>
            </a:extLst>
          </p:cNvPr>
          <p:cNvSpPr>
            <a:spLocks noGrp="1"/>
          </p:cNvSpPr>
          <p:nvPr>
            <p:ph type="pic" sz="quarter" idx="22" hasCustomPrompt="1"/>
          </p:nvPr>
        </p:nvSpPr>
        <p:spPr>
          <a:xfrm>
            <a:off x="8309655" y="3603157"/>
            <a:ext cx="3889249" cy="2495747"/>
          </a:xfrm>
        </p:spPr>
        <p:txBody>
          <a:bodyPr>
            <a:normAutofit/>
          </a:bodyPr>
          <a:lstStyle>
            <a:lvl1pPr marL="0" indent="0">
              <a:buNone/>
              <a:defRPr sz="2000" b="1">
                <a:solidFill>
                  <a:schemeClr val="tx1"/>
                </a:solidFill>
              </a:defRPr>
            </a:lvl1pPr>
          </a:lstStyle>
          <a:p>
            <a:r>
              <a:rPr lang="en-US"/>
              <a:t>Picture/icon/text</a:t>
            </a:r>
          </a:p>
        </p:txBody>
      </p:sp>
      <p:pic>
        <p:nvPicPr>
          <p:cNvPr id="2" name="Picture 1" descr="Text&#10;&#10;Description automatically generated">
            <a:extLst>
              <a:ext uri="{FF2B5EF4-FFF2-40B4-BE49-F238E27FC236}">
                <a16:creationId xmlns:a16="http://schemas.microsoft.com/office/drawing/2014/main" id="{75B9C58A-D0CC-035E-6ECE-2B6B6560222F}"/>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2102591494"/>
      </p:ext>
    </p:extLst>
  </p:cSld>
  <p:clrMapOvr>
    <a:masterClrMapping/>
  </p:clrMapOvr>
  <p:extLst>
    <p:ext uri="{DCECCB84-F9BA-43D5-87BE-67443E8EF086}">
      <p15:sldGuideLst xmlns:p15="http://schemas.microsoft.com/office/powerpoint/2012/main">
        <p15:guide id="1" orient="horz" pos="2136">
          <p15:clr>
            <a:srgbClr val="FBAE40"/>
          </p15:clr>
        </p15:guide>
        <p15:guide id="3" pos="432">
          <p15:clr>
            <a:srgbClr val="FBAE40"/>
          </p15:clr>
        </p15:guide>
        <p15:guide id="4" pos="7296">
          <p15:clr>
            <a:srgbClr val="FBAE40"/>
          </p15:clr>
        </p15:guide>
        <p15:guide id="5" orient="horz" pos="504">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CA35D9A-EEF1-DD46-987E-6CF872511F43}"/>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7" name="Content Placeholder 5">
            <a:extLst>
              <a:ext uri="{FF2B5EF4-FFF2-40B4-BE49-F238E27FC236}">
                <a16:creationId xmlns:a16="http://schemas.microsoft.com/office/drawing/2014/main" id="{D7FACD73-4E5D-A345-B9F2-A050263D9E0C}"/>
              </a:ext>
            </a:extLst>
          </p:cNvPr>
          <p:cNvSpPr>
            <a:spLocks noGrp="1"/>
          </p:cNvSpPr>
          <p:nvPr>
            <p:ph sz="quarter" idx="4"/>
          </p:nvPr>
        </p:nvSpPr>
        <p:spPr>
          <a:xfrm>
            <a:off x="6718609" y="1757943"/>
            <a:ext cx="5183188" cy="3684588"/>
          </a:xfrm>
        </p:spPr>
        <p:txBody>
          <a:bodyPr>
            <a:normAutofit/>
          </a:bodyPr>
          <a:lstStyle>
            <a:lvl1pPr marL="0" indent="0">
              <a:buNone/>
              <a:defRPr sz="3200" b="1">
                <a:solidFill>
                  <a:srgbClr val="002060"/>
                </a:solidFill>
              </a:defRPr>
            </a:lvl1pPr>
            <a:lvl2pPr marL="800100" indent="-342900">
              <a:buClr>
                <a:srgbClr val="5D8B72"/>
              </a:buClr>
              <a:buFont typeface="Wingdings" pitchFamily="2" charset="2"/>
              <a:buChar char="§"/>
              <a:defRPr sz="3200"/>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p:txBody>
      </p:sp>
      <p:sp>
        <p:nvSpPr>
          <p:cNvPr id="9" name="Title 1">
            <a:extLst>
              <a:ext uri="{FF2B5EF4-FFF2-40B4-BE49-F238E27FC236}">
                <a16:creationId xmlns:a16="http://schemas.microsoft.com/office/drawing/2014/main" id="{E3FAAB9C-4676-8C48-8CEF-A4CF6BE5BC2B}"/>
              </a:ext>
            </a:extLst>
          </p:cNvPr>
          <p:cNvSpPr>
            <a:spLocks noGrp="1"/>
          </p:cNvSpPr>
          <p:nvPr>
            <p:ph type="title"/>
          </p:nvPr>
        </p:nvSpPr>
        <p:spPr>
          <a:xfrm>
            <a:off x="573795" y="-10745"/>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1" name="Picture Placeholder 37">
            <a:extLst>
              <a:ext uri="{FF2B5EF4-FFF2-40B4-BE49-F238E27FC236}">
                <a16:creationId xmlns:a16="http://schemas.microsoft.com/office/drawing/2014/main" id="{F18C6717-9848-804B-B1E2-2105CEE0B192}"/>
              </a:ext>
            </a:extLst>
          </p:cNvPr>
          <p:cNvSpPr>
            <a:spLocks noGrp="1"/>
          </p:cNvSpPr>
          <p:nvPr>
            <p:ph type="pic" sz="quarter" idx="20" hasCustomPrompt="1"/>
          </p:nvPr>
        </p:nvSpPr>
        <p:spPr>
          <a:xfrm>
            <a:off x="0" y="1093699"/>
            <a:ext cx="6337300" cy="5759148"/>
          </a:xfrm>
        </p:spPr>
        <p:txBody>
          <a:bodyPr>
            <a:normAutofit/>
          </a:bodyPr>
          <a:lstStyle>
            <a:lvl1pPr marL="0" indent="0">
              <a:buNone/>
              <a:defRPr sz="2000" b="1">
                <a:solidFill>
                  <a:schemeClr val="tx1"/>
                </a:solidFill>
              </a:defRPr>
            </a:lvl1pPr>
          </a:lstStyle>
          <a:p>
            <a:r>
              <a:rPr lang="en-US"/>
              <a:t>Picture/icon/text</a:t>
            </a:r>
          </a:p>
        </p:txBody>
      </p:sp>
      <p:pic>
        <p:nvPicPr>
          <p:cNvPr id="2" name="Picture 1" descr="Text&#10;&#10;Description automatically generated">
            <a:extLst>
              <a:ext uri="{FF2B5EF4-FFF2-40B4-BE49-F238E27FC236}">
                <a16:creationId xmlns:a16="http://schemas.microsoft.com/office/drawing/2014/main" id="{0B5AF90F-5116-5D6C-197E-C0FD5DE01E6A}"/>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2566633042"/>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AFE6C72-DEEC-FC45-8EAB-DDC32F5FA794}"/>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48D45BA4-7F84-2B43-9F1E-687730EE4F67}"/>
              </a:ext>
            </a:extLst>
          </p:cNvPr>
          <p:cNvSpPr>
            <a:spLocks noGrp="1"/>
          </p:cNvSpPr>
          <p:nvPr>
            <p:ph type="title"/>
          </p:nvPr>
        </p:nvSpPr>
        <p:spPr>
          <a:xfrm>
            <a:off x="573795" y="-14669"/>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3" name="Content Placeholder 5">
            <a:extLst>
              <a:ext uri="{FF2B5EF4-FFF2-40B4-BE49-F238E27FC236}">
                <a16:creationId xmlns:a16="http://schemas.microsoft.com/office/drawing/2014/main" id="{104CF099-8249-D241-A59F-D5406D5EC2BC}"/>
              </a:ext>
            </a:extLst>
          </p:cNvPr>
          <p:cNvSpPr>
            <a:spLocks noGrp="1"/>
          </p:cNvSpPr>
          <p:nvPr>
            <p:ph sz="quarter" idx="13" hasCustomPrompt="1"/>
          </p:nvPr>
        </p:nvSpPr>
        <p:spPr>
          <a:xfrm>
            <a:off x="0" y="1311845"/>
            <a:ext cx="6884476" cy="5546154"/>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4" name="Content Placeholder 5">
            <a:extLst>
              <a:ext uri="{FF2B5EF4-FFF2-40B4-BE49-F238E27FC236}">
                <a16:creationId xmlns:a16="http://schemas.microsoft.com/office/drawing/2014/main" id="{B7A87BBD-D833-9640-B345-369071EC2459}"/>
              </a:ext>
            </a:extLst>
          </p:cNvPr>
          <p:cNvSpPr>
            <a:spLocks noGrp="1"/>
          </p:cNvSpPr>
          <p:nvPr>
            <p:ph sz="quarter" idx="4" hasCustomPrompt="1"/>
          </p:nvPr>
        </p:nvSpPr>
        <p:spPr>
          <a:xfrm>
            <a:off x="6884476" y="1311845"/>
            <a:ext cx="5307523" cy="3627530"/>
          </a:xfrm>
        </p:spPr>
        <p:txBody>
          <a:bodyPr>
            <a:normAutofit/>
          </a:bodyPr>
          <a:lstStyle>
            <a:lvl1pPr marL="457200" indent="-457200">
              <a:buFont typeface="Arial" panose="020B0604020202020204" pitchFamily="34" charset="0"/>
              <a:buChar char="•"/>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5" name="Rectangle 14">
            <a:extLst>
              <a:ext uri="{FF2B5EF4-FFF2-40B4-BE49-F238E27FC236}">
                <a16:creationId xmlns:a16="http://schemas.microsoft.com/office/drawing/2014/main" id="{46364BF3-1BC5-854B-A716-FEAD932949A3}"/>
              </a:ext>
            </a:extLst>
          </p:cNvPr>
          <p:cNvSpPr/>
          <p:nvPr userDrawn="1"/>
        </p:nvSpPr>
        <p:spPr>
          <a:xfrm>
            <a:off x="6875332" y="4948518"/>
            <a:ext cx="5316667" cy="1909482"/>
          </a:xfrm>
          <a:prstGeom prst="rect">
            <a:avLst/>
          </a:prstGeom>
          <a:solidFill>
            <a:srgbClr val="626060"/>
          </a:solidFill>
          <a:ln w="158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76B191"/>
              </a:solidFill>
            </a:endParaRPr>
          </a:p>
        </p:txBody>
      </p:sp>
      <p:sp>
        <p:nvSpPr>
          <p:cNvPr id="16" name="Text Placeholder 8">
            <a:extLst>
              <a:ext uri="{FF2B5EF4-FFF2-40B4-BE49-F238E27FC236}">
                <a16:creationId xmlns:a16="http://schemas.microsoft.com/office/drawing/2014/main" id="{C7C07767-73F1-E248-8946-69FB2221E494}"/>
              </a:ext>
            </a:extLst>
          </p:cNvPr>
          <p:cNvSpPr>
            <a:spLocks noGrp="1"/>
          </p:cNvSpPr>
          <p:nvPr>
            <p:ph type="body" sz="quarter" idx="14"/>
          </p:nvPr>
        </p:nvSpPr>
        <p:spPr>
          <a:xfrm>
            <a:off x="7242175" y="5267325"/>
            <a:ext cx="4645025" cy="1298067"/>
          </a:xfrm>
        </p:spPr>
        <p:txBody>
          <a:bodyPr/>
          <a:lstStyle>
            <a:lvl1pPr>
              <a:defRPr>
                <a:solidFill>
                  <a:schemeClr val="bg1"/>
                </a:solidFill>
              </a:defRPr>
            </a:lvl1pPr>
            <a:lvl2pPr>
              <a:defRPr>
                <a:solidFill>
                  <a:schemeClr val="bg1"/>
                </a:solidFill>
              </a:defRPr>
            </a:lvl2pPr>
            <a:lvl3pPr marL="914400" indent="0">
              <a:buNone/>
              <a:defRPr>
                <a:solidFill>
                  <a:schemeClr val="bg1"/>
                </a:solidFill>
              </a:defRPr>
            </a:lvl3pPr>
          </a:lstStyle>
          <a:p>
            <a:pPr lvl="0"/>
            <a:r>
              <a:rPr lang="en-US"/>
              <a:t>Click to edit Master text styles</a:t>
            </a:r>
          </a:p>
          <a:p>
            <a:pPr lvl="1"/>
            <a:r>
              <a:rPr lang="en-US"/>
              <a:t>Second level</a:t>
            </a:r>
          </a:p>
          <a:p>
            <a:pPr lvl="2"/>
            <a:r>
              <a:rPr lang="en-US"/>
              <a:t>Third level</a:t>
            </a:r>
          </a:p>
        </p:txBody>
      </p:sp>
      <p:pic>
        <p:nvPicPr>
          <p:cNvPr id="3" name="Picture 2" descr="Text&#10;&#10;Description automatically generated">
            <a:extLst>
              <a:ext uri="{FF2B5EF4-FFF2-40B4-BE49-F238E27FC236}">
                <a16:creationId xmlns:a16="http://schemas.microsoft.com/office/drawing/2014/main" id="{A6BBE693-A4BB-DB7E-2182-177D13F58CCE}"/>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1151639097"/>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83EC4B84-A98F-0F44-B6DE-12EBBF62B4AB}"/>
              </a:ext>
            </a:extLst>
          </p:cNvPr>
          <p:cNvSpPr/>
          <p:nvPr userDrawn="1"/>
        </p:nvSpPr>
        <p:spPr>
          <a:xfrm>
            <a:off x="5767136" y="3560068"/>
            <a:ext cx="1020264" cy="1020264"/>
          </a:xfrm>
          <a:prstGeom prst="ellipse">
            <a:avLst/>
          </a:prstGeom>
          <a:solidFill>
            <a:srgbClr val="1939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sp>
        <p:nvSpPr>
          <p:cNvPr id="7" name="Oval 6">
            <a:extLst>
              <a:ext uri="{FF2B5EF4-FFF2-40B4-BE49-F238E27FC236}">
                <a16:creationId xmlns:a16="http://schemas.microsoft.com/office/drawing/2014/main" id="{D20C6F94-E210-4C49-B3C7-4700816740EA}"/>
              </a:ext>
            </a:extLst>
          </p:cNvPr>
          <p:cNvSpPr/>
          <p:nvPr userDrawn="1"/>
        </p:nvSpPr>
        <p:spPr>
          <a:xfrm>
            <a:off x="5767136" y="5041877"/>
            <a:ext cx="1020264" cy="1020264"/>
          </a:xfrm>
          <a:prstGeom prst="ellipse">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304E79"/>
              </a:solidFill>
            </a:endParaRPr>
          </a:p>
        </p:txBody>
      </p:sp>
      <p:cxnSp>
        <p:nvCxnSpPr>
          <p:cNvPr id="8" name="Straight Connector 7">
            <a:extLst>
              <a:ext uri="{FF2B5EF4-FFF2-40B4-BE49-F238E27FC236}">
                <a16:creationId xmlns:a16="http://schemas.microsoft.com/office/drawing/2014/main" id="{5F295090-8F67-B845-B18F-11F4AEAEB572}"/>
              </a:ext>
            </a:extLst>
          </p:cNvPr>
          <p:cNvCxnSpPr/>
          <p:nvPr userDrawn="1"/>
        </p:nvCxnSpPr>
        <p:spPr>
          <a:xfrm>
            <a:off x="5741894" y="4801334"/>
            <a:ext cx="5611906" cy="0"/>
          </a:xfrm>
          <a:prstGeom prst="line">
            <a:avLst/>
          </a:prstGeom>
          <a:ln>
            <a:solidFill>
              <a:srgbClr val="202730"/>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2C8AF190-518E-CC44-8D9D-2EC7C01B2464}"/>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 name="Title 1">
            <a:extLst>
              <a:ext uri="{FF2B5EF4-FFF2-40B4-BE49-F238E27FC236}">
                <a16:creationId xmlns:a16="http://schemas.microsoft.com/office/drawing/2014/main" id="{30B9F768-B26D-6E46-B98E-667D6AF46A34}"/>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4" name="Content Placeholder 5">
            <a:extLst>
              <a:ext uri="{FF2B5EF4-FFF2-40B4-BE49-F238E27FC236}">
                <a16:creationId xmlns:a16="http://schemas.microsoft.com/office/drawing/2014/main" id="{6AB05E60-EBBC-2F44-BA0E-BE0C1657DF42}"/>
              </a:ext>
            </a:extLst>
          </p:cNvPr>
          <p:cNvSpPr>
            <a:spLocks noGrp="1"/>
          </p:cNvSpPr>
          <p:nvPr>
            <p:ph sz="quarter" idx="13" hasCustomPrompt="1"/>
          </p:nvPr>
        </p:nvSpPr>
        <p:spPr>
          <a:xfrm>
            <a:off x="573796" y="1344765"/>
            <a:ext cx="4691542" cy="4914863"/>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2" name="Text Placeholder 11">
            <a:extLst>
              <a:ext uri="{FF2B5EF4-FFF2-40B4-BE49-F238E27FC236}">
                <a16:creationId xmlns:a16="http://schemas.microsoft.com/office/drawing/2014/main" id="{AE9811A0-BF24-EE44-818F-427AF0FFA815}"/>
              </a:ext>
            </a:extLst>
          </p:cNvPr>
          <p:cNvSpPr>
            <a:spLocks noGrp="1"/>
          </p:cNvSpPr>
          <p:nvPr>
            <p:ph type="body" sz="quarter" idx="14" hasCustomPrompt="1"/>
          </p:nvPr>
        </p:nvSpPr>
        <p:spPr>
          <a:xfrm>
            <a:off x="7032625" y="3634662"/>
            <a:ext cx="4782864" cy="1019568"/>
          </a:xfrm>
        </p:spPr>
        <p:txBody>
          <a:bodyPr>
            <a:noAutofit/>
          </a:bodyPr>
          <a:lstStyle>
            <a:lvl1pPr marL="0" indent="0">
              <a:buNone/>
              <a:defRPr sz="2000">
                <a:solidFill>
                  <a:schemeClr val="tx1">
                    <a:lumMod val="85000"/>
                    <a:lumOff val="15000"/>
                  </a:schemeClr>
                </a:solidFill>
              </a:defRPr>
            </a:lvl1pPr>
            <a:lvl2pPr marL="457200" marR="0"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5" name="Text Placeholder 11">
            <a:extLst>
              <a:ext uri="{FF2B5EF4-FFF2-40B4-BE49-F238E27FC236}">
                <a16:creationId xmlns:a16="http://schemas.microsoft.com/office/drawing/2014/main" id="{679B51C1-5A11-704A-9126-A7BCD43D65E1}"/>
              </a:ext>
            </a:extLst>
          </p:cNvPr>
          <p:cNvSpPr>
            <a:spLocks noGrp="1"/>
          </p:cNvSpPr>
          <p:nvPr>
            <p:ph type="body" sz="quarter" idx="15" hasCustomPrompt="1"/>
          </p:nvPr>
        </p:nvSpPr>
        <p:spPr>
          <a:xfrm>
            <a:off x="7032625" y="5069058"/>
            <a:ext cx="4782864" cy="1019568"/>
          </a:xfrm>
        </p:spPr>
        <p:txBody>
          <a:bodyPr>
            <a:noAutofit/>
          </a:bodyPr>
          <a:lstStyle>
            <a:lvl1pPr marL="0" indent="0">
              <a:buNone/>
              <a:defRPr sz="2000">
                <a:solidFill>
                  <a:schemeClr val="tx1">
                    <a:lumMod val="85000"/>
                    <a:lumOff val="15000"/>
                  </a:schemeClr>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7" name="Text Placeholder 16">
            <a:extLst>
              <a:ext uri="{FF2B5EF4-FFF2-40B4-BE49-F238E27FC236}">
                <a16:creationId xmlns:a16="http://schemas.microsoft.com/office/drawing/2014/main" id="{DEFBF497-66E0-6B46-A04D-F4606FEB8702}"/>
              </a:ext>
            </a:extLst>
          </p:cNvPr>
          <p:cNvSpPr>
            <a:spLocks noGrp="1"/>
          </p:cNvSpPr>
          <p:nvPr>
            <p:ph type="body" sz="quarter" idx="16" hasCustomPrompt="1"/>
          </p:nvPr>
        </p:nvSpPr>
        <p:spPr>
          <a:xfrm>
            <a:off x="5741987" y="1546225"/>
            <a:ext cx="6073501" cy="1762125"/>
          </a:xfrm>
        </p:spPr>
        <p:txBody>
          <a:bodyPr/>
          <a:lstStyle>
            <a:lvl1pPr>
              <a:defRPr/>
            </a:lvl1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pic>
        <p:nvPicPr>
          <p:cNvPr id="3" name="Picture 2" descr="Text&#10;&#10;Description automatically generated">
            <a:extLst>
              <a:ext uri="{FF2B5EF4-FFF2-40B4-BE49-F238E27FC236}">
                <a16:creationId xmlns:a16="http://schemas.microsoft.com/office/drawing/2014/main" id="{55193525-7797-D298-E479-75F57BFA9057}"/>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266744485"/>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8" name="Picture Placeholder 37">
            <a:extLst>
              <a:ext uri="{FF2B5EF4-FFF2-40B4-BE49-F238E27FC236}">
                <a16:creationId xmlns:a16="http://schemas.microsoft.com/office/drawing/2014/main" id="{4BFA3B63-745D-FD46-B23D-AE41ECEB8C60}"/>
              </a:ext>
            </a:extLst>
          </p:cNvPr>
          <p:cNvSpPr>
            <a:spLocks noGrp="1"/>
          </p:cNvSpPr>
          <p:nvPr>
            <p:ph type="pic" sz="quarter" idx="20" hasCustomPrompt="1"/>
          </p:nvPr>
        </p:nvSpPr>
        <p:spPr>
          <a:xfrm>
            <a:off x="0" y="1093699"/>
            <a:ext cx="6337300" cy="5759148"/>
          </a:xfrm>
        </p:spPr>
        <p:txBody>
          <a:bodyPr>
            <a:normAutofit/>
          </a:bodyPr>
          <a:lstStyle>
            <a:lvl1pPr marL="0" indent="0">
              <a:buNone/>
              <a:defRPr sz="2000" b="1">
                <a:solidFill>
                  <a:schemeClr val="tx1"/>
                </a:solidFill>
              </a:defRPr>
            </a:lvl1pPr>
          </a:lstStyle>
          <a:p>
            <a:r>
              <a:rPr lang="en-US"/>
              <a:t>Picture/icon/text</a:t>
            </a:r>
          </a:p>
        </p:txBody>
      </p:sp>
      <p:sp>
        <p:nvSpPr>
          <p:cNvPr id="6" name="Rectangle 5">
            <a:extLst>
              <a:ext uri="{FF2B5EF4-FFF2-40B4-BE49-F238E27FC236}">
                <a16:creationId xmlns:a16="http://schemas.microsoft.com/office/drawing/2014/main" id="{33A44FA1-D70D-FF4B-B79E-E7CCBFAB3202}"/>
              </a:ext>
            </a:extLst>
          </p:cNvPr>
          <p:cNvSpPr/>
          <p:nvPr userDrawn="1"/>
        </p:nvSpPr>
        <p:spPr>
          <a:xfrm>
            <a:off x="6337300" y="1059718"/>
            <a:ext cx="5854700" cy="5793129"/>
          </a:xfrm>
          <a:prstGeom prst="rect">
            <a:avLst/>
          </a:prstGeom>
          <a:solidFill>
            <a:srgbClr val="153259">
              <a:alpha val="6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3F6DDC68-D8F5-AF4B-89AB-B29650489BB6}"/>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13" name="Title 1">
            <a:extLst>
              <a:ext uri="{FF2B5EF4-FFF2-40B4-BE49-F238E27FC236}">
                <a16:creationId xmlns:a16="http://schemas.microsoft.com/office/drawing/2014/main" id="{9D3463DA-2488-474E-A818-B889BD3A43E4}"/>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15" name="Text Placeholder 11">
            <a:extLst>
              <a:ext uri="{FF2B5EF4-FFF2-40B4-BE49-F238E27FC236}">
                <a16:creationId xmlns:a16="http://schemas.microsoft.com/office/drawing/2014/main" id="{F1B680D7-67E6-E348-95D1-A86A30675A84}"/>
              </a:ext>
            </a:extLst>
          </p:cNvPr>
          <p:cNvSpPr>
            <a:spLocks noGrp="1"/>
          </p:cNvSpPr>
          <p:nvPr>
            <p:ph type="body" sz="quarter" idx="14" hasCustomPrompt="1"/>
          </p:nvPr>
        </p:nvSpPr>
        <p:spPr>
          <a:xfrm>
            <a:off x="7190670" y="1672640"/>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6" name="Text Placeholder 11">
            <a:extLst>
              <a:ext uri="{FF2B5EF4-FFF2-40B4-BE49-F238E27FC236}">
                <a16:creationId xmlns:a16="http://schemas.microsoft.com/office/drawing/2014/main" id="{3ECCD6F6-3E81-154F-90A5-626A7FB970E9}"/>
              </a:ext>
            </a:extLst>
          </p:cNvPr>
          <p:cNvSpPr>
            <a:spLocks noGrp="1"/>
          </p:cNvSpPr>
          <p:nvPr>
            <p:ph type="body" sz="quarter" idx="15" hasCustomPrompt="1"/>
          </p:nvPr>
        </p:nvSpPr>
        <p:spPr>
          <a:xfrm>
            <a:off x="7190670" y="3237189"/>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17" name="Text Placeholder 11">
            <a:extLst>
              <a:ext uri="{FF2B5EF4-FFF2-40B4-BE49-F238E27FC236}">
                <a16:creationId xmlns:a16="http://schemas.microsoft.com/office/drawing/2014/main" id="{8D3109A5-92FC-5344-B194-90F8584B0E8E}"/>
              </a:ext>
            </a:extLst>
          </p:cNvPr>
          <p:cNvSpPr>
            <a:spLocks noGrp="1"/>
          </p:cNvSpPr>
          <p:nvPr>
            <p:ph type="body" sz="quarter" idx="16" hasCustomPrompt="1"/>
          </p:nvPr>
        </p:nvSpPr>
        <p:spPr>
          <a:xfrm>
            <a:off x="7190670" y="4791801"/>
            <a:ext cx="4538663" cy="1236250"/>
          </a:xfrm>
        </p:spPr>
        <p:txBody>
          <a:bodyPr wrap="square">
            <a:noAutofit/>
          </a:bodyPr>
          <a:lstStyle>
            <a:lvl1pPr marL="0" indent="0">
              <a:buNone/>
              <a:defRPr sz="2200">
                <a:solidFill>
                  <a:schemeClr val="bg1"/>
                </a:solidFill>
              </a:defRPr>
            </a:lvl1pPr>
            <a:lvl2pPr marL="457200" indent="0">
              <a:buNone/>
              <a:defRPr sz="2000"/>
            </a:lvl2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p:txBody>
      </p:sp>
      <p:sp>
        <p:nvSpPr>
          <p:cNvPr id="7" name="Oval 6">
            <a:extLst>
              <a:ext uri="{FF2B5EF4-FFF2-40B4-BE49-F238E27FC236}">
                <a16:creationId xmlns:a16="http://schemas.microsoft.com/office/drawing/2014/main" id="{20ED8AF2-A6B5-BA4B-97C1-D5E22582614E}"/>
              </a:ext>
            </a:extLst>
          </p:cNvPr>
          <p:cNvSpPr/>
          <p:nvPr userDrawn="1"/>
        </p:nvSpPr>
        <p:spPr>
          <a:xfrm>
            <a:off x="5810537" y="1685983"/>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C6928F1E-3ECE-204F-8EFA-E9873587C0A6}"/>
              </a:ext>
            </a:extLst>
          </p:cNvPr>
          <p:cNvSpPr/>
          <p:nvPr userDrawn="1"/>
        </p:nvSpPr>
        <p:spPr>
          <a:xfrm>
            <a:off x="5810537" y="3258188"/>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762F1E90-BBE6-8344-BD69-6B6EC5623D8B}"/>
              </a:ext>
            </a:extLst>
          </p:cNvPr>
          <p:cNvSpPr/>
          <p:nvPr userDrawn="1"/>
        </p:nvSpPr>
        <p:spPr>
          <a:xfrm>
            <a:off x="5810537" y="4831198"/>
            <a:ext cx="1215251" cy="1215251"/>
          </a:xfrm>
          <a:prstGeom prst="ellipse">
            <a:avLst/>
          </a:prstGeom>
          <a:solidFill>
            <a:srgbClr val="153259"/>
          </a:solidFill>
          <a:ln w="76200">
            <a:solidFill>
              <a:srgbClr val="5D95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Text&#10;&#10;Description automatically generated">
            <a:extLst>
              <a:ext uri="{FF2B5EF4-FFF2-40B4-BE49-F238E27FC236}">
                <a16:creationId xmlns:a16="http://schemas.microsoft.com/office/drawing/2014/main" id="{393710D0-D907-4B2D-BA5E-592E197A22F7}"/>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947870414"/>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2813FCF-E2C5-7E4B-8BFA-4141D8FEB615}"/>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4" name="Content Placeholder 5">
            <a:extLst>
              <a:ext uri="{FF2B5EF4-FFF2-40B4-BE49-F238E27FC236}">
                <a16:creationId xmlns:a16="http://schemas.microsoft.com/office/drawing/2014/main" id="{BE87B1E8-154D-B642-B0E3-CB225694EAB1}"/>
              </a:ext>
            </a:extLst>
          </p:cNvPr>
          <p:cNvSpPr>
            <a:spLocks noGrp="1"/>
          </p:cNvSpPr>
          <p:nvPr>
            <p:ph sz="quarter" idx="13" hasCustomPrompt="1"/>
          </p:nvPr>
        </p:nvSpPr>
        <p:spPr>
          <a:xfrm>
            <a:off x="600864" y="1187125"/>
            <a:ext cx="6189675" cy="5534350"/>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0" name="Rectangle 9">
            <a:extLst>
              <a:ext uri="{FF2B5EF4-FFF2-40B4-BE49-F238E27FC236}">
                <a16:creationId xmlns:a16="http://schemas.microsoft.com/office/drawing/2014/main" id="{4F11A4F0-C896-2C45-AF4C-65C24DC83BD6}"/>
              </a:ext>
            </a:extLst>
          </p:cNvPr>
          <p:cNvSpPr/>
          <p:nvPr userDrawn="1"/>
        </p:nvSpPr>
        <p:spPr>
          <a:xfrm>
            <a:off x="7113494" y="1208434"/>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8D020C7-4327-164A-92D2-59639A9A6FF7}"/>
              </a:ext>
            </a:extLst>
          </p:cNvPr>
          <p:cNvSpPr/>
          <p:nvPr userDrawn="1"/>
        </p:nvSpPr>
        <p:spPr>
          <a:xfrm>
            <a:off x="7109018" y="2611441"/>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6E2CA69-0512-5143-9A99-AE6C3AEE82F6}"/>
              </a:ext>
            </a:extLst>
          </p:cNvPr>
          <p:cNvSpPr/>
          <p:nvPr userDrawn="1"/>
        </p:nvSpPr>
        <p:spPr>
          <a:xfrm>
            <a:off x="7113494" y="4021729"/>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B5BB34B-7A0F-FB4E-AD3E-E5CF32FEC69D}"/>
              </a:ext>
            </a:extLst>
          </p:cNvPr>
          <p:cNvSpPr/>
          <p:nvPr userDrawn="1"/>
        </p:nvSpPr>
        <p:spPr>
          <a:xfrm>
            <a:off x="7113494" y="5432017"/>
            <a:ext cx="4706471" cy="12817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45D82B-1BD0-0D49-A105-472A9A496481}"/>
              </a:ext>
            </a:extLst>
          </p:cNvPr>
          <p:cNvSpPr/>
          <p:nvPr userDrawn="1"/>
        </p:nvSpPr>
        <p:spPr>
          <a:xfrm>
            <a:off x="994856" y="1521903"/>
            <a:ext cx="1811322" cy="177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CE88C1E-B6B3-D94F-8A35-26CBD90F79F1}"/>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1" name="Title 1">
            <a:extLst>
              <a:ext uri="{FF2B5EF4-FFF2-40B4-BE49-F238E27FC236}">
                <a16:creationId xmlns:a16="http://schemas.microsoft.com/office/drawing/2014/main" id="{A504DCD0-2911-334A-A4CA-90626FEC88F8}"/>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4" name="Text Placeholder 3">
            <a:extLst>
              <a:ext uri="{FF2B5EF4-FFF2-40B4-BE49-F238E27FC236}">
                <a16:creationId xmlns:a16="http://schemas.microsoft.com/office/drawing/2014/main" id="{1100F723-B55C-A641-86F8-DC4E5B51AC3C}"/>
              </a:ext>
            </a:extLst>
          </p:cNvPr>
          <p:cNvSpPr>
            <a:spLocks noGrp="1"/>
          </p:cNvSpPr>
          <p:nvPr>
            <p:ph type="body" sz="quarter" idx="14" hasCustomPrompt="1"/>
          </p:nvPr>
        </p:nvSpPr>
        <p:spPr>
          <a:xfrm>
            <a:off x="7843416" y="1462331"/>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5" name="Text Placeholder 3">
            <a:extLst>
              <a:ext uri="{FF2B5EF4-FFF2-40B4-BE49-F238E27FC236}">
                <a16:creationId xmlns:a16="http://schemas.microsoft.com/office/drawing/2014/main" id="{10102017-EDA8-DB45-ACFE-4CE03EBEFAE6}"/>
              </a:ext>
            </a:extLst>
          </p:cNvPr>
          <p:cNvSpPr>
            <a:spLocks noGrp="1"/>
          </p:cNvSpPr>
          <p:nvPr>
            <p:ph type="body" sz="quarter" idx="15" hasCustomPrompt="1"/>
          </p:nvPr>
        </p:nvSpPr>
        <p:spPr>
          <a:xfrm>
            <a:off x="7843416" y="2871129"/>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6" name="Text Placeholder 3">
            <a:extLst>
              <a:ext uri="{FF2B5EF4-FFF2-40B4-BE49-F238E27FC236}">
                <a16:creationId xmlns:a16="http://schemas.microsoft.com/office/drawing/2014/main" id="{80DD8EC6-C423-694C-A886-EA99136918A4}"/>
              </a:ext>
            </a:extLst>
          </p:cNvPr>
          <p:cNvSpPr>
            <a:spLocks noGrp="1"/>
          </p:cNvSpPr>
          <p:nvPr>
            <p:ph type="body" sz="quarter" idx="16" hasCustomPrompt="1"/>
          </p:nvPr>
        </p:nvSpPr>
        <p:spPr>
          <a:xfrm>
            <a:off x="7843416" y="4248373"/>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8" name="Text Placeholder 3">
            <a:extLst>
              <a:ext uri="{FF2B5EF4-FFF2-40B4-BE49-F238E27FC236}">
                <a16:creationId xmlns:a16="http://schemas.microsoft.com/office/drawing/2014/main" id="{F1516595-223C-0A4B-9F5B-FC0852AE3AF7}"/>
              </a:ext>
            </a:extLst>
          </p:cNvPr>
          <p:cNvSpPr>
            <a:spLocks noGrp="1"/>
          </p:cNvSpPr>
          <p:nvPr>
            <p:ph type="body" sz="quarter" idx="17" hasCustomPrompt="1"/>
          </p:nvPr>
        </p:nvSpPr>
        <p:spPr>
          <a:xfrm>
            <a:off x="7843416" y="5659484"/>
            <a:ext cx="3806717" cy="8515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900"/>
            </a:lvl1pPr>
            <a:lvl2pPr marL="800100" indent="-342900">
              <a:buFont typeface="Arial" panose="020B0604020202020204" pitchFamily="34" charset="0"/>
              <a:buChar char="•"/>
              <a:defRPr sz="2000"/>
            </a:lvl2pPr>
            <a:lvl3pPr marL="1200150" indent="-285750">
              <a:buFont typeface="Arial" panose="020B0604020202020204" pitchFamily="34" charset="0"/>
              <a:buChar char="•"/>
              <a:defRPr sz="1800"/>
            </a:lvl3pPr>
            <a:lvl4pPr>
              <a:defRPr sz="1600"/>
            </a:lvl4pPr>
            <a:lvl5pPr>
              <a:defRPr sz="1600"/>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8" name="Text Placeholder 7">
            <a:extLst>
              <a:ext uri="{FF2B5EF4-FFF2-40B4-BE49-F238E27FC236}">
                <a16:creationId xmlns:a16="http://schemas.microsoft.com/office/drawing/2014/main" id="{C342C554-F2CB-0743-A9E6-A6F1457B7F94}"/>
              </a:ext>
            </a:extLst>
          </p:cNvPr>
          <p:cNvSpPr>
            <a:spLocks noGrp="1"/>
          </p:cNvSpPr>
          <p:nvPr>
            <p:ph type="body" sz="quarter" idx="18" hasCustomPrompt="1"/>
          </p:nvPr>
        </p:nvSpPr>
        <p:spPr>
          <a:xfrm>
            <a:off x="7210142" y="1462331"/>
            <a:ext cx="619125" cy="851580"/>
          </a:xfrm>
        </p:spPr>
        <p:txBody>
          <a:bodyPr anchor="ctr">
            <a:normAutofit/>
          </a:bodyPr>
          <a:lstStyle>
            <a:lvl1pPr marL="0" indent="0" algn="ctr">
              <a:buNone/>
              <a:defRPr sz="3200" b="1">
                <a:solidFill>
                  <a:srgbClr val="002060"/>
                </a:solidFill>
              </a:defRPr>
            </a:lvl1pPr>
          </a:lstStyle>
          <a:p>
            <a:pPr lvl="0"/>
            <a:r>
              <a:rPr lang="en-US"/>
              <a:t>1.</a:t>
            </a:r>
          </a:p>
        </p:txBody>
      </p:sp>
      <p:sp>
        <p:nvSpPr>
          <p:cNvPr id="30" name="Text Placeholder 7">
            <a:extLst>
              <a:ext uri="{FF2B5EF4-FFF2-40B4-BE49-F238E27FC236}">
                <a16:creationId xmlns:a16="http://schemas.microsoft.com/office/drawing/2014/main" id="{6178F9A6-0A00-1342-8F58-83BFC1D08EE3}"/>
              </a:ext>
            </a:extLst>
          </p:cNvPr>
          <p:cNvSpPr>
            <a:spLocks noGrp="1"/>
          </p:cNvSpPr>
          <p:nvPr>
            <p:ph type="body" sz="quarter" idx="19" hasCustomPrompt="1"/>
          </p:nvPr>
        </p:nvSpPr>
        <p:spPr>
          <a:xfrm>
            <a:off x="7210142" y="2873442"/>
            <a:ext cx="619125" cy="851580"/>
          </a:xfrm>
        </p:spPr>
        <p:txBody>
          <a:bodyPr anchor="ctr">
            <a:normAutofit/>
          </a:bodyPr>
          <a:lstStyle>
            <a:lvl1pPr marL="0" indent="0" algn="ctr">
              <a:buNone/>
              <a:defRPr sz="3200" b="1">
                <a:solidFill>
                  <a:srgbClr val="002060"/>
                </a:solidFill>
              </a:defRPr>
            </a:lvl1pPr>
          </a:lstStyle>
          <a:p>
            <a:pPr lvl="0"/>
            <a:r>
              <a:rPr lang="en-US"/>
              <a:t>2.</a:t>
            </a:r>
          </a:p>
        </p:txBody>
      </p:sp>
      <p:sp>
        <p:nvSpPr>
          <p:cNvPr id="33" name="Text Placeholder 7">
            <a:extLst>
              <a:ext uri="{FF2B5EF4-FFF2-40B4-BE49-F238E27FC236}">
                <a16:creationId xmlns:a16="http://schemas.microsoft.com/office/drawing/2014/main" id="{E98E5A91-69E0-2447-9397-8BFC91465373}"/>
              </a:ext>
            </a:extLst>
          </p:cNvPr>
          <p:cNvSpPr>
            <a:spLocks noGrp="1"/>
          </p:cNvSpPr>
          <p:nvPr>
            <p:ph type="body" sz="quarter" idx="21" hasCustomPrompt="1"/>
          </p:nvPr>
        </p:nvSpPr>
        <p:spPr>
          <a:xfrm>
            <a:off x="7210142" y="5661797"/>
            <a:ext cx="619125" cy="851580"/>
          </a:xfrm>
        </p:spPr>
        <p:txBody>
          <a:bodyPr anchor="ctr">
            <a:normAutofit/>
          </a:bodyPr>
          <a:lstStyle>
            <a:lvl1pPr marL="0" indent="0" algn="ctr">
              <a:buNone/>
              <a:defRPr sz="3200" b="1">
                <a:solidFill>
                  <a:srgbClr val="002060"/>
                </a:solidFill>
              </a:defRPr>
            </a:lvl1pPr>
          </a:lstStyle>
          <a:p>
            <a:pPr lvl="0"/>
            <a:r>
              <a:rPr lang="en-US"/>
              <a:t>4.</a:t>
            </a:r>
          </a:p>
        </p:txBody>
      </p:sp>
      <p:sp>
        <p:nvSpPr>
          <p:cNvPr id="34" name="Text Placeholder 7">
            <a:extLst>
              <a:ext uri="{FF2B5EF4-FFF2-40B4-BE49-F238E27FC236}">
                <a16:creationId xmlns:a16="http://schemas.microsoft.com/office/drawing/2014/main" id="{896F4BB3-C700-4E4F-9739-32F1CF237CC0}"/>
              </a:ext>
            </a:extLst>
          </p:cNvPr>
          <p:cNvSpPr>
            <a:spLocks noGrp="1"/>
          </p:cNvSpPr>
          <p:nvPr>
            <p:ph type="body" sz="quarter" idx="20" hasCustomPrompt="1"/>
          </p:nvPr>
        </p:nvSpPr>
        <p:spPr>
          <a:xfrm>
            <a:off x="7210142" y="4250686"/>
            <a:ext cx="619125" cy="851580"/>
          </a:xfrm>
        </p:spPr>
        <p:txBody>
          <a:bodyPr anchor="ctr">
            <a:normAutofit/>
          </a:bodyPr>
          <a:lstStyle>
            <a:lvl1pPr marL="0" indent="0" algn="ctr">
              <a:buNone/>
              <a:defRPr sz="3200" b="1">
                <a:solidFill>
                  <a:srgbClr val="002060"/>
                </a:solidFill>
              </a:defRPr>
            </a:lvl1pPr>
          </a:lstStyle>
          <a:p>
            <a:pPr lvl="0"/>
            <a:r>
              <a:rPr lang="en-US"/>
              <a:t>3.</a:t>
            </a:r>
          </a:p>
        </p:txBody>
      </p:sp>
      <p:pic>
        <p:nvPicPr>
          <p:cNvPr id="2" name="Picture 1" descr="Text&#10;&#10;Description automatically generated">
            <a:extLst>
              <a:ext uri="{FF2B5EF4-FFF2-40B4-BE49-F238E27FC236}">
                <a16:creationId xmlns:a16="http://schemas.microsoft.com/office/drawing/2014/main" id="{5F28DE96-F2CE-97AB-6B4D-52C0D92E2E0C}"/>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2395490448"/>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52813FCF-E2C5-7E4B-8BFA-4141D8FEB615}"/>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24" name="Content Placeholder 5">
            <a:extLst>
              <a:ext uri="{FF2B5EF4-FFF2-40B4-BE49-F238E27FC236}">
                <a16:creationId xmlns:a16="http://schemas.microsoft.com/office/drawing/2014/main" id="{BE87B1E8-154D-B642-B0E3-CB225694EAB1}"/>
              </a:ext>
            </a:extLst>
          </p:cNvPr>
          <p:cNvSpPr>
            <a:spLocks noGrp="1"/>
          </p:cNvSpPr>
          <p:nvPr>
            <p:ph sz="quarter" idx="13" hasCustomPrompt="1"/>
          </p:nvPr>
        </p:nvSpPr>
        <p:spPr>
          <a:xfrm>
            <a:off x="600864" y="1187125"/>
            <a:ext cx="6189675" cy="5534350"/>
          </a:xfrm>
        </p:spPr>
        <p:txBody>
          <a:bodyPr>
            <a:normAutofit/>
          </a:bodyPr>
          <a:lstStyle>
            <a:lvl1pPr marL="0" indent="0">
              <a:buNone/>
              <a:defRPr sz="2800" b="0">
                <a:solidFill>
                  <a:schemeClr val="tx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10" name="Rectangle 9">
            <a:extLst>
              <a:ext uri="{FF2B5EF4-FFF2-40B4-BE49-F238E27FC236}">
                <a16:creationId xmlns:a16="http://schemas.microsoft.com/office/drawing/2014/main" id="{4F11A4F0-C896-2C45-AF4C-65C24DC83BD6}"/>
              </a:ext>
            </a:extLst>
          </p:cNvPr>
          <p:cNvSpPr/>
          <p:nvPr userDrawn="1"/>
        </p:nvSpPr>
        <p:spPr>
          <a:xfrm>
            <a:off x="7113494" y="1208433"/>
            <a:ext cx="4706471" cy="5505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C45D82B-1BD0-0D49-A105-472A9A496481}"/>
              </a:ext>
            </a:extLst>
          </p:cNvPr>
          <p:cNvSpPr/>
          <p:nvPr userDrawn="1"/>
        </p:nvSpPr>
        <p:spPr>
          <a:xfrm>
            <a:off x="994856" y="1521903"/>
            <a:ext cx="1811322" cy="1775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CE88C1E-B6B3-D94F-8A35-26CBD90F79F1}"/>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1" name="Title 1">
            <a:extLst>
              <a:ext uri="{FF2B5EF4-FFF2-40B4-BE49-F238E27FC236}">
                <a16:creationId xmlns:a16="http://schemas.microsoft.com/office/drawing/2014/main" id="{A504DCD0-2911-334A-A4CA-90626FEC88F8}"/>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Text Placeholder 2">
            <a:extLst>
              <a:ext uri="{FF2B5EF4-FFF2-40B4-BE49-F238E27FC236}">
                <a16:creationId xmlns:a16="http://schemas.microsoft.com/office/drawing/2014/main" id="{E9158C4A-902E-0740-8B67-826791ADC31C}"/>
              </a:ext>
            </a:extLst>
          </p:cNvPr>
          <p:cNvSpPr>
            <a:spLocks noGrp="1"/>
          </p:cNvSpPr>
          <p:nvPr>
            <p:ph type="body" sz="quarter" idx="19" hasCustomPrompt="1"/>
          </p:nvPr>
        </p:nvSpPr>
        <p:spPr>
          <a:xfrm>
            <a:off x="7303912" y="1470556"/>
            <a:ext cx="4357864" cy="1577293"/>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3" name="Text Placeholder 2">
            <a:extLst>
              <a:ext uri="{FF2B5EF4-FFF2-40B4-BE49-F238E27FC236}">
                <a16:creationId xmlns:a16="http://schemas.microsoft.com/office/drawing/2014/main" id="{D55A46A6-EBDD-1648-8270-C28827C03011}"/>
              </a:ext>
            </a:extLst>
          </p:cNvPr>
          <p:cNvSpPr>
            <a:spLocks noGrp="1"/>
          </p:cNvSpPr>
          <p:nvPr>
            <p:ph type="body" sz="quarter" idx="20" hasCustomPrompt="1"/>
          </p:nvPr>
        </p:nvSpPr>
        <p:spPr>
          <a:xfrm>
            <a:off x="7303912" y="3203588"/>
            <a:ext cx="4357864" cy="1605479"/>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sp>
        <p:nvSpPr>
          <p:cNvPr id="29" name="Text Placeholder 2">
            <a:extLst>
              <a:ext uri="{FF2B5EF4-FFF2-40B4-BE49-F238E27FC236}">
                <a16:creationId xmlns:a16="http://schemas.microsoft.com/office/drawing/2014/main" id="{BEFD1E58-A36C-7945-83BC-0C23AB550DB9}"/>
              </a:ext>
            </a:extLst>
          </p:cNvPr>
          <p:cNvSpPr>
            <a:spLocks noGrp="1"/>
          </p:cNvSpPr>
          <p:nvPr>
            <p:ph type="body" sz="quarter" idx="21" hasCustomPrompt="1"/>
          </p:nvPr>
        </p:nvSpPr>
        <p:spPr>
          <a:xfrm>
            <a:off x="7303912" y="4975944"/>
            <a:ext cx="4357864" cy="1605479"/>
          </a:xfrm>
        </p:spPr>
        <p:txBody>
          <a:bodyPr>
            <a:normAutofit/>
          </a:bodyPr>
          <a:lstStyle>
            <a:lvl1pPr marL="514350" indent="-514350">
              <a:buFont typeface="Arial" panose="020B0604020202020204" pitchFamily="34" charset="0"/>
              <a:buChar char="•"/>
              <a:defRPr sz="2400"/>
            </a:lvl1pPr>
            <a:lvl2pPr marL="914400" indent="-457200">
              <a:buFont typeface="+mj-lt"/>
              <a:buAutoNum type="arabicParenR"/>
              <a:defRPr/>
            </a:lvl2pPr>
            <a:lvl3pPr marL="1371600" indent="-457200">
              <a:buFont typeface="+mj-lt"/>
              <a:buAutoNum type="arabicParenR"/>
              <a:defRPr/>
            </a:lvl3pPr>
            <a:lvl4pPr marL="1714500" indent="-342900">
              <a:buFont typeface="+mj-lt"/>
              <a:buAutoNum type="arabicParenR"/>
              <a:defRPr/>
            </a:lvl4pPr>
            <a:lvl5pPr marL="2171700" indent="-342900">
              <a:buFont typeface="+mj-lt"/>
              <a:buAutoNum type="arabicParenR"/>
              <a:defRPr/>
            </a:lvl5pPr>
          </a:lstStyle>
          <a:p>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p>
        </p:txBody>
      </p:sp>
      <p:pic>
        <p:nvPicPr>
          <p:cNvPr id="4" name="Picture 3" descr="Text&#10;&#10;Description automatically generated">
            <a:extLst>
              <a:ext uri="{FF2B5EF4-FFF2-40B4-BE49-F238E27FC236}">
                <a16:creationId xmlns:a16="http://schemas.microsoft.com/office/drawing/2014/main" id="{7D5703CC-EEBD-95A6-8312-24537A8F1BCE}"/>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1815086748"/>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9B12862A-4A85-3245-A857-DDF868D04F06}"/>
              </a:ext>
            </a:extLst>
          </p:cNvPr>
          <p:cNvSpPr/>
          <p:nvPr userDrawn="1"/>
        </p:nvSpPr>
        <p:spPr>
          <a:xfrm>
            <a:off x="7113494" y="1208433"/>
            <a:ext cx="4706471" cy="550528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FBB21C8A-102D-7E47-B058-9A5C7AB03B97}"/>
              </a:ext>
            </a:extLst>
          </p:cNvPr>
          <p:cNvPicPr>
            <a:picLocks noChangeAspect="1"/>
          </p:cNvPicPr>
          <p:nvPr userDrawn="1"/>
        </p:nvPicPr>
        <p:blipFill>
          <a:blip r:embed="rId2"/>
          <a:stretch>
            <a:fillRect/>
          </a:stretch>
        </p:blipFill>
        <p:spPr>
          <a:xfrm>
            <a:off x="0" y="0"/>
            <a:ext cx="12192000" cy="1087129"/>
          </a:xfrm>
          <a:prstGeom prst="rect">
            <a:avLst/>
          </a:prstGeom>
        </p:spPr>
      </p:pic>
      <p:sp>
        <p:nvSpPr>
          <p:cNvPr id="8" name="Rectangle 7">
            <a:extLst>
              <a:ext uri="{FF2B5EF4-FFF2-40B4-BE49-F238E27FC236}">
                <a16:creationId xmlns:a16="http://schemas.microsoft.com/office/drawing/2014/main" id="{FEB6E947-52CF-B041-925C-7EBFBF9C06E2}"/>
              </a:ext>
            </a:extLst>
          </p:cNvPr>
          <p:cNvSpPr/>
          <p:nvPr userDrawn="1"/>
        </p:nvSpPr>
        <p:spPr>
          <a:xfrm>
            <a:off x="600865" y="1187125"/>
            <a:ext cx="6189674" cy="5526594"/>
          </a:xfrm>
          <a:prstGeom prst="rect">
            <a:avLst/>
          </a:prstGeom>
          <a:solidFill>
            <a:srgbClr val="5D8B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4BA54BC-3581-9444-8FF4-D1073D55E969}"/>
              </a:ext>
            </a:extLst>
          </p:cNvPr>
          <p:cNvSpPr txBox="1"/>
          <p:nvPr userDrawn="1"/>
        </p:nvSpPr>
        <p:spPr>
          <a:xfrm>
            <a:off x="1115367" y="7235826"/>
            <a:ext cx="184731" cy="369332"/>
          </a:xfrm>
          <a:prstGeom prst="rect">
            <a:avLst/>
          </a:prstGeom>
          <a:noFill/>
        </p:spPr>
        <p:txBody>
          <a:bodyPr wrap="none" rtlCol="0">
            <a:spAutoFit/>
          </a:bodyPr>
          <a:lstStyle/>
          <a:p>
            <a:endParaRPr lang="en-US"/>
          </a:p>
        </p:txBody>
      </p:sp>
      <p:sp>
        <p:nvSpPr>
          <p:cNvPr id="22" name="Title 1">
            <a:extLst>
              <a:ext uri="{FF2B5EF4-FFF2-40B4-BE49-F238E27FC236}">
                <a16:creationId xmlns:a16="http://schemas.microsoft.com/office/drawing/2014/main" id="{43637B43-F370-FC4D-AF45-F8A373B2C97C}"/>
              </a:ext>
            </a:extLst>
          </p:cNvPr>
          <p:cNvSpPr>
            <a:spLocks noGrp="1"/>
          </p:cNvSpPr>
          <p:nvPr>
            <p:ph type="title"/>
          </p:nvPr>
        </p:nvSpPr>
        <p:spPr>
          <a:xfrm>
            <a:off x="573795" y="-10746"/>
            <a:ext cx="10515600" cy="1325563"/>
          </a:xfrm>
        </p:spPr>
        <p:txBody>
          <a:bodyPr>
            <a:normAutofit/>
          </a:bodyPr>
          <a:lstStyle>
            <a:lvl1pPr>
              <a:defRPr sz="4400" b="0" i="0">
                <a:solidFill>
                  <a:schemeClr val="bg1"/>
                </a:solidFill>
                <a:latin typeface="Calibri" panose="020F0502020204030204" pitchFamily="34" charset="0"/>
                <a:cs typeface="Calibri" panose="020F0502020204030204" pitchFamily="34" charset="0"/>
              </a:defRPr>
            </a:lvl1pPr>
          </a:lstStyle>
          <a:p>
            <a:r>
              <a:rPr lang="en-US"/>
              <a:t>Click to edit Master title style</a:t>
            </a:r>
          </a:p>
        </p:txBody>
      </p:sp>
      <p:sp>
        <p:nvSpPr>
          <p:cNvPr id="25" name="Content Placeholder 5">
            <a:extLst>
              <a:ext uri="{FF2B5EF4-FFF2-40B4-BE49-F238E27FC236}">
                <a16:creationId xmlns:a16="http://schemas.microsoft.com/office/drawing/2014/main" id="{D799C64F-1068-4D49-ACD9-00AC4A42A583}"/>
              </a:ext>
            </a:extLst>
          </p:cNvPr>
          <p:cNvSpPr>
            <a:spLocks noGrp="1"/>
          </p:cNvSpPr>
          <p:nvPr>
            <p:ph sz="quarter" idx="13" hasCustomPrompt="1"/>
          </p:nvPr>
        </p:nvSpPr>
        <p:spPr>
          <a:xfrm>
            <a:off x="1209786" y="1836924"/>
            <a:ext cx="4814293" cy="4220253"/>
          </a:xfrm>
        </p:spPr>
        <p:txBody>
          <a:bodyPr>
            <a:normAutofit/>
          </a:bodyPr>
          <a:lstStyle>
            <a:lvl1pPr marL="0" indent="0">
              <a:buNone/>
              <a:defRPr sz="2800" b="0">
                <a:solidFill>
                  <a:schemeClr val="bg1"/>
                </a:solidFill>
              </a:defRPr>
            </a:lvl1pPr>
            <a:lvl2pPr marL="800100" indent="-342900">
              <a:buClr>
                <a:srgbClr val="5D8B72"/>
              </a:buClr>
              <a:buFont typeface="Wingdings" pitchFamily="2" charset="2"/>
              <a:buChar char="§"/>
              <a:defRPr sz="2800">
                <a:solidFill>
                  <a:schemeClr val="tx1"/>
                </a:solidFill>
              </a:defRPr>
            </a:lvl2pPr>
            <a:lvl3pPr marL="914400" indent="0">
              <a:buNone/>
              <a:defRPr/>
            </a:lvl3pPr>
            <a:lvl4pPr marL="1371600" indent="0">
              <a:buNone/>
              <a:defRPr/>
            </a:lvl4pPr>
            <a:lvl5pPr marL="1828800" indent="0">
              <a:buNone/>
              <a:defRPr/>
            </a:lvl5pPr>
          </a:lstStyle>
          <a:p>
            <a:pPr lvl="0"/>
            <a:r>
              <a:rPr lang="en-US"/>
              <a:t>Object/Photo</a:t>
            </a:r>
          </a:p>
        </p:txBody>
      </p:sp>
      <p:sp>
        <p:nvSpPr>
          <p:cNvPr id="29" name="Text Placeholder 3">
            <a:extLst>
              <a:ext uri="{FF2B5EF4-FFF2-40B4-BE49-F238E27FC236}">
                <a16:creationId xmlns:a16="http://schemas.microsoft.com/office/drawing/2014/main" id="{B028C27C-6BD0-704E-B861-2F5DC627F9D3}"/>
              </a:ext>
            </a:extLst>
          </p:cNvPr>
          <p:cNvSpPr>
            <a:spLocks noGrp="1"/>
          </p:cNvSpPr>
          <p:nvPr>
            <p:ph type="body" sz="quarter" idx="14" hasCustomPrompt="1"/>
          </p:nvPr>
        </p:nvSpPr>
        <p:spPr>
          <a:xfrm>
            <a:off x="7303912" y="1470555"/>
            <a:ext cx="4357864" cy="5043133"/>
          </a:xfrm>
        </p:spPr>
        <p:txBody>
          <a:bodyPr anchor="t">
            <a:normAutofit/>
          </a:bodyPr>
          <a:lstStyle>
            <a:lvl1pPr marL="457200" marR="0" indent="-457200" algn="l" defTabSz="914400" rtl="0" eaLnBrk="1" fontAlgn="auto" latinLnBrk="0" hangingPunct="1">
              <a:lnSpc>
                <a:spcPct val="90000"/>
              </a:lnSpc>
              <a:spcBef>
                <a:spcPts val="1000"/>
              </a:spcBef>
              <a:spcAft>
                <a:spcPts val="0"/>
              </a:spcAft>
              <a:buClrTx/>
              <a:buSzTx/>
              <a:buFont typeface="+mj-lt"/>
              <a:buAutoNum type="arabicPeriod"/>
              <a:tabLst/>
              <a:defRPr sz="2800"/>
            </a:lvl1pPr>
            <a:lvl2pPr marL="914400" indent="-457200">
              <a:buFont typeface="+mj-lt"/>
              <a:buAutoNum type="arabicPeriod"/>
              <a:defRPr sz="2000"/>
            </a:lvl2pPr>
            <a:lvl3pPr marL="1257300" indent="-342900">
              <a:buFont typeface="+mj-lt"/>
              <a:buAutoNum type="arabicPeriod"/>
              <a:defRPr sz="1800"/>
            </a:lvl3pPr>
            <a:lvl4pPr marL="1714500" indent="-342900">
              <a:buFont typeface="+mj-lt"/>
              <a:buAutoNum type="arabicPeriod"/>
              <a:defRPr sz="1600"/>
            </a:lvl4pPr>
            <a:lvl5pPr marL="2171700" indent="-342900">
              <a:buFont typeface="+mj-lt"/>
              <a:buAutoNum type="arabicPeriod"/>
              <a:defRPr sz="1600"/>
            </a:lvl5pPr>
          </a:lstStyle>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lang="en-US">
                <a:latin typeface="Calibri" panose="020F0502020204030204" pitchFamily="34" charset="0"/>
                <a:ea typeface="Arial" charset="0"/>
                <a:cs typeface="Calibri" panose="020F0502020204030204" pitchFamily="34" charset="0"/>
              </a:rPr>
              <a:t>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a:p>
            <a:pPr marL="457200" marR="0" lvl="0" indent="-457200" algn="l" defTabSz="914400" rtl="0" eaLnBrk="1" fontAlgn="auto" latinLnBrk="0" hangingPunct="1">
              <a:lnSpc>
                <a:spcPct val="90000"/>
              </a:lnSpc>
              <a:spcBef>
                <a:spcPts val="1000"/>
              </a:spcBef>
              <a:spcAft>
                <a:spcPts val="0"/>
              </a:spcAft>
              <a:buClrTx/>
              <a:buSzTx/>
              <a:buFont typeface="+mj-lt"/>
              <a:buAutoNum type="arabicPeriod"/>
              <a:tabLst/>
              <a:defRPr/>
            </a:pPr>
            <a:r>
              <a:rPr lang="en-US">
                <a:latin typeface="Calibri" panose="020F0502020204030204" pitchFamily="34" charset="0"/>
                <a:ea typeface="Arial" charset="0"/>
                <a:cs typeface="Calibri" panose="020F0502020204030204" pitchFamily="34" charset="0"/>
              </a:rPr>
              <a:t> Lorem ipsum dolor sit </a:t>
            </a:r>
            <a:r>
              <a:rPr lang="en-US" err="1">
                <a:latin typeface="Calibri" panose="020F0502020204030204" pitchFamily="34" charset="0"/>
                <a:ea typeface="Arial" charset="0"/>
                <a:cs typeface="Calibri" panose="020F0502020204030204" pitchFamily="34" charset="0"/>
              </a:rPr>
              <a:t>amet</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consectetuer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adipiscing</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elit</a:t>
            </a:r>
            <a:r>
              <a:rPr lang="en-US">
                <a:latin typeface="Calibri" panose="020F0502020204030204" pitchFamily="34" charset="0"/>
                <a:ea typeface="Arial" charset="0"/>
                <a:cs typeface="Calibri" panose="020F0502020204030204" pitchFamily="34" charset="0"/>
              </a:rPr>
              <a:t>. Maecenas </a:t>
            </a:r>
            <a:r>
              <a:rPr lang="en-US" err="1">
                <a:latin typeface="Calibri" panose="020F0502020204030204" pitchFamily="34" charset="0"/>
                <a:ea typeface="Arial" charset="0"/>
                <a:cs typeface="Calibri" panose="020F0502020204030204" pitchFamily="34" charset="0"/>
              </a:rPr>
              <a:t>porttitor</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congue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massa</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Fusce</a:t>
            </a:r>
            <a:r>
              <a:rPr lang="en-US">
                <a:latin typeface="Calibri" panose="020F0502020204030204" pitchFamily="34" charset="0"/>
                <a:ea typeface="Arial" charset="0"/>
                <a:cs typeface="Calibri" panose="020F0502020204030204" pitchFamily="34" charset="0"/>
              </a:rPr>
              <a:t> </a:t>
            </a:r>
            <a:r>
              <a:rPr lang="en-US" err="1">
                <a:latin typeface="Calibri" panose="020F0502020204030204" pitchFamily="34" charset="0"/>
                <a:ea typeface="Arial" charset="0"/>
                <a:cs typeface="Calibri" panose="020F0502020204030204" pitchFamily="34" charset="0"/>
              </a:rPr>
              <a:t>posuere</a:t>
            </a:r>
            <a:r>
              <a:rPr lang="en-US">
                <a:latin typeface="Calibri" panose="020F0502020204030204" pitchFamily="34" charset="0"/>
                <a:ea typeface="Arial" charset="0"/>
                <a:cs typeface="Calibri" panose="020F0502020204030204" pitchFamily="34" charset="0"/>
              </a:rPr>
              <a:t>, magna </a:t>
            </a:r>
            <a:r>
              <a:rPr lang="en-US" err="1">
                <a:latin typeface="Calibri" panose="020F0502020204030204" pitchFamily="34" charset="0"/>
                <a:ea typeface="Arial" charset="0"/>
                <a:cs typeface="Calibri" panose="020F0502020204030204" pitchFamily="34" charset="0"/>
              </a:rPr>
              <a:t>sed</a:t>
            </a:r>
            <a:r>
              <a:rPr lang="en-US">
                <a:latin typeface="Calibri" panose="020F0502020204030204" pitchFamily="34" charset="0"/>
                <a:ea typeface="Arial" charset="0"/>
                <a:cs typeface="Calibri" panose="020F0502020204030204" pitchFamily="34" charset="0"/>
              </a:rPr>
              <a:t> pulvinar.</a:t>
            </a:r>
          </a:p>
          <a:p>
            <a:endParaRPr lang="en-US">
              <a:latin typeface="Calibri" panose="020F0502020204030204" pitchFamily="34" charset="0"/>
              <a:ea typeface="Arial" charset="0"/>
              <a:cs typeface="Calibri" panose="020F0502020204030204" pitchFamily="34" charset="0"/>
            </a:endParaRPr>
          </a:p>
        </p:txBody>
      </p:sp>
      <p:pic>
        <p:nvPicPr>
          <p:cNvPr id="2" name="Picture 1" descr="Text&#10;&#10;Description automatically generated">
            <a:extLst>
              <a:ext uri="{FF2B5EF4-FFF2-40B4-BE49-F238E27FC236}">
                <a16:creationId xmlns:a16="http://schemas.microsoft.com/office/drawing/2014/main" id="{1340F220-F64D-6363-8DA2-2938D6ADAAB6}"/>
              </a:ext>
            </a:extLst>
          </p:cNvPr>
          <p:cNvPicPr>
            <a:picLocks noChangeAspect="1"/>
          </p:cNvPicPr>
          <p:nvPr userDrawn="1"/>
        </p:nvPicPr>
        <p:blipFill>
          <a:blip r:embed="rId3"/>
          <a:stretch>
            <a:fillRect/>
          </a:stretch>
        </p:blipFill>
        <p:spPr>
          <a:xfrm>
            <a:off x="8852686" y="92099"/>
            <a:ext cx="3793820" cy="902929"/>
          </a:xfrm>
          <a:prstGeom prst="rect">
            <a:avLst/>
          </a:prstGeom>
        </p:spPr>
      </p:pic>
    </p:spTree>
    <p:extLst>
      <p:ext uri="{BB962C8B-B14F-4D97-AF65-F5344CB8AC3E}">
        <p14:creationId xmlns:p14="http://schemas.microsoft.com/office/powerpoint/2010/main" val="3278141511"/>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39.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2D7EB-E182-4543-8CCE-37CF8E507C4D}"/>
              </a:ext>
            </a:extLst>
          </p:cNvPr>
          <p:cNvSpPr>
            <a:spLocks noGrp="1"/>
          </p:cNvSpPr>
          <p:nvPr>
            <p:ph type="title"/>
          </p:nvPr>
        </p:nvSpPr>
        <p:spPr>
          <a:xfrm>
            <a:off x="573795" y="-10745"/>
            <a:ext cx="10515600" cy="1325563"/>
          </a:xfrm>
        </p:spPr>
        <p:txBody>
          <a:bodyPr vert="horz" lIns="91440" tIns="45720" rIns="91440" bIns="45720" rtlCol="0" anchor="ctr">
            <a:normAutofit/>
          </a:bodyPr>
          <a:lstStyle>
            <a:lvl1pPr>
              <a:defRPr lang="en-US" sz="4000" b="1" i="0" cap="all" spc="-150" baseline="0" dirty="0">
                <a:solidFill>
                  <a:schemeClr val="tx1">
                    <a:lumMod val="65000"/>
                    <a:lumOff val="35000"/>
                  </a:schemeClr>
                </a:solidFill>
                <a:latin typeface="Calibri" panose="020F0502020204030204" pitchFamily="34" charset="0"/>
                <a:cs typeface="Calibri" panose="020F0502020204030204" pitchFamily="34" charset="0"/>
              </a:defRPr>
            </a:lvl1pPr>
          </a:lstStyle>
          <a:p>
            <a:pPr lvl="0"/>
            <a:r>
              <a:rPr lang="en-US"/>
              <a:t>Click to edit Master title style</a:t>
            </a:r>
          </a:p>
        </p:txBody>
      </p:sp>
      <p:sp>
        <p:nvSpPr>
          <p:cNvPr id="16" name="Rectangle 15">
            <a:extLst>
              <a:ext uri="{FF2B5EF4-FFF2-40B4-BE49-F238E27FC236}">
                <a16:creationId xmlns:a16="http://schemas.microsoft.com/office/drawing/2014/main" id="{DF0C5EBA-FDE5-C744-8C25-171C6E49ED05}"/>
              </a:ext>
            </a:extLst>
          </p:cNvPr>
          <p:cNvSpPr/>
          <p:nvPr userDrawn="1"/>
        </p:nvSpPr>
        <p:spPr>
          <a:xfrm>
            <a:off x="270017" y="1367572"/>
            <a:ext cx="2713172" cy="2589112"/>
          </a:xfrm>
          <a:prstGeom prst="rect">
            <a:avLst/>
          </a:prstGeom>
          <a:solidFill>
            <a:srgbClr val="62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07E47E62-84AE-884D-8677-1D5875DE6DED}"/>
              </a:ext>
            </a:extLst>
          </p:cNvPr>
          <p:cNvSpPr/>
          <p:nvPr userDrawn="1"/>
        </p:nvSpPr>
        <p:spPr>
          <a:xfrm>
            <a:off x="3076999" y="4039015"/>
            <a:ext cx="2713172" cy="2589112"/>
          </a:xfrm>
          <a:prstGeom prst="rect">
            <a:avLst/>
          </a:prstGeom>
          <a:solidFill>
            <a:srgbClr val="626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197A4AE0-38AE-5842-A062-C165BD865498}"/>
              </a:ext>
            </a:extLst>
          </p:cNvPr>
          <p:cNvSpPr>
            <a:spLocks noGrp="1"/>
          </p:cNvSpPr>
          <p:nvPr>
            <p:ph type="body" sz="quarter" idx="14"/>
          </p:nvPr>
        </p:nvSpPr>
        <p:spPr>
          <a:xfrm>
            <a:off x="685800" y="1973532"/>
            <a:ext cx="2012795" cy="1583705"/>
          </a:xfrm>
        </p:spPr>
        <p:txBody>
          <a:bodyPr>
            <a:normAutofit/>
          </a:bodyPr>
          <a:lstStyle>
            <a:lvl1pPr>
              <a:defRPr sz="2400">
                <a:solidFill>
                  <a:schemeClr val="bg1"/>
                </a:solidFill>
              </a:defRPr>
            </a:lvl1pPr>
          </a:lstStyle>
          <a:p>
            <a:pPr lvl="0"/>
            <a:r>
              <a:rPr lang="en-US"/>
              <a:t>Click to edit Master text styles</a:t>
            </a:r>
          </a:p>
        </p:txBody>
      </p:sp>
      <p:sp>
        <p:nvSpPr>
          <p:cNvPr id="14" name="Text Placeholder 3">
            <a:extLst>
              <a:ext uri="{FF2B5EF4-FFF2-40B4-BE49-F238E27FC236}">
                <a16:creationId xmlns:a16="http://schemas.microsoft.com/office/drawing/2014/main" id="{16834188-F4F4-DA4C-8407-BA4BAA7EE0BB}"/>
              </a:ext>
            </a:extLst>
          </p:cNvPr>
          <p:cNvSpPr>
            <a:spLocks noGrp="1"/>
          </p:cNvSpPr>
          <p:nvPr>
            <p:ph type="body" sz="quarter" idx="17"/>
          </p:nvPr>
        </p:nvSpPr>
        <p:spPr>
          <a:xfrm>
            <a:off x="3395547" y="4582918"/>
            <a:ext cx="2012795" cy="1583705"/>
          </a:xfrm>
        </p:spPr>
        <p:txBody>
          <a:bodyPr>
            <a:normAutofit/>
          </a:bodyPr>
          <a:lstStyle>
            <a:lvl1pPr>
              <a:defRPr sz="2400">
                <a:solidFill>
                  <a:schemeClr val="bg1"/>
                </a:solidFill>
              </a:defRPr>
            </a:lvl1pPr>
          </a:lstStyle>
          <a:p>
            <a:pPr lvl="0"/>
            <a:r>
              <a:rPr lang="en-US"/>
              <a:t>Click to edit Master text styles</a:t>
            </a:r>
          </a:p>
        </p:txBody>
      </p:sp>
      <p:sp>
        <p:nvSpPr>
          <p:cNvPr id="5" name="Picture Placeholder 4">
            <a:extLst>
              <a:ext uri="{FF2B5EF4-FFF2-40B4-BE49-F238E27FC236}">
                <a16:creationId xmlns:a16="http://schemas.microsoft.com/office/drawing/2014/main" id="{221DE709-4329-46A8-BB69-594A5D4C6797}"/>
              </a:ext>
            </a:extLst>
          </p:cNvPr>
          <p:cNvSpPr>
            <a:spLocks noGrp="1"/>
          </p:cNvSpPr>
          <p:nvPr>
            <p:ph type="pic" sz="quarter" idx="18"/>
          </p:nvPr>
        </p:nvSpPr>
        <p:spPr>
          <a:xfrm>
            <a:off x="3076999" y="1366838"/>
            <a:ext cx="2712614" cy="2589212"/>
          </a:xfrm>
        </p:spPr>
        <p:txBody>
          <a:bodyPr/>
          <a:lstStyle/>
          <a:p>
            <a:endParaRPr lang="en-US"/>
          </a:p>
        </p:txBody>
      </p:sp>
      <p:sp>
        <p:nvSpPr>
          <p:cNvPr id="8" name="Picture Placeholder 7">
            <a:extLst>
              <a:ext uri="{FF2B5EF4-FFF2-40B4-BE49-F238E27FC236}">
                <a16:creationId xmlns:a16="http://schemas.microsoft.com/office/drawing/2014/main" id="{D1EDC381-1EC0-45D5-A6B2-070B914D1FD8}"/>
              </a:ext>
            </a:extLst>
          </p:cNvPr>
          <p:cNvSpPr>
            <a:spLocks noGrp="1"/>
          </p:cNvSpPr>
          <p:nvPr>
            <p:ph type="pic" sz="quarter" idx="19"/>
          </p:nvPr>
        </p:nvSpPr>
        <p:spPr>
          <a:xfrm>
            <a:off x="269875" y="4039015"/>
            <a:ext cx="2713038" cy="2588798"/>
          </a:xfrm>
        </p:spPr>
        <p:txBody>
          <a:bodyPr/>
          <a:lstStyle/>
          <a:p>
            <a:endParaRPr lang="en-US"/>
          </a:p>
        </p:txBody>
      </p:sp>
      <p:sp>
        <p:nvSpPr>
          <p:cNvPr id="10" name="Picture Placeholder 9">
            <a:extLst>
              <a:ext uri="{FF2B5EF4-FFF2-40B4-BE49-F238E27FC236}">
                <a16:creationId xmlns:a16="http://schemas.microsoft.com/office/drawing/2014/main" id="{120D78AC-9689-4B74-8DF0-26FF8D022CFB}"/>
              </a:ext>
            </a:extLst>
          </p:cNvPr>
          <p:cNvSpPr>
            <a:spLocks noGrp="1"/>
          </p:cNvSpPr>
          <p:nvPr>
            <p:ph type="pic" sz="quarter" idx="20"/>
          </p:nvPr>
        </p:nvSpPr>
        <p:spPr>
          <a:xfrm>
            <a:off x="6003925" y="1366838"/>
            <a:ext cx="5851470" cy="5260975"/>
          </a:xfrm>
        </p:spPr>
        <p:txBody>
          <a:bodyPr/>
          <a:lstStyle/>
          <a:p>
            <a:endParaRPr lang="en-US"/>
          </a:p>
        </p:txBody>
      </p:sp>
    </p:spTree>
    <p:extLst>
      <p:ext uri="{BB962C8B-B14F-4D97-AF65-F5344CB8AC3E}">
        <p14:creationId xmlns:p14="http://schemas.microsoft.com/office/powerpoint/2010/main" val="1556660790"/>
      </p:ext>
    </p:extLst>
  </p:cSld>
  <p:clrMapOvr>
    <a:masterClrMapping/>
  </p:clrMapOvr>
  <p:extLst>
    <p:ext uri="{DCECCB84-F9BA-43D5-87BE-67443E8EF086}">
      <p15:sldGuideLst xmlns:p15="http://schemas.microsoft.com/office/powerpoint/2012/main">
        <p15:guide id="1" orient="horz" pos="504">
          <p15:clr>
            <a:srgbClr val="FBAE40"/>
          </p15:clr>
        </p15:guide>
        <p15:guide id="2" pos="432">
          <p15:clr>
            <a:srgbClr val="FBAE40"/>
          </p15:clr>
        </p15:guide>
      </p15:sldGuideLst>
    </p:ext>
  </p:extLs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8091F42-D043-2D40-AF98-6BB2A82D040A}"/>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0" y="-20675"/>
            <a:ext cx="12228755" cy="6878675"/>
          </a:xfrm>
          <a:prstGeom prst="rect">
            <a:avLst/>
          </a:prstGeom>
        </p:spPr>
      </p:pic>
      <p:sp>
        <p:nvSpPr>
          <p:cNvPr id="7" name="Rectangle 6">
            <a:extLst>
              <a:ext uri="{FF2B5EF4-FFF2-40B4-BE49-F238E27FC236}">
                <a16:creationId xmlns:a16="http://schemas.microsoft.com/office/drawing/2014/main" id="{027B43AF-6FA8-604C-9658-6C886FE656D4}"/>
              </a:ext>
            </a:extLst>
          </p:cNvPr>
          <p:cNvSpPr/>
          <p:nvPr userDrawn="1"/>
        </p:nvSpPr>
        <p:spPr>
          <a:xfrm>
            <a:off x="878529" y="1035902"/>
            <a:ext cx="10475271" cy="4765519"/>
          </a:xfrm>
          <a:prstGeom prst="rect">
            <a:avLst/>
          </a:prstGeom>
          <a:solidFill>
            <a:srgbClr val="061D37">
              <a:alpha val="87843"/>
            </a:srgbClr>
          </a:solidFill>
          <a:ln>
            <a:solidFill>
              <a:srgbClr val="4587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07FF144-A874-8D40-9673-63158A6E1443}"/>
              </a:ext>
            </a:extLst>
          </p:cNvPr>
          <p:cNvSpPr>
            <a:spLocks noGrp="1"/>
          </p:cNvSpPr>
          <p:nvPr>
            <p:ph type="title" hasCustomPrompt="1"/>
          </p:nvPr>
        </p:nvSpPr>
        <p:spPr>
          <a:xfrm>
            <a:off x="1648313" y="2338891"/>
            <a:ext cx="8932127" cy="2355772"/>
          </a:xfrm>
        </p:spPr>
        <p:txBody>
          <a:bodyPr>
            <a:normAutofit/>
          </a:bodyPr>
          <a:lstStyle>
            <a:lvl1pPr algn="ctr">
              <a:defRPr sz="6600" b="1">
                <a:solidFill>
                  <a:schemeClr val="bg1"/>
                </a:solidFill>
                <a:latin typeface="Calibri" panose="020F0502020204030204" pitchFamily="34" charset="0"/>
                <a:cs typeface="Calibri" panose="020F0502020204030204" pitchFamily="34" charset="0"/>
              </a:defRPr>
            </a:lvl1pPr>
          </a:lstStyle>
          <a:p>
            <a:r>
              <a:rPr lang="en-US"/>
              <a:t>QUESTIONS?</a:t>
            </a:r>
          </a:p>
        </p:txBody>
      </p:sp>
      <p:pic>
        <p:nvPicPr>
          <p:cNvPr id="3" name="Picture 2" descr="Text&#10;&#10;Description automatically generated">
            <a:extLst>
              <a:ext uri="{FF2B5EF4-FFF2-40B4-BE49-F238E27FC236}">
                <a16:creationId xmlns:a16="http://schemas.microsoft.com/office/drawing/2014/main" id="{3DB98AE6-9787-436C-1A97-BE7B27BEB216}"/>
              </a:ext>
            </a:extLst>
          </p:cNvPr>
          <p:cNvPicPr>
            <a:picLocks noChangeAspect="1"/>
          </p:cNvPicPr>
          <p:nvPr userDrawn="1"/>
        </p:nvPicPr>
        <p:blipFill>
          <a:blip r:embed="rId3"/>
          <a:stretch>
            <a:fillRect/>
          </a:stretch>
        </p:blipFill>
        <p:spPr>
          <a:xfrm>
            <a:off x="3701573" y="1140978"/>
            <a:ext cx="4788854" cy="1139746"/>
          </a:xfrm>
          <a:prstGeom prst="rect">
            <a:avLst/>
          </a:prstGeom>
        </p:spPr>
      </p:pic>
    </p:spTree>
    <p:extLst>
      <p:ext uri="{BB962C8B-B14F-4D97-AF65-F5344CB8AC3E}">
        <p14:creationId xmlns:p14="http://schemas.microsoft.com/office/powerpoint/2010/main" val="130172041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D431D76-8E42-4410-9B92-A4599DC3018C}"/>
              </a:ext>
            </a:extLst>
          </p:cNvPr>
          <p:cNvSpPr/>
          <p:nvPr userDrawn="1"/>
        </p:nvSpPr>
        <p:spPr>
          <a:xfrm>
            <a:off x="0" y="6087648"/>
            <a:ext cx="12192000" cy="770351"/>
          </a:xfrm>
          <a:prstGeom prst="rect">
            <a:avLst/>
          </a:prstGeom>
          <a:solidFill>
            <a:srgbClr val="00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F639037-CA1F-4FD3-8B11-73E111C69B1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4301" y="6176021"/>
            <a:ext cx="2541217" cy="599428"/>
          </a:xfrm>
          <a:prstGeom prst="rect">
            <a:avLst/>
          </a:prstGeom>
        </p:spPr>
      </p:pic>
      <p:sp>
        <p:nvSpPr>
          <p:cNvPr id="10" name="Rectangle 9">
            <a:extLst>
              <a:ext uri="{FF2B5EF4-FFF2-40B4-BE49-F238E27FC236}">
                <a16:creationId xmlns:a16="http://schemas.microsoft.com/office/drawing/2014/main" id="{6B50AD89-3673-429E-B1AB-2E33161FC2AA}"/>
              </a:ext>
            </a:extLst>
          </p:cNvPr>
          <p:cNvSpPr/>
          <p:nvPr userDrawn="1"/>
        </p:nvSpPr>
        <p:spPr>
          <a:xfrm>
            <a:off x="11520487" y="6232525"/>
            <a:ext cx="557213" cy="54292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824E8CE2-5C7C-411A-9C14-0C4E3C5CB4E0}" type="slidenum">
              <a:rPr lang="en-US" sz="1400" smtClean="0">
                <a:latin typeface="Franklin Gothic Heavy" panose="020B0903020102020204" pitchFamily="34" charset="0"/>
              </a:rPr>
              <a:t>‹#›</a:t>
            </a:fld>
            <a:endParaRPr lang="en-US" dirty="0">
              <a:latin typeface="Franklin Gothic Heavy" panose="020B0903020102020204" pitchFamily="34" charset="0"/>
            </a:endParaRPr>
          </a:p>
        </p:txBody>
      </p:sp>
    </p:spTree>
    <p:extLst>
      <p:ext uri="{BB962C8B-B14F-4D97-AF65-F5344CB8AC3E}">
        <p14:creationId xmlns:p14="http://schemas.microsoft.com/office/powerpoint/2010/main" val="41995219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tags" Target="../tags/tag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theme" Target="../theme/theme4.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19" Type="http://schemas.openxmlformats.org/officeDocument/2006/relationships/image" Target="../media/image5.svg"/><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image" Target="../media/image9.jpeg"/><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theme" Target="../theme/theme5.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image" Target="../media/image10.png"/><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6.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theme" Target="../theme/theme7.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18" Type="http://schemas.openxmlformats.org/officeDocument/2006/relationships/slideLayout" Target="../slideLayouts/slideLayout95.xml"/><Relationship Id="rId26" Type="http://schemas.openxmlformats.org/officeDocument/2006/relationships/slideLayout" Target="../slideLayouts/slideLayout103.xml"/><Relationship Id="rId39" Type="http://schemas.openxmlformats.org/officeDocument/2006/relationships/slideLayout" Target="../slideLayouts/slideLayout116.xml"/><Relationship Id="rId3" Type="http://schemas.openxmlformats.org/officeDocument/2006/relationships/slideLayout" Target="../slideLayouts/slideLayout80.xml"/><Relationship Id="rId21" Type="http://schemas.openxmlformats.org/officeDocument/2006/relationships/slideLayout" Target="../slideLayouts/slideLayout98.xml"/><Relationship Id="rId34" Type="http://schemas.openxmlformats.org/officeDocument/2006/relationships/slideLayout" Target="../slideLayouts/slideLayout111.xml"/><Relationship Id="rId42" Type="http://schemas.openxmlformats.org/officeDocument/2006/relationships/slideLayout" Target="../slideLayouts/slideLayout119.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17" Type="http://schemas.openxmlformats.org/officeDocument/2006/relationships/slideLayout" Target="../slideLayouts/slideLayout94.xml"/><Relationship Id="rId25" Type="http://schemas.openxmlformats.org/officeDocument/2006/relationships/slideLayout" Target="../slideLayouts/slideLayout102.xml"/><Relationship Id="rId33" Type="http://schemas.openxmlformats.org/officeDocument/2006/relationships/slideLayout" Target="../slideLayouts/slideLayout110.xml"/><Relationship Id="rId38" Type="http://schemas.openxmlformats.org/officeDocument/2006/relationships/slideLayout" Target="../slideLayouts/slideLayout115.xml"/><Relationship Id="rId2" Type="http://schemas.openxmlformats.org/officeDocument/2006/relationships/slideLayout" Target="../slideLayouts/slideLayout79.xml"/><Relationship Id="rId16" Type="http://schemas.openxmlformats.org/officeDocument/2006/relationships/slideLayout" Target="../slideLayouts/slideLayout93.xml"/><Relationship Id="rId20" Type="http://schemas.openxmlformats.org/officeDocument/2006/relationships/slideLayout" Target="../slideLayouts/slideLayout97.xml"/><Relationship Id="rId29" Type="http://schemas.openxmlformats.org/officeDocument/2006/relationships/slideLayout" Target="../slideLayouts/slideLayout106.xml"/><Relationship Id="rId41" Type="http://schemas.openxmlformats.org/officeDocument/2006/relationships/slideLayout" Target="../slideLayouts/slideLayout118.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24" Type="http://schemas.openxmlformats.org/officeDocument/2006/relationships/slideLayout" Target="../slideLayouts/slideLayout101.xml"/><Relationship Id="rId32" Type="http://schemas.openxmlformats.org/officeDocument/2006/relationships/slideLayout" Target="../slideLayouts/slideLayout109.xml"/><Relationship Id="rId37" Type="http://schemas.openxmlformats.org/officeDocument/2006/relationships/slideLayout" Target="../slideLayouts/slideLayout114.xml"/><Relationship Id="rId40" Type="http://schemas.openxmlformats.org/officeDocument/2006/relationships/slideLayout" Target="../slideLayouts/slideLayout117.xml"/><Relationship Id="rId5" Type="http://schemas.openxmlformats.org/officeDocument/2006/relationships/slideLayout" Target="../slideLayouts/slideLayout82.xml"/><Relationship Id="rId15" Type="http://schemas.openxmlformats.org/officeDocument/2006/relationships/slideLayout" Target="../slideLayouts/slideLayout92.xml"/><Relationship Id="rId23" Type="http://schemas.openxmlformats.org/officeDocument/2006/relationships/slideLayout" Target="../slideLayouts/slideLayout100.xml"/><Relationship Id="rId28" Type="http://schemas.openxmlformats.org/officeDocument/2006/relationships/slideLayout" Target="../slideLayouts/slideLayout105.xml"/><Relationship Id="rId36" Type="http://schemas.openxmlformats.org/officeDocument/2006/relationships/slideLayout" Target="../slideLayouts/slideLayout113.xml"/><Relationship Id="rId10" Type="http://schemas.openxmlformats.org/officeDocument/2006/relationships/slideLayout" Target="../slideLayouts/slideLayout87.xml"/><Relationship Id="rId19" Type="http://schemas.openxmlformats.org/officeDocument/2006/relationships/slideLayout" Target="../slideLayouts/slideLayout96.xml"/><Relationship Id="rId31" Type="http://schemas.openxmlformats.org/officeDocument/2006/relationships/slideLayout" Target="../slideLayouts/slideLayout108.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slideLayout" Target="../slideLayouts/slideLayout91.xml"/><Relationship Id="rId22" Type="http://schemas.openxmlformats.org/officeDocument/2006/relationships/slideLayout" Target="../slideLayouts/slideLayout99.xml"/><Relationship Id="rId27" Type="http://schemas.openxmlformats.org/officeDocument/2006/relationships/slideLayout" Target="../slideLayouts/slideLayout104.xml"/><Relationship Id="rId30" Type="http://schemas.openxmlformats.org/officeDocument/2006/relationships/slideLayout" Target="../slideLayouts/slideLayout107.xml"/><Relationship Id="rId35" Type="http://schemas.openxmlformats.org/officeDocument/2006/relationships/slideLayout" Target="../slideLayouts/slideLayout112.xml"/><Relationship Id="rId43"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7.xml"/><Relationship Id="rId13" Type="http://schemas.openxmlformats.org/officeDocument/2006/relationships/slideLayout" Target="../slideLayouts/slideLayout132.xml"/><Relationship Id="rId18" Type="http://schemas.openxmlformats.org/officeDocument/2006/relationships/slideLayout" Target="../slideLayouts/slideLayout137.xml"/><Relationship Id="rId3" Type="http://schemas.openxmlformats.org/officeDocument/2006/relationships/slideLayout" Target="../slideLayouts/slideLayout122.xml"/><Relationship Id="rId21" Type="http://schemas.openxmlformats.org/officeDocument/2006/relationships/slideLayout" Target="../slideLayouts/slideLayout140.xml"/><Relationship Id="rId7" Type="http://schemas.openxmlformats.org/officeDocument/2006/relationships/slideLayout" Target="../slideLayouts/slideLayout126.xml"/><Relationship Id="rId12" Type="http://schemas.openxmlformats.org/officeDocument/2006/relationships/slideLayout" Target="../slideLayouts/slideLayout131.xml"/><Relationship Id="rId17" Type="http://schemas.openxmlformats.org/officeDocument/2006/relationships/slideLayout" Target="../slideLayouts/slideLayout136.xml"/><Relationship Id="rId2" Type="http://schemas.openxmlformats.org/officeDocument/2006/relationships/slideLayout" Target="../slideLayouts/slideLayout121.xml"/><Relationship Id="rId16" Type="http://schemas.openxmlformats.org/officeDocument/2006/relationships/slideLayout" Target="../slideLayouts/slideLayout135.xml"/><Relationship Id="rId20" Type="http://schemas.openxmlformats.org/officeDocument/2006/relationships/slideLayout" Target="../slideLayouts/slideLayout139.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11" Type="http://schemas.openxmlformats.org/officeDocument/2006/relationships/slideLayout" Target="../slideLayouts/slideLayout130.xml"/><Relationship Id="rId5" Type="http://schemas.openxmlformats.org/officeDocument/2006/relationships/slideLayout" Target="../slideLayouts/slideLayout124.xml"/><Relationship Id="rId15" Type="http://schemas.openxmlformats.org/officeDocument/2006/relationships/slideLayout" Target="../slideLayouts/slideLayout134.xml"/><Relationship Id="rId23" Type="http://schemas.openxmlformats.org/officeDocument/2006/relationships/theme" Target="../theme/theme10.xml"/><Relationship Id="rId10" Type="http://schemas.openxmlformats.org/officeDocument/2006/relationships/slideLayout" Target="../slideLayouts/slideLayout129.xml"/><Relationship Id="rId19" Type="http://schemas.openxmlformats.org/officeDocument/2006/relationships/slideLayout" Target="../slideLayouts/slideLayout138.xml"/><Relationship Id="rId4" Type="http://schemas.openxmlformats.org/officeDocument/2006/relationships/slideLayout" Target="../slideLayouts/slideLayout123.xml"/><Relationship Id="rId9" Type="http://schemas.openxmlformats.org/officeDocument/2006/relationships/slideLayout" Target="../slideLayouts/slideLayout128.xml"/><Relationship Id="rId14" Type="http://schemas.openxmlformats.org/officeDocument/2006/relationships/slideLayout" Target="../slideLayouts/slideLayout133.xml"/><Relationship Id="rId22" Type="http://schemas.openxmlformats.org/officeDocument/2006/relationships/slideLayout" Target="../slideLayouts/slideLayout1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DDA3A35-BF47-C23D-93EA-CEBAF4ED13AF}"/>
              </a:ext>
            </a:extLst>
          </p:cNvPr>
          <p:cNvSpPr/>
          <p:nvPr userDrawn="1"/>
        </p:nvSpPr>
        <p:spPr>
          <a:xfrm>
            <a:off x="7421078" y="0"/>
            <a:ext cx="4770922" cy="6858000"/>
          </a:xfrm>
          <a:prstGeom prst="rect">
            <a:avLst/>
          </a:prstGeom>
          <a:solidFill>
            <a:srgbClr val="0B2C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0705C88-F03D-1632-5228-8D18A832B69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7421078" cy="6858000"/>
          </a:xfrm>
          <a:prstGeom prst="rect">
            <a:avLst/>
          </a:prstGeom>
        </p:spPr>
      </p:pic>
      <p:sp>
        <p:nvSpPr>
          <p:cNvPr id="11" name="Rectangle 10">
            <a:extLst>
              <a:ext uri="{FF2B5EF4-FFF2-40B4-BE49-F238E27FC236}">
                <a16:creationId xmlns:a16="http://schemas.microsoft.com/office/drawing/2014/main" id="{1730B2E1-5A0D-7744-1C3F-BDFEEC9F0965}"/>
              </a:ext>
            </a:extLst>
          </p:cNvPr>
          <p:cNvSpPr/>
          <p:nvPr userDrawn="1"/>
        </p:nvSpPr>
        <p:spPr>
          <a:xfrm>
            <a:off x="516555" y="1975714"/>
            <a:ext cx="6354891" cy="25424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v</a:t>
            </a:r>
          </a:p>
        </p:txBody>
      </p:sp>
      <p:pic>
        <p:nvPicPr>
          <p:cNvPr id="12" name="Picture 11">
            <a:extLst>
              <a:ext uri="{FF2B5EF4-FFF2-40B4-BE49-F238E27FC236}">
                <a16:creationId xmlns:a16="http://schemas.microsoft.com/office/drawing/2014/main" id="{8FEE0A8C-6F91-24C7-9724-6D1F3829C54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97238" y="2060459"/>
            <a:ext cx="6115628" cy="2173188"/>
          </a:xfrm>
          <a:prstGeom prst="rect">
            <a:avLst/>
          </a:prstGeom>
        </p:spPr>
      </p:pic>
    </p:spTree>
    <p:extLst>
      <p:ext uri="{BB962C8B-B14F-4D97-AF65-F5344CB8AC3E}">
        <p14:creationId xmlns:p14="http://schemas.microsoft.com/office/powerpoint/2010/main" val="554912781"/>
      </p:ext>
    </p:extLst>
  </p:cSld>
  <p:clrMap bg1="lt1" tx1="dk1" bg2="lt2" tx2="dk2" accent1="accent1" accent2="accent2" accent3="accent3" accent4="accent4" accent5="accent5" accent6="accent6" hlink="hlink" folHlink="folHlink"/>
  <p:sldLayoutIdLst>
    <p:sldLayoutId id="2147483651" r:id="rId1"/>
    <p:sldLayoutId id="2147483655"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891A899-0EFE-17E5-73AA-D3D382BD6ECE}"/>
              </a:ext>
            </a:extLst>
          </p:cNvPr>
          <p:cNvGrpSpPr/>
          <p:nvPr userDrawn="1"/>
        </p:nvGrpSpPr>
        <p:grpSpPr>
          <a:xfrm>
            <a:off x="-1" y="-10746"/>
            <a:ext cx="12192001" cy="6868746"/>
            <a:chOff x="-1" y="-10746"/>
            <a:chExt cx="12192001" cy="6868746"/>
          </a:xfrm>
        </p:grpSpPr>
        <p:pic>
          <p:nvPicPr>
            <p:cNvPr id="8" name="Picture 7">
              <a:extLst>
                <a:ext uri="{FF2B5EF4-FFF2-40B4-BE49-F238E27FC236}">
                  <a16:creationId xmlns:a16="http://schemas.microsoft.com/office/drawing/2014/main" id="{F3D10974-E995-C29D-9A9B-275A0A449E4E}"/>
                </a:ext>
              </a:extLst>
            </p:cNvPr>
            <p:cNvPicPr>
              <a:picLocks noChangeAspect="1"/>
            </p:cNvPicPr>
            <p:nvPr userDrawn="1"/>
          </p:nvPicPr>
          <p:blipFill>
            <a:blip r:embed="rId5">
              <a:extLst>
                <a:ext uri="{28A0092B-C50C-407E-A947-70E740481C1C}">
                  <a14:useLocalDpi xmlns:a14="http://schemas.microsoft.com/office/drawing/2010/main" val="0"/>
                </a:ext>
              </a:extLst>
            </a:blip>
            <a:srcRect b="3261"/>
            <a:stretch>
              <a:fillRect/>
            </a:stretch>
          </p:blipFill>
          <p:spPr>
            <a:xfrm>
              <a:off x="-1" y="228600"/>
              <a:ext cx="12182839" cy="6629400"/>
            </a:xfrm>
            <a:prstGeom prst="rect">
              <a:avLst/>
            </a:prstGeom>
          </p:spPr>
        </p:pic>
        <p:sp>
          <p:nvSpPr>
            <p:cNvPr id="9" name="Rectangle 8">
              <a:extLst>
                <a:ext uri="{FF2B5EF4-FFF2-40B4-BE49-F238E27FC236}">
                  <a16:creationId xmlns:a16="http://schemas.microsoft.com/office/drawing/2014/main" id="{8AEEAA20-9826-D7DF-D860-ABB012143094}"/>
                </a:ext>
              </a:extLst>
            </p:cNvPr>
            <p:cNvSpPr/>
            <p:nvPr userDrawn="1"/>
          </p:nvSpPr>
          <p:spPr>
            <a:xfrm>
              <a:off x="-1" y="-10746"/>
              <a:ext cx="12192001" cy="2673264"/>
            </a:xfrm>
            <a:prstGeom prst="rect">
              <a:avLst/>
            </a:prstGeom>
            <a:solidFill>
              <a:srgbClr val="0B2C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a:extLst>
              <a:ext uri="{FF2B5EF4-FFF2-40B4-BE49-F238E27FC236}">
                <a16:creationId xmlns:a16="http://schemas.microsoft.com/office/drawing/2014/main" id="{CC18DDE6-3D2E-7A61-0102-895D926CDE7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60686" y="169396"/>
            <a:ext cx="2838853" cy="1009369"/>
          </a:xfrm>
          <a:prstGeom prst="rect">
            <a:avLst/>
          </a:prstGeom>
        </p:spPr>
      </p:pic>
    </p:spTree>
    <p:extLst>
      <p:ext uri="{BB962C8B-B14F-4D97-AF65-F5344CB8AC3E}">
        <p14:creationId xmlns:p14="http://schemas.microsoft.com/office/powerpoint/2010/main" val="4080571900"/>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891A899-0EFE-17E5-73AA-D3D382BD6ECE}"/>
              </a:ext>
            </a:extLst>
          </p:cNvPr>
          <p:cNvGrpSpPr/>
          <p:nvPr userDrawn="1"/>
        </p:nvGrpSpPr>
        <p:grpSpPr>
          <a:xfrm>
            <a:off x="-1" y="-10746"/>
            <a:ext cx="12192001" cy="6868746"/>
            <a:chOff x="-1" y="-10746"/>
            <a:chExt cx="12192001" cy="6868746"/>
          </a:xfrm>
        </p:grpSpPr>
        <p:pic>
          <p:nvPicPr>
            <p:cNvPr id="8" name="Picture 7">
              <a:extLst>
                <a:ext uri="{FF2B5EF4-FFF2-40B4-BE49-F238E27FC236}">
                  <a16:creationId xmlns:a16="http://schemas.microsoft.com/office/drawing/2014/main" id="{F3D10974-E995-C29D-9A9B-275A0A449E4E}"/>
                </a:ext>
              </a:extLst>
            </p:cNvPr>
            <p:cNvPicPr>
              <a:picLocks noChangeAspect="1"/>
            </p:cNvPicPr>
            <p:nvPr userDrawn="1"/>
          </p:nvPicPr>
          <p:blipFill>
            <a:blip r:embed="rId5">
              <a:extLst>
                <a:ext uri="{28A0092B-C50C-407E-A947-70E740481C1C}">
                  <a14:useLocalDpi xmlns:a14="http://schemas.microsoft.com/office/drawing/2010/main" val="0"/>
                </a:ext>
              </a:extLst>
            </a:blip>
            <a:srcRect b="3261"/>
            <a:stretch>
              <a:fillRect/>
            </a:stretch>
          </p:blipFill>
          <p:spPr>
            <a:xfrm>
              <a:off x="-1" y="228600"/>
              <a:ext cx="12182839" cy="6629400"/>
            </a:xfrm>
            <a:prstGeom prst="rect">
              <a:avLst/>
            </a:prstGeom>
          </p:spPr>
        </p:pic>
        <p:sp>
          <p:nvSpPr>
            <p:cNvPr id="9" name="Rectangle 8">
              <a:extLst>
                <a:ext uri="{FF2B5EF4-FFF2-40B4-BE49-F238E27FC236}">
                  <a16:creationId xmlns:a16="http://schemas.microsoft.com/office/drawing/2014/main" id="{8AEEAA20-9826-D7DF-D860-ABB012143094}"/>
                </a:ext>
              </a:extLst>
            </p:cNvPr>
            <p:cNvSpPr/>
            <p:nvPr userDrawn="1"/>
          </p:nvSpPr>
          <p:spPr>
            <a:xfrm>
              <a:off x="-1" y="-10746"/>
              <a:ext cx="12192001" cy="2673264"/>
            </a:xfrm>
            <a:prstGeom prst="rect">
              <a:avLst/>
            </a:prstGeom>
            <a:solidFill>
              <a:srgbClr val="0B2C3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 name="Picture 1">
            <a:extLst>
              <a:ext uri="{FF2B5EF4-FFF2-40B4-BE49-F238E27FC236}">
                <a16:creationId xmlns:a16="http://schemas.microsoft.com/office/drawing/2014/main" id="{CC18DDE6-3D2E-7A61-0102-895D926CDE7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418572" y="5540310"/>
            <a:ext cx="2580775" cy="917608"/>
          </a:xfrm>
          <a:prstGeom prst="rect">
            <a:avLst/>
          </a:prstGeom>
        </p:spPr>
      </p:pic>
    </p:spTree>
    <p:extLst>
      <p:ext uri="{BB962C8B-B14F-4D97-AF65-F5344CB8AC3E}">
        <p14:creationId xmlns:p14="http://schemas.microsoft.com/office/powerpoint/2010/main" val="23577217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bwMode="gray">
          <a:xfrm>
            <a:off x="457319" y="1690689"/>
            <a:ext cx="11285375" cy="3703637"/>
          </a:xfrm>
          <a:prstGeom prst="rect">
            <a:avLst/>
          </a:prstGeom>
        </p:spPr>
        <p:txBody>
          <a:bodyPr vert="horz" lIns="45720" tIns="45720" rIns="4572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bwMode="gray">
          <a:xfrm>
            <a:off x="457319" y="457200"/>
            <a:ext cx="11285377" cy="890588"/>
          </a:xfrm>
          <a:prstGeom prst="rect">
            <a:avLst/>
          </a:prstGeom>
        </p:spPr>
        <p:txBody>
          <a:bodyPr vert="horz" lIns="0" tIns="0" rIns="0" bIns="45720" rtlCol="0" anchor="t" anchorCtr="0">
            <a:noAutofit/>
          </a:bodyPr>
          <a:lstStyle/>
          <a:p>
            <a:pPr lvl="0"/>
            <a:r>
              <a:rPr lang="en-US" dirty="0"/>
              <a:t>Click to edit Master title style</a:t>
            </a:r>
          </a:p>
        </p:txBody>
      </p:sp>
      <p:sp>
        <p:nvSpPr>
          <p:cNvPr id="11" name="Slide Number Placeholder 5">
            <a:extLst>
              <a:ext uri="{FF2B5EF4-FFF2-40B4-BE49-F238E27FC236}">
                <a16:creationId xmlns:a16="http://schemas.microsoft.com/office/drawing/2014/main" id="{146C14D5-25B9-40A9-A7B3-25F17FEDDC36}"/>
              </a:ext>
            </a:extLst>
          </p:cNvPr>
          <p:cNvSpPr txBox="1">
            <a:spLocks/>
          </p:cNvSpPr>
          <p:nvPr/>
        </p:nvSpPr>
        <p:spPr bwMode="gray">
          <a:xfrm>
            <a:off x="11466324" y="6303596"/>
            <a:ext cx="276370" cy="335382"/>
          </a:xfrm>
          <a:prstGeom prst="rect">
            <a:avLst/>
          </a:prstGeom>
        </p:spPr>
        <p:txBody>
          <a:bodyPr wrap="square" lIns="0" tIns="0" rIns="0" bIns="0" anchor="b" anchorCtr="0"/>
          <a:lstStyle>
            <a:defPPr>
              <a:defRPr lang="en-US"/>
            </a:defPPr>
            <a:lvl1pPr marL="0" algn="r" defTabSz="914400" rtl="0" eaLnBrk="1" fontAlgn="base" latinLnBrk="0" hangingPunct="1">
              <a:lnSpc>
                <a:spcPct val="90000"/>
              </a:lnSpc>
              <a:spcBef>
                <a:spcPct val="0"/>
              </a:spcBef>
              <a:spcAft>
                <a:spcPct val="0"/>
              </a:spcAft>
              <a:defRPr lang="en-US" sz="900" b="0" kern="1200" smtClean="0">
                <a:solidFill>
                  <a:schemeClr val="tx1">
                    <a:lumMod val="75000"/>
                    <a:lumOff val="25000"/>
                  </a:schemeClr>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5C0926A-889A-463A-A5EA-682F15689EEF}" type="slidenum">
              <a:rPr lang="en-US" sz="800" smtClean="0">
                <a:solidFill>
                  <a:srgbClr val="A1AAB1"/>
                </a:solidFill>
                <a:latin typeface="+mn-lt"/>
              </a:rPr>
              <a:pPr/>
              <a:t>‹#›</a:t>
            </a:fld>
            <a:endParaRPr lang="en-US" sz="800" dirty="0">
              <a:solidFill>
                <a:srgbClr val="A1AAB1"/>
              </a:solidFill>
              <a:latin typeface="+mn-lt"/>
            </a:endParaRPr>
          </a:p>
        </p:txBody>
      </p:sp>
      <p:pic>
        <p:nvPicPr>
          <p:cNvPr id="17" name="Graphic 16">
            <a:extLst>
              <a:ext uri="{FF2B5EF4-FFF2-40B4-BE49-F238E27FC236}">
                <a16:creationId xmlns:a16="http://schemas.microsoft.com/office/drawing/2014/main" id="{61BEDEBE-226F-DC98-0EFB-1E55E93BD141}"/>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19"/>
              </a:ext>
            </a:extLst>
          </a:blip>
          <a:stretch>
            <a:fillRect/>
          </a:stretch>
        </p:blipFill>
        <p:spPr>
          <a:xfrm>
            <a:off x="448172" y="6474860"/>
            <a:ext cx="1820130" cy="137333"/>
          </a:xfrm>
          <a:prstGeom prst="rect">
            <a:avLst/>
          </a:prstGeom>
        </p:spPr>
      </p:pic>
    </p:spTree>
    <p:custDataLst>
      <p:tags r:id="rId18"/>
    </p:custDataLst>
    <p:extLst>
      <p:ext uri="{BB962C8B-B14F-4D97-AF65-F5344CB8AC3E}">
        <p14:creationId xmlns:p14="http://schemas.microsoft.com/office/powerpoint/2010/main" val="2298143852"/>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hf sldNum="0" hdr="0" ftr="0" dt="0"/>
  <p:txStyles>
    <p:titleStyle>
      <a:lvl1pPr algn="l" defTabSz="914400" rtl="0" eaLnBrk="1" latinLnBrk="0" hangingPunct="1">
        <a:lnSpc>
          <a:spcPct val="100000"/>
        </a:lnSpc>
        <a:spcBef>
          <a:spcPts val="0"/>
        </a:spcBef>
        <a:buNone/>
        <a:defRPr lang="en-US" sz="2650" b="0" kern="1200" spc="-50" dirty="0">
          <a:solidFill>
            <a:schemeClr val="accent2"/>
          </a:solidFill>
          <a:latin typeface="+mj-lt"/>
          <a:ea typeface="+mj-ea"/>
          <a:cs typeface="+mj-cs"/>
        </a:defRPr>
      </a:lvl1pPr>
    </p:titleStyle>
    <p:bodyStyle>
      <a:lvl1pPr marL="228600" indent="-228600" algn="l" defTabSz="914400" rtl="0" eaLnBrk="1" latinLnBrk="0" hangingPunct="1">
        <a:lnSpc>
          <a:spcPct val="110000"/>
        </a:lnSpc>
        <a:spcBef>
          <a:spcPts val="1000"/>
        </a:spcBef>
        <a:buClrTx/>
        <a:buSzPct val="100000"/>
        <a:buFont typeface="Arial" panose="020B0604020202020204" pitchFamily="34" charset="0"/>
        <a:buChar char="•"/>
        <a:defRPr lang="en-US" sz="1400" kern="1200" spc="-20" dirty="0" smtClean="0">
          <a:solidFill>
            <a:schemeClr val="tx2">
              <a:lumMod val="25000"/>
            </a:schemeClr>
          </a:solidFill>
          <a:latin typeface="+mn-lt"/>
          <a:ea typeface="+mn-ea"/>
          <a:cs typeface="+mn-cs"/>
        </a:defRPr>
      </a:lvl1pPr>
      <a:lvl2pPr marL="457200" indent="-169863" algn="l" defTabSz="914400" rtl="0" eaLnBrk="1" latinLnBrk="0" hangingPunct="1">
        <a:lnSpc>
          <a:spcPct val="90000"/>
        </a:lnSpc>
        <a:spcBef>
          <a:spcPts val="300"/>
        </a:spcBef>
        <a:buClrTx/>
        <a:buFont typeface="System Font Regular"/>
        <a:buChar char="‣"/>
        <a:defRPr sz="1300" kern="1200" spc="-20">
          <a:solidFill>
            <a:schemeClr val="tx2">
              <a:lumMod val="25000"/>
            </a:schemeClr>
          </a:solidFill>
          <a:latin typeface="+mn-lt"/>
          <a:ea typeface="+mn-ea"/>
          <a:cs typeface="+mn-cs"/>
        </a:defRPr>
      </a:lvl2pPr>
      <a:lvl3pPr marL="685800" indent="-171450" algn="l" defTabSz="914400" rtl="0" eaLnBrk="1" latinLnBrk="0" hangingPunct="1">
        <a:lnSpc>
          <a:spcPct val="90000"/>
        </a:lnSpc>
        <a:spcBef>
          <a:spcPts val="300"/>
        </a:spcBef>
        <a:buClrTx/>
        <a:buFont typeface="Arial" panose="020B0604020202020204" pitchFamily="34" charset="0"/>
        <a:buChar char="•"/>
        <a:defRPr sz="1100" kern="1200" spc="-20">
          <a:solidFill>
            <a:schemeClr val="tx2">
              <a:lumMod val="25000"/>
            </a:schemeClr>
          </a:solidFill>
          <a:latin typeface="+mn-lt"/>
          <a:ea typeface="+mn-ea"/>
          <a:cs typeface="+mn-cs"/>
        </a:defRPr>
      </a:lvl3pPr>
      <a:lvl4pPr marL="914400" indent="-171450" algn="l" defTabSz="914400" rtl="0" eaLnBrk="1" latinLnBrk="0" hangingPunct="1">
        <a:lnSpc>
          <a:spcPct val="90000"/>
        </a:lnSpc>
        <a:spcBef>
          <a:spcPts val="200"/>
        </a:spcBef>
        <a:buClrTx/>
        <a:buFont typeface="Arial" panose="020B0604020202020204" pitchFamily="34" charset="0"/>
        <a:buChar char="•"/>
        <a:defRPr sz="1000" kern="1200" spc="-20">
          <a:solidFill>
            <a:schemeClr val="tx2">
              <a:lumMod val="25000"/>
            </a:schemeClr>
          </a:solidFill>
          <a:latin typeface="+mn-lt"/>
          <a:ea typeface="+mn-ea"/>
          <a:cs typeface="+mn-cs"/>
        </a:defRPr>
      </a:lvl4pPr>
      <a:lvl5pPr marL="1089025" indent="-114300" algn="l" defTabSz="914400" rtl="0" eaLnBrk="1" latinLnBrk="0" hangingPunct="1">
        <a:lnSpc>
          <a:spcPct val="90000"/>
        </a:lnSpc>
        <a:spcBef>
          <a:spcPts val="100"/>
        </a:spcBef>
        <a:buClrTx/>
        <a:buFont typeface="Arial" panose="020B0604020202020204" pitchFamily="34" charset="0"/>
        <a:buChar char="•"/>
        <a:defRPr sz="950" kern="1200" spc="-20">
          <a:solidFill>
            <a:schemeClr val="tx2">
              <a:lumMod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67">
          <p15:clr>
            <a:srgbClr val="BAAD7D"/>
          </p15:clr>
        </p15:guide>
        <p15:guide id="68" pos="7678">
          <p15:clr>
            <a:srgbClr val="BAAD7D"/>
          </p15:clr>
        </p15:guide>
        <p15:guide id="69" pos="288">
          <p15:clr>
            <a:srgbClr val="BAAD7D"/>
          </p15:clr>
        </p15:guide>
        <p15:guide id="70" pos="1901">
          <p15:clr>
            <a:srgbClr val="BAAD7D"/>
          </p15:clr>
        </p15:guide>
        <p15:guide id="71" pos="2117">
          <p15:clr>
            <a:srgbClr val="BAAD7D"/>
          </p15:clr>
        </p15:guide>
        <p15:guide id="72" pos="3731">
          <p15:clr>
            <a:srgbClr val="BAAD7D"/>
          </p15:clr>
        </p15:guide>
        <p15:guide id="73" pos="3947">
          <p15:clr>
            <a:srgbClr val="BAAD7D"/>
          </p15:clr>
        </p15:guide>
        <p15:guide id="74" pos="5560">
          <p15:clr>
            <a:srgbClr val="BAAD7D"/>
          </p15:clr>
        </p15:guide>
        <p15:guide id="75" pos="5776">
          <p15:clr>
            <a:srgbClr val="BAAD7D"/>
          </p15:clr>
        </p15:guide>
        <p15:guide id="76" pos="7390">
          <p15:clr>
            <a:srgbClr val="BAAD7D"/>
          </p15:clr>
        </p15:guide>
        <p15:guide id="77" orient="horz">
          <p15:clr>
            <a:srgbClr val="BAAD7D"/>
          </p15:clr>
        </p15:guide>
        <p15:guide id="78" orient="horz" pos="4320">
          <p15:clr>
            <a:srgbClr val="BAAD7D"/>
          </p15:clr>
        </p15:guide>
        <p15:guide id="79" orient="horz" pos="288">
          <p15:clr>
            <a:srgbClr val="BAAD7D"/>
          </p15:clr>
        </p15:guide>
        <p15:guide id="80" orient="horz" pos="849">
          <p15:clr>
            <a:srgbClr val="BAAD7D"/>
          </p15:clr>
        </p15:guide>
        <p15:guide id="81" orient="horz" pos="1065">
          <p15:clr>
            <a:srgbClr val="BAAD7D"/>
          </p15:clr>
        </p15:guide>
        <p15:guide id="82" orient="horz" pos="1627">
          <p15:clr>
            <a:srgbClr val="BAAD7D"/>
          </p15:clr>
        </p15:guide>
        <p15:guide id="83" orient="horz" pos="1843">
          <p15:clr>
            <a:srgbClr val="BAAD7D"/>
          </p15:clr>
        </p15:guide>
        <p15:guide id="84" orient="horz" pos="2404">
          <p15:clr>
            <a:srgbClr val="BAAD7D"/>
          </p15:clr>
        </p15:guide>
        <p15:guide id="85" orient="horz" pos="2620">
          <p15:clr>
            <a:srgbClr val="BAAD7D"/>
          </p15:clr>
        </p15:guide>
        <p15:guide id="86" orient="horz" pos="3182">
          <p15:clr>
            <a:srgbClr val="BAAD7D"/>
          </p15:clr>
        </p15:guide>
        <p15:guide id="87" orient="horz" pos="3398">
          <p15:clr>
            <a:srgbClr val="BAAD7D"/>
          </p15:clr>
        </p15:guide>
        <p15:guide id="88" orient="horz" pos="3960">
          <p15:clr>
            <a:srgbClr val="BAAD7D"/>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109E027-4162-A447-B676-E37BDB645317}"/>
              </a:ext>
            </a:extLst>
          </p:cNvPr>
          <p:cNvPicPr>
            <a:picLocks noChangeAspect="1"/>
          </p:cNvPicPr>
          <p:nvPr userDrawn="1"/>
        </p:nvPicPr>
        <p:blipFill>
          <a:blip r:embed="rId18"/>
          <a:stretch>
            <a:fillRect/>
          </a:stretch>
        </p:blipFill>
        <p:spPr>
          <a:xfrm>
            <a:off x="1" y="-20676"/>
            <a:ext cx="12228755" cy="6878675"/>
          </a:xfrm>
          <a:prstGeom prst="rect">
            <a:avLst/>
          </a:prstGeom>
        </p:spPr>
      </p:pic>
      <p:sp>
        <p:nvSpPr>
          <p:cNvPr id="2" name="Title Placeholder 1">
            <a:extLst>
              <a:ext uri="{FF2B5EF4-FFF2-40B4-BE49-F238E27FC236}">
                <a16:creationId xmlns:a16="http://schemas.microsoft.com/office/drawing/2014/main" id="{FD67F87D-AA19-684D-A4FA-0E8FCBD54F52}"/>
              </a:ext>
            </a:extLst>
          </p:cNvPr>
          <p:cNvSpPr>
            <a:spLocks noGrp="1"/>
          </p:cNvSpPr>
          <p:nvPr>
            <p:ph type="title"/>
          </p:nvPr>
        </p:nvSpPr>
        <p:spPr>
          <a:xfrm>
            <a:off x="838200" y="366186"/>
            <a:ext cx="10515600" cy="132503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76AC77-7C9E-E643-8D5F-8A011059111B}"/>
              </a:ext>
            </a:extLst>
          </p:cNvPr>
          <p:cNvSpPr>
            <a:spLocks noGrp="1"/>
          </p:cNvSpPr>
          <p:nvPr>
            <p:ph type="body" idx="1"/>
          </p:nvPr>
        </p:nvSpPr>
        <p:spPr>
          <a:xfrm>
            <a:off x="838200" y="1826684"/>
            <a:ext cx="10515600" cy="434974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E95CDF-AF75-A443-90B2-681839E85D7E}"/>
              </a:ext>
            </a:extLst>
          </p:cNvPr>
          <p:cNvSpPr>
            <a:spLocks noGrp="1"/>
          </p:cNvSpPr>
          <p:nvPr>
            <p:ph type="dt" sz="half" idx="2"/>
          </p:nvPr>
        </p:nvSpPr>
        <p:spPr>
          <a:xfrm>
            <a:off x="838200" y="6356353"/>
            <a:ext cx="2743200" cy="366183"/>
          </a:xfrm>
          <a:prstGeom prst="rect">
            <a:avLst/>
          </a:prstGeom>
        </p:spPr>
        <p:txBody>
          <a:bodyPr vert="horz" lIns="91440" tIns="45720" rIns="91440" bIns="45720" rtlCol="0" anchor="ctr"/>
          <a:lstStyle>
            <a:lvl1pPr algn="l">
              <a:defRPr sz="1200">
                <a:solidFill>
                  <a:schemeClr val="tx1">
                    <a:tint val="75000"/>
                  </a:schemeClr>
                </a:solidFill>
              </a:defRPr>
            </a:lvl1pPr>
          </a:lstStyle>
          <a:p>
            <a:fld id="{A91B2B47-504C-7144-AE39-B9AFAEFC1BB2}" type="datetimeFigureOut">
              <a:rPr lang="en-US" smtClean="0"/>
              <a:t>9/9/2026</a:t>
            </a:fld>
            <a:endParaRPr lang="en-US"/>
          </a:p>
        </p:txBody>
      </p:sp>
      <p:sp>
        <p:nvSpPr>
          <p:cNvPr id="5" name="Footer Placeholder 4">
            <a:extLst>
              <a:ext uri="{FF2B5EF4-FFF2-40B4-BE49-F238E27FC236}">
                <a16:creationId xmlns:a16="http://schemas.microsoft.com/office/drawing/2014/main" id="{779215A8-CECB-604D-B68C-699EF16895EC}"/>
              </a:ext>
            </a:extLst>
          </p:cNvPr>
          <p:cNvSpPr>
            <a:spLocks noGrp="1"/>
          </p:cNvSpPr>
          <p:nvPr>
            <p:ph type="ftr" sz="quarter" idx="3"/>
          </p:nvPr>
        </p:nvSpPr>
        <p:spPr>
          <a:xfrm>
            <a:off x="4038600" y="6356353"/>
            <a:ext cx="4114800" cy="36618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4A32A4A-2138-B546-B765-AA43D7100C98}"/>
              </a:ext>
            </a:extLst>
          </p:cNvPr>
          <p:cNvSpPr>
            <a:spLocks noGrp="1"/>
          </p:cNvSpPr>
          <p:nvPr>
            <p:ph type="sldNum" sz="quarter" idx="4"/>
          </p:nvPr>
        </p:nvSpPr>
        <p:spPr>
          <a:xfrm>
            <a:off x="8610600" y="6356353"/>
            <a:ext cx="2743200" cy="366183"/>
          </a:xfrm>
          <a:prstGeom prst="rect">
            <a:avLst/>
          </a:prstGeom>
        </p:spPr>
        <p:txBody>
          <a:bodyPr vert="horz" lIns="91440" tIns="45720" rIns="91440" bIns="45720" rtlCol="0" anchor="ctr"/>
          <a:lstStyle>
            <a:lvl1pPr algn="r">
              <a:defRPr sz="1200">
                <a:solidFill>
                  <a:schemeClr val="bg1"/>
                </a:solidFill>
              </a:defRPr>
            </a:lvl1pPr>
          </a:lstStyle>
          <a:p>
            <a:fld id="{841C5EC6-35AE-1C4B-B075-1882500CA28B}" type="slidenum">
              <a:rPr lang="en-US" smtClean="0"/>
              <a:pPr/>
              <a:t>‹#›</a:t>
            </a:fld>
            <a:endParaRPr lang="en-US"/>
          </a:p>
        </p:txBody>
      </p:sp>
      <p:pic>
        <p:nvPicPr>
          <p:cNvPr id="8" name="Picture 7" descr="NIST logo icon&#10;">
            <a:extLst>
              <a:ext uri="{FF2B5EF4-FFF2-40B4-BE49-F238E27FC236}">
                <a16:creationId xmlns:a16="http://schemas.microsoft.com/office/drawing/2014/main" id="{CA429E65-8BB8-214F-9AE1-D017EED1F018}"/>
              </a:ext>
            </a:extLst>
          </p:cNvPr>
          <p:cNvPicPr>
            <a:picLocks noChangeAspect="1"/>
          </p:cNvPicPr>
          <p:nvPr userDrawn="1"/>
        </p:nvPicPr>
        <p:blipFill>
          <a:blip r:embed="rId19">
            <a:biLevel thresh="25000"/>
            <a:extLst>
              <a:ext uri="{28A0092B-C50C-407E-A947-70E740481C1C}">
                <a14:useLocalDpi xmlns:a14="http://schemas.microsoft.com/office/drawing/2010/main" val="0"/>
              </a:ext>
            </a:extLst>
          </a:blip>
          <a:stretch>
            <a:fillRect/>
          </a:stretch>
        </p:blipFill>
        <p:spPr>
          <a:xfrm>
            <a:off x="838203" y="6356351"/>
            <a:ext cx="1165908" cy="333664"/>
          </a:xfrm>
          <a:prstGeom prst="rect">
            <a:avLst/>
          </a:prstGeom>
        </p:spPr>
      </p:pic>
    </p:spTree>
    <p:extLst>
      <p:ext uri="{BB962C8B-B14F-4D97-AF65-F5344CB8AC3E}">
        <p14:creationId xmlns:p14="http://schemas.microsoft.com/office/powerpoint/2010/main" val="310494158"/>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Lst>
  <p:txStyles>
    <p:titleStyle>
      <a:lvl1pPr algn="l" defTabSz="914377" rtl="0" eaLnBrk="1" latinLnBrk="0" hangingPunct="1">
        <a:lnSpc>
          <a:spcPct val="90000"/>
        </a:lnSpc>
        <a:spcBef>
          <a:spcPct val="0"/>
        </a:spcBef>
        <a:buNone/>
        <a:defRPr sz="5867" kern="1200">
          <a:solidFill>
            <a:schemeClr val="bg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68580" tIns="34290" rIns="68580" bIns="34290" rtlCol="0" anchor="ctr">
            <a:normAutofit/>
          </a:bodyPr>
          <a:lstStyle/>
          <a:p>
            <a:r>
              <a:rPr lang="en-US"/>
              <a:t>Click to edit Master title style</a:t>
            </a:r>
          </a:p>
        </p:txBody>
      </p:sp>
      <p:sp>
        <p:nvSpPr>
          <p:cNvPr id="3" name="Text Placeholder 2"/>
          <p:cNvSpPr>
            <a:spLocks noGrp="1"/>
          </p:cNvSpPr>
          <p:nvPr>
            <p:ph type="body" idx="1"/>
          </p:nvPr>
        </p:nvSpPr>
        <p:spPr>
          <a:xfrm>
            <a:off x="609600" y="1600205"/>
            <a:ext cx="10972800" cy="4525963"/>
          </a:xfrm>
          <a:prstGeom prst="rect">
            <a:avLst/>
          </a:prstGeom>
        </p:spPr>
        <p:txBody>
          <a:bodyPr vert="horz" lIns="68580" tIns="34290" rIns="68580" bIns="3429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6"/>
            <a:ext cx="2844800" cy="365125"/>
          </a:xfrm>
          <a:prstGeom prst="rect">
            <a:avLst/>
          </a:prstGeom>
        </p:spPr>
        <p:txBody>
          <a:bodyPr vert="horz" lIns="68580" tIns="34290" rIns="68580" bIns="34290" rtlCol="0" anchor="ctr"/>
          <a:lstStyle>
            <a:lvl1pPr algn="l">
              <a:defRPr sz="1200">
                <a:solidFill>
                  <a:schemeClr val="tx1">
                    <a:tint val="75000"/>
                  </a:schemeClr>
                </a:solidFill>
              </a:defRPr>
            </a:lvl1pPr>
          </a:lstStyle>
          <a:p>
            <a:fld id="{4E443F10-99C5-4805-8E7D-9F03F5F31530}" type="datetime1">
              <a:rPr lang="en-US" smtClean="0"/>
              <a:t>9/9/2026</a:t>
            </a:fld>
            <a:endParaRPr lang="en-US" dirty="0"/>
          </a:p>
        </p:txBody>
      </p:sp>
      <p:sp>
        <p:nvSpPr>
          <p:cNvPr id="5" name="Footer Placeholder 4"/>
          <p:cNvSpPr>
            <a:spLocks noGrp="1"/>
          </p:cNvSpPr>
          <p:nvPr>
            <p:ph type="ftr" sz="quarter" idx="3"/>
          </p:nvPr>
        </p:nvSpPr>
        <p:spPr>
          <a:xfrm>
            <a:off x="4165600" y="6356356"/>
            <a:ext cx="3860800" cy="365125"/>
          </a:xfrm>
          <a:prstGeom prst="rect">
            <a:avLst/>
          </a:prstGeom>
        </p:spPr>
        <p:txBody>
          <a:bodyPr vert="horz" lIns="68580" tIns="34290" rIns="68580" bIns="34290" rtlCol="0" anchor="ctr"/>
          <a:lstStyle>
            <a:lvl1pPr algn="ctr">
              <a:defRPr sz="1200">
                <a:solidFill>
                  <a:schemeClr val="tx1">
                    <a:tint val="75000"/>
                  </a:schemeClr>
                </a:solidFill>
              </a:defRPr>
            </a:lvl1pPr>
          </a:lstStyle>
          <a:p>
            <a:r>
              <a:rPr lang="en-US"/>
              <a:t>www.fda.gov</a:t>
            </a:r>
            <a:endParaRPr lang="en-US" dirty="0"/>
          </a:p>
        </p:txBody>
      </p:sp>
      <p:sp>
        <p:nvSpPr>
          <p:cNvPr id="6" name="Slide Number Placeholder 5"/>
          <p:cNvSpPr>
            <a:spLocks noGrp="1"/>
          </p:cNvSpPr>
          <p:nvPr>
            <p:ph type="sldNum" sz="quarter" idx="4"/>
          </p:nvPr>
        </p:nvSpPr>
        <p:spPr>
          <a:xfrm>
            <a:off x="8737600" y="6356356"/>
            <a:ext cx="2844800" cy="365125"/>
          </a:xfrm>
          <a:prstGeom prst="rect">
            <a:avLst/>
          </a:prstGeom>
        </p:spPr>
        <p:txBody>
          <a:bodyPr vert="horz" lIns="68580" tIns="34290" rIns="68580" bIns="34290" rtlCol="0" anchor="ctr"/>
          <a:lstStyle>
            <a:lvl1pPr algn="r">
              <a:defRPr sz="1200">
                <a:solidFill>
                  <a:schemeClr val="tx1">
                    <a:tint val="75000"/>
                  </a:schemeClr>
                </a:solidFill>
              </a:defRPr>
            </a:lvl1pPr>
          </a:lstStyle>
          <a:p>
            <a:fld id="{7D871F5F-C8AF-484B-B19A-A0CBCE8C7764}" type="slidenum">
              <a:rPr lang="en-US" smtClean="0"/>
              <a:t>‹#›</a:t>
            </a:fld>
            <a:endParaRPr lang="en-US" dirty="0"/>
          </a:p>
        </p:txBody>
      </p:sp>
    </p:spTree>
    <p:extLst>
      <p:ext uri="{BB962C8B-B14F-4D97-AF65-F5344CB8AC3E}">
        <p14:creationId xmlns:p14="http://schemas.microsoft.com/office/powerpoint/2010/main" val="3311931195"/>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hf hdr="0" dt="0"/>
  <p:txStyles>
    <p:titleStyle>
      <a:lvl1pPr algn="ctr" defTabSz="457178" rtl="0" eaLnBrk="1" latinLnBrk="0" hangingPunct="1">
        <a:spcBef>
          <a:spcPct val="0"/>
        </a:spcBef>
        <a:buNone/>
        <a:defRPr sz="4400" kern="1200">
          <a:solidFill>
            <a:schemeClr val="tx1"/>
          </a:solidFill>
          <a:latin typeface="+mj-lt"/>
          <a:ea typeface="+mj-ea"/>
          <a:cs typeface="+mj-cs"/>
        </a:defRPr>
      </a:lvl1pPr>
    </p:titleStyle>
    <p:bodyStyle>
      <a:lvl1pPr marL="342882" indent="-342882" algn="l" defTabSz="457178" rtl="0" eaLnBrk="1" latinLnBrk="0" hangingPunct="1">
        <a:spcBef>
          <a:spcPct val="20000"/>
        </a:spcBef>
        <a:buFont typeface="Arial"/>
        <a:buChar char="•"/>
        <a:defRPr sz="3200" kern="1200">
          <a:solidFill>
            <a:schemeClr val="tx1"/>
          </a:solidFill>
          <a:latin typeface="+mn-lt"/>
          <a:ea typeface="+mn-ea"/>
          <a:cs typeface="+mn-cs"/>
        </a:defRPr>
      </a:lvl1pPr>
      <a:lvl2pPr marL="742913" indent="-285737" algn="l" defTabSz="457178" rtl="0" eaLnBrk="1" latinLnBrk="0" hangingPunct="1">
        <a:spcBef>
          <a:spcPct val="20000"/>
        </a:spcBef>
        <a:buFont typeface="Arial"/>
        <a:buChar char="–"/>
        <a:defRPr sz="2800" kern="1200">
          <a:solidFill>
            <a:schemeClr val="tx1"/>
          </a:solidFill>
          <a:latin typeface="+mn-lt"/>
          <a:ea typeface="+mn-ea"/>
          <a:cs typeface="+mn-cs"/>
        </a:defRPr>
      </a:lvl2pPr>
      <a:lvl3pPr marL="1142942" indent="-228589" algn="l" defTabSz="457178" rtl="0" eaLnBrk="1" latinLnBrk="0" hangingPunct="1">
        <a:spcBef>
          <a:spcPct val="20000"/>
        </a:spcBef>
        <a:buFont typeface="Arial"/>
        <a:buChar char="•"/>
        <a:defRPr sz="2400" kern="1200">
          <a:solidFill>
            <a:schemeClr val="tx1"/>
          </a:solidFill>
          <a:latin typeface="+mn-lt"/>
          <a:ea typeface="+mn-ea"/>
          <a:cs typeface="+mn-cs"/>
        </a:defRPr>
      </a:lvl3pPr>
      <a:lvl4pPr marL="1600120" indent="-228589" algn="l" defTabSz="457178" rtl="0" eaLnBrk="1" latinLnBrk="0" hangingPunct="1">
        <a:spcBef>
          <a:spcPct val="20000"/>
        </a:spcBef>
        <a:buFont typeface="Arial"/>
        <a:buChar char="–"/>
        <a:defRPr sz="2000" kern="1200">
          <a:solidFill>
            <a:schemeClr val="tx1"/>
          </a:solidFill>
          <a:latin typeface="+mn-lt"/>
          <a:ea typeface="+mn-ea"/>
          <a:cs typeface="+mn-cs"/>
        </a:defRPr>
      </a:lvl4pPr>
      <a:lvl5pPr marL="2057298" indent="-228589" algn="l" defTabSz="457178" rtl="0" eaLnBrk="1" latinLnBrk="0" hangingPunct="1">
        <a:spcBef>
          <a:spcPct val="20000"/>
        </a:spcBef>
        <a:buFont typeface="Arial"/>
        <a:buChar char="»"/>
        <a:defRPr sz="2000" kern="1200">
          <a:solidFill>
            <a:schemeClr val="tx1"/>
          </a:solidFill>
          <a:latin typeface="+mn-lt"/>
          <a:ea typeface="+mn-ea"/>
          <a:cs typeface="+mn-cs"/>
        </a:defRPr>
      </a:lvl5pPr>
      <a:lvl6pPr marL="2514474" indent="-228589" algn="l" defTabSz="457178" rtl="0" eaLnBrk="1" latinLnBrk="0" hangingPunct="1">
        <a:spcBef>
          <a:spcPct val="20000"/>
        </a:spcBef>
        <a:buFont typeface="Arial"/>
        <a:buChar char="•"/>
        <a:defRPr sz="2000" kern="1200">
          <a:solidFill>
            <a:schemeClr val="tx1"/>
          </a:solidFill>
          <a:latin typeface="+mn-lt"/>
          <a:ea typeface="+mn-ea"/>
          <a:cs typeface="+mn-cs"/>
        </a:defRPr>
      </a:lvl6pPr>
      <a:lvl7pPr marL="2971652" indent="-228589" algn="l" defTabSz="457178" rtl="0" eaLnBrk="1" latinLnBrk="0" hangingPunct="1">
        <a:spcBef>
          <a:spcPct val="20000"/>
        </a:spcBef>
        <a:buFont typeface="Arial"/>
        <a:buChar char="•"/>
        <a:defRPr sz="2000" kern="1200">
          <a:solidFill>
            <a:schemeClr val="tx1"/>
          </a:solidFill>
          <a:latin typeface="+mn-lt"/>
          <a:ea typeface="+mn-ea"/>
          <a:cs typeface="+mn-cs"/>
        </a:defRPr>
      </a:lvl7pPr>
      <a:lvl8pPr marL="3428829" indent="-228589" algn="l" defTabSz="457178" rtl="0" eaLnBrk="1" latinLnBrk="0" hangingPunct="1">
        <a:spcBef>
          <a:spcPct val="20000"/>
        </a:spcBef>
        <a:buFont typeface="Arial"/>
        <a:buChar char="•"/>
        <a:defRPr sz="2000" kern="1200">
          <a:solidFill>
            <a:schemeClr val="tx1"/>
          </a:solidFill>
          <a:latin typeface="+mn-lt"/>
          <a:ea typeface="+mn-ea"/>
          <a:cs typeface="+mn-cs"/>
        </a:defRPr>
      </a:lvl8pPr>
      <a:lvl9pPr marL="3886006" indent="-228589" algn="l" defTabSz="457178"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78" rtl="0" eaLnBrk="1" latinLnBrk="0" hangingPunct="1">
        <a:defRPr sz="1867" kern="1200">
          <a:solidFill>
            <a:schemeClr val="tx1"/>
          </a:solidFill>
          <a:latin typeface="+mn-lt"/>
          <a:ea typeface="+mn-ea"/>
          <a:cs typeface="+mn-cs"/>
        </a:defRPr>
      </a:lvl1pPr>
      <a:lvl2pPr marL="457178" algn="l" defTabSz="457178" rtl="0" eaLnBrk="1" latinLnBrk="0" hangingPunct="1">
        <a:defRPr sz="1867" kern="1200">
          <a:solidFill>
            <a:schemeClr val="tx1"/>
          </a:solidFill>
          <a:latin typeface="+mn-lt"/>
          <a:ea typeface="+mn-ea"/>
          <a:cs typeface="+mn-cs"/>
        </a:defRPr>
      </a:lvl2pPr>
      <a:lvl3pPr marL="914354" algn="l" defTabSz="457178" rtl="0" eaLnBrk="1" latinLnBrk="0" hangingPunct="1">
        <a:defRPr sz="1867" kern="1200">
          <a:solidFill>
            <a:schemeClr val="tx1"/>
          </a:solidFill>
          <a:latin typeface="+mn-lt"/>
          <a:ea typeface="+mn-ea"/>
          <a:cs typeface="+mn-cs"/>
        </a:defRPr>
      </a:lvl3pPr>
      <a:lvl4pPr marL="1371532" algn="l" defTabSz="457178" rtl="0" eaLnBrk="1" latinLnBrk="0" hangingPunct="1">
        <a:defRPr sz="1867" kern="1200">
          <a:solidFill>
            <a:schemeClr val="tx1"/>
          </a:solidFill>
          <a:latin typeface="+mn-lt"/>
          <a:ea typeface="+mn-ea"/>
          <a:cs typeface="+mn-cs"/>
        </a:defRPr>
      </a:lvl4pPr>
      <a:lvl5pPr marL="1828709" algn="l" defTabSz="457178" rtl="0" eaLnBrk="1" latinLnBrk="0" hangingPunct="1">
        <a:defRPr sz="1867" kern="1200">
          <a:solidFill>
            <a:schemeClr val="tx1"/>
          </a:solidFill>
          <a:latin typeface="+mn-lt"/>
          <a:ea typeface="+mn-ea"/>
          <a:cs typeface="+mn-cs"/>
        </a:defRPr>
      </a:lvl5pPr>
      <a:lvl6pPr marL="2285886" algn="l" defTabSz="457178" rtl="0" eaLnBrk="1" latinLnBrk="0" hangingPunct="1">
        <a:defRPr sz="1867" kern="1200">
          <a:solidFill>
            <a:schemeClr val="tx1"/>
          </a:solidFill>
          <a:latin typeface="+mn-lt"/>
          <a:ea typeface="+mn-ea"/>
          <a:cs typeface="+mn-cs"/>
        </a:defRPr>
      </a:lvl6pPr>
      <a:lvl7pPr marL="2743062" algn="l" defTabSz="457178" rtl="0" eaLnBrk="1" latinLnBrk="0" hangingPunct="1">
        <a:defRPr sz="1867" kern="1200">
          <a:solidFill>
            <a:schemeClr val="tx1"/>
          </a:solidFill>
          <a:latin typeface="+mn-lt"/>
          <a:ea typeface="+mn-ea"/>
          <a:cs typeface="+mn-cs"/>
        </a:defRPr>
      </a:lvl7pPr>
      <a:lvl8pPr marL="3200240" algn="l" defTabSz="457178" rtl="0" eaLnBrk="1" latinLnBrk="0" hangingPunct="1">
        <a:defRPr sz="1867" kern="1200">
          <a:solidFill>
            <a:schemeClr val="tx1"/>
          </a:solidFill>
          <a:latin typeface="+mn-lt"/>
          <a:ea typeface="+mn-ea"/>
          <a:cs typeface="+mn-cs"/>
        </a:defRPr>
      </a:lvl8pPr>
      <a:lvl9pPr marL="3657418" algn="l" defTabSz="457178" rtl="0" eaLnBrk="1" latinLnBrk="0" hangingPunct="1">
        <a:defRPr sz="1867"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C04966-B1C9-4ACC-AB0A-18C369F3E7DD}" type="datetime1">
              <a:rPr lang="en-US" smtClean="0"/>
              <a:t>9/9/2026</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www.fda.gov  For Internal FDA Use Only. Do Not Distribute.</a:t>
            </a:r>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871F5F-C8AF-484B-B19A-A0CBCE8C7764}" type="slidenum">
              <a:rPr lang="en-US" smtClean="0"/>
              <a:t>‹#›</a:t>
            </a:fld>
            <a:endParaRPr lang="en-US"/>
          </a:p>
        </p:txBody>
      </p:sp>
    </p:spTree>
    <p:extLst>
      <p:ext uri="{BB962C8B-B14F-4D97-AF65-F5344CB8AC3E}">
        <p14:creationId xmlns:p14="http://schemas.microsoft.com/office/powerpoint/2010/main" val="1178724657"/>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hf sldNum="0" hdr="0" dt="0"/>
  <p:txStyles>
    <p:titleStyle>
      <a:lvl1pPr algn="ctr" defTabSz="457189" rtl="0" eaLnBrk="1" latinLnBrk="0" hangingPunct="1">
        <a:spcBef>
          <a:spcPct val="0"/>
        </a:spcBef>
        <a:buNone/>
        <a:defRPr sz="4400"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32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8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24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20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20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35114C-18D2-13E8-27E7-EBE45DAFDB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88375E-A3C4-1BF5-1B4C-50643976749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8431FA-E612-2997-2458-13C3984460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BFF7EDD-7C35-4A81-9CF5-4368148AB30D}" type="datetimeFigureOut">
              <a:rPr lang="en-US" smtClean="0"/>
              <a:t>9/9/2026</a:t>
            </a:fld>
            <a:endParaRPr lang="en-US"/>
          </a:p>
        </p:txBody>
      </p:sp>
      <p:sp>
        <p:nvSpPr>
          <p:cNvPr id="5" name="Footer Placeholder 4">
            <a:extLst>
              <a:ext uri="{FF2B5EF4-FFF2-40B4-BE49-F238E27FC236}">
                <a16:creationId xmlns:a16="http://schemas.microsoft.com/office/drawing/2014/main" id="{B41D456C-C021-D8E4-72FE-DE9B77C820A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C4C89D5-8CF5-213B-4CD1-7BC4E593FA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84B0271-23DF-4E5A-92D1-D8E2CAAC77DA}" type="slidenum">
              <a:rPr lang="en-US" smtClean="0"/>
              <a:t>‹#›</a:t>
            </a:fld>
            <a:endParaRPr lang="en-US"/>
          </a:p>
        </p:txBody>
      </p:sp>
    </p:spTree>
    <p:extLst>
      <p:ext uri="{BB962C8B-B14F-4D97-AF65-F5344CB8AC3E}">
        <p14:creationId xmlns:p14="http://schemas.microsoft.com/office/powerpoint/2010/main" val="3077178928"/>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436F84-A056-024D-8256-6D325175E0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3BA5B2-AEAF-314E-8AAC-F702653A4A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C515DB-95E6-C443-858B-86A26AE7D1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A84E01-FA1D-DF4D-8154-31A9A1861279}" type="datetimeFigureOut">
              <a:rPr lang="en-US" smtClean="0"/>
              <a:t>9/9/2026</a:t>
            </a:fld>
            <a:endParaRPr lang="en-US"/>
          </a:p>
        </p:txBody>
      </p:sp>
      <p:sp>
        <p:nvSpPr>
          <p:cNvPr id="5" name="Footer Placeholder 4">
            <a:extLst>
              <a:ext uri="{FF2B5EF4-FFF2-40B4-BE49-F238E27FC236}">
                <a16:creationId xmlns:a16="http://schemas.microsoft.com/office/drawing/2014/main" id="{B88D10BC-EA5B-B342-BB67-E3B44DFF4D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73EFDFB-58EC-8343-9988-C1A633F1AF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EEB62B-FDC5-F542-B36B-F4CCC4099D47}" type="slidenum">
              <a:rPr lang="en-US" smtClean="0"/>
              <a:t>‹#›</a:t>
            </a:fld>
            <a:endParaRPr lang="en-US"/>
          </a:p>
        </p:txBody>
      </p:sp>
    </p:spTree>
    <p:extLst>
      <p:ext uri="{BB962C8B-B14F-4D97-AF65-F5344CB8AC3E}">
        <p14:creationId xmlns:p14="http://schemas.microsoft.com/office/powerpoint/2010/main" val="1330050249"/>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3756" r:id="rId17"/>
    <p:sldLayoutId id="2147483757" r:id="rId18"/>
    <p:sldLayoutId id="2147483758" r:id="rId19"/>
    <p:sldLayoutId id="2147483759" r:id="rId20"/>
    <p:sldLayoutId id="2147483760" r:id="rId21"/>
    <p:sldLayoutId id="2147483785" r:id="rId22"/>
    <p:sldLayoutId id="2147483786" r:id="rId23"/>
    <p:sldLayoutId id="2147483787" r:id="rId24"/>
    <p:sldLayoutId id="2147483788" r:id="rId25"/>
    <p:sldLayoutId id="2147483789" r:id="rId26"/>
    <p:sldLayoutId id="2147483790" r:id="rId27"/>
    <p:sldLayoutId id="2147483791" r:id="rId28"/>
    <p:sldLayoutId id="2147483792" r:id="rId29"/>
    <p:sldLayoutId id="2147483793" r:id="rId30"/>
    <p:sldLayoutId id="2147483794" r:id="rId31"/>
    <p:sldLayoutId id="2147483795" r:id="rId32"/>
    <p:sldLayoutId id="2147483796" r:id="rId33"/>
    <p:sldLayoutId id="2147483797" r:id="rId34"/>
    <p:sldLayoutId id="2147483798" r:id="rId35"/>
    <p:sldLayoutId id="2147483799" r:id="rId36"/>
    <p:sldLayoutId id="2147483800" r:id="rId37"/>
    <p:sldLayoutId id="2147483801" r:id="rId38"/>
    <p:sldLayoutId id="2147483802" r:id="rId39"/>
    <p:sldLayoutId id="2147483803" r:id="rId40"/>
    <p:sldLayoutId id="2147483804" r:id="rId41"/>
    <p:sldLayoutId id="2147483805" r:id="rId4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6436F84-A056-024D-8256-6D325175E0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43BA5B2-AEAF-314E-8AAC-F702653A4A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C515DB-95E6-C443-858B-86A26AE7D1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B88D10BC-EA5B-B342-BB67-E3B44DFF4D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73EFDFB-58EC-8343-9988-C1A633F1AF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EEB62B-FDC5-F542-B36B-F4CCC4099D47}" type="slidenum">
              <a:rPr lang="en-US" smtClean="0"/>
              <a:t>‹#›</a:t>
            </a:fld>
            <a:endParaRPr lang="en-US"/>
          </a:p>
        </p:txBody>
      </p:sp>
    </p:spTree>
    <p:extLst>
      <p:ext uri="{BB962C8B-B14F-4D97-AF65-F5344CB8AC3E}">
        <p14:creationId xmlns:p14="http://schemas.microsoft.com/office/powerpoint/2010/main" val="3492792489"/>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 id="2147483773" r:id="rId12"/>
    <p:sldLayoutId id="2147483774" r:id="rId13"/>
    <p:sldLayoutId id="2147483775" r:id="rId14"/>
    <p:sldLayoutId id="2147483776" r:id="rId15"/>
    <p:sldLayoutId id="2147483777" r:id="rId16"/>
    <p:sldLayoutId id="2147483778" r:id="rId17"/>
    <p:sldLayoutId id="2147483779" r:id="rId18"/>
    <p:sldLayoutId id="2147483780" r:id="rId19"/>
    <p:sldLayoutId id="2147483781" r:id="rId20"/>
    <p:sldLayoutId id="2147483782" r:id="rId21"/>
    <p:sldLayoutId id="2147483783" r:id="rId2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svg"/><Relationship Id="rId1" Type="http://schemas.openxmlformats.org/officeDocument/2006/relationships/slideLayout" Target="../slideLayouts/slideLayout5.xml"/><Relationship Id="rId4" Type="http://schemas.openxmlformats.org/officeDocument/2006/relationships/image" Target="../media/image35.svg"/></Relationships>
</file>

<file path=ppt/slides/_rels/slide5.xml.rels><?xml version="1.0" encoding="UTF-8" standalone="yes"?>
<Relationships xmlns="http://schemas.openxmlformats.org/package/2006/relationships"><Relationship Id="rId2" Type="http://schemas.openxmlformats.org/officeDocument/2006/relationships/hyperlink" Target="mailto:avservices@nist.gov"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svg"/><Relationship Id="rId1" Type="http://schemas.openxmlformats.org/officeDocument/2006/relationships/slideLayout" Target="../slideLayouts/slideLayout5.xml"/><Relationship Id="rId4" Type="http://schemas.openxmlformats.org/officeDocument/2006/relationships/hyperlink" Target="mailto:avservices@nist.gov"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image" Target="../media/image39.svg"/><Relationship Id="rId1" Type="http://schemas.openxmlformats.org/officeDocument/2006/relationships/slideLayout" Target="../slideLayouts/slideLayout5.xml"/><Relationship Id="rId4" Type="http://schemas.openxmlformats.org/officeDocument/2006/relationships/image" Target="../media/image41.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3.xml"/><Relationship Id="rId5" Type="http://schemas.microsoft.com/office/2007/relationships/hdphoto" Target="../media/hdphoto1.wdp"/><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g"/><Relationship Id="rId1" Type="http://schemas.openxmlformats.org/officeDocument/2006/relationships/slideLayout" Target="../slideLayouts/slideLayout14.xml"/><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https://healthit.gov/data/quickstats/information-blocking-claims-numbers/" TargetMode="Externa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microsoft.com/office/2007/relationships/hdphoto" Target="../media/hdphoto2.wdp"/><Relationship Id="rId7" Type="http://schemas.openxmlformats.org/officeDocument/2006/relationships/image" Target="../media/image60.svg"/><Relationship Id="rId2" Type="http://schemas.openxmlformats.org/officeDocument/2006/relationships/image" Target="../media/image56.png"/><Relationship Id="rId1" Type="http://schemas.openxmlformats.org/officeDocument/2006/relationships/slideLayout" Target="../slideLayouts/slideLayout13.xml"/><Relationship Id="rId6" Type="http://schemas.openxmlformats.org/officeDocument/2006/relationships/image" Target="../media/image59.svg"/><Relationship Id="rId5" Type="http://schemas.openxmlformats.org/officeDocument/2006/relationships/image" Target="../media/image58.svg"/><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xml"/><Relationship Id="rId1" Type="http://schemas.openxmlformats.org/officeDocument/2006/relationships/slideLayout" Target="../slideLayouts/slideLayout25.xml"/><Relationship Id="rId4" Type="http://schemas.openxmlformats.org/officeDocument/2006/relationships/hyperlink" Target="http://www.nist.gov/itl/ssd/" TargetMode="Externa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71.png"/><Relationship Id="rId2" Type="http://schemas.openxmlformats.org/officeDocument/2006/relationships/notesSlide" Target="../notesSlides/notesSlide4.xml"/><Relationship Id="rId1" Type="http://schemas.openxmlformats.org/officeDocument/2006/relationships/slideLayout" Target="../slideLayouts/slideLayout31.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s>
</file>

<file path=ppt/slides/_rels/slide2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5.xml"/><Relationship Id="rId1" Type="http://schemas.openxmlformats.org/officeDocument/2006/relationships/slideLayout" Target="../slideLayouts/slideLayout31.xml"/><Relationship Id="rId4" Type="http://schemas.openxmlformats.org/officeDocument/2006/relationships/hyperlink" Target="https://onlinelibrary.wiley.com/doi/epdf/10.1002/9781118660584.ese0431"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xml"/><Relationship Id="rId1" Type="http://schemas.openxmlformats.org/officeDocument/2006/relationships/slideLayout" Target="../slideLayouts/slideLayout30.xml"/><Relationship Id="rId4" Type="http://schemas.openxmlformats.org/officeDocument/2006/relationships/image" Target="../media/image74.jpeg"/></Relationships>
</file>

<file path=ppt/slides/_rels/slide31.xml.rels><?xml version="1.0" encoding="UTF-8" standalone="yes"?>
<Relationships xmlns="http://schemas.openxmlformats.org/package/2006/relationships"><Relationship Id="rId8" Type="http://schemas.openxmlformats.org/officeDocument/2006/relationships/image" Target="../media/image80.png"/><Relationship Id="rId13" Type="http://schemas.openxmlformats.org/officeDocument/2006/relationships/image" Target="../media/image85.png"/><Relationship Id="rId3" Type="http://schemas.openxmlformats.org/officeDocument/2006/relationships/image" Target="../media/image75.png"/><Relationship Id="rId7" Type="http://schemas.openxmlformats.org/officeDocument/2006/relationships/image" Target="../media/image79.png"/><Relationship Id="rId12" Type="http://schemas.openxmlformats.org/officeDocument/2006/relationships/image" Target="../media/image84.png"/><Relationship Id="rId17" Type="http://schemas.openxmlformats.org/officeDocument/2006/relationships/image" Target="../media/image89.png"/><Relationship Id="rId2" Type="http://schemas.openxmlformats.org/officeDocument/2006/relationships/notesSlide" Target="../notesSlides/notesSlide7.xml"/><Relationship Id="rId16" Type="http://schemas.openxmlformats.org/officeDocument/2006/relationships/image" Target="../media/image88.png"/><Relationship Id="rId1" Type="http://schemas.openxmlformats.org/officeDocument/2006/relationships/slideLayout" Target="../slideLayouts/slideLayout31.xml"/><Relationship Id="rId6" Type="http://schemas.openxmlformats.org/officeDocument/2006/relationships/image" Target="../media/image78.png"/><Relationship Id="rId11" Type="http://schemas.openxmlformats.org/officeDocument/2006/relationships/image" Target="../media/image83.png"/><Relationship Id="rId5" Type="http://schemas.openxmlformats.org/officeDocument/2006/relationships/image" Target="../media/image77.png"/><Relationship Id="rId15" Type="http://schemas.openxmlformats.org/officeDocument/2006/relationships/image" Target="../media/image87.png"/><Relationship Id="rId10" Type="http://schemas.openxmlformats.org/officeDocument/2006/relationships/image" Target="../media/image82.png"/><Relationship Id="rId4" Type="http://schemas.openxmlformats.org/officeDocument/2006/relationships/image" Target="../media/image76.png"/><Relationship Id="rId9" Type="http://schemas.openxmlformats.org/officeDocument/2006/relationships/image" Target="../media/image81.png"/><Relationship Id="rId14" Type="http://schemas.openxmlformats.org/officeDocument/2006/relationships/image" Target="../media/image86.png"/></Relationships>
</file>

<file path=ppt/slides/_rels/slide32.xml.rels><?xml version="1.0" encoding="UTF-8" standalone="yes"?>
<Relationships xmlns="http://schemas.openxmlformats.org/package/2006/relationships"><Relationship Id="rId3" Type="http://schemas.openxmlformats.org/officeDocument/2006/relationships/image" Target="../media/image90.tiff"/><Relationship Id="rId2" Type="http://schemas.openxmlformats.org/officeDocument/2006/relationships/notesSlide" Target="../notesSlides/notesSlide8.xml"/><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3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36.xml.rels><?xml version="1.0" encoding="UTF-8" standalone="yes"?>
<Relationships xmlns="http://schemas.openxmlformats.org/package/2006/relationships"><Relationship Id="rId3" Type="http://schemas.openxmlformats.org/officeDocument/2006/relationships/hyperlink" Target="https://www.nist.gov/itl/ai-risk-management-framework" TargetMode="External"/><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diagramData" Target="../diagrams/data4.xml"/><Relationship Id="rId7" Type="http://schemas.microsoft.com/office/2007/relationships/diagramDrawing" Target="../diagrams/drawing4.xml"/><Relationship Id="rId2" Type="http://schemas.microsoft.com/office/2018/10/relationships/comments" Target="../comments/modernComment_8C4_A3EDAA04.xml"/><Relationship Id="rId1" Type="http://schemas.openxmlformats.org/officeDocument/2006/relationships/slideLayout" Target="../slideLayouts/slideLayout40.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openxmlformats.org/officeDocument/2006/relationships/image" Target="../media/image93.png"/></Relationships>
</file>

<file path=ppt/slides/_rels/slide39.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4.xml"/><Relationship Id="rId1" Type="http://schemas.openxmlformats.org/officeDocument/2006/relationships/slideLayout" Target="../slideLayouts/slideLayout40.xml"/><Relationship Id="rId4" Type="http://schemas.openxmlformats.org/officeDocument/2006/relationships/image" Target="../media/image92.png"/></Relationships>
</file>

<file path=ppt/slides/_rels/slide40.xml.rels><?xml version="1.0" encoding="UTF-8" standalone="yes"?>
<Relationships xmlns="http://schemas.openxmlformats.org/package/2006/relationships"><Relationship Id="rId8" Type="http://schemas.openxmlformats.org/officeDocument/2006/relationships/hyperlink" Target="https://pixabay.com/fr/ic%C3%B4ne-symbole-confirmation-crochet-803718/" TargetMode="External"/><Relationship Id="rId3" Type="http://schemas.openxmlformats.org/officeDocument/2006/relationships/image" Target="../media/image92.png"/><Relationship Id="rId7" Type="http://schemas.openxmlformats.org/officeDocument/2006/relationships/image" Target="../media/image97.png"/><Relationship Id="rId2" Type="http://schemas.openxmlformats.org/officeDocument/2006/relationships/notesSlide" Target="../notesSlides/notesSlide15.xml"/><Relationship Id="rId1" Type="http://schemas.openxmlformats.org/officeDocument/2006/relationships/slideLayout" Target="../slideLayouts/slideLayout40.xml"/><Relationship Id="rId6" Type="http://schemas.openxmlformats.org/officeDocument/2006/relationships/image" Target="../media/image96.png"/><Relationship Id="rId5" Type="http://schemas.openxmlformats.org/officeDocument/2006/relationships/image" Target="../media/image93.png"/><Relationship Id="rId10" Type="http://schemas.openxmlformats.org/officeDocument/2006/relationships/hyperlink" Target="https://openclipart.org/detail/16982/cross-by-jean_victor_balin" TargetMode="External"/><Relationship Id="rId4" Type="http://schemas.openxmlformats.org/officeDocument/2006/relationships/image" Target="../media/image95.jpeg"/><Relationship Id="rId9" Type="http://schemas.openxmlformats.org/officeDocument/2006/relationships/image" Target="../media/image98.png"/></Relationships>
</file>

<file path=ppt/slides/_rels/slide41.xml.rels><?xml version="1.0" encoding="UTF-8" standalone="yes"?>
<Relationships xmlns="http://schemas.openxmlformats.org/package/2006/relationships"><Relationship Id="rId8" Type="http://schemas.openxmlformats.org/officeDocument/2006/relationships/hyperlink" Target="https://pixabay.com/fr/ic%C3%B4ne-symbole-confirmation-crochet-803718/" TargetMode="External"/><Relationship Id="rId3" Type="http://schemas.openxmlformats.org/officeDocument/2006/relationships/image" Target="../media/image92.png"/><Relationship Id="rId7" Type="http://schemas.openxmlformats.org/officeDocument/2006/relationships/image" Target="../media/image97.png"/><Relationship Id="rId2" Type="http://schemas.openxmlformats.org/officeDocument/2006/relationships/notesSlide" Target="../notesSlides/notesSlide16.xml"/><Relationship Id="rId1" Type="http://schemas.openxmlformats.org/officeDocument/2006/relationships/slideLayout" Target="../slideLayouts/slideLayout40.xml"/><Relationship Id="rId6" Type="http://schemas.openxmlformats.org/officeDocument/2006/relationships/image" Target="../media/image96.png"/><Relationship Id="rId11" Type="http://schemas.openxmlformats.org/officeDocument/2006/relationships/image" Target="../media/image94.jpeg"/><Relationship Id="rId5" Type="http://schemas.openxmlformats.org/officeDocument/2006/relationships/image" Target="../media/image93.png"/><Relationship Id="rId10" Type="http://schemas.openxmlformats.org/officeDocument/2006/relationships/hyperlink" Target="https://openclipart.org/detail/16982/cross-by-jean_victor_balin" TargetMode="External"/><Relationship Id="rId4" Type="http://schemas.openxmlformats.org/officeDocument/2006/relationships/image" Target="../media/image95.jpeg"/><Relationship Id="rId9" Type="http://schemas.openxmlformats.org/officeDocument/2006/relationships/image" Target="../media/image98.png"/></Relationships>
</file>

<file path=ppt/slides/_rels/slide42.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17.xml"/><Relationship Id="rId1" Type="http://schemas.openxmlformats.org/officeDocument/2006/relationships/slideLayout" Target="../slideLayouts/slideLayout40.xml"/><Relationship Id="rId4" Type="http://schemas.openxmlformats.org/officeDocument/2006/relationships/image" Target="../media/image100.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6.xml"/></Relationships>
</file>

<file path=ppt/slides/_rels/slide4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3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31.xml"/></Relationships>
</file>

<file path=ppt/slides/_rels/slide47.xml.rels><?xml version="1.0" encoding="UTF-8" standalone="yes"?>
<Relationships xmlns="http://schemas.openxmlformats.org/package/2006/relationships"><Relationship Id="rId2" Type="http://schemas.openxmlformats.org/officeDocument/2006/relationships/image" Target="../media/image104.emf"/><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5.xml.rels><?xml version="1.0" encoding="UTF-8" standalone="yes"?>
<Relationships xmlns="http://schemas.openxmlformats.org/package/2006/relationships"><Relationship Id="rId3" Type="http://schemas.openxmlformats.org/officeDocument/2006/relationships/hyperlink" Target="https://www.nature.com/articles/s41746-025-02277-8" TargetMode="External"/><Relationship Id="rId7" Type="http://schemas.openxmlformats.org/officeDocument/2006/relationships/hyperlink" Target="https://www.evidentlyai.com/llm-guide/llm-as-a-judge" TargetMode="External"/><Relationship Id="rId2" Type="http://schemas.openxmlformats.org/officeDocument/2006/relationships/notesSlide" Target="../notesSlides/notesSlide20.xml"/><Relationship Id="rId1" Type="http://schemas.openxmlformats.org/officeDocument/2006/relationships/slideLayout" Target="../slideLayouts/slideLayout26.xml"/><Relationship Id="rId6" Type="http://schemas.openxmlformats.org/officeDocument/2006/relationships/hyperlink" Target="https://pmc.ncbi.nlm.nih.gov/articles/PMC11928168/" TargetMode="External"/><Relationship Id="rId5" Type="http://schemas.openxmlformats.org/officeDocument/2006/relationships/hyperlink" Target="https://hai.stanford.edu/news/holistic-evaluation-of-large-language-models-for-medical-applications" TargetMode="External"/><Relationship Id="rId4" Type="http://schemas.openxmlformats.org/officeDocument/2006/relationships/hyperlink" Target="https://www.superannotate.com/blog/llm-evaluation-guide" TargetMode="Externa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6.xml"/></Relationships>
</file>

<file path=ppt/slides/_rels/slide59.xml.rels><?xml version="1.0" encoding="UTF-8" standalone="yes"?>
<Relationships xmlns="http://schemas.openxmlformats.org/package/2006/relationships"><Relationship Id="rId3" Type="http://schemas.openxmlformats.org/officeDocument/2006/relationships/hyperlink" Target="https://www.cfius.gov/about/overview/" TargetMode="External"/><Relationship Id="rId2" Type="http://schemas.openxmlformats.org/officeDocument/2006/relationships/notesSlide" Target="../notesSlides/notesSlide24.xml"/><Relationship Id="rId1" Type="http://schemas.openxmlformats.org/officeDocument/2006/relationships/slideLayout" Target="../slideLayouts/slideLayout141.xml"/><Relationship Id="rId4" Type="http://schemas.openxmlformats.org/officeDocument/2006/relationships/hyperlink" Target="https://www.cfius.gov/files/2025-cfius-annual-report.pdf" TargetMode="Externa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www.nist.gov/itl/applied-cybersecurity/nist-cybersecurity-iot-program/publications" TargetMode="External"/><Relationship Id="rId2" Type="http://schemas.openxmlformats.org/officeDocument/2006/relationships/hyperlink" Target="https://www.fda.gov/medical-devices/digital-health-center-excellence/cybersecurity" TargetMode="External"/><Relationship Id="rId1" Type="http://schemas.openxmlformats.org/officeDocument/2006/relationships/slideLayout" Target="../slideLayouts/slideLayout87.xml"/><Relationship Id="rId4" Type="http://schemas.openxmlformats.org/officeDocument/2006/relationships/hyperlink" Target="https://www.nccoe.nist.gov/healthcare"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2.xml"/></Relationships>
</file>

<file path=ppt/slides/_rels/slide65.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29.xml"/><Relationship Id="rId1" Type="http://schemas.openxmlformats.org/officeDocument/2006/relationships/slideLayout" Target="../slideLayouts/slideLayout42.xml"/></Relationships>
</file>

<file path=ppt/slides/_rels/slide6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0.xml"/><Relationship Id="rId1" Type="http://schemas.openxmlformats.org/officeDocument/2006/relationships/slideLayout" Target="../slideLayouts/slideLayout42.xml"/></Relationships>
</file>

<file path=ppt/slides/_rels/slide67.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31.xml"/><Relationship Id="rId1" Type="http://schemas.openxmlformats.org/officeDocument/2006/relationships/slideLayout" Target="../slideLayouts/slideLayout42.xml"/></Relationships>
</file>

<file path=ppt/slides/_rels/slide6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2.xml"/><Relationship Id="rId1" Type="http://schemas.openxmlformats.org/officeDocument/2006/relationships/slideLayout" Target="../slideLayouts/slideLayout4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4.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6.xml"/><Relationship Id="rId1" Type="http://schemas.openxmlformats.org/officeDocument/2006/relationships/tags" Target="../tags/tag15.xml"/></Relationships>
</file>

<file path=ppt/slides/_rels/slide71.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5.xml"/><Relationship Id="rId1" Type="http://schemas.openxmlformats.org/officeDocument/2006/relationships/slideLayout" Target="../slideLayouts/slideLayout77.xml"/><Relationship Id="rId5" Type="http://schemas.openxmlformats.org/officeDocument/2006/relationships/image" Target="../media/image111.png"/><Relationship Id="rId4" Type="http://schemas.openxmlformats.org/officeDocument/2006/relationships/image" Target="../media/image110.png"/></Relationships>
</file>

<file path=ppt/slides/_rels/slide72.xml.rels><?xml version="1.0" encoding="UTF-8" standalone="yes"?>
<Relationships xmlns="http://schemas.openxmlformats.org/package/2006/relationships"><Relationship Id="rId3" Type="http://schemas.openxmlformats.org/officeDocument/2006/relationships/image" Target="../media/image112.svg"/><Relationship Id="rId2" Type="http://schemas.openxmlformats.org/officeDocument/2006/relationships/notesSlide" Target="../notesSlides/notesSlide36.xml"/><Relationship Id="rId1" Type="http://schemas.openxmlformats.org/officeDocument/2006/relationships/slideLayout" Target="../slideLayouts/slideLayout77.xml"/></Relationships>
</file>

<file path=ppt/slides/_rels/slide73.xml.rels><?xml version="1.0" encoding="UTF-8" standalone="yes"?>
<Relationships xmlns="http://schemas.openxmlformats.org/package/2006/relationships"><Relationship Id="rId3" Type="http://schemas.openxmlformats.org/officeDocument/2006/relationships/image" Target="../media/image112.svg"/><Relationship Id="rId2" Type="http://schemas.openxmlformats.org/officeDocument/2006/relationships/notesSlide" Target="../notesSlides/notesSlide37.xml"/><Relationship Id="rId1" Type="http://schemas.openxmlformats.org/officeDocument/2006/relationships/slideLayout" Target="../slideLayouts/slideLayout77.xml"/></Relationships>
</file>

<file path=ppt/slides/_rels/slide74.xml.rels><?xml version="1.0" encoding="UTF-8" standalone="yes"?>
<Relationships xmlns="http://schemas.openxmlformats.org/package/2006/relationships"><Relationship Id="rId3" Type="http://schemas.openxmlformats.org/officeDocument/2006/relationships/hyperlink" Target="https://www.nist.gov/itl/applied-cybersecurity/nist-cybersecurity-iot-program/publications" TargetMode="External"/><Relationship Id="rId2" Type="http://schemas.openxmlformats.org/officeDocument/2006/relationships/hyperlink" Target="https://www.fda.gov/medical-devices/digital-health-center-excellence/cybersecurity" TargetMode="External"/><Relationship Id="rId1" Type="http://schemas.openxmlformats.org/officeDocument/2006/relationships/slideLayout" Target="../slideLayouts/slideLayout87.xml"/><Relationship Id="rId4" Type="http://schemas.openxmlformats.org/officeDocument/2006/relationships/hyperlink" Target="https://www.nccoe.nist.gov/healthcare" TargetMode="External"/></Relationships>
</file>

<file path=ppt/slides/_rels/slide75.xml.rels><?xml version="1.0" encoding="UTF-8" standalone="yes"?>
<Relationships xmlns="http://schemas.openxmlformats.org/package/2006/relationships"><Relationship Id="rId3" Type="http://schemas.openxmlformats.org/officeDocument/2006/relationships/hyperlink" Target="https://doi.org/10.6028/NIST.SP.1308" TargetMode="External"/><Relationship Id="rId2" Type="http://schemas.openxmlformats.org/officeDocument/2006/relationships/hyperlink" Target="https://www.nist.gov/itl/applied-cybersecurity/nice" TargetMode="External"/><Relationship Id="rId1" Type="http://schemas.openxmlformats.org/officeDocument/2006/relationships/slideLayout" Target="../slideLayouts/slideLayout87.xml"/><Relationship Id="rId6" Type="http://schemas.openxmlformats.org/officeDocument/2006/relationships/hyperlink" Target="https://www.cisa.gov/topics/cybersecurity-best-practices/healthcare" TargetMode="External"/><Relationship Id="rId5" Type="http://schemas.openxmlformats.org/officeDocument/2006/relationships/hyperlink" Target="https://healthsectorcouncil.org/workforce-guide/" TargetMode="External"/><Relationship Id="rId4" Type="http://schemas.openxmlformats.org/officeDocument/2006/relationships/hyperlink" Target="https://www.nist.gov/itl/smallbusinesscyber/guidance-topic/building-your-team" TargetMode="External"/></Relationships>
</file>

<file path=ppt/slides/_rels/slide76.xml.rels><?xml version="1.0" encoding="UTF-8" standalone="yes"?>
<Relationships xmlns="http://schemas.openxmlformats.org/package/2006/relationships"><Relationship Id="rId2" Type="http://schemas.openxmlformats.org/officeDocument/2006/relationships/image" Target="../media/image113.png"/><Relationship Id="rId1" Type="http://schemas.openxmlformats.org/officeDocument/2006/relationships/slideLayout" Target="../slideLayouts/slideLayout87.xml"/></Relationships>
</file>

<file path=ppt/slides/_rels/slide77.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87.xml"/></Relationships>
</file>

<file path=ppt/slides/_rels/slide78.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8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02B3C-3A56-0E49-D53C-9277C16C8512}"/>
              </a:ext>
            </a:extLst>
          </p:cNvPr>
          <p:cNvSpPr txBox="1">
            <a:spLocks/>
          </p:cNvSpPr>
          <p:nvPr/>
        </p:nvSpPr>
        <p:spPr>
          <a:xfrm>
            <a:off x="7828192" y="2479344"/>
            <a:ext cx="4510112" cy="18993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bg1"/>
                </a:solidFill>
                <a:latin typeface="Calibri" panose="020F0502020204030204" pitchFamily="34" charset="0"/>
                <a:ea typeface="+mj-ea"/>
                <a:cs typeface="Calibri" panose="020F0502020204030204" pitchFamily="34" charset="0"/>
              </a:defRPr>
            </a:lvl1pPr>
          </a:lstStyle>
          <a:p>
            <a:r>
              <a:rPr lang="en-US" b="1" dirty="0"/>
              <a:t>Safeguarding Health Information: Building Assurance through HIPAA Security 2026</a:t>
            </a:r>
          </a:p>
        </p:txBody>
      </p:sp>
    </p:spTree>
    <p:extLst>
      <p:ext uri="{BB962C8B-B14F-4D97-AF65-F5344CB8AC3E}">
        <p14:creationId xmlns:p14="http://schemas.microsoft.com/office/powerpoint/2010/main" val="1255354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431A1C-6830-743F-102A-9DA611740BDE}"/>
              </a:ext>
            </a:extLst>
          </p:cNvPr>
          <p:cNvSpPr txBox="1"/>
          <p:nvPr/>
        </p:nvSpPr>
        <p:spPr>
          <a:xfrm>
            <a:off x="3457575" y="314325"/>
            <a:ext cx="8143875" cy="769441"/>
          </a:xfrm>
          <a:prstGeom prst="rect">
            <a:avLst/>
          </a:prstGeom>
          <a:noFill/>
        </p:spPr>
        <p:txBody>
          <a:bodyPr wrap="square" lIns="91440" tIns="45720" rIns="91440" bIns="45720" rtlCol="0" anchor="t">
            <a:spAutoFit/>
          </a:bodyPr>
          <a:lstStyle/>
          <a:p>
            <a:r>
              <a:rPr lang="en-US" sz="4400" b="1">
                <a:solidFill>
                  <a:schemeClr val="bg1"/>
                </a:solidFill>
                <a:latin typeface="+mj-lt"/>
              </a:rPr>
              <a:t>Agenda</a:t>
            </a:r>
          </a:p>
        </p:txBody>
      </p:sp>
      <p:sp>
        <p:nvSpPr>
          <p:cNvPr id="4" name="TextBox 3">
            <a:extLst>
              <a:ext uri="{FF2B5EF4-FFF2-40B4-BE49-F238E27FC236}">
                <a16:creationId xmlns:a16="http://schemas.microsoft.com/office/drawing/2014/main" id="{12F3530D-3C39-C18E-7C0B-46F583C1CD2A}"/>
              </a:ext>
            </a:extLst>
          </p:cNvPr>
          <p:cNvSpPr txBox="1"/>
          <p:nvPr/>
        </p:nvSpPr>
        <p:spPr>
          <a:xfrm>
            <a:off x="1417898" y="1495063"/>
            <a:ext cx="9905999" cy="27730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rtl="0">
              <a:lnSpc>
                <a:spcPts val="4275"/>
              </a:lnSpc>
            </a:pPr>
            <a:r>
              <a:rPr lang="en-US" sz="2400" baseline="0" dirty="0">
                <a:solidFill>
                  <a:srgbClr val="FFFFFF"/>
                </a:solidFill>
                <a:latin typeface="Aptos"/>
                <a:ea typeface="Segoe UI"/>
                <a:cs typeface="Segoe UI"/>
              </a:rPr>
              <a:t>Day 1 | Wednesday, September 2, 2026</a:t>
            </a:r>
          </a:p>
          <a:p>
            <a:pPr rtl="0">
              <a:lnSpc>
                <a:spcPts val="4275"/>
              </a:lnSpc>
            </a:pPr>
            <a:r>
              <a:rPr lang="en-US" sz="2400" dirty="0">
                <a:solidFill>
                  <a:srgbClr val="FFFFFF"/>
                </a:solidFill>
                <a:latin typeface="Aptos"/>
                <a:ea typeface="Segoe UI"/>
                <a:cs typeface="Segoe UI"/>
              </a:rPr>
              <a:t>9:00 AM – 4:00 PM ET</a:t>
            </a:r>
          </a:p>
          <a:p>
            <a:pPr rtl="0">
              <a:lnSpc>
                <a:spcPts val="4275"/>
              </a:lnSpc>
            </a:pPr>
            <a:endParaRPr lang="en-US" sz="2400" dirty="0">
              <a:solidFill>
                <a:srgbClr val="FFFFFF"/>
              </a:solidFill>
              <a:latin typeface="Aptos"/>
              <a:ea typeface="Segoe UI"/>
              <a:cs typeface="Segoe UI"/>
            </a:endParaRPr>
          </a:p>
          <a:p>
            <a:pPr rtl="0">
              <a:lnSpc>
                <a:spcPts val="4275"/>
              </a:lnSpc>
            </a:pPr>
            <a:r>
              <a:rPr lang="en-US" sz="2400" dirty="0">
                <a:solidFill>
                  <a:srgbClr val="FFFFFF"/>
                </a:solidFill>
                <a:latin typeface="Aptos"/>
                <a:ea typeface="Segoe UI"/>
                <a:cs typeface="Segoe UI"/>
              </a:rPr>
              <a:t>Day 2 | Thursday, September 3, 2026</a:t>
            </a:r>
            <a:endParaRPr lang="en-US" sz="2400" dirty="0">
              <a:latin typeface="Aptos"/>
              <a:ea typeface="Segoe UI"/>
              <a:cs typeface="Segoe UI"/>
            </a:endParaRPr>
          </a:p>
          <a:p>
            <a:pPr rtl="0">
              <a:lnSpc>
                <a:spcPts val="4275"/>
              </a:lnSpc>
            </a:pPr>
            <a:r>
              <a:rPr lang="en-US" sz="2400" dirty="0">
                <a:latin typeface="Aptos"/>
                <a:ea typeface="Segoe UI"/>
                <a:cs typeface="Segoe UI"/>
              </a:rPr>
              <a:t>​</a:t>
            </a:r>
            <a:r>
              <a:rPr lang="en-US" sz="2400" dirty="0">
                <a:solidFill>
                  <a:srgbClr val="FFFFFF"/>
                </a:solidFill>
                <a:latin typeface="Aptos"/>
                <a:cs typeface="Segoe UI"/>
              </a:rPr>
              <a:t>9:00 AM – 4:00 PM ET</a:t>
            </a:r>
          </a:p>
        </p:txBody>
      </p:sp>
    </p:spTree>
    <p:extLst>
      <p:ext uri="{BB962C8B-B14F-4D97-AF65-F5344CB8AC3E}">
        <p14:creationId xmlns:p14="http://schemas.microsoft.com/office/powerpoint/2010/main" val="4095080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29B581-2761-16AD-0CD7-29CB0E1A088F}"/>
              </a:ext>
            </a:extLst>
          </p:cNvPr>
          <p:cNvSpPr txBox="1"/>
          <p:nvPr/>
        </p:nvSpPr>
        <p:spPr>
          <a:xfrm>
            <a:off x="1357313" y="1614488"/>
            <a:ext cx="10658475" cy="2893100"/>
          </a:xfrm>
          <a:prstGeom prst="rect">
            <a:avLst/>
          </a:prstGeom>
          <a:noFill/>
        </p:spPr>
        <p:txBody>
          <a:bodyPr wrap="square" lIns="91440" tIns="45720" rIns="91440" bIns="45720" rtlCol="0" anchor="t">
            <a:spAutoFit/>
          </a:bodyPr>
          <a:lstStyle/>
          <a:p>
            <a:pPr marL="457200" indent="-457200">
              <a:buFont typeface="Arial"/>
              <a:buChar char="•"/>
            </a:pPr>
            <a:r>
              <a:rPr lang="en-US" sz="2600">
                <a:solidFill>
                  <a:schemeClr val="bg1"/>
                </a:solidFill>
                <a:ea typeface="+mn-lt"/>
                <a:cs typeface="+mn-lt"/>
              </a:rPr>
              <a:t>You must always remain in the approved conference area. You are required to have an escort if you exit this area. </a:t>
            </a:r>
            <a:endParaRPr lang="en-US">
              <a:solidFill>
                <a:schemeClr val="bg1"/>
              </a:solidFill>
            </a:endParaRPr>
          </a:p>
          <a:p>
            <a:pPr marL="457200" indent="-457200">
              <a:buFont typeface="Arial" panose="020B0604020202020204" pitchFamily="34" charset="0"/>
              <a:buChar char="•"/>
            </a:pPr>
            <a:r>
              <a:rPr lang="en-US" sz="2600">
                <a:solidFill>
                  <a:schemeClr val="bg1"/>
                </a:solidFill>
                <a:ea typeface="+mn-lt"/>
                <a:cs typeface="+mn-lt"/>
              </a:rPr>
              <a:t>Be aware of all EXITS. In the event of an emergency, please follow all instructions, do not take photos, and do not re-enter the building.</a:t>
            </a:r>
            <a:endParaRPr lang="en-US">
              <a:solidFill>
                <a:schemeClr val="bg1"/>
              </a:solidFill>
            </a:endParaRPr>
          </a:p>
          <a:p>
            <a:pPr marL="457200" indent="-457200">
              <a:buFont typeface="Arial" panose="020B0604020202020204" pitchFamily="34" charset="0"/>
              <a:buChar char="•"/>
            </a:pPr>
            <a:r>
              <a:rPr lang="en-US" sz="2600">
                <a:solidFill>
                  <a:schemeClr val="bg1"/>
                </a:solidFill>
                <a:ea typeface="+mn-lt"/>
                <a:cs typeface="+mn-lt"/>
              </a:rPr>
              <a:t>Reminder: food and drinks are prohibited in the auditoriums. </a:t>
            </a:r>
            <a:br>
              <a:rPr lang="en-US" sz="2600">
                <a:solidFill>
                  <a:schemeClr val="bg1"/>
                </a:solidFill>
                <a:ea typeface="+mn-lt"/>
                <a:cs typeface="+mn-lt"/>
              </a:rPr>
            </a:br>
            <a:endParaRPr lang="en-US" sz="2600">
              <a:solidFill>
                <a:schemeClr val="bg1"/>
              </a:solidFill>
            </a:endParaRPr>
          </a:p>
          <a:p>
            <a:pPr marL="457200" indent="-457200">
              <a:buFont typeface="Arial" panose="020B0604020202020204" pitchFamily="34" charset="0"/>
              <a:buChar char="•"/>
            </a:pPr>
            <a:endParaRPr lang="en-US" sz="2600">
              <a:solidFill>
                <a:srgbClr val="FF0000"/>
              </a:solidFill>
            </a:endParaRPr>
          </a:p>
        </p:txBody>
      </p:sp>
      <p:sp>
        <p:nvSpPr>
          <p:cNvPr id="3" name="TextBox 2">
            <a:extLst>
              <a:ext uri="{FF2B5EF4-FFF2-40B4-BE49-F238E27FC236}">
                <a16:creationId xmlns:a16="http://schemas.microsoft.com/office/drawing/2014/main" id="{C3431A1C-6830-743F-102A-9DA611740BDE}"/>
              </a:ext>
            </a:extLst>
          </p:cNvPr>
          <p:cNvSpPr txBox="1"/>
          <p:nvPr/>
        </p:nvSpPr>
        <p:spPr>
          <a:xfrm>
            <a:off x="3457575" y="314325"/>
            <a:ext cx="8143875" cy="769441"/>
          </a:xfrm>
          <a:prstGeom prst="rect">
            <a:avLst/>
          </a:prstGeom>
          <a:noFill/>
        </p:spPr>
        <p:txBody>
          <a:bodyPr wrap="square" lIns="91440" tIns="45720" rIns="91440" bIns="45720" rtlCol="0" anchor="t">
            <a:spAutoFit/>
          </a:bodyPr>
          <a:lstStyle/>
          <a:p>
            <a:r>
              <a:rPr lang="en-US" sz="4400" b="1">
                <a:solidFill>
                  <a:schemeClr val="bg1"/>
                </a:solidFill>
                <a:latin typeface="+mj-lt"/>
              </a:rPr>
              <a:t>In-person Attendee Reminders</a:t>
            </a:r>
          </a:p>
        </p:txBody>
      </p:sp>
    </p:spTree>
    <p:extLst>
      <p:ext uri="{BB962C8B-B14F-4D97-AF65-F5344CB8AC3E}">
        <p14:creationId xmlns:p14="http://schemas.microsoft.com/office/powerpoint/2010/main" val="132658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7E39A-2DF8-8742-A2DC-F142B994695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D2A50AB-B34B-D4AD-14A2-767C74E74D30}"/>
              </a:ext>
            </a:extLst>
          </p:cNvPr>
          <p:cNvSpPr txBox="1"/>
          <p:nvPr/>
        </p:nvSpPr>
        <p:spPr>
          <a:xfrm>
            <a:off x="3457575" y="314325"/>
            <a:ext cx="8143875" cy="769441"/>
          </a:xfrm>
          <a:prstGeom prst="rect">
            <a:avLst/>
          </a:prstGeom>
          <a:noFill/>
        </p:spPr>
        <p:txBody>
          <a:bodyPr wrap="square" lIns="91440" tIns="45720" rIns="91440" bIns="45720" rtlCol="0" anchor="t">
            <a:spAutoFit/>
          </a:bodyPr>
          <a:lstStyle/>
          <a:p>
            <a:r>
              <a:rPr lang="en-US" sz="4400" b="1">
                <a:solidFill>
                  <a:schemeClr val="bg1"/>
                </a:solidFill>
                <a:latin typeface="+mj-lt"/>
              </a:rPr>
              <a:t>In-person Attendee Reminders </a:t>
            </a:r>
          </a:p>
        </p:txBody>
      </p:sp>
      <p:pic>
        <p:nvPicPr>
          <p:cNvPr id="4" name="Content Placeholder 4" descr="Employee badge outline">
            <a:extLst>
              <a:ext uri="{FF2B5EF4-FFF2-40B4-BE49-F238E27FC236}">
                <a16:creationId xmlns:a16="http://schemas.microsoft.com/office/drawing/2014/main" id="{8C97799D-EEEC-1E99-0536-7F38E876AE8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86740" y="1690688"/>
            <a:ext cx="2476500" cy="2476500"/>
          </a:xfrm>
          <a:prstGeom prst="rect">
            <a:avLst/>
          </a:prstGeom>
        </p:spPr>
      </p:pic>
      <p:pic>
        <p:nvPicPr>
          <p:cNvPr id="5" name="Graphic 4" descr="No Phones outline">
            <a:extLst>
              <a:ext uri="{FF2B5EF4-FFF2-40B4-BE49-F238E27FC236}">
                <a16:creationId xmlns:a16="http://schemas.microsoft.com/office/drawing/2014/main" id="{03CA6D3A-815E-0A35-D9D2-1AFA93078AD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42933" y="1970235"/>
            <a:ext cx="2196953" cy="2196953"/>
          </a:xfrm>
          <a:prstGeom prst="rect">
            <a:avLst/>
          </a:prstGeom>
        </p:spPr>
      </p:pic>
      <p:sp>
        <p:nvSpPr>
          <p:cNvPr id="7" name="TextBox 6">
            <a:extLst>
              <a:ext uri="{FF2B5EF4-FFF2-40B4-BE49-F238E27FC236}">
                <a16:creationId xmlns:a16="http://schemas.microsoft.com/office/drawing/2014/main" id="{249A21D0-3C83-4114-6BB7-F3E93D36C999}"/>
              </a:ext>
            </a:extLst>
          </p:cNvPr>
          <p:cNvSpPr txBox="1"/>
          <p:nvPr/>
        </p:nvSpPr>
        <p:spPr>
          <a:xfrm>
            <a:off x="577596" y="4560672"/>
            <a:ext cx="2476500" cy="954107"/>
          </a:xfrm>
          <a:prstGeom prst="rect">
            <a:avLst/>
          </a:prstGeom>
          <a:noFill/>
        </p:spPr>
        <p:txBody>
          <a:bodyPr wrap="square">
            <a:spAutoFit/>
          </a:bodyPr>
          <a:lstStyle/>
          <a:p>
            <a:pPr algn="ctr"/>
            <a:r>
              <a:rPr lang="en-US" sz="2800">
                <a:solidFill>
                  <a:schemeClr val="bg1"/>
                </a:solidFill>
              </a:rPr>
              <a:t>Wear badge </a:t>
            </a:r>
            <a:br>
              <a:rPr lang="en-US" sz="2800">
                <a:solidFill>
                  <a:schemeClr val="bg1"/>
                </a:solidFill>
              </a:rPr>
            </a:br>
            <a:r>
              <a:rPr lang="en-US" sz="2800">
                <a:solidFill>
                  <a:schemeClr val="bg1"/>
                </a:solidFill>
              </a:rPr>
              <a:t>at all times.</a:t>
            </a:r>
          </a:p>
        </p:txBody>
      </p:sp>
      <p:sp>
        <p:nvSpPr>
          <p:cNvPr id="9" name="TextBox 8">
            <a:extLst>
              <a:ext uri="{FF2B5EF4-FFF2-40B4-BE49-F238E27FC236}">
                <a16:creationId xmlns:a16="http://schemas.microsoft.com/office/drawing/2014/main" id="{23AAD86B-16B3-C242-FC66-1DBF7FF0FD64}"/>
              </a:ext>
            </a:extLst>
          </p:cNvPr>
          <p:cNvSpPr txBox="1"/>
          <p:nvPr/>
        </p:nvSpPr>
        <p:spPr>
          <a:xfrm>
            <a:off x="8758402" y="4480528"/>
            <a:ext cx="1966014" cy="1661993"/>
          </a:xfrm>
          <a:prstGeom prst="rect">
            <a:avLst/>
          </a:prstGeom>
          <a:noFill/>
        </p:spPr>
        <p:txBody>
          <a:bodyPr wrap="square">
            <a:spAutoFit/>
          </a:bodyPr>
          <a:lstStyle/>
          <a:p>
            <a:pPr algn="ctr"/>
            <a:r>
              <a:rPr lang="en-US" sz="2800">
                <a:solidFill>
                  <a:schemeClr val="bg1"/>
                </a:solidFill>
              </a:rPr>
              <a:t>Please silence cell phones.</a:t>
            </a:r>
          </a:p>
          <a:p>
            <a:endParaRPr lang="en-US"/>
          </a:p>
        </p:txBody>
      </p:sp>
      <p:sp>
        <p:nvSpPr>
          <p:cNvPr id="14" name="TextBox 13">
            <a:extLst>
              <a:ext uri="{FF2B5EF4-FFF2-40B4-BE49-F238E27FC236}">
                <a16:creationId xmlns:a16="http://schemas.microsoft.com/office/drawing/2014/main" id="{029C1DBD-BA4D-8A7B-2436-024FFDA375E7}"/>
              </a:ext>
            </a:extLst>
          </p:cNvPr>
          <p:cNvSpPr txBox="1"/>
          <p:nvPr/>
        </p:nvSpPr>
        <p:spPr>
          <a:xfrm>
            <a:off x="3880649" y="4480528"/>
            <a:ext cx="3849624" cy="2246769"/>
          </a:xfrm>
          <a:prstGeom prst="rect">
            <a:avLst/>
          </a:prstGeom>
          <a:noFill/>
        </p:spPr>
        <p:txBody>
          <a:bodyPr wrap="square" rtlCol="0">
            <a:spAutoFit/>
          </a:bodyPr>
          <a:lstStyle/>
          <a:p>
            <a:pPr marL="0" indent="0" algn="ctr">
              <a:buNone/>
            </a:pPr>
            <a:r>
              <a:rPr lang="en-US" sz="2800">
                <a:solidFill>
                  <a:schemeClr val="bg1"/>
                </a:solidFill>
              </a:rPr>
              <a:t>NIST-Guest </a:t>
            </a:r>
          </a:p>
          <a:p>
            <a:pPr marL="0" indent="0" algn="ctr">
              <a:buNone/>
            </a:pPr>
            <a:r>
              <a:rPr lang="en-US" sz="2800">
                <a:solidFill>
                  <a:schemeClr val="bg1"/>
                </a:solidFill>
              </a:rPr>
              <a:t>Connect your device to the “NIST-Guest” </a:t>
            </a:r>
            <a:r>
              <a:rPr lang="en-US" sz="2800" err="1">
                <a:solidFill>
                  <a:schemeClr val="bg1"/>
                </a:solidFill>
              </a:rPr>
              <a:t>WiFi</a:t>
            </a:r>
            <a:r>
              <a:rPr lang="en-US" sz="2800">
                <a:solidFill>
                  <a:schemeClr val="bg1"/>
                </a:solidFill>
              </a:rPr>
              <a:t> </a:t>
            </a:r>
          </a:p>
          <a:p>
            <a:pPr marL="0" indent="0" algn="ctr">
              <a:buNone/>
            </a:pPr>
            <a:r>
              <a:rPr lang="en-US" sz="2800">
                <a:solidFill>
                  <a:schemeClr val="bg1"/>
                </a:solidFill>
              </a:rPr>
              <a:t>No Password Needed </a:t>
            </a:r>
          </a:p>
          <a:p>
            <a:pPr algn="ctr"/>
            <a:endParaRPr lang="en-US" sz="2800"/>
          </a:p>
        </p:txBody>
      </p:sp>
      <p:pic>
        <p:nvPicPr>
          <p:cNvPr id="15" name="Graphic 14" descr="Wi-Fi with solid fill">
            <a:extLst>
              <a:ext uri="{FF2B5EF4-FFF2-40B4-BE49-F238E27FC236}">
                <a16:creationId xmlns:a16="http://schemas.microsoft.com/office/drawing/2014/main" id="{80039864-C1B0-BCD9-44AC-1381C1D6869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98925" y="1188101"/>
            <a:ext cx="3849624" cy="3849624"/>
          </a:xfrm>
          <a:prstGeom prst="rect">
            <a:avLst/>
          </a:prstGeom>
        </p:spPr>
      </p:pic>
    </p:spTree>
    <p:extLst>
      <p:ext uri="{BB962C8B-B14F-4D97-AF65-F5344CB8AC3E}">
        <p14:creationId xmlns:p14="http://schemas.microsoft.com/office/powerpoint/2010/main" val="3876572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E6843-A5B5-4968-EDF6-5905AAD9475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0CE5B88-C586-4A9D-1EEF-D11CC1F3749C}"/>
              </a:ext>
            </a:extLst>
          </p:cNvPr>
          <p:cNvSpPr txBox="1"/>
          <p:nvPr/>
        </p:nvSpPr>
        <p:spPr>
          <a:xfrm>
            <a:off x="1328738" y="1614488"/>
            <a:ext cx="10272712" cy="3970318"/>
          </a:xfrm>
          <a:prstGeom prst="rect">
            <a:avLst/>
          </a:prstGeom>
          <a:noFill/>
        </p:spPr>
        <p:txBody>
          <a:bodyPr wrap="square" lIns="91440" tIns="45720" rIns="91440" bIns="45720" rtlCol="0" anchor="t">
            <a:spAutoFit/>
          </a:bodyPr>
          <a:lstStyle/>
          <a:p>
            <a:pPr marL="457200" indent="-457200" algn="l" rtl="0" fontAlgn="base">
              <a:buFont typeface="Arial" panose="020B0604020202020204" pitchFamily="34" charset="0"/>
              <a:buChar char="•"/>
            </a:pPr>
            <a:r>
              <a:rPr lang="en-US" sz="2800" b="0" i="0" dirty="0">
                <a:solidFill>
                  <a:schemeClr val="bg1"/>
                </a:solidFill>
                <a:effectLst/>
                <a:latin typeface="+mj-lt"/>
              </a:rPr>
              <a:t>You are in listen only mode </a:t>
            </a:r>
          </a:p>
          <a:p>
            <a:pPr marL="457200" indent="-457200" algn="l" rtl="0" fontAlgn="base">
              <a:buFont typeface="Arial" panose="020B0604020202020204" pitchFamily="34" charset="0"/>
              <a:buChar char="•"/>
            </a:pPr>
            <a:r>
              <a:rPr lang="en-US" sz="2800" dirty="0">
                <a:solidFill>
                  <a:schemeClr val="bg1"/>
                </a:solidFill>
                <a:latin typeface="+mj-lt"/>
              </a:rPr>
              <a:t>Submit questions via Q&amp;A feature or Raise Hand if applicable. </a:t>
            </a:r>
          </a:p>
          <a:p>
            <a:pPr marL="457200" indent="-457200" fontAlgn="base">
              <a:buFont typeface="Arial" panose="020B0604020202020204" pitchFamily="34" charset="0"/>
              <a:buChar char="•"/>
            </a:pPr>
            <a:r>
              <a:rPr lang="en-US" sz="2800" b="0" i="0" dirty="0">
                <a:solidFill>
                  <a:schemeClr val="bg1"/>
                </a:solidFill>
                <a:effectLst/>
                <a:latin typeface="+mj-lt"/>
              </a:rPr>
              <a:t>Need help? Email </a:t>
            </a:r>
            <a:r>
              <a:rPr lang="en-US" sz="2800" b="0" i="0" u="sng" strike="noStrike" dirty="0">
                <a:solidFill>
                  <a:schemeClr val="bg1"/>
                </a:solidFill>
                <a:effectLst/>
                <a:latin typeface="+mj-lt"/>
                <a:hlinkClick r:id="rId2">
                  <a:extLst>
                    <a:ext uri="{A12FA001-AC4F-418D-AE19-62706E023703}">
                      <ahyp:hlinkClr xmlns:ahyp="http://schemas.microsoft.com/office/drawing/2018/hyperlinkcolor" val="tx"/>
                    </a:ext>
                  </a:extLst>
                </a:hlinkClick>
              </a:rPr>
              <a:t>avservices@nist.gov</a:t>
            </a:r>
            <a:r>
              <a:rPr lang="en-US" sz="2800" dirty="0">
                <a:solidFill>
                  <a:schemeClr val="bg1"/>
                </a:solidFill>
                <a:latin typeface="+mj-lt"/>
              </a:rPr>
              <a:t>. </a:t>
            </a:r>
          </a:p>
          <a:p>
            <a:pPr marL="457200" indent="-457200">
              <a:buFont typeface="Arial" panose="020B0604020202020204" pitchFamily="34" charset="0"/>
              <a:buChar char="•"/>
            </a:pPr>
            <a:r>
              <a:rPr lang="en-US" sz="2800" dirty="0">
                <a:solidFill>
                  <a:schemeClr val="bg1"/>
                </a:solidFill>
                <a:latin typeface="+mj-lt"/>
              </a:rPr>
              <a:t>Recording Notice: Please note that this workshop is being recorded.</a:t>
            </a:r>
          </a:p>
          <a:p>
            <a:pPr marL="457200" indent="-457200">
              <a:buFont typeface="Arial" panose="020B0604020202020204" pitchFamily="34" charset="0"/>
              <a:buChar char="•"/>
            </a:pPr>
            <a:r>
              <a:rPr lang="en-US" sz="2800" dirty="0">
                <a:solidFill>
                  <a:srgbClr val="FF0000"/>
                </a:solidFill>
              </a:rPr>
              <a:t>Materials: Slides will be available on the event page within two weeks. (REMOVE IF NOT APPLICABLE)</a:t>
            </a:r>
          </a:p>
          <a:p>
            <a:pPr algn="l" rtl="0" fontAlgn="base">
              <a:buFont typeface="Arial" panose="020B0604020202020204" pitchFamily="34" charset="0"/>
              <a:buChar char="•"/>
            </a:pPr>
            <a:endParaRPr lang="en-US" sz="2800" b="0" i="0" dirty="0">
              <a:solidFill>
                <a:schemeClr val="bg1"/>
              </a:solidFill>
              <a:effectLst/>
              <a:latin typeface="+mj-lt"/>
            </a:endParaRPr>
          </a:p>
          <a:p>
            <a:endParaRPr lang="en-US" sz="2800" dirty="0">
              <a:solidFill>
                <a:schemeClr val="bg1"/>
              </a:solidFill>
              <a:latin typeface="+mj-lt"/>
            </a:endParaRPr>
          </a:p>
          <a:p>
            <a:endParaRPr lang="en-US" sz="2800" dirty="0">
              <a:solidFill>
                <a:schemeClr val="bg1"/>
              </a:solidFill>
              <a:latin typeface="+mj-lt"/>
            </a:endParaRPr>
          </a:p>
        </p:txBody>
      </p:sp>
      <p:sp>
        <p:nvSpPr>
          <p:cNvPr id="3" name="TextBox 2">
            <a:extLst>
              <a:ext uri="{FF2B5EF4-FFF2-40B4-BE49-F238E27FC236}">
                <a16:creationId xmlns:a16="http://schemas.microsoft.com/office/drawing/2014/main" id="{29177B78-45FE-E0FA-719D-1856ABA14545}"/>
              </a:ext>
            </a:extLst>
          </p:cNvPr>
          <p:cNvSpPr txBox="1"/>
          <p:nvPr/>
        </p:nvSpPr>
        <p:spPr>
          <a:xfrm>
            <a:off x="3457575" y="314325"/>
            <a:ext cx="8143875" cy="769441"/>
          </a:xfrm>
          <a:prstGeom prst="rect">
            <a:avLst/>
          </a:prstGeom>
          <a:noFill/>
        </p:spPr>
        <p:txBody>
          <a:bodyPr wrap="square" rtlCol="0">
            <a:spAutoFit/>
          </a:bodyPr>
          <a:lstStyle/>
          <a:p>
            <a:r>
              <a:rPr lang="en-US" sz="4400" b="1">
                <a:solidFill>
                  <a:schemeClr val="bg1"/>
                </a:solidFill>
                <a:latin typeface="+mj-lt"/>
              </a:rPr>
              <a:t>Virtual Attendees</a:t>
            </a:r>
          </a:p>
        </p:txBody>
      </p:sp>
    </p:spTree>
    <p:extLst>
      <p:ext uri="{BB962C8B-B14F-4D97-AF65-F5344CB8AC3E}">
        <p14:creationId xmlns:p14="http://schemas.microsoft.com/office/powerpoint/2010/main" val="24204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431A1C-6830-743F-102A-9DA611740BDE}"/>
              </a:ext>
            </a:extLst>
          </p:cNvPr>
          <p:cNvSpPr txBox="1"/>
          <p:nvPr/>
        </p:nvSpPr>
        <p:spPr>
          <a:xfrm>
            <a:off x="3457575" y="314325"/>
            <a:ext cx="8143875" cy="769441"/>
          </a:xfrm>
          <a:prstGeom prst="rect">
            <a:avLst/>
          </a:prstGeom>
          <a:noFill/>
        </p:spPr>
        <p:txBody>
          <a:bodyPr wrap="square" rtlCol="0">
            <a:spAutoFit/>
          </a:bodyPr>
          <a:lstStyle/>
          <a:p>
            <a:r>
              <a:rPr lang="en-US" sz="4400" b="1">
                <a:solidFill>
                  <a:schemeClr val="bg1"/>
                </a:solidFill>
                <a:latin typeface="+mj-lt"/>
              </a:rPr>
              <a:t>Virtual Attendee Reminders</a:t>
            </a:r>
          </a:p>
        </p:txBody>
      </p:sp>
      <p:sp>
        <p:nvSpPr>
          <p:cNvPr id="7" name="TextBox 6">
            <a:extLst>
              <a:ext uri="{FF2B5EF4-FFF2-40B4-BE49-F238E27FC236}">
                <a16:creationId xmlns:a16="http://schemas.microsoft.com/office/drawing/2014/main" id="{370C4403-C15F-0FDB-2351-4EF6E8F56138}"/>
              </a:ext>
            </a:extLst>
          </p:cNvPr>
          <p:cNvSpPr txBox="1"/>
          <p:nvPr/>
        </p:nvSpPr>
        <p:spPr>
          <a:xfrm>
            <a:off x="2513838" y="4260179"/>
            <a:ext cx="2476500" cy="1815882"/>
          </a:xfrm>
          <a:prstGeom prst="rect">
            <a:avLst/>
          </a:prstGeom>
          <a:noFill/>
        </p:spPr>
        <p:txBody>
          <a:bodyPr wrap="square">
            <a:spAutoFit/>
          </a:bodyPr>
          <a:lstStyle/>
          <a:p>
            <a:pPr algn="ctr"/>
            <a:r>
              <a:rPr lang="en-US" sz="2800">
                <a:solidFill>
                  <a:schemeClr val="bg1"/>
                </a:solidFill>
              </a:rPr>
              <a:t>Submit questions using the </a:t>
            </a:r>
            <a:br>
              <a:rPr lang="en-US" sz="2800">
                <a:solidFill>
                  <a:schemeClr val="bg1"/>
                </a:solidFill>
              </a:rPr>
            </a:br>
            <a:r>
              <a:rPr lang="en-US" sz="2800">
                <a:solidFill>
                  <a:schemeClr val="bg1"/>
                </a:solidFill>
              </a:rPr>
              <a:t>Q&amp;A box</a:t>
            </a:r>
          </a:p>
        </p:txBody>
      </p:sp>
      <p:sp>
        <p:nvSpPr>
          <p:cNvPr id="9" name="TextBox 8">
            <a:extLst>
              <a:ext uri="{FF2B5EF4-FFF2-40B4-BE49-F238E27FC236}">
                <a16:creationId xmlns:a16="http://schemas.microsoft.com/office/drawing/2014/main" id="{C9D61535-1EB8-6B85-8A3E-811572EAC0BF}"/>
              </a:ext>
              <a:ext uri="{C183D7F6-B498-43B3-948B-1728B52AA6E4}">
                <adec:decorative xmlns:adec="http://schemas.microsoft.com/office/drawing/2017/decorative" val="1"/>
              </a:ext>
            </a:extLst>
          </p:cNvPr>
          <p:cNvSpPr txBox="1"/>
          <p:nvPr/>
        </p:nvSpPr>
        <p:spPr>
          <a:xfrm>
            <a:off x="5112992" y="4352512"/>
            <a:ext cx="1966014" cy="800219"/>
          </a:xfrm>
          <a:prstGeom prst="rect">
            <a:avLst/>
          </a:prstGeom>
          <a:noFill/>
        </p:spPr>
        <p:txBody>
          <a:bodyPr wrap="square">
            <a:spAutoFit/>
          </a:bodyPr>
          <a:lstStyle/>
          <a:p>
            <a:pPr algn="ctr"/>
            <a:endParaRPr lang="en-US" sz="2800">
              <a:solidFill>
                <a:schemeClr val="bg1"/>
              </a:solidFill>
            </a:endParaRPr>
          </a:p>
          <a:p>
            <a:endParaRPr lang="en-US"/>
          </a:p>
        </p:txBody>
      </p:sp>
      <p:pic>
        <p:nvPicPr>
          <p:cNvPr id="6" name="Graphic 5" descr="Questions with solid fill">
            <a:extLst>
              <a:ext uri="{FF2B5EF4-FFF2-40B4-BE49-F238E27FC236}">
                <a16:creationId xmlns:a16="http://schemas.microsoft.com/office/drawing/2014/main" id="{D25B7F04-B227-81D4-A577-A4815FB6592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688336" y="1969367"/>
            <a:ext cx="2127504" cy="2127504"/>
          </a:xfrm>
          <a:prstGeom prst="rect">
            <a:avLst/>
          </a:prstGeom>
        </p:spPr>
      </p:pic>
      <p:pic>
        <p:nvPicPr>
          <p:cNvPr id="12" name="Graphic 11" descr="Help with solid fill">
            <a:extLst>
              <a:ext uri="{FF2B5EF4-FFF2-40B4-BE49-F238E27FC236}">
                <a16:creationId xmlns:a16="http://schemas.microsoft.com/office/drawing/2014/main" id="{26C2FF41-84DC-3A06-087A-B2249262E79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99504" y="1874520"/>
            <a:ext cx="1966014" cy="1966014"/>
          </a:xfrm>
          <a:prstGeom prst="rect">
            <a:avLst/>
          </a:prstGeom>
        </p:spPr>
      </p:pic>
      <p:sp>
        <p:nvSpPr>
          <p:cNvPr id="13" name="TextBox 12">
            <a:extLst>
              <a:ext uri="{FF2B5EF4-FFF2-40B4-BE49-F238E27FC236}">
                <a16:creationId xmlns:a16="http://schemas.microsoft.com/office/drawing/2014/main" id="{2462F46C-C9D2-7420-1172-F1DB1BC859B1}"/>
              </a:ext>
            </a:extLst>
          </p:cNvPr>
          <p:cNvSpPr txBox="1"/>
          <p:nvPr/>
        </p:nvSpPr>
        <p:spPr>
          <a:xfrm>
            <a:off x="6300216" y="3998569"/>
            <a:ext cx="3008376" cy="1569660"/>
          </a:xfrm>
          <a:prstGeom prst="rect">
            <a:avLst/>
          </a:prstGeom>
          <a:noFill/>
        </p:spPr>
        <p:txBody>
          <a:bodyPr wrap="square" rtlCol="0">
            <a:spAutoFit/>
          </a:bodyPr>
          <a:lstStyle/>
          <a:p>
            <a:pPr algn="ctr"/>
            <a:r>
              <a:rPr lang="en-US" sz="2400" dirty="0">
                <a:solidFill>
                  <a:schemeClr val="bg1"/>
                </a:solidFill>
              </a:rPr>
              <a:t>Need technical support? E</a:t>
            </a:r>
            <a:r>
              <a:rPr lang="en-US" sz="2400" b="0" i="0" dirty="0">
                <a:solidFill>
                  <a:schemeClr val="bg1"/>
                </a:solidFill>
                <a:effectLst/>
                <a:latin typeface="Calibri" panose="020F0502020204030204" pitchFamily="34" charset="0"/>
              </a:rPr>
              <a:t>mail</a:t>
            </a:r>
            <a:br>
              <a:rPr lang="en-US" sz="2400" b="0" i="0" dirty="0">
                <a:solidFill>
                  <a:schemeClr val="bg1"/>
                </a:solidFill>
                <a:effectLst/>
                <a:latin typeface="Calibri" panose="020F0502020204030204" pitchFamily="34" charset="0"/>
              </a:rPr>
            </a:br>
            <a:r>
              <a:rPr lang="en-US" sz="2400" b="0" i="0" u="sng" strike="noStrike" dirty="0">
                <a:solidFill>
                  <a:schemeClr val="bg1"/>
                </a:solidFill>
                <a:effectLst/>
                <a:latin typeface="Calibri" panose="020F0502020204030204" pitchFamily="34" charset="0"/>
                <a:hlinkClick r:id="rId4">
                  <a:extLst>
                    <a:ext uri="{A12FA001-AC4F-418D-AE19-62706E023703}">
                      <ahyp:hlinkClr xmlns:ahyp="http://schemas.microsoft.com/office/drawing/2018/hyperlinkcolor" val="tx"/>
                    </a:ext>
                  </a:extLst>
                </a:hlinkClick>
              </a:rPr>
              <a:t>avservices@nist.gov</a:t>
            </a:r>
            <a:r>
              <a:rPr lang="en-US" sz="2400" b="0" i="0" dirty="0">
                <a:solidFill>
                  <a:schemeClr val="bg1"/>
                </a:solidFill>
                <a:effectLst/>
                <a:latin typeface="Calibri" panose="020F0502020204030204" pitchFamily="34" charset="0"/>
              </a:rPr>
              <a:t>.</a:t>
            </a:r>
            <a:r>
              <a:rPr lang="en-US" sz="2400" b="0" i="0" dirty="0">
                <a:solidFill>
                  <a:schemeClr val="bg1"/>
                </a:solidFill>
                <a:effectLst/>
                <a:latin typeface="Arial" panose="020B0604020202020204" pitchFamily="34" charset="0"/>
              </a:rPr>
              <a:t>  </a:t>
            </a:r>
            <a:r>
              <a:rPr lang="en-US" sz="2400" b="0" i="0" dirty="0">
                <a:solidFill>
                  <a:schemeClr val="bg1"/>
                </a:solidFill>
                <a:effectLst/>
                <a:latin typeface="Calibri" panose="020F0502020204030204" pitchFamily="34" charset="0"/>
              </a:rPr>
              <a:t>   </a:t>
            </a:r>
            <a:endParaRPr lang="en-US" sz="2400" dirty="0">
              <a:solidFill>
                <a:schemeClr val="bg1"/>
              </a:solidFill>
            </a:endParaRPr>
          </a:p>
        </p:txBody>
      </p:sp>
    </p:spTree>
    <p:extLst>
      <p:ext uri="{BB962C8B-B14F-4D97-AF65-F5344CB8AC3E}">
        <p14:creationId xmlns:p14="http://schemas.microsoft.com/office/powerpoint/2010/main" val="7120483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29B581-2761-16AD-0CD7-29CB0E1A088F}"/>
              </a:ext>
            </a:extLst>
          </p:cNvPr>
          <p:cNvSpPr txBox="1"/>
          <p:nvPr/>
        </p:nvSpPr>
        <p:spPr>
          <a:xfrm>
            <a:off x="1328738" y="1614488"/>
            <a:ext cx="10272712" cy="2985433"/>
          </a:xfrm>
          <a:prstGeom prst="rect">
            <a:avLst/>
          </a:prstGeom>
          <a:noFill/>
        </p:spPr>
        <p:txBody>
          <a:bodyPr wrap="square" rtlCol="0">
            <a:spAutoFit/>
          </a:bodyPr>
          <a:lstStyle/>
          <a:p>
            <a:r>
              <a:rPr lang="en-US" sz="4000">
                <a:solidFill>
                  <a:schemeClr val="bg1"/>
                </a:solidFill>
              </a:rPr>
              <a:t>In the event of inclement weather, that could possibly force NIST to be closed or delayed, please call the NIST Status line at (301) 975-8000 or 1-800-437-4385 x8000. </a:t>
            </a:r>
          </a:p>
          <a:p>
            <a:endParaRPr lang="en-US" sz="2800">
              <a:solidFill>
                <a:schemeClr val="bg1"/>
              </a:solidFill>
              <a:latin typeface="+mj-lt"/>
            </a:endParaRPr>
          </a:p>
        </p:txBody>
      </p:sp>
      <p:sp>
        <p:nvSpPr>
          <p:cNvPr id="3" name="TextBox 2">
            <a:extLst>
              <a:ext uri="{FF2B5EF4-FFF2-40B4-BE49-F238E27FC236}">
                <a16:creationId xmlns:a16="http://schemas.microsoft.com/office/drawing/2014/main" id="{C3431A1C-6830-743F-102A-9DA611740BDE}"/>
              </a:ext>
            </a:extLst>
          </p:cNvPr>
          <p:cNvSpPr txBox="1"/>
          <p:nvPr/>
        </p:nvSpPr>
        <p:spPr>
          <a:xfrm>
            <a:off x="3457575" y="314325"/>
            <a:ext cx="8143875" cy="769441"/>
          </a:xfrm>
          <a:prstGeom prst="rect">
            <a:avLst/>
          </a:prstGeom>
          <a:noFill/>
        </p:spPr>
        <p:txBody>
          <a:bodyPr wrap="square" rtlCol="0">
            <a:spAutoFit/>
          </a:bodyPr>
          <a:lstStyle/>
          <a:p>
            <a:r>
              <a:rPr lang="en-US" sz="4400" b="1">
                <a:solidFill>
                  <a:schemeClr val="bg1"/>
                </a:solidFill>
                <a:latin typeface="+mj-lt"/>
              </a:rPr>
              <a:t>Inclement Weather</a:t>
            </a:r>
          </a:p>
        </p:txBody>
      </p:sp>
    </p:spTree>
    <p:extLst>
      <p:ext uri="{BB962C8B-B14F-4D97-AF65-F5344CB8AC3E}">
        <p14:creationId xmlns:p14="http://schemas.microsoft.com/office/powerpoint/2010/main" val="42557535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5450B-D74B-BCE0-1970-C8F967C23D2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627ACD4-F82D-D2A2-BC22-663CCCE7027D}"/>
              </a:ext>
            </a:extLst>
          </p:cNvPr>
          <p:cNvSpPr txBox="1"/>
          <p:nvPr/>
        </p:nvSpPr>
        <p:spPr>
          <a:xfrm>
            <a:off x="1010435" y="1614488"/>
            <a:ext cx="11246913" cy="4985980"/>
          </a:xfrm>
          <a:prstGeom prst="rect">
            <a:avLst/>
          </a:prstGeom>
          <a:noFill/>
        </p:spPr>
        <p:txBody>
          <a:bodyPr wrap="square" lIns="91440" tIns="45720" rIns="91440" bIns="45720" rtlCol="0" anchor="t">
            <a:spAutoFit/>
          </a:bodyPr>
          <a:lstStyle/>
          <a:p>
            <a:pPr marL="285750" indent="-285750">
              <a:buFont typeface="Symbol"/>
              <a:buChar char="•"/>
            </a:pPr>
            <a:r>
              <a:rPr lang="en-US" sz="2400" dirty="0">
                <a:solidFill>
                  <a:schemeClr val="bg1"/>
                </a:solidFill>
                <a:latin typeface="Aptos"/>
                <a:ea typeface="Calibri"/>
                <a:cs typeface="Calibri"/>
              </a:rPr>
              <a:t>The NIST shuttle stops at the 4th kiosk on the Eastside of the Shady Grove Metro Station.</a:t>
            </a:r>
            <a:endParaRPr lang="en-US" sz="2400" dirty="0">
              <a:solidFill>
                <a:schemeClr val="bg1"/>
              </a:solidFill>
            </a:endParaRPr>
          </a:p>
          <a:p>
            <a:pPr marL="285750" indent="-285750">
              <a:buFont typeface="Symbol"/>
              <a:buChar char="•"/>
            </a:pPr>
            <a:r>
              <a:rPr lang="en-US" sz="2400" dirty="0">
                <a:solidFill>
                  <a:schemeClr val="bg1"/>
                </a:solidFill>
                <a:latin typeface="Aptos"/>
                <a:ea typeface="Calibri"/>
                <a:cs typeface="Calibri"/>
              </a:rPr>
              <a:t>Visitors using Metro can meet the NIST shuttle at the </a:t>
            </a:r>
            <a:r>
              <a:rPr lang="en-US" sz="2400" b="1" dirty="0">
                <a:solidFill>
                  <a:schemeClr val="bg1"/>
                </a:solidFill>
                <a:latin typeface="Aptos"/>
                <a:ea typeface="Calibri"/>
                <a:cs typeface="Calibri"/>
              </a:rPr>
              <a:t>East side</a:t>
            </a:r>
            <a:r>
              <a:rPr lang="en-US" sz="2400" dirty="0">
                <a:solidFill>
                  <a:schemeClr val="bg1"/>
                </a:solidFill>
                <a:latin typeface="Aptos"/>
                <a:ea typeface="Calibri"/>
                <a:cs typeface="Calibri"/>
              </a:rPr>
              <a:t> of the Shady </a:t>
            </a:r>
            <a:br>
              <a:rPr lang="en-US" sz="2400" dirty="0">
                <a:solidFill>
                  <a:schemeClr val="bg1"/>
                </a:solidFill>
                <a:latin typeface="Aptos"/>
                <a:ea typeface="Calibri"/>
                <a:cs typeface="Calibri"/>
              </a:rPr>
            </a:br>
            <a:r>
              <a:rPr lang="en-US" sz="2400" dirty="0">
                <a:solidFill>
                  <a:schemeClr val="bg1"/>
                </a:solidFill>
                <a:latin typeface="Aptos"/>
                <a:ea typeface="Calibri"/>
                <a:cs typeface="Calibri"/>
              </a:rPr>
              <a:t>Grove Metro Station at every 15 and 45 minutes past the hour.</a:t>
            </a:r>
          </a:p>
          <a:p>
            <a:pPr marL="285750" indent="-285750">
              <a:buFont typeface="Symbol"/>
              <a:buChar char="•"/>
            </a:pPr>
            <a:r>
              <a:rPr lang="en-US" sz="2400" dirty="0">
                <a:solidFill>
                  <a:schemeClr val="bg1"/>
                </a:solidFill>
                <a:latin typeface="Aptos"/>
                <a:ea typeface="Calibri"/>
                <a:cs typeface="Calibri"/>
              </a:rPr>
              <a:t>Daily shuttle service between the NIST Administration Building (101) and the Shady Grove Metro Station runs every 30 minutes from 6:45 am to 6:15 pm. </a:t>
            </a:r>
          </a:p>
          <a:p>
            <a:pPr marL="285750" indent="-285750">
              <a:buFont typeface="Symbol"/>
              <a:buChar char="•"/>
            </a:pPr>
            <a:r>
              <a:rPr lang="en-US" sz="2400" dirty="0">
                <a:solidFill>
                  <a:schemeClr val="bg1"/>
                </a:solidFill>
                <a:latin typeface="Aptos"/>
                <a:ea typeface="Calibri"/>
                <a:cs typeface="Calibri"/>
              </a:rPr>
              <a:t>Registered conference attendees do not need to get off the NIST Metro Shuttle/Public Transportation upon arrival at the NIST Visitor Center. Please </a:t>
            </a:r>
            <a:br>
              <a:rPr lang="en-US" sz="2400" dirty="0">
                <a:solidFill>
                  <a:schemeClr val="bg1"/>
                </a:solidFill>
                <a:latin typeface="Aptos"/>
                <a:ea typeface="Calibri"/>
                <a:cs typeface="Calibri"/>
              </a:rPr>
            </a:br>
            <a:r>
              <a:rPr lang="en-US" sz="2400" dirty="0">
                <a:solidFill>
                  <a:schemeClr val="bg1"/>
                </a:solidFill>
                <a:latin typeface="Aptos"/>
                <a:ea typeface="Calibri"/>
                <a:cs typeface="Calibri"/>
              </a:rPr>
              <a:t>have your Gate Dash Pass and a photo ID* ready to show the Security Officer </a:t>
            </a:r>
            <a:br>
              <a:rPr lang="en-US" sz="2400" dirty="0">
                <a:solidFill>
                  <a:schemeClr val="bg1"/>
                </a:solidFill>
                <a:latin typeface="Aptos"/>
                <a:ea typeface="Calibri"/>
                <a:cs typeface="Calibri"/>
              </a:rPr>
            </a:br>
            <a:r>
              <a:rPr lang="en-US" sz="2400" dirty="0">
                <a:solidFill>
                  <a:schemeClr val="bg1"/>
                </a:solidFill>
                <a:latin typeface="Aptos"/>
                <a:ea typeface="Calibri"/>
                <a:cs typeface="Calibri"/>
              </a:rPr>
              <a:t>when he/she boards the shuttle.</a:t>
            </a:r>
          </a:p>
          <a:p>
            <a:endParaRPr lang="en-US" sz="2400" b="1">
              <a:solidFill>
                <a:schemeClr val="bg1"/>
              </a:solidFill>
              <a:latin typeface="Aptos"/>
              <a:ea typeface="Calibri"/>
              <a:cs typeface="Calibri"/>
            </a:endParaRPr>
          </a:p>
          <a:p>
            <a:r>
              <a:rPr lang="en-US" sz="3600" b="1" dirty="0">
                <a:solidFill>
                  <a:schemeClr val="bg1"/>
                </a:solidFill>
                <a:latin typeface="Aptos"/>
                <a:ea typeface="Calibri"/>
                <a:cs typeface="Calibri"/>
              </a:rPr>
              <a:t>Please see registration desk for a detailed schedule.</a:t>
            </a:r>
            <a:endParaRPr lang="en-US" sz="3600" dirty="0">
              <a:solidFill>
                <a:schemeClr val="bg1"/>
              </a:solidFill>
            </a:endParaRPr>
          </a:p>
          <a:p>
            <a:endParaRPr lang="en-US">
              <a:solidFill>
                <a:schemeClr val="bg1"/>
              </a:solidFill>
              <a:latin typeface="Aptos"/>
            </a:endParaRPr>
          </a:p>
        </p:txBody>
      </p:sp>
      <p:sp>
        <p:nvSpPr>
          <p:cNvPr id="3" name="TextBox 2">
            <a:extLst>
              <a:ext uri="{FF2B5EF4-FFF2-40B4-BE49-F238E27FC236}">
                <a16:creationId xmlns:a16="http://schemas.microsoft.com/office/drawing/2014/main" id="{2CD95140-7FCC-C265-EE77-D835DF248995}"/>
              </a:ext>
            </a:extLst>
          </p:cNvPr>
          <p:cNvSpPr txBox="1"/>
          <p:nvPr/>
        </p:nvSpPr>
        <p:spPr>
          <a:xfrm>
            <a:off x="3457575" y="314325"/>
            <a:ext cx="8143875" cy="769441"/>
          </a:xfrm>
          <a:prstGeom prst="rect">
            <a:avLst/>
          </a:prstGeom>
          <a:noFill/>
        </p:spPr>
        <p:txBody>
          <a:bodyPr wrap="square" lIns="91440" tIns="45720" rIns="91440" bIns="45720" rtlCol="0" anchor="t">
            <a:spAutoFit/>
          </a:bodyPr>
          <a:lstStyle/>
          <a:p>
            <a:r>
              <a:rPr lang="en-US" sz="4400" b="1">
                <a:solidFill>
                  <a:schemeClr val="bg1"/>
                </a:solidFill>
                <a:latin typeface="+mj-lt"/>
              </a:rPr>
              <a:t>Metro Shuttle Information</a:t>
            </a:r>
            <a:endParaRPr lang="en-US">
              <a:solidFill>
                <a:schemeClr val="bg1"/>
              </a:solidFill>
            </a:endParaRPr>
          </a:p>
        </p:txBody>
      </p:sp>
    </p:spTree>
    <p:extLst>
      <p:ext uri="{BB962C8B-B14F-4D97-AF65-F5344CB8AC3E}">
        <p14:creationId xmlns:p14="http://schemas.microsoft.com/office/powerpoint/2010/main" val="2177810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3431A1C-6830-743F-102A-9DA611740BDE}"/>
              </a:ext>
            </a:extLst>
          </p:cNvPr>
          <p:cNvSpPr txBox="1"/>
          <p:nvPr/>
        </p:nvSpPr>
        <p:spPr>
          <a:xfrm>
            <a:off x="1028700" y="1967266"/>
            <a:ext cx="2759242" cy="2547257"/>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3200" b="1" kern="1200" dirty="0">
                <a:solidFill>
                  <a:srgbClr val="FFFFFF"/>
                </a:solidFill>
                <a:latin typeface="+mj-lt"/>
                <a:ea typeface="+mj-ea"/>
                <a:cs typeface="+mj-cs"/>
              </a:rPr>
              <a:t>Administration Building 101 Map</a:t>
            </a:r>
            <a:endParaRPr lang="en-US" sz="3200" kern="1200" dirty="0">
              <a:solidFill>
                <a:srgbClr val="FFFFFF"/>
              </a:solidFill>
              <a:latin typeface="+mj-lt"/>
              <a:ea typeface="+mj-ea"/>
              <a:cs typeface="+mj-cs"/>
            </a:endParaRPr>
          </a:p>
        </p:txBody>
      </p:sp>
      <p:pic>
        <p:nvPicPr>
          <p:cNvPr id="4" name="Picture 3" descr="Floor plan of Building 101">
            <a:extLst>
              <a:ext uri="{FF2B5EF4-FFF2-40B4-BE49-F238E27FC236}">
                <a16:creationId xmlns:a16="http://schemas.microsoft.com/office/drawing/2014/main" id="{3B0CE554-7C21-4CED-091F-A745B76DE37A}"/>
              </a:ext>
            </a:extLst>
          </p:cNvPr>
          <p:cNvPicPr>
            <a:picLocks noChangeAspect="1"/>
          </p:cNvPicPr>
          <p:nvPr/>
        </p:nvPicPr>
        <p:blipFill>
          <a:blip r:embed="rId2"/>
          <a:stretch>
            <a:fillRect/>
          </a:stretch>
        </p:blipFill>
        <p:spPr>
          <a:xfrm>
            <a:off x="4777316" y="1105445"/>
            <a:ext cx="6780700" cy="4644780"/>
          </a:xfrm>
          <a:prstGeom prst="rect">
            <a:avLst/>
          </a:prstGeom>
        </p:spPr>
      </p:pic>
    </p:spTree>
    <p:extLst>
      <p:ext uri="{BB962C8B-B14F-4D97-AF65-F5344CB8AC3E}">
        <p14:creationId xmlns:p14="http://schemas.microsoft.com/office/powerpoint/2010/main" val="2901679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29B581-2761-16AD-0CD7-29CB0E1A088F}"/>
              </a:ext>
            </a:extLst>
          </p:cNvPr>
          <p:cNvSpPr txBox="1"/>
          <p:nvPr/>
        </p:nvSpPr>
        <p:spPr>
          <a:xfrm>
            <a:off x="1328738" y="1614488"/>
            <a:ext cx="10272712" cy="2985433"/>
          </a:xfrm>
          <a:prstGeom prst="rect">
            <a:avLst/>
          </a:prstGeom>
          <a:noFill/>
        </p:spPr>
        <p:txBody>
          <a:bodyPr wrap="square" rtlCol="0">
            <a:spAutoFit/>
          </a:bodyPr>
          <a:lstStyle/>
          <a:p>
            <a:pPr marL="0" indent="0">
              <a:buNone/>
            </a:pPr>
            <a:r>
              <a:rPr lang="en-US" sz="4000">
                <a:solidFill>
                  <a:schemeClr val="bg1"/>
                </a:solidFill>
              </a:rPr>
              <a:t>If you have lost or found an item, please visit the Registration Desk. </a:t>
            </a:r>
          </a:p>
          <a:p>
            <a:endParaRPr lang="en-US" sz="4000">
              <a:solidFill>
                <a:schemeClr val="bg1"/>
              </a:solidFill>
            </a:endParaRPr>
          </a:p>
          <a:p>
            <a:pPr marL="0" indent="0">
              <a:buNone/>
            </a:pPr>
            <a:r>
              <a:rPr lang="en-US" sz="4000">
                <a:solidFill>
                  <a:schemeClr val="bg1"/>
                </a:solidFill>
              </a:rPr>
              <a:t>You can also email confprog@nist.gov. </a:t>
            </a:r>
          </a:p>
          <a:p>
            <a:endParaRPr lang="en-US" sz="2800">
              <a:solidFill>
                <a:schemeClr val="bg1"/>
              </a:solidFill>
              <a:latin typeface="+mj-lt"/>
            </a:endParaRPr>
          </a:p>
        </p:txBody>
      </p:sp>
      <p:sp>
        <p:nvSpPr>
          <p:cNvPr id="3" name="TextBox 2">
            <a:extLst>
              <a:ext uri="{FF2B5EF4-FFF2-40B4-BE49-F238E27FC236}">
                <a16:creationId xmlns:a16="http://schemas.microsoft.com/office/drawing/2014/main" id="{C3431A1C-6830-743F-102A-9DA611740BDE}"/>
              </a:ext>
            </a:extLst>
          </p:cNvPr>
          <p:cNvSpPr txBox="1"/>
          <p:nvPr/>
        </p:nvSpPr>
        <p:spPr>
          <a:xfrm>
            <a:off x="3457575" y="314325"/>
            <a:ext cx="8143875" cy="769441"/>
          </a:xfrm>
          <a:prstGeom prst="rect">
            <a:avLst/>
          </a:prstGeom>
          <a:noFill/>
        </p:spPr>
        <p:txBody>
          <a:bodyPr wrap="square" rtlCol="0">
            <a:spAutoFit/>
          </a:bodyPr>
          <a:lstStyle/>
          <a:p>
            <a:r>
              <a:rPr lang="en-US" sz="4400" b="1">
                <a:solidFill>
                  <a:schemeClr val="bg1"/>
                </a:solidFill>
                <a:latin typeface="+mj-lt"/>
              </a:rPr>
              <a:t>Lost and Found</a:t>
            </a:r>
          </a:p>
        </p:txBody>
      </p:sp>
    </p:spTree>
    <p:extLst>
      <p:ext uri="{BB962C8B-B14F-4D97-AF65-F5344CB8AC3E}">
        <p14:creationId xmlns:p14="http://schemas.microsoft.com/office/powerpoint/2010/main" val="2754814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431A1C-6830-743F-102A-9DA611740BDE}"/>
              </a:ext>
            </a:extLst>
          </p:cNvPr>
          <p:cNvSpPr txBox="1"/>
          <p:nvPr/>
        </p:nvSpPr>
        <p:spPr>
          <a:xfrm>
            <a:off x="3457575" y="314325"/>
            <a:ext cx="8143875" cy="769441"/>
          </a:xfrm>
          <a:prstGeom prst="rect">
            <a:avLst/>
          </a:prstGeom>
          <a:noFill/>
        </p:spPr>
        <p:txBody>
          <a:bodyPr wrap="square" rtlCol="0">
            <a:spAutoFit/>
          </a:bodyPr>
          <a:lstStyle/>
          <a:p>
            <a:r>
              <a:rPr lang="en-US" sz="4400" b="1">
                <a:solidFill>
                  <a:schemeClr val="bg1"/>
                </a:solidFill>
                <a:latin typeface="+mj-lt"/>
              </a:rPr>
              <a:t>Post-Event Reminders</a:t>
            </a:r>
          </a:p>
        </p:txBody>
      </p:sp>
      <p:sp>
        <p:nvSpPr>
          <p:cNvPr id="7" name="TextBox 6">
            <a:extLst>
              <a:ext uri="{FF2B5EF4-FFF2-40B4-BE49-F238E27FC236}">
                <a16:creationId xmlns:a16="http://schemas.microsoft.com/office/drawing/2014/main" id="{370C4403-C15F-0FDB-2351-4EF6E8F56138}"/>
              </a:ext>
            </a:extLst>
          </p:cNvPr>
          <p:cNvSpPr txBox="1"/>
          <p:nvPr/>
        </p:nvSpPr>
        <p:spPr>
          <a:xfrm>
            <a:off x="1249680" y="4432656"/>
            <a:ext cx="2476500" cy="1815882"/>
          </a:xfrm>
          <a:prstGeom prst="rect">
            <a:avLst/>
          </a:prstGeom>
          <a:noFill/>
        </p:spPr>
        <p:txBody>
          <a:bodyPr wrap="square">
            <a:spAutoFit/>
          </a:bodyPr>
          <a:lstStyle/>
          <a:p>
            <a:pPr algn="ctr"/>
            <a:r>
              <a:rPr lang="en-US" sz="2800">
                <a:solidFill>
                  <a:schemeClr val="bg1"/>
                </a:solidFill>
              </a:rPr>
              <a:t>Check your email for our post-event survey.</a:t>
            </a:r>
          </a:p>
        </p:txBody>
      </p:sp>
      <p:sp>
        <p:nvSpPr>
          <p:cNvPr id="9" name="TextBox 8">
            <a:extLst>
              <a:ext uri="{FF2B5EF4-FFF2-40B4-BE49-F238E27FC236}">
                <a16:creationId xmlns:a16="http://schemas.microsoft.com/office/drawing/2014/main" id="{C9D61535-1EB8-6B85-8A3E-811572EAC0BF}"/>
              </a:ext>
            </a:extLst>
          </p:cNvPr>
          <p:cNvSpPr txBox="1"/>
          <p:nvPr/>
        </p:nvSpPr>
        <p:spPr>
          <a:xfrm>
            <a:off x="4661193" y="4390008"/>
            <a:ext cx="2613634" cy="2092881"/>
          </a:xfrm>
          <a:prstGeom prst="rect">
            <a:avLst/>
          </a:prstGeom>
          <a:noFill/>
        </p:spPr>
        <p:txBody>
          <a:bodyPr wrap="square">
            <a:spAutoFit/>
          </a:bodyPr>
          <a:lstStyle/>
          <a:p>
            <a:pPr algn="ctr"/>
            <a:r>
              <a:rPr lang="en-US" sz="2800">
                <a:solidFill>
                  <a:srgbClr val="FF0000"/>
                </a:solidFill>
              </a:rPr>
              <a:t>Recording will be available within two weeks.</a:t>
            </a:r>
          </a:p>
          <a:p>
            <a:endParaRPr lang="en-US"/>
          </a:p>
        </p:txBody>
      </p:sp>
      <p:pic>
        <p:nvPicPr>
          <p:cNvPr id="11" name="Graphic 10" descr="Clipboard with solid fill">
            <a:extLst>
              <a:ext uri="{FF2B5EF4-FFF2-40B4-BE49-F238E27FC236}">
                <a16:creationId xmlns:a16="http://schemas.microsoft.com/office/drawing/2014/main" id="{82968B81-58D3-1E26-91AB-20DB550ED31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81100" y="1574316"/>
            <a:ext cx="2613660" cy="2613660"/>
          </a:xfrm>
          <a:prstGeom prst="rect">
            <a:avLst/>
          </a:prstGeom>
        </p:spPr>
      </p:pic>
      <p:pic>
        <p:nvPicPr>
          <p:cNvPr id="13" name="Graphic 12" descr="Radio microphone with solid fill">
            <a:extLst>
              <a:ext uri="{FF2B5EF4-FFF2-40B4-BE49-F238E27FC236}">
                <a16:creationId xmlns:a16="http://schemas.microsoft.com/office/drawing/2014/main" id="{5264D334-EC51-49B2-CEC1-6C5AFDC73E6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857014" y="1770150"/>
            <a:ext cx="2221992" cy="2221992"/>
          </a:xfrm>
          <a:prstGeom prst="rect">
            <a:avLst/>
          </a:prstGeom>
        </p:spPr>
      </p:pic>
      <p:sp>
        <p:nvSpPr>
          <p:cNvPr id="14" name="TextBox 13">
            <a:extLst>
              <a:ext uri="{FF2B5EF4-FFF2-40B4-BE49-F238E27FC236}">
                <a16:creationId xmlns:a16="http://schemas.microsoft.com/office/drawing/2014/main" id="{37EDD00C-22C6-267C-4F23-B8207F77B50B}"/>
              </a:ext>
            </a:extLst>
          </p:cNvPr>
          <p:cNvSpPr txBox="1"/>
          <p:nvPr/>
        </p:nvSpPr>
        <p:spPr>
          <a:xfrm>
            <a:off x="8366760" y="4432656"/>
            <a:ext cx="2752344" cy="1815882"/>
          </a:xfrm>
          <a:prstGeom prst="rect">
            <a:avLst/>
          </a:prstGeom>
          <a:noFill/>
        </p:spPr>
        <p:txBody>
          <a:bodyPr wrap="square" rtlCol="0">
            <a:spAutoFit/>
          </a:bodyPr>
          <a:lstStyle/>
          <a:p>
            <a:pPr algn="ctr"/>
            <a:r>
              <a:rPr lang="en-US" sz="2800">
                <a:solidFill>
                  <a:schemeClr val="bg1"/>
                </a:solidFill>
              </a:rPr>
              <a:t>Visit the NIST Event Page for approved slide decks.</a:t>
            </a:r>
          </a:p>
        </p:txBody>
      </p:sp>
      <p:pic>
        <p:nvPicPr>
          <p:cNvPr id="16" name="Graphic 15" descr="Teacher with solid fill">
            <a:extLst>
              <a:ext uri="{FF2B5EF4-FFF2-40B4-BE49-F238E27FC236}">
                <a16:creationId xmlns:a16="http://schemas.microsoft.com/office/drawing/2014/main" id="{837B6D89-4FDD-7566-F9D8-BA9ADD23537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89976" y="1470684"/>
            <a:ext cx="2820924" cy="2820924"/>
          </a:xfrm>
          <a:prstGeom prst="rect">
            <a:avLst/>
          </a:prstGeom>
        </p:spPr>
      </p:pic>
    </p:spTree>
    <p:extLst>
      <p:ext uri="{BB962C8B-B14F-4D97-AF65-F5344CB8AC3E}">
        <p14:creationId xmlns:p14="http://schemas.microsoft.com/office/powerpoint/2010/main" val="30886147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BDBD99D-B1E6-B276-9D36-5690599444C6}"/>
              </a:ext>
            </a:extLst>
          </p:cNvPr>
          <p:cNvSpPr>
            <a:spLocks noGrp="1"/>
          </p:cNvSpPr>
          <p:nvPr>
            <p:ph type="ctrTitle"/>
          </p:nvPr>
        </p:nvSpPr>
        <p:spPr/>
        <p:txBody>
          <a:bodyPr/>
          <a:lstStyle/>
          <a:p>
            <a:r>
              <a:rPr lang="en-US" b="0" dirty="0"/>
              <a:t>ONC Updates / Future of Health IT</a:t>
            </a:r>
            <a:endParaRPr lang="en-US" dirty="0"/>
          </a:p>
        </p:txBody>
      </p:sp>
      <p:sp>
        <p:nvSpPr>
          <p:cNvPr id="5" name="Text Placeholder 4">
            <a:extLst>
              <a:ext uri="{FF2B5EF4-FFF2-40B4-BE49-F238E27FC236}">
                <a16:creationId xmlns:a16="http://schemas.microsoft.com/office/drawing/2014/main" id="{C9968C0E-8B1D-B234-990B-7D24B794D9F4}"/>
              </a:ext>
            </a:extLst>
          </p:cNvPr>
          <p:cNvSpPr>
            <a:spLocks noGrp="1"/>
          </p:cNvSpPr>
          <p:nvPr>
            <p:ph type="body" sz="quarter" idx="10"/>
          </p:nvPr>
        </p:nvSpPr>
        <p:spPr>
          <a:xfrm>
            <a:off x="485678" y="3585672"/>
            <a:ext cx="5416838" cy="876363"/>
          </a:xfrm>
        </p:spPr>
        <p:txBody>
          <a:bodyPr/>
          <a:lstStyle/>
          <a:p>
            <a:r>
              <a:rPr lang="en-US" dirty="0"/>
              <a:t>Steve Posnack</a:t>
            </a:r>
          </a:p>
          <a:p>
            <a:r>
              <a:rPr lang="en-US" dirty="0"/>
              <a:t>Principal Deputy National Coordinator for Health IT</a:t>
            </a:r>
          </a:p>
        </p:txBody>
      </p:sp>
    </p:spTree>
    <p:extLst>
      <p:ext uri="{BB962C8B-B14F-4D97-AF65-F5344CB8AC3E}">
        <p14:creationId xmlns:p14="http://schemas.microsoft.com/office/powerpoint/2010/main" val="3195666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41B4F6-F556-421B-881E-9D11F858EDD0}"/>
              </a:ext>
            </a:extLst>
          </p:cNvPr>
          <p:cNvSpPr>
            <a:spLocks noGrp="1"/>
          </p:cNvSpPr>
          <p:nvPr>
            <p:ph type="title"/>
          </p:nvPr>
        </p:nvSpPr>
        <p:spPr>
          <a:xfrm>
            <a:off x="287381" y="114184"/>
            <a:ext cx="5674986" cy="890588"/>
          </a:xfrm>
        </p:spPr>
        <p:txBody>
          <a:bodyPr/>
          <a:lstStyle/>
          <a:p>
            <a:r>
              <a:rPr lang="en-US" sz="4000" dirty="0"/>
              <a:t>About ONC</a:t>
            </a:r>
          </a:p>
        </p:txBody>
      </p:sp>
      <p:sp>
        <p:nvSpPr>
          <p:cNvPr id="2" name="Content Placeholder 1">
            <a:extLst>
              <a:ext uri="{FF2B5EF4-FFF2-40B4-BE49-F238E27FC236}">
                <a16:creationId xmlns:a16="http://schemas.microsoft.com/office/drawing/2014/main" id="{C5DCFF1E-4446-43AC-AA49-B67C4D5BD958}"/>
              </a:ext>
            </a:extLst>
          </p:cNvPr>
          <p:cNvSpPr>
            <a:spLocks noGrp="1"/>
          </p:cNvSpPr>
          <p:nvPr>
            <p:ph idx="4294967295"/>
          </p:nvPr>
        </p:nvSpPr>
        <p:spPr>
          <a:xfrm>
            <a:off x="188200" y="885653"/>
            <a:ext cx="6478400" cy="1032794"/>
          </a:xfrm>
        </p:spPr>
        <p:txBody>
          <a:bodyPr>
            <a:normAutofit lnSpcReduction="10000"/>
          </a:bodyPr>
          <a:lstStyle/>
          <a:p>
            <a:pPr marL="228525" indent="-228525" defTabSz="914103">
              <a:buSzTx/>
              <a:defRPr/>
            </a:pPr>
            <a:r>
              <a:rPr lang="en-US" sz="2999" spc="0" dirty="0">
                <a:solidFill>
                  <a:srgbClr val="000000"/>
                </a:solidFill>
              </a:rPr>
              <a:t>US Department of Health and Human Services</a:t>
            </a:r>
          </a:p>
          <a:p>
            <a:pPr marL="0" indent="0">
              <a:buNone/>
            </a:pPr>
            <a:endParaRPr lang="en-US" dirty="0"/>
          </a:p>
        </p:txBody>
      </p:sp>
      <p:sp>
        <p:nvSpPr>
          <p:cNvPr id="5" name="Content Placeholder 8">
            <a:extLst>
              <a:ext uri="{FF2B5EF4-FFF2-40B4-BE49-F238E27FC236}">
                <a16:creationId xmlns:a16="http://schemas.microsoft.com/office/drawing/2014/main" id="{E0410155-000B-1CD1-A531-EB4188686C0B}"/>
              </a:ext>
            </a:extLst>
          </p:cNvPr>
          <p:cNvSpPr txBox="1">
            <a:spLocks/>
          </p:cNvSpPr>
          <p:nvPr/>
        </p:nvSpPr>
        <p:spPr bwMode="gray">
          <a:xfrm>
            <a:off x="6096001" y="885653"/>
            <a:ext cx="5822583" cy="631184"/>
          </a:xfrm>
          <a:prstGeom prst="rect">
            <a:avLst/>
          </a:prstGeom>
        </p:spPr>
        <p:txBody>
          <a:bodyPr vert="horz" lIns="45720" tIns="45720" rIns="45720" bIns="45720" rtlCol="0">
            <a:noAutofit/>
          </a:bodyPr>
          <a:lstStyle>
            <a:lvl1pPr marL="228600" indent="-228600" algn="l" defTabSz="914400" rtl="0" eaLnBrk="1" latinLnBrk="0" hangingPunct="1">
              <a:lnSpc>
                <a:spcPct val="110000"/>
              </a:lnSpc>
              <a:spcBef>
                <a:spcPts val="2000"/>
              </a:spcBef>
              <a:buClrTx/>
              <a:buSzPct val="100000"/>
              <a:buFont typeface="Arial" panose="020B0604020202020204" pitchFamily="34" charset="0"/>
              <a:buChar char="•"/>
              <a:defRPr lang="en-US" sz="1600" kern="1200" spc="-20">
                <a:solidFill>
                  <a:schemeClr val="tx1">
                    <a:lumMod val="75000"/>
                    <a:lumOff val="25000"/>
                  </a:schemeClr>
                </a:solidFill>
                <a:latin typeface="+mn-lt"/>
                <a:ea typeface="+mn-ea"/>
                <a:cs typeface="+mn-cs"/>
              </a:defRPr>
            </a:lvl1pPr>
            <a:lvl2pPr marL="457200" indent="-169863" algn="l" defTabSz="914400" rtl="0" eaLnBrk="1" latinLnBrk="0" hangingPunct="1">
              <a:lnSpc>
                <a:spcPct val="90000"/>
              </a:lnSpc>
              <a:spcBef>
                <a:spcPts val="300"/>
              </a:spcBef>
              <a:buClrTx/>
              <a:buFont typeface="System Font Regular"/>
              <a:buChar char="‣"/>
              <a:defRPr sz="1400" kern="1200" spc="-20">
                <a:solidFill>
                  <a:schemeClr val="tx1">
                    <a:lumMod val="75000"/>
                    <a:lumOff val="25000"/>
                  </a:schemeClr>
                </a:solidFill>
                <a:latin typeface="+mn-lt"/>
                <a:ea typeface="+mn-ea"/>
                <a:cs typeface="+mn-cs"/>
              </a:defRPr>
            </a:lvl2pPr>
            <a:lvl3pPr marL="685800" indent="-171450" algn="l" defTabSz="914400" rtl="0" eaLnBrk="1" latinLnBrk="0" hangingPunct="1">
              <a:lnSpc>
                <a:spcPct val="90000"/>
              </a:lnSpc>
              <a:spcBef>
                <a:spcPts val="300"/>
              </a:spcBef>
              <a:buClrTx/>
              <a:buFont typeface="Arial" panose="020B0604020202020204" pitchFamily="34" charset="0"/>
              <a:buChar char="•"/>
              <a:defRPr sz="1300" kern="1200" spc="-20">
                <a:solidFill>
                  <a:schemeClr val="tx1">
                    <a:lumMod val="75000"/>
                    <a:lumOff val="25000"/>
                  </a:schemeClr>
                </a:solidFill>
                <a:latin typeface="+mn-lt"/>
                <a:ea typeface="+mn-ea"/>
                <a:cs typeface="+mn-cs"/>
              </a:defRPr>
            </a:lvl3pPr>
            <a:lvl4pPr marL="914400" indent="-171450" algn="l" defTabSz="914400" rtl="0" eaLnBrk="1" latinLnBrk="0" hangingPunct="1">
              <a:lnSpc>
                <a:spcPct val="90000"/>
              </a:lnSpc>
              <a:spcBef>
                <a:spcPts val="200"/>
              </a:spcBef>
              <a:buClrTx/>
              <a:buFont typeface="Arial" panose="020B0604020202020204" pitchFamily="34" charset="0"/>
              <a:buChar char="•"/>
              <a:defRPr sz="1000" kern="1200" spc="-20">
                <a:solidFill>
                  <a:schemeClr val="tx1">
                    <a:lumMod val="75000"/>
                    <a:lumOff val="25000"/>
                  </a:schemeClr>
                </a:solidFill>
                <a:latin typeface="+mn-lt"/>
                <a:ea typeface="+mn-ea"/>
                <a:cs typeface="+mn-cs"/>
              </a:defRPr>
            </a:lvl4pPr>
            <a:lvl5pPr marL="1089025" indent="-114300" algn="l" defTabSz="914400" rtl="0" eaLnBrk="1" latinLnBrk="0" hangingPunct="1">
              <a:lnSpc>
                <a:spcPct val="90000"/>
              </a:lnSpc>
              <a:spcBef>
                <a:spcPts val="100"/>
              </a:spcBef>
              <a:buClrTx/>
              <a:buFont typeface="Arial" panose="020B0604020202020204" pitchFamily="34" charset="0"/>
              <a:buChar char="•"/>
              <a:defRPr sz="950" kern="1200" spc="-2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00000"/>
              </a:lnSpc>
              <a:spcBef>
                <a:spcPts val="0"/>
              </a:spcBef>
              <a:spcAft>
                <a:spcPts val="600"/>
              </a:spcAft>
              <a:buNone/>
            </a:pPr>
            <a:r>
              <a:rPr lang="en-US" sz="3000" dirty="0">
                <a:solidFill>
                  <a:srgbClr val="000000">
                    <a:lumMod val="75000"/>
                    <a:lumOff val="25000"/>
                  </a:srgbClr>
                </a:solidFill>
                <a:latin typeface="Arial" panose="020B0604020202020204"/>
              </a:rPr>
              <a:t>Operates at the intersection of:</a:t>
            </a:r>
          </a:p>
        </p:txBody>
      </p:sp>
      <p:graphicFrame>
        <p:nvGraphicFramePr>
          <p:cNvPr id="6" name="Diagram 5" descr="Venn Diagram with three intersecting circles:&#10;Clinical Informatics, Data Standards, and Health Policy">
            <a:extLst>
              <a:ext uri="{FF2B5EF4-FFF2-40B4-BE49-F238E27FC236}">
                <a16:creationId xmlns:a16="http://schemas.microsoft.com/office/drawing/2014/main" id="{70E2DFBB-2719-F9BF-14A3-331CF257AADF}"/>
              </a:ext>
            </a:extLst>
          </p:cNvPr>
          <p:cNvGraphicFramePr/>
          <p:nvPr>
            <p:extLst>
              <p:ext uri="{D42A27DB-BD31-4B8C-83A1-F6EECF244321}">
                <p14:modId xmlns:p14="http://schemas.microsoft.com/office/powerpoint/2010/main" val="859377338"/>
              </p:ext>
            </p:extLst>
          </p:nvPr>
        </p:nvGraphicFramePr>
        <p:xfrm>
          <a:off x="5934440" y="1488141"/>
          <a:ext cx="6117776" cy="51916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Diagram 8">
            <a:extLst>
              <a:ext uri="{FF2B5EF4-FFF2-40B4-BE49-F238E27FC236}">
                <a16:creationId xmlns:a16="http://schemas.microsoft.com/office/drawing/2014/main" id="{CBC6ED00-CEE9-4BD1-4259-20264E15F36A}"/>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444265413"/>
              </p:ext>
            </p:extLst>
          </p:nvPr>
        </p:nvGraphicFramePr>
        <p:xfrm>
          <a:off x="-602521" y="2038643"/>
          <a:ext cx="6536961" cy="429009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9089884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20117-7195-177C-2763-7411B11F30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3D0BB4-4A65-D855-671B-536B33421063}"/>
              </a:ext>
            </a:extLst>
          </p:cNvPr>
          <p:cNvSpPr>
            <a:spLocks noGrp="1"/>
          </p:cNvSpPr>
          <p:nvPr>
            <p:ph type="title"/>
          </p:nvPr>
        </p:nvSpPr>
        <p:spPr/>
        <p:txBody>
          <a:bodyPr/>
          <a:lstStyle/>
          <a:p>
            <a:r>
              <a:rPr lang="en-US" sz="3200" dirty="0"/>
              <a:t>Priorities for 2026+</a:t>
            </a:r>
          </a:p>
        </p:txBody>
      </p:sp>
      <p:grpSp>
        <p:nvGrpSpPr>
          <p:cNvPr id="16" name="Group 15">
            <a:extLst>
              <a:ext uri="{FF2B5EF4-FFF2-40B4-BE49-F238E27FC236}">
                <a16:creationId xmlns:a16="http://schemas.microsoft.com/office/drawing/2014/main" id="{BC6BCD00-F4F6-DBD8-3F81-2510F05A5CBB}"/>
              </a:ext>
              <a:ext uri="{C183D7F6-B498-43B3-948B-1728B52AA6E4}">
                <adec:decorative xmlns:adec="http://schemas.microsoft.com/office/drawing/2017/decorative" val="1"/>
              </a:ext>
            </a:extLst>
          </p:cNvPr>
          <p:cNvGrpSpPr/>
          <p:nvPr/>
        </p:nvGrpSpPr>
        <p:grpSpPr>
          <a:xfrm>
            <a:off x="458788" y="1627465"/>
            <a:ext cx="3605852" cy="3212984"/>
            <a:chOff x="293615" y="1627465"/>
            <a:chExt cx="3605852" cy="3212984"/>
          </a:xfrm>
        </p:grpSpPr>
        <p:sp>
          <p:nvSpPr>
            <p:cNvPr id="9" name="Rounded Rectangle 8">
              <a:extLst>
                <a:ext uri="{FF2B5EF4-FFF2-40B4-BE49-F238E27FC236}">
                  <a16:creationId xmlns:a16="http://schemas.microsoft.com/office/drawing/2014/main" id="{30E99C63-2331-9249-494C-C4DD18BC86EF}"/>
                </a:ext>
              </a:extLst>
            </p:cNvPr>
            <p:cNvSpPr/>
            <p:nvPr/>
          </p:nvSpPr>
          <p:spPr bwMode="gray">
            <a:xfrm>
              <a:off x="293615" y="1627465"/>
              <a:ext cx="3605852" cy="3212984"/>
            </a:xfrm>
            <a:prstGeom prst="roundRect">
              <a:avLst>
                <a:gd name="adj" fmla="val 2941"/>
              </a:avLst>
            </a:prstGeom>
            <a:solidFill>
              <a:schemeClr val="bg1"/>
            </a:solidFill>
            <a:ln w="28575" cap="flat" cmpd="sng" algn="ctr">
              <a:noFill/>
              <a:prstDash val="solid"/>
              <a:miter lim="800000"/>
              <a:headEnd type="none" w="med" len="med"/>
              <a:tailEnd type="none" w="med" len="med"/>
            </a:ln>
            <a:effectLst>
              <a:outerShdw blurRad="177800" dist="38100" dir="5400000" algn="t" rotWithShape="0">
                <a:prstClr val="black">
                  <a:alpha val="10000"/>
                </a:prstClr>
              </a:outerShdw>
            </a:effectLst>
          </p:spPr>
          <p:txBody>
            <a:bodyPr vert="horz" wrap="square" lIns="91429" tIns="45715" rIns="91429" bIns="45715" numCol="1" rtlCol="0" anchor="ctr" anchorCtr="0" compatLnSpc="1">
              <a:prstTxWarp prst="textNoShape">
                <a:avLst/>
              </a:prstTxWarp>
              <a:noAutofit/>
            </a:bodyPr>
            <a:lstStyle/>
            <a:p>
              <a:pPr algn="ctr" fontAlgn="base">
                <a:lnSpc>
                  <a:spcPct val="90000"/>
                </a:lnSpc>
                <a:spcAft>
                  <a:spcPct val="0"/>
                </a:spcAft>
                <a:buClr>
                  <a:srgbClr val="081F79"/>
                </a:buClr>
                <a:buSzPct val="90000"/>
              </a:pPr>
              <a:endParaRPr lang="en-US" b="1" dirty="0">
                <a:solidFill>
                  <a:srgbClr val="0F34BA"/>
                </a:solidFill>
                <a:latin typeface="Arial" panose="020B0604020202020204"/>
              </a:endParaRPr>
            </a:p>
          </p:txBody>
        </p:sp>
        <p:pic>
          <p:nvPicPr>
            <p:cNvPr id="4" name="Picture 3">
              <a:extLst>
                <a:ext uri="{FF2B5EF4-FFF2-40B4-BE49-F238E27FC236}">
                  <a16:creationId xmlns:a16="http://schemas.microsoft.com/office/drawing/2014/main" id="{0F3E5B58-55A3-4754-05EA-310F468AD806}"/>
                </a:ext>
              </a:extLst>
            </p:cNvPr>
            <p:cNvPicPr>
              <a:picLocks noChangeAspect="1"/>
            </p:cNvPicPr>
            <p:nvPr/>
          </p:nvPicPr>
          <p:blipFill>
            <a:blip r:embed="rId2"/>
            <a:srcRect/>
            <a:stretch/>
          </p:blipFill>
          <p:spPr>
            <a:xfrm>
              <a:off x="326421" y="1714727"/>
              <a:ext cx="3540237" cy="2360158"/>
            </a:xfrm>
            <a:prstGeom prst="rect">
              <a:avLst/>
            </a:prstGeom>
          </p:spPr>
        </p:pic>
        <p:cxnSp>
          <p:nvCxnSpPr>
            <p:cNvPr id="13" name="Straight Connector 12">
              <a:extLst>
                <a:ext uri="{FF2B5EF4-FFF2-40B4-BE49-F238E27FC236}">
                  <a16:creationId xmlns:a16="http://schemas.microsoft.com/office/drawing/2014/main" id="{193F0A95-24B4-6809-800F-22980E106FBD}"/>
                </a:ext>
              </a:extLst>
            </p:cNvPr>
            <p:cNvCxnSpPr/>
            <p:nvPr/>
          </p:nvCxnSpPr>
          <p:spPr bwMode="gray">
            <a:xfrm>
              <a:off x="360727" y="4141997"/>
              <a:ext cx="3472377" cy="0"/>
            </a:xfrm>
            <a:prstGeom prst="line">
              <a:avLst/>
            </a:prstGeom>
            <a:noFill/>
            <a:ln w="12700" cap="rnd">
              <a:solidFill>
                <a:schemeClr val="bg1">
                  <a:lumMod val="95000"/>
                </a:schemeClr>
              </a:solidFill>
              <a:prstDash val="solid"/>
              <a:round/>
              <a:headEnd/>
              <a:tailEnd/>
            </a:ln>
            <a:effectLst/>
          </p:spPr>
        </p:cxnSp>
      </p:grpSp>
      <p:grpSp>
        <p:nvGrpSpPr>
          <p:cNvPr id="17" name="Group 16">
            <a:extLst>
              <a:ext uri="{FF2B5EF4-FFF2-40B4-BE49-F238E27FC236}">
                <a16:creationId xmlns:a16="http://schemas.microsoft.com/office/drawing/2014/main" id="{61EDCB64-68C3-2C4D-E090-9613896F5A47}"/>
              </a:ext>
              <a:ext uri="{C183D7F6-B498-43B3-948B-1728B52AA6E4}">
                <adec:decorative xmlns:adec="http://schemas.microsoft.com/office/drawing/2017/decorative" val="1"/>
              </a:ext>
            </a:extLst>
          </p:cNvPr>
          <p:cNvGrpSpPr/>
          <p:nvPr/>
        </p:nvGrpSpPr>
        <p:grpSpPr>
          <a:xfrm>
            <a:off x="4293075" y="1627465"/>
            <a:ext cx="3605852" cy="3212984"/>
            <a:chOff x="4186107" y="1627465"/>
            <a:chExt cx="3605852" cy="3212984"/>
          </a:xfrm>
        </p:grpSpPr>
        <p:sp>
          <p:nvSpPr>
            <p:cNvPr id="10" name="Rounded Rectangle 9">
              <a:extLst>
                <a:ext uri="{FF2B5EF4-FFF2-40B4-BE49-F238E27FC236}">
                  <a16:creationId xmlns:a16="http://schemas.microsoft.com/office/drawing/2014/main" id="{A486289B-8214-2A61-DFAE-0302E5CCBED9}"/>
                </a:ext>
              </a:extLst>
            </p:cNvPr>
            <p:cNvSpPr/>
            <p:nvPr/>
          </p:nvSpPr>
          <p:spPr bwMode="gray">
            <a:xfrm>
              <a:off x="4186107" y="1627465"/>
              <a:ext cx="3605852" cy="3212984"/>
            </a:xfrm>
            <a:prstGeom prst="roundRect">
              <a:avLst>
                <a:gd name="adj" fmla="val 2941"/>
              </a:avLst>
            </a:prstGeom>
            <a:solidFill>
              <a:schemeClr val="bg1"/>
            </a:solidFill>
            <a:ln w="28575" cap="flat" cmpd="sng" algn="ctr">
              <a:noFill/>
              <a:prstDash val="solid"/>
              <a:miter lim="800000"/>
              <a:headEnd type="none" w="med" len="med"/>
              <a:tailEnd type="none" w="med" len="med"/>
            </a:ln>
            <a:effectLst>
              <a:outerShdw blurRad="177800" dist="38100" dir="5400000" algn="t" rotWithShape="0">
                <a:prstClr val="black">
                  <a:alpha val="10000"/>
                </a:prstClr>
              </a:outerShdw>
            </a:effectLst>
          </p:spPr>
          <p:txBody>
            <a:bodyPr vert="horz" wrap="square" lIns="91429" tIns="45715" rIns="91429" bIns="45715" numCol="1" rtlCol="0" anchor="ctr" anchorCtr="0" compatLnSpc="1">
              <a:prstTxWarp prst="textNoShape">
                <a:avLst/>
              </a:prstTxWarp>
              <a:noAutofit/>
            </a:bodyPr>
            <a:lstStyle/>
            <a:p>
              <a:pPr algn="ctr" fontAlgn="base">
                <a:lnSpc>
                  <a:spcPct val="90000"/>
                </a:lnSpc>
                <a:spcAft>
                  <a:spcPct val="0"/>
                </a:spcAft>
                <a:buClr>
                  <a:srgbClr val="081F79"/>
                </a:buClr>
                <a:buSzPct val="90000"/>
              </a:pPr>
              <a:endParaRPr lang="en-US" b="1" dirty="0">
                <a:solidFill>
                  <a:srgbClr val="0F34BA"/>
                </a:solidFill>
                <a:latin typeface="Arial" panose="020B0604020202020204"/>
              </a:endParaRPr>
            </a:p>
          </p:txBody>
        </p:sp>
        <p:pic>
          <p:nvPicPr>
            <p:cNvPr id="6" name="Picture 5">
              <a:extLst>
                <a:ext uri="{FF2B5EF4-FFF2-40B4-BE49-F238E27FC236}">
                  <a16:creationId xmlns:a16="http://schemas.microsoft.com/office/drawing/2014/main" id="{6C71CA50-BC55-4486-3074-1E6495C8E742}"/>
                </a:ext>
              </a:extLst>
            </p:cNvPr>
            <p:cNvPicPr>
              <a:picLocks noChangeAspect="1"/>
            </p:cNvPicPr>
            <p:nvPr/>
          </p:nvPicPr>
          <p:blipFill>
            <a:blip r:embed="rId3"/>
            <a:srcRect/>
            <a:stretch/>
          </p:blipFill>
          <p:spPr>
            <a:xfrm>
              <a:off x="4222069" y="1714726"/>
              <a:ext cx="3540240" cy="2360160"/>
            </a:xfrm>
            <a:prstGeom prst="rect">
              <a:avLst/>
            </a:prstGeom>
          </p:spPr>
        </p:pic>
        <p:cxnSp>
          <p:nvCxnSpPr>
            <p:cNvPr id="14" name="Straight Connector 13">
              <a:extLst>
                <a:ext uri="{FF2B5EF4-FFF2-40B4-BE49-F238E27FC236}">
                  <a16:creationId xmlns:a16="http://schemas.microsoft.com/office/drawing/2014/main" id="{30A2A4FF-2C2C-16CB-69FF-1B32E4A72FED}"/>
                </a:ext>
              </a:extLst>
            </p:cNvPr>
            <p:cNvCxnSpPr/>
            <p:nvPr/>
          </p:nvCxnSpPr>
          <p:spPr bwMode="gray">
            <a:xfrm>
              <a:off x="4244830" y="4141997"/>
              <a:ext cx="3472377" cy="0"/>
            </a:xfrm>
            <a:prstGeom prst="line">
              <a:avLst/>
            </a:prstGeom>
            <a:noFill/>
            <a:ln w="12700" cap="rnd">
              <a:solidFill>
                <a:schemeClr val="bg1">
                  <a:lumMod val="95000"/>
                </a:schemeClr>
              </a:solidFill>
              <a:prstDash val="solid"/>
              <a:round/>
              <a:headEnd/>
              <a:tailEnd/>
            </a:ln>
            <a:effectLst/>
          </p:spPr>
        </p:cxnSp>
      </p:grpSp>
      <p:grpSp>
        <p:nvGrpSpPr>
          <p:cNvPr id="18" name="Group 17">
            <a:extLst>
              <a:ext uri="{FF2B5EF4-FFF2-40B4-BE49-F238E27FC236}">
                <a16:creationId xmlns:a16="http://schemas.microsoft.com/office/drawing/2014/main" id="{F2AAC02D-4525-B23A-1F1B-6042B72A0764}"/>
              </a:ext>
              <a:ext uri="{C183D7F6-B498-43B3-948B-1728B52AA6E4}">
                <adec:decorative xmlns:adec="http://schemas.microsoft.com/office/drawing/2017/decorative" val="1"/>
              </a:ext>
            </a:extLst>
          </p:cNvPr>
          <p:cNvGrpSpPr/>
          <p:nvPr/>
        </p:nvGrpSpPr>
        <p:grpSpPr>
          <a:xfrm>
            <a:off x="8127362" y="1627465"/>
            <a:ext cx="3605852" cy="3212984"/>
            <a:chOff x="7969542" y="1627465"/>
            <a:chExt cx="3605852" cy="3212984"/>
          </a:xfrm>
        </p:grpSpPr>
        <p:sp>
          <p:nvSpPr>
            <p:cNvPr id="11" name="Rounded Rectangle 10">
              <a:extLst>
                <a:ext uri="{FF2B5EF4-FFF2-40B4-BE49-F238E27FC236}">
                  <a16:creationId xmlns:a16="http://schemas.microsoft.com/office/drawing/2014/main" id="{E8CD3C6C-F6FC-5B6F-4694-87A4A24BB91F}"/>
                </a:ext>
              </a:extLst>
            </p:cNvPr>
            <p:cNvSpPr/>
            <p:nvPr/>
          </p:nvSpPr>
          <p:spPr bwMode="gray">
            <a:xfrm>
              <a:off x="7969542" y="1627465"/>
              <a:ext cx="3605852" cy="3212984"/>
            </a:xfrm>
            <a:prstGeom prst="roundRect">
              <a:avLst>
                <a:gd name="adj" fmla="val 2941"/>
              </a:avLst>
            </a:prstGeom>
            <a:solidFill>
              <a:schemeClr val="bg1"/>
            </a:solidFill>
            <a:ln w="28575" cap="flat" cmpd="sng" algn="ctr">
              <a:noFill/>
              <a:prstDash val="solid"/>
              <a:miter lim="800000"/>
              <a:headEnd type="none" w="med" len="med"/>
              <a:tailEnd type="none" w="med" len="med"/>
            </a:ln>
            <a:effectLst>
              <a:outerShdw blurRad="177800" dist="38100" dir="5400000" algn="t" rotWithShape="0">
                <a:prstClr val="black">
                  <a:alpha val="10000"/>
                </a:prstClr>
              </a:outerShdw>
            </a:effectLst>
          </p:spPr>
          <p:txBody>
            <a:bodyPr vert="horz" wrap="square" lIns="91429" tIns="45715" rIns="91429" bIns="45715" numCol="1" rtlCol="0" anchor="ctr" anchorCtr="0" compatLnSpc="1">
              <a:prstTxWarp prst="textNoShape">
                <a:avLst/>
              </a:prstTxWarp>
              <a:noAutofit/>
            </a:bodyPr>
            <a:lstStyle/>
            <a:p>
              <a:pPr algn="ctr" fontAlgn="base">
                <a:lnSpc>
                  <a:spcPct val="90000"/>
                </a:lnSpc>
                <a:spcAft>
                  <a:spcPct val="0"/>
                </a:spcAft>
                <a:buClr>
                  <a:srgbClr val="081F79"/>
                </a:buClr>
                <a:buSzPct val="90000"/>
              </a:pPr>
              <a:endParaRPr lang="en-US" b="1" dirty="0">
                <a:solidFill>
                  <a:srgbClr val="0F34BA"/>
                </a:solidFill>
                <a:latin typeface="Arial" panose="020B0604020202020204"/>
              </a:endParaRPr>
            </a:p>
          </p:txBody>
        </p:sp>
        <p:pic>
          <p:nvPicPr>
            <p:cNvPr id="8" name="Picture 7">
              <a:extLst>
                <a:ext uri="{FF2B5EF4-FFF2-40B4-BE49-F238E27FC236}">
                  <a16:creationId xmlns:a16="http://schemas.microsoft.com/office/drawing/2014/main" id="{6C5F9153-BB57-B2B8-901A-E148AD9C6031}"/>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3000"/>
                      </a14:imgEffect>
                    </a14:imgLayer>
                  </a14:imgProps>
                </a:ext>
              </a:extLst>
            </a:blip>
            <a:srcRect/>
            <a:stretch/>
          </p:blipFill>
          <p:spPr>
            <a:xfrm>
              <a:off x="8035618" y="1714726"/>
              <a:ext cx="3472377" cy="2360161"/>
            </a:xfrm>
            <a:prstGeom prst="rect">
              <a:avLst/>
            </a:prstGeom>
            <a:effectLst>
              <a:softEdge rad="0"/>
            </a:effectLst>
          </p:spPr>
        </p:pic>
        <p:cxnSp>
          <p:nvCxnSpPr>
            <p:cNvPr id="15" name="Straight Connector 14">
              <a:extLst>
                <a:ext uri="{FF2B5EF4-FFF2-40B4-BE49-F238E27FC236}">
                  <a16:creationId xmlns:a16="http://schemas.microsoft.com/office/drawing/2014/main" id="{1F3E59E1-2138-6C11-18BC-3CD05EEDFFD9}"/>
                </a:ext>
              </a:extLst>
            </p:cNvPr>
            <p:cNvCxnSpPr/>
            <p:nvPr/>
          </p:nvCxnSpPr>
          <p:spPr bwMode="gray">
            <a:xfrm>
              <a:off x="8036653" y="4141997"/>
              <a:ext cx="3472377" cy="0"/>
            </a:xfrm>
            <a:prstGeom prst="line">
              <a:avLst/>
            </a:prstGeom>
            <a:noFill/>
            <a:ln w="12700" cap="rnd">
              <a:solidFill>
                <a:schemeClr val="bg1">
                  <a:lumMod val="95000"/>
                </a:schemeClr>
              </a:solidFill>
              <a:prstDash val="solid"/>
              <a:round/>
              <a:headEnd/>
              <a:tailEnd/>
            </a:ln>
            <a:effectLst/>
          </p:spPr>
        </p:cxnSp>
      </p:grpSp>
      <p:sp>
        <p:nvSpPr>
          <p:cNvPr id="22" name="TextBox 21">
            <a:extLst>
              <a:ext uri="{FF2B5EF4-FFF2-40B4-BE49-F238E27FC236}">
                <a16:creationId xmlns:a16="http://schemas.microsoft.com/office/drawing/2014/main" id="{435BCC57-ADA6-0189-7D16-7A72CE6CC27C}"/>
              </a:ext>
            </a:extLst>
          </p:cNvPr>
          <p:cNvSpPr txBox="1"/>
          <p:nvPr/>
        </p:nvSpPr>
        <p:spPr bwMode="gray">
          <a:xfrm>
            <a:off x="525901" y="4202885"/>
            <a:ext cx="3472377" cy="589387"/>
          </a:xfrm>
          <a:prstGeom prst="rect">
            <a:avLst/>
          </a:prstGeom>
          <a:noFill/>
        </p:spPr>
        <p:txBody>
          <a:bodyPr wrap="square" anchor="ctr" anchorCtr="0">
            <a:noAutofit/>
          </a:bodyPr>
          <a:lstStyle/>
          <a:p>
            <a:pPr algn="ctr" fontAlgn="base">
              <a:lnSpc>
                <a:spcPct val="90000"/>
              </a:lnSpc>
              <a:spcAft>
                <a:spcPct val="0"/>
              </a:spcAft>
              <a:buClr>
                <a:srgbClr val="081F79"/>
              </a:buClr>
              <a:buSzPct val="90000"/>
            </a:pPr>
            <a:r>
              <a:rPr lang="en-US" sz="2200" dirty="0">
                <a:solidFill>
                  <a:srgbClr val="081F79"/>
                </a:solidFill>
                <a:latin typeface="Arial" panose="020B0604020202020204"/>
              </a:rPr>
              <a:t>Access and Affordability</a:t>
            </a:r>
          </a:p>
        </p:txBody>
      </p:sp>
      <p:sp>
        <p:nvSpPr>
          <p:cNvPr id="23" name="TextBox 22">
            <a:extLst>
              <a:ext uri="{FF2B5EF4-FFF2-40B4-BE49-F238E27FC236}">
                <a16:creationId xmlns:a16="http://schemas.microsoft.com/office/drawing/2014/main" id="{CE1ACB2D-5045-03B7-837C-A7360338BC00}"/>
              </a:ext>
            </a:extLst>
          </p:cNvPr>
          <p:cNvSpPr txBox="1"/>
          <p:nvPr/>
        </p:nvSpPr>
        <p:spPr bwMode="gray">
          <a:xfrm>
            <a:off x="4368059" y="4202885"/>
            <a:ext cx="3472377" cy="589387"/>
          </a:xfrm>
          <a:prstGeom prst="rect">
            <a:avLst/>
          </a:prstGeom>
          <a:noFill/>
        </p:spPr>
        <p:txBody>
          <a:bodyPr wrap="square" anchor="ctr" anchorCtr="0">
            <a:noAutofit/>
          </a:bodyPr>
          <a:lstStyle/>
          <a:p>
            <a:pPr algn="ctr" fontAlgn="base">
              <a:lnSpc>
                <a:spcPct val="90000"/>
              </a:lnSpc>
              <a:spcAft>
                <a:spcPct val="0"/>
              </a:spcAft>
              <a:buClr>
                <a:srgbClr val="081F79"/>
              </a:buClr>
              <a:buSzPct val="90000"/>
            </a:pPr>
            <a:r>
              <a:rPr lang="en-US" sz="2200" dirty="0">
                <a:solidFill>
                  <a:srgbClr val="081F79"/>
                </a:solidFill>
                <a:latin typeface="Arial" panose="020B0604020202020204"/>
              </a:rPr>
              <a:t>Data Liquidity</a:t>
            </a:r>
          </a:p>
        </p:txBody>
      </p:sp>
      <p:sp>
        <p:nvSpPr>
          <p:cNvPr id="24" name="TextBox 23">
            <a:extLst>
              <a:ext uri="{FF2B5EF4-FFF2-40B4-BE49-F238E27FC236}">
                <a16:creationId xmlns:a16="http://schemas.microsoft.com/office/drawing/2014/main" id="{E6FC66B7-F9AF-0F1D-E397-9104863E6640}"/>
              </a:ext>
            </a:extLst>
          </p:cNvPr>
          <p:cNvSpPr txBox="1"/>
          <p:nvPr/>
        </p:nvSpPr>
        <p:spPr bwMode="gray">
          <a:xfrm>
            <a:off x="8193439" y="4202885"/>
            <a:ext cx="3472377" cy="589387"/>
          </a:xfrm>
          <a:prstGeom prst="rect">
            <a:avLst/>
          </a:prstGeom>
          <a:noFill/>
        </p:spPr>
        <p:txBody>
          <a:bodyPr wrap="square" anchor="ctr" anchorCtr="0">
            <a:noAutofit/>
          </a:bodyPr>
          <a:lstStyle/>
          <a:p>
            <a:pPr algn="ctr" fontAlgn="base">
              <a:lnSpc>
                <a:spcPct val="90000"/>
              </a:lnSpc>
              <a:spcAft>
                <a:spcPct val="0"/>
              </a:spcAft>
              <a:buClr>
                <a:srgbClr val="081F79"/>
              </a:buClr>
              <a:buSzPct val="90000"/>
            </a:pPr>
            <a:r>
              <a:rPr lang="en-US" sz="2200" dirty="0">
                <a:solidFill>
                  <a:srgbClr val="081F79"/>
                </a:solidFill>
                <a:latin typeface="Arial" panose="020B0604020202020204"/>
              </a:rPr>
              <a:t>Technology Evolution</a:t>
            </a:r>
          </a:p>
        </p:txBody>
      </p:sp>
    </p:spTree>
    <p:extLst>
      <p:ext uri="{BB962C8B-B14F-4D97-AF65-F5344CB8AC3E}">
        <p14:creationId xmlns:p14="http://schemas.microsoft.com/office/powerpoint/2010/main" val="1802798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127C5-AF7E-E6E7-577F-1AED3F8DDE76}"/>
              </a:ext>
            </a:extLst>
          </p:cNvPr>
          <p:cNvSpPr>
            <a:spLocks noGrp="1"/>
          </p:cNvSpPr>
          <p:nvPr>
            <p:ph type="title"/>
          </p:nvPr>
        </p:nvSpPr>
        <p:spPr>
          <a:xfrm>
            <a:off x="458788" y="121300"/>
            <a:ext cx="11282438" cy="890588"/>
          </a:xfrm>
        </p:spPr>
        <p:txBody>
          <a:bodyPr/>
          <a:lstStyle/>
          <a:p>
            <a:r>
              <a:rPr lang="en-US" sz="4000" dirty="0">
                <a:solidFill>
                  <a:srgbClr val="081F79"/>
                </a:solidFill>
                <a:latin typeface="Arial" panose="020B0604020202020204"/>
              </a:rPr>
              <a:t>Interoperability Portfolio: Core Aspects</a:t>
            </a:r>
            <a:endParaRPr lang="en-US" dirty="0"/>
          </a:p>
        </p:txBody>
      </p:sp>
      <p:graphicFrame>
        <p:nvGraphicFramePr>
          <p:cNvPr id="4" name="Diagram 3">
            <a:extLst>
              <a:ext uri="{FF2B5EF4-FFF2-40B4-BE49-F238E27FC236}">
                <a16:creationId xmlns:a16="http://schemas.microsoft.com/office/drawing/2014/main" id="{0D639AD3-427F-7F5F-DB37-9B9639B52E16}"/>
              </a:ext>
              <a:ext uri="{C183D7F6-B498-43B3-948B-1728B52AA6E4}">
                <adec:decorative xmlns:adec="http://schemas.microsoft.com/office/drawing/2017/decorative" val="1"/>
              </a:ext>
            </a:extLst>
          </p:cNvPr>
          <p:cNvGraphicFramePr/>
          <p:nvPr>
            <p:extLst>
              <p:ext uri="{D42A27DB-BD31-4B8C-83A1-F6EECF244321}">
                <p14:modId xmlns:p14="http://schemas.microsoft.com/office/powerpoint/2010/main" val="3635040498"/>
              </p:ext>
            </p:extLst>
          </p:nvPr>
        </p:nvGraphicFramePr>
        <p:xfrm>
          <a:off x="150879" y="1211306"/>
          <a:ext cx="11784562" cy="52859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07692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99586A2B-5B69-3963-5616-E8C154168347}"/>
              </a:ext>
              <a:ext uri="{C183D7F6-B498-43B3-948B-1728B52AA6E4}">
                <adec:decorative xmlns:adec="http://schemas.microsoft.com/office/drawing/2017/decorative" val="1"/>
              </a:ext>
            </a:extLst>
          </p:cNvPr>
          <p:cNvPicPr>
            <a:picLocks noChangeAspect="1"/>
          </p:cNvPicPr>
          <p:nvPr/>
        </p:nvPicPr>
        <p:blipFill>
          <a:blip r:embed="rId2"/>
          <a:srcRect r="3132"/>
          <a:stretch>
            <a:fillRect/>
          </a:stretch>
        </p:blipFill>
        <p:spPr>
          <a:xfrm>
            <a:off x="4574673" y="1"/>
            <a:ext cx="7591678" cy="6530935"/>
          </a:xfrm>
          <a:prstGeom prst="rect">
            <a:avLst/>
          </a:prstGeom>
        </p:spPr>
      </p:pic>
      <p:sp>
        <p:nvSpPr>
          <p:cNvPr id="14" name="Content Placeholder 26">
            <a:extLst>
              <a:ext uri="{FF2B5EF4-FFF2-40B4-BE49-F238E27FC236}">
                <a16:creationId xmlns:a16="http://schemas.microsoft.com/office/drawing/2014/main" id="{38E693E9-9B27-B7CF-1FDC-DD3F3B701DDF}"/>
              </a:ext>
            </a:extLst>
          </p:cNvPr>
          <p:cNvSpPr txBox="1">
            <a:spLocks/>
          </p:cNvSpPr>
          <p:nvPr/>
        </p:nvSpPr>
        <p:spPr>
          <a:xfrm>
            <a:off x="29607" y="2459496"/>
            <a:ext cx="4549023" cy="4013936"/>
          </a:xfrm>
          <a:prstGeom prst="rect">
            <a:avLst/>
          </a:prstGeom>
        </p:spPr>
        <p:txBody>
          <a:bodyPr>
            <a:noAutofit/>
          </a:bodyPr>
          <a:lstStyle>
            <a:lvl1pPr marL="228600" indent="-228600" algn="l" defTabSz="914400" rtl="0" eaLnBrk="1" latinLnBrk="0" hangingPunct="1">
              <a:lnSpc>
                <a:spcPct val="110000"/>
              </a:lnSpc>
              <a:spcBef>
                <a:spcPts val="2000"/>
              </a:spcBef>
              <a:buClrTx/>
              <a:buSzPct val="100000"/>
              <a:buFont typeface="Arial" panose="020B0604020202020204" pitchFamily="34" charset="0"/>
              <a:buChar char="•"/>
              <a:defRPr lang="en-US" sz="1600" kern="1200" spc="-10" dirty="0" smtClean="0">
                <a:solidFill>
                  <a:schemeClr val="tx1">
                    <a:lumMod val="65000"/>
                    <a:lumOff val="35000"/>
                  </a:schemeClr>
                </a:solidFill>
                <a:latin typeface="+mn-lt"/>
                <a:ea typeface="+mn-ea"/>
                <a:cs typeface="+mn-cs"/>
              </a:defRPr>
            </a:lvl1pPr>
            <a:lvl2pPr marL="457200" indent="-169863" algn="l" defTabSz="914400" rtl="0" eaLnBrk="1" latinLnBrk="0" hangingPunct="1">
              <a:lnSpc>
                <a:spcPct val="90000"/>
              </a:lnSpc>
              <a:spcBef>
                <a:spcPts val="1000"/>
              </a:spcBef>
              <a:buClrTx/>
              <a:buFont typeface="Arial" panose="020B0604020202020204" pitchFamily="34" charset="0"/>
              <a:buChar char="•"/>
              <a:defRPr sz="1400" kern="1200" spc="-10">
                <a:solidFill>
                  <a:schemeClr val="tx1">
                    <a:lumMod val="65000"/>
                    <a:lumOff val="35000"/>
                  </a:schemeClr>
                </a:solidFill>
                <a:latin typeface="+mn-lt"/>
                <a:ea typeface="+mn-ea"/>
                <a:cs typeface="+mn-cs"/>
              </a:defRPr>
            </a:lvl2pPr>
            <a:lvl3pPr marL="685800" indent="-171450" algn="l" defTabSz="914400" rtl="0" eaLnBrk="1" latinLnBrk="0" hangingPunct="1">
              <a:lnSpc>
                <a:spcPct val="90000"/>
              </a:lnSpc>
              <a:spcBef>
                <a:spcPts val="500"/>
              </a:spcBef>
              <a:buClrTx/>
              <a:buFont typeface="Arial" panose="020B0604020202020204" pitchFamily="34" charset="0"/>
              <a:buChar char="•"/>
              <a:defRPr sz="1300" kern="1200" spc="-10">
                <a:solidFill>
                  <a:schemeClr val="tx1">
                    <a:lumMod val="65000"/>
                    <a:lumOff val="35000"/>
                  </a:schemeClr>
                </a:solidFill>
                <a:latin typeface="+mn-lt"/>
                <a:ea typeface="+mn-ea"/>
                <a:cs typeface="+mn-cs"/>
              </a:defRPr>
            </a:lvl3pPr>
            <a:lvl4pPr marL="914400" indent="-171450" algn="l" defTabSz="914400" rtl="0" eaLnBrk="1" latinLnBrk="0" hangingPunct="1">
              <a:lnSpc>
                <a:spcPct val="90000"/>
              </a:lnSpc>
              <a:spcBef>
                <a:spcPts val="200"/>
              </a:spcBef>
              <a:buClrTx/>
              <a:buFont typeface="Arial" panose="020B0604020202020204" pitchFamily="34" charset="0"/>
              <a:buChar char="•"/>
              <a:defRPr sz="1200" kern="1200" spc="-10">
                <a:solidFill>
                  <a:schemeClr val="tx1">
                    <a:lumMod val="65000"/>
                    <a:lumOff val="35000"/>
                  </a:schemeClr>
                </a:solidFill>
                <a:latin typeface="+mn-lt"/>
                <a:ea typeface="+mn-ea"/>
                <a:cs typeface="+mn-cs"/>
              </a:defRPr>
            </a:lvl4pPr>
            <a:lvl5pPr marL="1089025" indent="-114300" algn="l" defTabSz="914400" rtl="0" eaLnBrk="1" latinLnBrk="0" hangingPunct="1">
              <a:lnSpc>
                <a:spcPct val="90000"/>
              </a:lnSpc>
              <a:spcBef>
                <a:spcPts val="100"/>
              </a:spcBef>
              <a:buClrTx/>
              <a:buFont typeface="Arial" panose="020B0604020202020204" pitchFamily="34" charset="0"/>
              <a:buChar char="•"/>
              <a:defRPr sz="1100" kern="1200" spc="-1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7965" indent="-227965">
              <a:spcBef>
                <a:spcPts val="600"/>
              </a:spcBef>
              <a:spcAft>
                <a:spcPts val="1800"/>
              </a:spcAft>
            </a:pPr>
            <a:r>
              <a:rPr lang="en-US" sz="2400" dirty="0">
                <a:solidFill>
                  <a:srgbClr val="000000"/>
                </a:solidFill>
                <a:latin typeface="Arial"/>
                <a:cs typeface="Arial"/>
              </a:rPr>
              <a:t>Healthcare’s (largely) digitized</a:t>
            </a:r>
          </a:p>
          <a:p>
            <a:pPr marL="227965" indent="-227965">
              <a:spcBef>
                <a:spcPts val="600"/>
              </a:spcBef>
              <a:spcAft>
                <a:spcPts val="1800"/>
              </a:spcAft>
            </a:pPr>
            <a:r>
              <a:rPr lang="en-US" sz="2400" dirty="0">
                <a:solidFill>
                  <a:srgbClr val="000000"/>
                </a:solidFill>
                <a:latin typeface="Arial"/>
                <a:cs typeface="Arial"/>
              </a:rPr>
              <a:t>HIPAA Security (still) important</a:t>
            </a:r>
          </a:p>
          <a:p>
            <a:pPr marL="456565" lvl="1" indent="-227965">
              <a:spcBef>
                <a:spcPts val="600"/>
              </a:spcBef>
              <a:spcAft>
                <a:spcPts val="1800"/>
              </a:spcAft>
            </a:pPr>
            <a:r>
              <a:rPr lang="en-US" sz="2200" dirty="0">
                <a:solidFill>
                  <a:srgbClr val="000000"/>
                </a:solidFill>
                <a:latin typeface="Arial"/>
                <a:cs typeface="Arial"/>
              </a:rPr>
              <a:t>Technical, Physical, Admin</a:t>
            </a:r>
          </a:p>
          <a:p>
            <a:pPr marL="227965" indent="-227965">
              <a:spcBef>
                <a:spcPts val="600"/>
              </a:spcBef>
              <a:spcAft>
                <a:spcPts val="1800"/>
              </a:spcAft>
            </a:pPr>
            <a:r>
              <a:rPr lang="en-US" sz="2400" dirty="0">
                <a:solidFill>
                  <a:srgbClr val="000000"/>
                </a:solidFill>
                <a:latin typeface="Arial"/>
                <a:cs typeface="Arial"/>
              </a:rPr>
              <a:t>New technologies, new threats, new risk mitigations </a:t>
            </a:r>
          </a:p>
        </p:txBody>
      </p:sp>
      <p:cxnSp>
        <p:nvCxnSpPr>
          <p:cNvPr id="15" name="Straight Connector 14">
            <a:extLst>
              <a:ext uri="{FF2B5EF4-FFF2-40B4-BE49-F238E27FC236}">
                <a16:creationId xmlns:a16="http://schemas.microsoft.com/office/drawing/2014/main" id="{626EC591-8A2B-FD9E-E01C-132EE67CFDA5}"/>
              </a:ext>
              <a:ext uri="{C183D7F6-B498-43B3-948B-1728B52AA6E4}">
                <adec:decorative xmlns:adec="http://schemas.microsoft.com/office/drawing/2017/decorative" val="1"/>
              </a:ext>
            </a:extLst>
          </p:cNvPr>
          <p:cNvCxnSpPr/>
          <p:nvPr/>
        </p:nvCxnSpPr>
        <p:spPr>
          <a:xfrm flipV="1">
            <a:off x="5982407" y="1899589"/>
            <a:ext cx="0" cy="2194560"/>
          </a:xfrm>
          <a:prstGeom prst="line">
            <a:avLst/>
          </a:prstGeom>
          <a:ln w="38100">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18AE7E6-6077-92B8-3823-76E2F41354C1}"/>
              </a:ext>
            </a:extLst>
          </p:cNvPr>
          <p:cNvSpPr txBox="1"/>
          <p:nvPr/>
        </p:nvSpPr>
        <p:spPr>
          <a:xfrm>
            <a:off x="5268264" y="1515792"/>
            <a:ext cx="1428289" cy="369236"/>
          </a:xfrm>
          <a:prstGeom prst="rect">
            <a:avLst/>
          </a:prstGeom>
          <a:noFill/>
        </p:spPr>
        <p:txBody>
          <a:bodyPr wrap="none" rtlCol="0">
            <a:spAutoFit/>
          </a:bodyPr>
          <a:lstStyle/>
          <a:p>
            <a:pPr defTabSz="914103">
              <a:defRPr/>
            </a:pPr>
            <a:r>
              <a:rPr lang="en-US" sz="1799" dirty="0">
                <a:solidFill>
                  <a:srgbClr val="333333"/>
                </a:solidFill>
                <a:latin typeface="Arial" panose="020B0604020202020204"/>
              </a:rPr>
              <a:t>HITECH Act</a:t>
            </a:r>
          </a:p>
        </p:txBody>
      </p:sp>
      <p:cxnSp>
        <p:nvCxnSpPr>
          <p:cNvPr id="17" name="Straight Connector 16">
            <a:extLst>
              <a:ext uri="{FF2B5EF4-FFF2-40B4-BE49-F238E27FC236}">
                <a16:creationId xmlns:a16="http://schemas.microsoft.com/office/drawing/2014/main" id="{3E287A9C-9571-2474-1BA6-81D5F7D50DE4}"/>
              </a:ext>
              <a:ext uri="{C183D7F6-B498-43B3-948B-1728B52AA6E4}">
                <adec:decorative xmlns:adec="http://schemas.microsoft.com/office/drawing/2017/decorative" val="1"/>
              </a:ext>
            </a:extLst>
          </p:cNvPr>
          <p:cNvCxnSpPr/>
          <p:nvPr/>
        </p:nvCxnSpPr>
        <p:spPr>
          <a:xfrm flipV="1">
            <a:off x="6722820" y="1313969"/>
            <a:ext cx="0" cy="2286000"/>
          </a:xfrm>
          <a:prstGeom prst="line">
            <a:avLst/>
          </a:prstGeom>
          <a:ln w="38100">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53DCA0B-F379-D102-6748-F931FF45CABC}"/>
              </a:ext>
            </a:extLst>
          </p:cNvPr>
          <p:cNvSpPr txBox="1"/>
          <p:nvPr/>
        </p:nvSpPr>
        <p:spPr>
          <a:xfrm>
            <a:off x="6021529" y="926696"/>
            <a:ext cx="1402583" cy="369236"/>
          </a:xfrm>
          <a:prstGeom prst="rect">
            <a:avLst/>
          </a:prstGeom>
          <a:noFill/>
        </p:spPr>
        <p:txBody>
          <a:bodyPr wrap="none" rtlCol="0">
            <a:spAutoFit/>
          </a:bodyPr>
          <a:lstStyle/>
          <a:p>
            <a:pPr defTabSz="914103">
              <a:defRPr/>
            </a:pPr>
            <a:r>
              <a:rPr lang="en-US" sz="1799" dirty="0">
                <a:solidFill>
                  <a:srgbClr val="333333"/>
                </a:solidFill>
                <a:latin typeface="Arial" panose="020B0604020202020204"/>
              </a:rPr>
              <a:t>MU Stage 1</a:t>
            </a:r>
          </a:p>
        </p:txBody>
      </p:sp>
      <p:pic>
        <p:nvPicPr>
          <p:cNvPr id="22" name="Picture 21" descr="The Fast and the Slowness">
            <a:extLst>
              <a:ext uri="{FF2B5EF4-FFF2-40B4-BE49-F238E27FC236}">
                <a16:creationId xmlns:a16="http://schemas.microsoft.com/office/drawing/2014/main" id="{37D253AE-F405-B111-3D66-BD2B374472C6}"/>
              </a:ext>
            </a:extLst>
          </p:cNvPr>
          <p:cNvPicPr>
            <a:picLocks noChangeAspect="1"/>
          </p:cNvPicPr>
          <p:nvPr/>
        </p:nvPicPr>
        <p:blipFill>
          <a:blip r:embed="rId3"/>
          <a:stretch>
            <a:fillRect/>
          </a:stretch>
        </p:blipFill>
        <p:spPr>
          <a:xfrm>
            <a:off x="6627" y="48248"/>
            <a:ext cx="4572002" cy="2286001"/>
          </a:xfrm>
          <a:prstGeom prst="rect">
            <a:avLst/>
          </a:prstGeom>
        </p:spPr>
      </p:pic>
      <p:pic>
        <p:nvPicPr>
          <p:cNvPr id="31" name="Picture 30" descr="91">
            <a:extLst>
              <a:ext uri="{FF2B5EF4-FFF2-40B4-BE49-F238E27FC236}">
                <a16:creationId xmlns:a16="http://schemas.microsoft.com/office/drawing/2014/main" id="{4F0C34D1-0962-5C8D-BBF8-2B19E71389C4}"/>
              </a:ext>
            </a:extLst>
          </p:cNvPr>
          <p:cNvPicPr>
            <a:picLocks noChangeAspect="1"/>
          </p:cNvPicPr>
          <p:nvPr/>
        </p:nvPicPr>
        <p:blipFill>
          <a:blip r:embed="rId4"/>
          <a:stretch>
            <a:fillRect/>
          </a:stretch>
        </p:blipFill>
        <p:spPr>
          <a:xfrm>
            <a:off x="11798471" y="642850"/>
            <a:ext cx="277095" cy="213799"/>
          </a:xfrm>
          <a:prstGeom prst="rect">
            <a:avLst/>
          </a:prstGeom>
        </p:spPr>
      </p:pic>
    </p:spTree>
    <p:extLst>
      <p:ext uri="{BB962C8B-B14F-4D97-AF65-F5344CB8AC3E}">
        <p14:creationId xmlns:p14="http://schemas.microsoft.com/office/powerpoint/2010/main" val="36411445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 name="Straight Connector 95">
            <a:extLst>
              <a:ext uri="{FF2B5EF4-FFF2-40B4-BE49-F238E27FC236}">
                <a16:creationId xmlns:a16="http://schemas.microsoft.com/office/drawing/2014/main" id="{B065E12F-68F9-F6D9-4E0B-05BB3879EC88}"/>
              </a:ext>
              <a:ext uri="{C183D7F6-B498-43B3-948B-1728B52AA6E4}">
                <adec:decorative xmlns:adec="http://schemas.microsoft.com/office/drawing/2017/decorative" val="1"/>
              </a:ext>
            </a:extLst>
          </p:cNvPr>
          <p:cNvCxnSpPr>
            <a:cxnSpLocks/>
          </p:cNvCxnSpPr>
          <p:nvPr/>
        </p:nvCxnSpPr>
        <p:spPr bwMode="gray">
          <a:xfrm flipV="1">
            <a:off x="11671065" y="3748621"/>
            <a:ext cx="59186" cy="978414"/>
          </a:xfrm>
          <a:prstGeom prst="line">
            <a:avLst/>
          </a:prstGeom>
          <a:ln>
            <a:headEnd/>
            <a:tailEnd/>
          </a:ln>
        </p:spPr>
        <p:style>
          <a:lnRef idx="1">
            <a:schemeClr val="dk1"/>
          </a:lnRef>
          <a:fillRef idx="0">
            <a:schemeClr val="dk1"/>
          </a:fillRef>
          <a:effectRef idx="0">
            <a:schemeClr val="dk1"/>
          </a:effectRef>
          <a:fontRef idx="minor">
            <a:schemeClr val="tx1"/>
          </a:fontRef>
        </p:style>
      </p:cxnSp>
      <p:cxnSp>
        <p:nvCxnSpPr>
          <p:cNvPr id="82" name="Straight Connector 81">
            <a:extLst>
              <a:ext uri="{FF2B5EF4-FFF2-40B4-BE49-F238E27FC236}">
                <a16:creationId xmlns:a16="http://schemas.microsoft.com/office/drawing/2014/main" id="{F379E3A1-1391-EC67-EDE6-EA7BC527ABF2}"/>
              </a:ext>
              <a:ext uri="{C183D7F6-B498-43B3-948B-1728B52AA6E4}">
                <adec:decorative xmlns:adec="http://schemas.microsoft.com/office/drawing/2017/decorative" val="1"/>
              </a:ext>
            </a:extLst>
          </p:cNvPr>
          <p:cNvCxnSpPr>
            <a:cxnSpLocks/>
          </p:cNvCxnSpPr>
          <p:nvPr/>
        </p:nvCxnSpPr>
        <p:spPr bwMode="gray">
          <a:xfrm flipV="1">
            <a:off x="9115519" y="3709938"/>
            <a:ext cx="570715" cy="820956"/>
          </a:xfrm>
          <a:prstGeom prst="line">
            <a:avLst/>
          </a:prstGeom>
          <a:ln>
            <a:headEnd/>
            <a:tailEnd/>
          </a:ln>
        </p:spPr>
        <p:style>
          <a:lnRef idx="1">
            <a:schemeClr val="dk1"/>
          </a:lnRef>
          <a:fillRef idx="0">
            <a:schemeClr val="dk1"/>
          </a:fillRef>
          <a:effectRef idx="0">
            <a:schemeClr val="dk1"/>
          </a:effectRef>
          <a:fontRef idx="minor">
            <a:schemeClr val="tx1"/>
          </a:fontRef>
        </p:style>
      </p:cxnSp>
      <p:grpSp>
        <p:nvGrpSpPr>
          <p:cNvPr id="63" name="Group 62">
            <a:extLst>
              <a:ext uri="{FF2B5EF4-FFF2-40B4-BE49-F238E27FC236}">
                <a16:creationId xmlns:a16="http://schemas.microsoft.com/office/drawing/2014/main" id="{EC3F15CD-E45D-AB9F-69D0-880C89B1BDAC}"/>
              </a:ext>
              <a:ext uri="{C183D7F6-B498-43B3-948B-1728B52AA6E4}">
                <adec:decorative xmlns:adec="http://schemas.microsoft.com/office/drawing/2017/decorative" val="1"/>
              </a:ext>
            </a:extLst>
          </p:cNvPr>
          <p:cNvGrpSpPr/>
          <p:nvPr/>
        </p:nvGrpSpPr>
        <p:grpSpPr>
          <a:xfrm flipH="1">
            <a:off x="6000936" y="1750648"/>
            <a:ext cx="152116" cy="1474186"/>
            <a:chOff x="1506070" y="2169459"/>
            <a:chExt cx="726142" cy="573741"/>
          </a:xfrm>
        </p:grpSpPr>
        <p:cxnSp>
          <p:nvCxnSpPr>
            <p:cNvPr id="64" name="Straight Connector 63">
              <a:extLst>
                <a:ext uri="{FF2B5EF4-FFF2-40B4-BE49-F238E27FC236}">
                  <a16:creationId xmlns:a16="http://schemas.microsoft.com/office/drawing/2014/main" id="{8132F2FF-64F7-2692-1C27-817DDBE82657}"/>
                </a:ext>
              </a:extLst>
            </p:cNvPr>
            <p:cNvCxnSpPr/>
            <p:nvPr/>
          </p:nvCxnSpPr>
          <p:spPr bwMode="gray">
            <a:xfrm>
              <a:off x="1963270" y="2169459"/>
              <a:ext cx="268942" cy="573741"/>
            </a:xfrm>
            <a:prstGeom prst="line">
              <a:avLst/>
            </a:prstGeom>
            <a:ln>
              <a:headEnd/>
              <a:tailEnd/>
            </a:ln>
          </p:spPr>
          <p:style>
            <a:lnRef idx="1">
              <a:schemeClr val="dk1"/>
            </a:lnRef>
            <a:fillRef idx="0">
              <a:schemeClr val="dk1"/>
            </a:fillRef>
            <a:effectRef idx="0">
              <a:schemeClr val="dk1"/>
            </a:effectRef>
            <a:fontRef idx="minor">
              <a:schemeClr val="tx1"/>
            </a:fontRef>
          </p:style>
        </p:cxnSp>
        <p:cxnSp>
          <p:nvCxnSpPr>
            <p:cNvPr id="65" name="Straight Connector 64">
              <a:extLst>
                <a:ext uri="{FF2B5EF4-FFF2-40B4-BE49-F238E27FC236}">
                  <a16:creationId xmlns:a16="http://schemas.microsoft.com/office/drawing/2014/main" id="{666A7A32-1CE2-7579-AFD3-7F5D833ADFEC}"/>
                </a:ext>
              </a:extLst>
            </p:cNvPr>
            <p:cNvCxnSpPr>
              <a:cxnSpLocks/>
            </p:cNvCxnSpPr>
            <p:nvPr/>
          </p:nvCxnSpPr>
          <p:spPr bwMode="gray">
            <a:xfrm>
              <a:off x="1506070" y="2169459"/>
              <a:ext cx="457200" cy="0"/>
            </a:xfrm>
            <a:prstGeom prst="line">
              <a:avLst/>
            </a:prstGeom>
            <a:ln>
              <a:headEnd/>
              <a:tailEnd/>
            </a:ln>
          </p:spPr>
          <p:style>
            <a:lnRef idx="1">
              <a:schemeClr val="dk1"/>
            </a:lnRef>
            <a:fillRef idx="0">
              <a:schemeClr val="dk1"/>
            </a:fillRef>
            <a:effectRef idx="0">
              <a:schemeClr val="dk1"/>
            </a:effectRef>
            <a:fontRef idx="minor">
              <a:schemeClr val="tx1"/>
            </a:fontRef>
          </p:style>
        </p:cxnSp>
      </p:grpSp>
      <p:grpSp>
        <p:nvGrpSpPr>
          <p:cNvPr id="55" name="Group 54">
            <a:extLst>
              <a:ext uri="{FF2B5EF4-FFF2-40B4-BE49-F238E27FC236}">
                <a16:creationId xmlns:a16="http://schemas.microsoft.com/office/drawing/2014/main" id="{AF17BD26-BF28-51B1-3F81-2FE98DC54571}"/>
              </a:ext>
              <a:ext uri="{C183D7F6-B498-43B3-948B-1728B52AA6E4}">
                <adec:decorative xmlns:adec="http://schemas.microsoft.com/office/drawing/2017/decorative" val="1"/>
              </a:ext>
            </a:extLst>
          </p:cNvPr>
          <p:cNvGrpSpPr/>
          <p:nvPr/>
        </p:nvGrpSpPr>
        <p:grpSpPr>
          <a:xfrm>
            <a:off x="4555579" y="2454937"/>
            <a:ext cx="282802" cy="573741"/>
            <a:chOff x="1506070" y="2169459"/>
            <a:chExt cx="726142" cy="573741"/>
          </a:xfrm>
        </p:grpSpPr>
        <p:cxnSp>
          <p:nvCxnSpPr>
            <p:cNvPr id="56" name="Straight Connector 55">
              <a:extLst>
                <a:ext uri="{FF2B5EF4-FFF2-40B4-BE49-F238E27FC236}">
                  <a16:creationId xmlns:a16="http://schemas.microsoft.com/office/drawing/2014/main" id="{A461B47A-C1E5-F660-3C66-DE967D203D6F}"/>
                </a:ext>
              </a:extLst>
            </p:cNvPr>
            <p:cNvCxnSpPr/>
            <p:nvPr/>
          </p:nvCxnSpPr>
          <p:spPr bwMode="gray">
            <a:xfrm>
              <a:off x="1963270" y="2169459"/>
              <a:ext cx="268942" cy="573741"/>
            </a:xfrm>
            <a:prstGeom prst="line">
              <a:avLst/>
            </a:prstGeom>
            <a:ln>
              <a:headEnd/>
              <a:tailEnd/>
            </a:ln>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4BD4BE24-C5E2-840B-D67F-CAB2CAC599B6}"/>
                </a:ext>
              </a:extLst>
            </p:cNvPr>
            <p:cNvCxnSpPr>
              <a:cxnSpLocks/>
            </p:cNvCxnSpPr>
            <p:nvPr/>
          </p:nvCxnSpPr>
          <p:spPr bwMode="gray">
            <a:xfrm>
              <a:off x="1506070" y="2169459"/>
              <a:ext cx="457200" cy="0"/>
            </a:xfrm>
            <a:prstGeom prst="line">
              <a:avLst/>
            </a:prstGeom>
            <a:ln>
              <a:headEnd/>
              <a:tailEnd/>
            </a:ln>
          </p:spPr>
          <p:style>
            <a:lnRef idx="1">
              <a:schemeClr val="dk1"/>
            </a:lnRef>
            <a:fillRef idx="0">
              <a:schemeClr val="dk1"/>
            </a:fillRef>
            <a:effectRef idx="0">
              <a:schemeClr val="dk1"/>
            </a:effectRef>
            <a:fontRef idx="minor">
              <a:schemeClr val="tx1"/>
            </a:fontRef>
          </p:style>
        </p:cxnSp>
      </p:grpSp>
      <p:cxnSp>
        <p:nvCxnSpPr>
          <p:cNvPr id="40" name="Straight Connector 39">
            <a:extLst>
              <a:ext uri="{FF2B5EF4-FFF2-40B4-BE49-F238E27FC236}">
                <a16:creationId xmlns:a16="http://schemas.microsoft.com/office/drawing/2014/main" id="{6C29B13E-BFED-4B7E-0641-41C35B08C066}"/>
              </a:ext>
              <a:ext uri="{C183D7F6-B498-43B3-948B-1728B52AA6E4}">
                <adec:decorative xmlns:adec="http://schemas.microsoft.com/office/drawing/2017/decorative" val="1"/>
              </a:ext>
            </a:extLst>
          </p:cNvPr>
          <p:cNvCxnSpPr>
            <a:cxnSpLocks/>
          </p:cNvCxnSpPr>
          <p:nvPr/>
        </p:nvCxnSpPr>
        <p:spPr bwMode="gray">
          <a:xfrm flipV="1">
            <a:off x="3290402" y="3699509"/>
            <a:ext cx="321264" cy="1917521"/>
          </a:xfrm>
          <a:prstGeom prst="line">
            <a:avLst/>
          </a:prstGeom>
          <a:ln>
            <a:headEnd/>
            <a:tailEnd/>
          </a:ln>
        </p:spPr>
        <p:style>
          <a:lnRef idx="1">
            <a:schemeClr val="dk1"/>
          </a:lnRef>
          <a:fillRef idx="0">
            <a:schemeClr val="dk1"/>
          </a:fillRef>
          <a:effectRef idx="0">
            <a:schemeClr val="dk1"/>
          </a:effectRef>
          <a:fontRef idx="minor">
            <a:schemeClr val="tx1"/>
          </a:fontRef>
        </p:style>
      </p:cxnSp>
      <p:grpSp>
        <p:nvGrpSpPr>
          <p:cNvPr id="29" name="Group 28">
            <a:extLst>
              <a:ext uri="{FF2B5EF4-FFF2-40B4-BE49-F238E27FC236}">
                <a16:creationId xmlns:a16="http://schemas.microsoft.com/office/drawing/2014/main" id="{20C976BB-6842-030A-AD3C-7F99051914D4}"/>
              </a:ext>
              <a:ext uri="{C183D7F6-B498-43B3-948B-1728B52AA6E4}">
                <adec:decorative xmlns:adec="http://schemas.microsoft.com/office/drawing/2017/decorative" val="1"/>
              </a:ext>
            </a:extLst>
          </p:cNvPr>
          <p:cNvGrpSpPr/>
          <p:nvPr/>
        </p:nvGrpSpPr>
        <p:grpSpPr>
          <a:xfrm flipV="1">
            <a:off x="1679354" y="3823073"/>
            <a:ext cx="726142" cy="1534815"/>
            <a:chOff x="1506070" y="2169459"/>
            <a:chExt cx="726142" cy="573741"/>
          </a:xfrm>
        </p:grpSpPr>
        <p:cxnSp>
          <p:nvCxnSpPr>
            <p:cNvPr id="30" name="Straight Connector 29">
              <a:extLst>
                <a:ext uri="{FF2B5EF4-FFF2-40B4-BE49-F238E27FC236}">
                  <a16:creationId xmlns:a16="http://schemas.microsoft.com/office/drawing/2014/main" id="{9E7E6619-5D23-6504-7E6B-AFECB70ACA92}"/>
                </a:ext>
              </a:extLst>
            </p:cNvPr>
            <p:cNvCxnSpPr/>
            <p:nvPr/>
          </p:nvCxnSpPr>
          <p:spPr bwMode="gray">
            <a:xfrm>
              <a:off x="1963270" y="2169459"/>
              <a:ext cx="268942" cy="573741"/>
            </a:xfrm>
            <a:prstGeom prst="line">
              <a:avLst/>
            </a:prstGeom>
            <a:ln>
              <a:headEnd/>
              <a:tailEnd/>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0385251D-EF69-BDEA-B393-8379FFAC7344}"/>
                </a:ext>
              </a:extLst>
            </p:cNvPr>
            <p:cNvCxnSpPr>
              <a:cxnSpLocks/>
            </p:cNvCxnSpPr>
            <p:nvPr/>
          </p:nvCxnSpPr>
          <p:spPr bwMode="gray">
            <a:xfrm>
              <a:off x="1506070" y="2169459"/>
              <a:ext cx="457200" cy="0"/>
            </a:xfrm>
            <a:prstGeom prst="line">
              <a:avLst/>
            </a:prstGeom>
            <a:ln>
              <a:headEnd/>
              <a:tailEnd/>
            </a:ln>
          </p:spPr>
          <p:style>
            <a:lnRef idx="1">
              <a:schemeClr val="dk1"/>
            </a:lnRef>
            <a:fillRef idx="0">
              <a:schemeClr val="dk1"/>
            </a:fillRef>
            <a:effectRef idx="0">
              <a:schemeClr val="dk1"/>
            </a:effectRef>
            <a:fontRef idx="minor">
              <a:schemeClr val="tx1"/>
            </a:fontRef>
          </p:style>
        </p:cxnSp>
      </p:grpSp>
      <p:grpSp>
        <p:nvGrpSpPr>
          <p:cNvPr id="19" name="Group 18">
            <a:extLst>
              <a:ext uri="{FF2B5EF4-FFF2-40B4-BE49-F238E27FC236}">
                <a16:creationId xmlns:a16="http://schemas.microsoft.com/office/drawing/2014/main" id="{6CA17D69-3E4F-7999-4CA3-C6761132FB1D}"/>
              </a:ext>
              <a:ext uri="{C183D7F6-B498-43B3-948B-1728B52AA6E4}">
                <adec:decorative xmlns:adec="http://schemas.microsoft.com/office/drawing/2017/decorative" val="1"/>
              </a:ext>
            </a:extLst>
          </p:cNvPr>
          <p:cNvGrpSpPr/>
          <p:nvPr/>
        </p:nvGrpSpPr>
        <p:grpSpPr>
          <a:xfrm flipV="1">
            <a:off x="1888065" y="3678353"/>
            <a:ext cx="467868" cy="573741"/>
            <a:chOff x="1764344" y="2169459"/>
            <a:chExt cx="467868" cy="573741"/>
          </a:xfrm>
        </p:grpSpPr>
        <p:cxnSp>
          <p:nvCxnSpPr>
            <p:cNvPr id="20" name="Straight Connector 19">
              <a:extLst>
                <a:ext uri="{FF2B5EF4-FFF2-40B4-BE49-F238E27FC236}">
                  <a16:creationId xmlns:a16="http://schemas.microsoft.com/office/drawing/2014/main" id="{C572A090-BF8B-40D0-D342-A47C6D3BE96A}"/>
                </a:ext>
              </a:extLst>
            </p:cNvPr>
            <p:cNvCxnSpPr/>
            <p:nvPr/>
          </p:nvCxnSpPr>
          <p:spPr bwMode="gray">
            <a:xfrm>
              <a:off x="1963270" y="2169459"/>
              <a:ext cx="268942" cy="573741"/>
            </a:xfrm>
            <a:prstGeom prst="line">
              <a:avLst/>
            </a:prstGeom>
            <a:ln>
              <a:headEnd/>
              <a:tailEnd/>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B6349EF8-B42A-23A4-E822-22081E127E4E}"/>
                </a:ext>
              </a:extLst>
            </p:cNvPr>
            <p:cNvCxnSpPr>
              <a:cxnSpLocks/>
            </p:cNvCxnSpPr>
            <p:nvPr/>
          </p:nvCxnSpPr>
          <p:spPr bwMode="gray">
            <a:xfrm>
              <a:off x="1764344" y="2169459"/>
              <a:ext cx="182880" cy="0"/>
            </a:xfrm>
            <a:prstGeom prst="line">
              <a:avLst/>
            </a:prstGeom>
            <a:ln>
              <a:headEnd/>
              <a:tailEnd/>
            </a:ln>
          </p:spPr>
          <p:style>
            <a:lnRef idx="1">
              <a:schemeClr val="dk1"/>
            </a:lnRef>
            <a:fillRef idx="0">
              <a:schemeClr val="dk1"/>
            </a:fillRef>
            <a:effectRef idx="0">
              <a:schemeClr val="dk1"/>
            </a:effectRef>
            <a:fontRef idx="minor">
              <a:schemeClr val="tx1"/>
            </a:fontRef>
          </p:style>
        </p:cxnSp>
      </p:grpSp>
      <p:cxnSp>
        <p:nvCxnSpPr>
          <p:cNvPr id="8" name="Straight Connector 7">
            <a:extLst>
              <a:ext uri="{FF2B5EF4-FFF2-40B4-BE49-F238E27FC236}">
                <a16:creationId xmlns:a16="http://schemas.microsoft.com/office/drawing/2014/main" id="{E1E8760E-8887-EE45-0335-2A465FA18564}"/>
              </a:ext>
              <a:ext uri="{C183D7F6-B498-43B3-948B-1728B52AA6E4}">
                <adec:decorative xmlns:adec="http://schemas.microsoft.com/office/drawing/2017/decorative" val="1"/>
              </a:ext>
            </a:extLst>
          </p:cNvPr>
          <p:cNvCxnSpPr>
            <a:cxnSpLocks/>
          </p:cNvCxnSpPr>
          <p:nvPr/>
        </p:nvCxnSpPr>
        <p:spPr bwMode="gray">
          <a:xfrm>
            <a:off x="975809" y="2626642"/>
            <a:ext cx="155002" cy="582427"/>
          </a:xfrm>
          <a:prstGeom prst="line">
            <a:avLst/>
          </a:prstGeom>
          <a:ln>
            <a:headEnd/>
            <a:tailEnd/>
          </a:ln>
        </p:spPr>
        <p:style>
          <a:lnRef idx="1">
            <a:schemeClr val="dk1"/>
          </a:lnRef>
          <a:fillRef idx="0">
            <a:schemeClr val="dk1"/>
          </a:fillRef>
          <a:effectRef idx="0">
            <a:schemeClr val="dk1"/>
          </a:effectRef>
          <a:fontRef idx="minor">
            <a:schemeClr val="tx1"/>
          </a:fontRef>
        </p:style>
      </p:cxnSp>
      <p:sp>
        <p:nvSpPr>
          <p:cNvPr id="6" name="Rectangle 5">
            <a:extLst>
              <a:ext uri="{FF2B5EF4-FFF2-40B4-BE49-F238E27FC236}">
                <a16:creationId xmlns:a16="http://schemas.microsoft.com/office/drawing/2014/main" id="{9ABC815B-8587-F46C-8D43-BCD3211798B5}"/>
              </a:ext>
              <a:ext uri="{C183D7F6-B498-43B3-948B-1728B52AA6E4}">
                <adec:decorative xmlns:adec="http://schemas.microsoft.com/office/drawing/2017/decorative" val="1"/>
              </a:ext>
            </a:extLst>
          </p:cNvPr>
          <p:cNvSpPr/>
          <p:nvPr/>
        </p:nvSpPr>
        <p:spPr bwMode="gray">
          <a:xfrm>
            <a:off x="1286641" y="3262490"/>
            <a:ext cx="10384425" cy="274321"/>
          </a:xfrm>
          <a:prstGeom prst="rect">
            <a:avLst/>
          </a:prstGeom>
          <a:solidFill>
            <a:srgbClr val="002060"/>
          </a:solidFill>
          <a:ln w="28575" cap="flat" cmpd="sng" algn="ctr">
            <a:noFill/>
            <a:prstDash val="solid"/>
            <a:miter lim="800000"/>
            <a:headEnd type="none" w="med" len="med"/>
            <a:tailEnd type="none" w="med" len="med"/>
          </a:ln>
          <a:effectLst/>
        </p:spPr>
        <p:txBody>
          <a:bodyPr vert="horz" wrap="square" lIns="91429" tIns="45715" rIns="91429" bIns="45715" numCol="1" rtlCol="0" anchor="ctr" anchorCtr="0" compatLnSpc="1">
            <a:prstTxWarp prst="textNoShape">
              <a:avLst/>
            </a:prstTxWarp>
            <a:noAutofit/>
          </a:bodyPr>
          <a:lstStyle/>
          <a:p>
            <a:pPr algn="ctr" fontAlgn="base">
              <a:lnSpc>
                <a:spcPct val="90000"/>
              </a:lnSpc>
              <a:spcAft>
                <a:spcPct val="0"/>
              </a:spcAft>
              <a:buClr>
                <a:srgbClr val="081F79"/>
              </a:buClr>
              <a:buSzPct val="90000"/>
            </a:pPr>
            <a:endParaRPr lang="en-US" b="1" dirty="0">
              <a:solidFill>
                <a:srgbClr val="0F34BA"/>
              </a:solidFill>
              <a:latin typeface="Arial" panose="020B0604020202020204"/>
            </a:endParaRPr>
          </a:p>
        </p:txBody>
      </p:sp>
      <p:sp>
        <p:nvSpPr>
          <p:cNvPr id="2" name="Title 1">
            <a:extLst>
              <a:ext uri="{FF2B5EF4-FFF2-40B4-BE49-F238E27FC236}">
                <a16:creationId xmlns:a16="http://schemas.microsoft.com/office/drawing/2014/main" id="{C2B403C0-8080-8127-A521-78ABA16F315E}"/>
              </a:ext>
            </a:extLst>
          </p:cNvPr>
          <p:cNvSpPr>
            <a:spLocks noGrp="1"/>
          </p:cNvSpPr>
          <p:nvPr>
            <p:ph type="title"/>
          </p:nvPr>
        </p:nvSpPr>
        <p:spPr>
          <a:xfrm>
            <a:off x="458788" y="55801"/>
            <a:ext cx="11282438" cy="890588"/>
          </a:xfrm>
        </p:spPr>
        <p:txBody>
          <a:bodyPr/>
          <a:lstStyle/>
          <a:p>
            <a:r>
              <a:rPr lang="en-US" sz="4000" dirty="0"/>
              <a:t>USA’s 10-Year FHIR Journey (so far…)</a:t>
            </a:r>
          </a:p>
        </p:txBody>
      </p:sp>
      <p:sp>
        <p:nvSpPr>
          <p:cNvPr id="13" name="Rectangle 12">
            <a:extLst>
              <a:ext uri="{FF2B5EF4-FFF2-40B4-BE49-F238E27FC236}">
                <a16:creationId xmlns:a16="http://schemas.microsoft.com/office/drawing/2014/main" id="{DCBB6832-5DE7-8E25-DE8B-1A2A515FE0F0}"/>
              </a:ext>
            </a:extLst>
          </p:cNvPr>
          <p:cNvSpPr/>
          <p:nvPr/>
        </p:nvSpPr>
        <p:spPr bwMode="gray">
          <a:xfrm>
            <a:off x="-99599" y="1338430"/>
            <a:ext cx="2148112" cy="914400"/>
          </a:xfrm>
          <a:prstGeom prst="rect">
            <a:avLst/>
          </a:prstGeom>
          <a:noFill/>
          <a:ln w="28575" cap="flat" cmpd="sng" algn="ctr">
            <a:noFill/>
            <a:prstDash val="solid"/>
            <a:miter lim="800000"/>
            <a:headEnd type="none" w="med" len="med"/>
            <a:tailEnd type="none" w="med" len="med"/>
          </a:ln>
          <a:effectLst/>
        </p:spPr>
        <p:txBody>
          <a:bodyPr vert="horz" wrap="square" lIns="91429" tIns="45715" rIns="91429" bIns="45715" numCol="1" rtlCol="0" anchor="ctr" anchorCtr="0" compatLnSpc="1">
            <a:prstTxWarp prst="textNoShape">
              <a:avLst/>
            </a:prstTxWarp>
            <a:noAutofit/>
          </a:bodyPr>
          <a:lstStyle/>
          <a:p>
            <a:pPr algn="ctr" fontAlgn="base">
              <a:lnSpc>
                <a:spcPct val="90000"/>
              </a:lnSpc>
              <a:spcAft>
                <a:spcPct val="0"/>
              </a:spcAft>
              <a:buClr>
                <a:srgbClr val="081F79"/>
              </a:buClr>
              <a:buSzPct val="90000"/>
            </a:pPr>
            <a:r>
              <a:rPr lang="en-US" b="1" dirty="0">
                <a:solidFill>
                  <a:sysClr val="windowText" lastClr="000000"/>
                </a:solidFill>
                <a:latin typeface="Arial" panose="020B0604020202020204"/>
              </a:rPr>
              <a:t>Adopted “Functional” API Certification Requirements</a:t>
            </a:r>
          </a:p>
          <a:p>
            <a:pPr algn="ctr" fontAlgn="base">
              <a:lnSpc>
                <a:spcPct val="90000"/>
              </a:lnSpc>
              <a:spcAft>
                <a:spcPct val="0"/>
              </a:spcAft>
              <a:buClr>
                <a:srgbClr val="081F79"/>
              </a:buClr>
              <a:buSzPct val="90000"/>
            </a:pPr>
            <a:r>
              <a:rPr lang="en-US" sz="1400" b="1" dirty="0">
                <a:solidFill>
                  <a:sysClr val="windowText" lastClr="000000"/>
                </a:solidFill>
                <a:latin typeface="Arial" panose="020B0604020202020204"/>
              </a:rPr>
              <a:t>+ Common Clinical Data Set</a:t>
            </a:r>
          </a:p>
          <a:p>
            <a:pPr algn="ctr" fontAlgn="base">
              <a:lnSpc>
                <a:spcPct val="90000"/>
              </a:lnSpc>
              <a:spcAft>
                <a:spcPct val="0"/>
              </a:spcAft>
              <a:buClr>
                <a:srgbClr val="081F79"/>
              </a:buClr>
              <a:buSzPct val="90000"/>
            </a:pPr>
            <a:r>
              <a:rPr lang="en-US" b="1" dirty="0">
                <a:solidFill>
                  <a:sysClr val="windowText" lastClr="000000"/>
                </a:solidFill>
                <a:latin typeface="Arial" panose="020B0604020202020204"/>
              </a:rPr>
              <a:t>Oct-2015</a:t>
            </a:r>
          </a:p>
        </p:txBody>
      </p:sp>
      <p:grpSp>
        <p:nvGrpSpPr>
          <p:cNvPr id="15" name="Group 14">
            <a:extLst>
              <a:ext uri="{FF2B5EF4-FFF2-40B4-BE49-F238E27FC236}">
                <a16:creationId xmlns:a16="http://schemas.microsoft.com/office/drawing/2014/main" id="{0EB01F6F-AB2E-D86A-72D8-F434A55028E0}"/>
              </a:ext>
              <a:ext uri="{C183D7F6-B498-43B3-948B-1728B52AA6E4}">
                <adec:decorative xmlns:adec="http://schemas.microsoft.com/office/drawing/2017/decorative" val="1"/>
              </a:ext>
            </a:extLst>
          </p:cNvPr>
          <p:cNvGrpSpPr/>
          <p:nvPr/>
        </p:nvGrpSpPr>
        <p:grpSpPr>
          <a:xfrm>
            <a:off x="854583" y="2897284"/>
            <a:ext cx="640080" cy="640080"/>
            <a:chOff x="1748512" y="3079609"/>
            <a:chExt cx="640080" cy="640080"/>
          </a:xfrm>
          <a:solidFill>
            <a:srgbClr val="FFFF5D"/>
          </a:solidFill>
        </p:grpSpPr>
        <p:sp>
          <p:nvSpPr>
            <p:cNvPr id="5" name="Oval 4">
              <a:extLst>
                <a:ext uri="{FF2B5EF4-FFF2-40B4-BE49-F238E27FC236}">
                  <a16:creationId xmlns:a16="http://schemas.microsoft.com/office/drawing/2014/main" id="{2FD8A9DF-FE36-A916-47F0-EABB7751C7DB}"/>
                </a:ext>
              </a:extLst>
            </p:cNvPr>
            <p:cNvSpPr>
              <a:spLocks noChangeAspect="1"/>
            </p:cNvSpPr>
            <p:nvPr/>
          </p:nvSpPr>
          <p:spPr>
            <a:xfrm>
              <a:off x="1748512" y="3079609"/>
              <a:ext cx="640080" cy="640080"/>
            </a:xfrm>
            <a:prstGeom prst="ellipse">
              <a:avLst/>
            </a:prstGeom>
            <a:grpFill/>
            <a:ln w="57150"/>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US">
                <a:solidFill>
                  <a:srgbClr val="FFFFFF"/>
                </a:solidFill>
                <a:latin typeface="Arial" panose="020B0604020202020204"/>
              </a:endParaRPr>
            </a:p>
          </p:txBody>
        </p:sp>
        <p:sp>
          <p:nvSpPr>
            <p:cNvPr id="14" name="TextBox 13">
              <a:extLst>
                <a:ext uri="{FF2B5EF4-FFF2-40B4-BE49-F238E27FC236}">
                  <a16:creationId xmlns:a16="http://schemas.microsoft.com/office/drawing/2014/main" id="{7C47B7E1-EDBD-CBC6-A4C3-0D5145D699AF}"/>
                </a:ext>
              </a:extLst>
            </p:cNvPr>
            <p:cNvSpPr txBox="1"/>
            <p:nvPr/>
          </p:nvSpPr>
          <p:spPr bwMode="gray">
            <a:xfrm>
              <a:off x="1794232" y="3242307"/>
              <a:ext cx="548640" cy="274321"/>
            </a:xfrm>
            <a:prstGeom prst="rect">
              <a:avLst/>
            </a:prstGeom>
            <a:noFill/>
          </p:spPr>
          <p:txBody>
            <a:bodyPr wrap="none" lIns="45720" tIns="45720" rIns="45720" bIns="45720" rtlCol="0">
              <a:noAutofit/>
            </a:bodyPr>
            <a:lstStyle/>
            <a:p>
              <a:pPr>
                <a:lnSpc>
                  <a:spcPct val="90000"/>
                </a:lnSpc>
                <a:spcBef>
                  <a:spcPts val="1000"/>
                </a:spcBef>
              </a:pPr>
              <a:r>
                <a:rPr lang="en-US" sz="1600" b="1" dirty="0">
                  <a:solidFill>
                    <a:srgbClr val="000000"/>
                  </a:solidFill>
                  <a:latin typeface="Arial" panose="020B0604020202020204"/>
                </a:rPr>
                <a:t>2015</a:t>
              </a:r>
            </a:p>
          </p:txBody>
        </p:sp>
      </p:grpSp>
      <p:grpSp>
        <p:nvGrpSpPr>
          <p:cNvPr id="16" name="Group 15">
            <a:extLst>
              <a:ext uri="{FF2B5EF4-FFF2-40B4-BE49-F238E27FC236}">
                <a16:creationId xmlns:a16="http://schemas.microsoft.com/office/drawing/2014/main" id="{213A0E6B-7658-35D4-97E3-25B675F97322}"/>
              </a:ext>
              <a:ext uri="{C183D7F6-B498-43B3-948B-1728B52AA6E4}">
                <adec:decorative xmlns:adec="http://schemas.microsoft.com/office/drawing/2017/decorative" val="1"/>
              </a:ext>
            </a:extLst>
          </p:cNvPr>
          <p:cNvGrpSpPr/>
          <p:nvPr/>
        </p:nvGrpSpPr>
        <p:grpSpPr>
          <a:xfrm>
            <a:off x="2070945" y="3274057"/>
            <a:ext cx="640080" cy="640080"/>
            <a:chOff x="1748512" y="3079609"/>
            <a:chExt cx="640080" cy="640080"/>
          </a:xfrm>
          <a:solidFill>
            <a:srgbClr val="FCF600"/>
          </a:solidFill>
        </p:grpSpPr>
        <p:sp>
          <p:nvSpPr>
            <p:cNvPr id="17" name="Oval 16">
              <a:extLst>
                <a:ext uri="{FF2B5EF4-FFF2-40B4-BE49-F238E27FC236}">
                  <a16:creationId xmlns:a16="http://schemas.microsoft.com/office/drawing/2014/main" id="{F387271A-417F-28D8-36FE-3F5663D6D9AD}"/>
                </a:ext>
              </a:extLst>
            </p:cNvPr>
            <p:cNvSpPr>
              <a:spLocks noChangeAspect="1"/>
            </p:cNvSpPr>
            <p:nvPr/>
          </p:nvSpPr>
          <p:spPr>
            <a:xfrm>
              <a:off x="1748512" y="3079609"/>
              <a:ext cx="640080" cy="640080"/>
            </a:xfrm>
            <a:prstGeom prst="ellipse">
              <a:avLst/>
            </a:prstGeom>
            <a:grpFill/>
            <a:ln w="57150"/>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US">
                <a:solidFill>
                  <a:srgbClr val="FFFFFF"/>
                </a:solidFill>
                <a:latin typeface="Arial" panose="020B0604020202020204"/>
              </a:endParaRPr>
            </a:p>
          </p:txBody>
        </p:sp>
        <p:sp>
          <p:nvSpPr>
            <p:cNvPr id="18" name="TextBox 17">
              <a:extLst>
                <a:ext uri="{FF2B5EF4-FFF2-40B4-BE49-F238E27FC236}">
                  <a16:creationId xmlns:a16="http://schemas.microsoft.com/office/drawing/2014/main" id="{9DA3F58B-FC0F-02A4-1DC4-08E77FD03FFF}"/>
                </a:ext>
              </a:extLst>
            </p:cNvPr>
            <p:cNvSpPr txBox="1"/>
            <p:nvPr/>
          </p:nvSpPr>
          <p:spPr bwMode="gray">
            <a:xfrm>
              <a:off x="1794232" y="3242307"/>
              <a:ext cx="548640" cy="274321"/>
            </a:xfrm>
            <a:prstGeom prst="rect">
              <a:avLst/>
            </a:prstGeom>
            <a:noFill/>
          </p:spPr>
          <p:txBody>
            <a:bodyPr wrap="none" lIns="45720" tIns="45720" rIns="45720" bIns="45720" rtlCol="0">
              <a:noAutofit/>
            </a:bodyPr>
            <a:lstStyle/>
            <a:p>
              <a:pPr>
                <a:lnSpc>
                  <a:spcPct val="90000"/>
                </a:lnSpc>
                <a:spcBef>
                  <a:spcPts val="1000"/>
                </a:spcBef>
              </a:pPr>
              <a:r>
                <a:rPr lang="en-US" sz="1600" b="1" dirty="0">
                  <a:solidFill>
                    <a:srgbClr val="000000"/>
                  </a:solidFill>
                  <a:latin typeface="Arial" panose="020B0604020202020204"/>
                </a:rPr>
                <a:t>2016</a:t>
              </a:r>
            </a:p>
          </p:txBody>
        </p:sp>
      </p:grpSp>
      <p:sp>
        <p:nvSpPr>
          <p:cNvPr id="22" name="Rectangle 21">
            <a:extLst>
              <a:ext uri="{FF2B5EF4-FFF2-40B4-BE49-F238E27FC236}">
                <a16:creationId xmlns:a16="http://schemas.microsoft.com/office/drawing/2014/main" id="{87094068-8447-5270-8F5E-D465E7165D17}"/>
              </a:ext>
            </a:extLst>
          </p:cNvPr>
          <p:cNvSpPr/>
          <p:nvPr/>
        </p:nvSpPr>
        <p:spPr bwMode="gray">
          <a:xfrm>
            <a:off x="659148" y="3903545"/>
            <a:ext cx="1531214" cy="914400"/>
          </a:xfrm>
          <a:prstGeom prst="rect">
            <a:avLst/>
          </a:prstGeom>
          <a:noFill/>
          <a:ln w="28575" cap="flat" cmpd="sng" algn="ctr">
            <a:noFill/>
            <a:prstDash val="solid"/>
            <a:miter lim="800000"/>
            <a:headEnd type="none" w="med" len="med"/>
            <a:tailEnd type="none" w="med" len="med"/>
          </a:ln>
          <a:effectLst/>
        </p:spPr>
        <p:txBody>
          <a:bodyPr vert="horz" wrap="square" lIns="91429" tIns="45715" rIns="91429" bIns="45715" numCol="1" rtlCol="0" anchor="ctr" anchorCtr="0" compatLnSpc="1">
            <a:prstTxWarp prst="textNoShape">
              <a:avLst/>
            </a:prstTxWarp>
            <a:noAutofit/>
          </a:bodyPr>
          <a:lstStyle/>
          <a:p>
            <a:pPr algn="ctr" fontAlgn="base">
              <a:lnSpc>
                <a:spcPct val="90000"/>
              </a:lnSpc>
              <a:spcAft>
                <a:spcPct val="0"/>
              </a:spcAft>
              <a:buClr>
                <a:srgbClr val="081F79"/>
              </a:buClr>
              <a:buSzPct val="90000"/>
            </a:pPr>
            <a:r>
              <a:rPr lang="en-US" b="1" dirty="0">
                <a:solidFill>
                  <a:sysClr val="windowText" lastClr="000000"/>
                </a:solidFill>
                <a:latin typeface="Arial" panose="020B0604020202020204"/>
              </a:rPr>
              <a:t>21</a:t>
            </a:r>
            <a:r>
              <a:rPr lang="en-US" b="1" baseline="30000" dirty="0">
                <a:solidFill>
                  <a:sysClr val="windowText" lastClr="000000"/>
                </a:solidFill>
                <a:latin typeface="Arial" panose="020B0604020202020204"/>
              </a:rPr>
              <a:t>st</a:t>
            </a:r>
            <a:r>
              <a:rPr lang="en-US" b="1" dirty="0">
                <a:solidFill>
                  <a:sysClr val="windowText" lastClr="000000"/>
                </a:solidFill>
                <a:latin typeface="Arial" panose="020B0604020202020204"/>
              </a:rPr>
              <a:t> Century Cures Act</a:t>
            </a:r>
          </a:p>
          <a:p>
            <a:pPr algn="ctr" fontAlgn="base">
              <a:lnSpc>
                <a:spcPct val="90000"/>
              </a:lnSpc>
              <a:spcAft>
                <a:spcPct val="0"/>
              </a:spcAft>
              <a:buClr>
                <a:srgbClr val="081F79"/>
              </a:buClr>
              <a:buSzPct val="90000"/>
            </a:pPr>
            <a:r>
              <a:rPr lang="en-US" b="1" dirty="0">
                <a:solidFill>
                  <a:sysClr val="windowText" lastClr="000000"/>
                </a:solidFill>
                <a:latin typeface="Arial" panose="020B0604020202020204"/>
              </a:rPr>
              <a:t>Dec-2016</a:t>
            </a:r>
          </a:p>
        </p:txBody>
      </p:sp>
      <p:grpSp>
        <p:nvGrpSpPr>
          <p:cNvPr id="23" name="Group 22">
            <a:extLst>
              <a:ext uri="{FF2B5EF4-FFF2-40B4-BE49-F238E27FC236}">
                <a16:creationId xmlns:a16="http://schemas.microsoft.com/office/drawing/2014/main" id="{FC830A5B-7052-EE48-4758-D5727094ADBF}"/>
              </a:ext>
              <a:ext uri="{C183D7F6-B498-43B3-948B-1728B52AA6E4}">
                <adec:decorative xmlns:adec="http://schemas.microsoft.com/office/drawing/2017/decorative" val="1"/>
              </a:ext>
            </a:extLst>
          </p:cNvPr>
          <p:cNvGrpSpPr/>
          <p:nvPr/>
        </p:nvGrpSpPr>
        <p:grpSpPr>
          <a:xfrm>
            <a:off x="4509859" y="2897284"/>
            <a:ext cx="640080" cy="640080"/>
            <a:chOff x="1748512" y="3079609"/>
            <a:chExt cx="640080" cy="640080"/>
          </a:xfrm>
        </p:grpSpPr>
        <p:sp>
          <p:nvSpPr>
            <p:cNvPr id="24" name="Oval 23">
              <a:extLst>
                <a:ext uri="{FF2B5EF4-FFF2-40B4-BE49-F238E27FC236}">
                  <a16:creationId xmlns:a16="http://schemas.microsoft.com/office/drawing/2014/main" id="{257AC0D5-CA05-9614-A917-C4EC83BBA3A6}"/>
                </a:ext>
              </a:extLst>
            </p:cNvPr>
            <p:cNvSpPr>
              <a:spLocks noChangeAspect="1"/>
            </p:cNvSpPr>
            <p:nvPr/>
          </p:nvSpPr>
          <p:spPr>
            <a:xfrm>
              <a:off x="1748512" y="3079609"/>
              <a:ext cx="640080" cy="640080"/>
            </a:xfrm>
            <a:prstGeom prst="ellipse">
              <a:avLst/>
            </a:prstGeom>
            <a:solidFill>
              <a:srgbClr val="F5BE23"/>
            </a:solidFill>
            <a:ln w="57150"/>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US">
                <a:solidFill>
                  <a:srgbClr val="FFFFFF"/>
                </a:solidFill>
                <a:latin typeface="Arial" panose="020B0604020202020204"/>
              </a:endParaRPr>
            </a:p>
          </p:txBody>
        </p:sp>
        <p:sp>
          <p:nvSpPr>
            <p:cNvPr id="25" name="TextBox 24">
              <a:extLst>
                <a:ext uri="{FF2B5EF4-FFF2-40B4-BE49-F238E27FC236}">
                  <a16:creationId xmlns:a16="http://schemas.microsoft.com/office/drawing/2014/main" id="{EB57CFEC-734A-4F58-6A97-4DD098904D52}"/>
                </a:ext>
              </a:extLst>
            </p:cNvPr>
            <p:cNvSpPr txBox="1"/>
            <p:nvPr/>
          </p:nvSpPr>
          <p:spPr bwMode="gray">
            <a:xfrm>
              <a:off x="1794232" y="3242307"/>
              <a:ext cx="548640" cy="274321"/>
            </a:xfrm>
            <a:prstGeom prst="rect">
              <a:avLst/>
            </a:prstGeom>
          </p:spPr>
          <p:txBody>
            <a:bodyPr wrap="none" lIns="45720" tIns="45720" rIns="45720" bIns="45720" rtlCol="0">
              <a:noAutofit/>
            </a:bodyPr>
            <a:lstStyle/>
            <a:p>
              <a:pPr>
                <a:lnSpc>
                  <a:spcPct val="90000"/>
                </a:lnSpc>
                <a:spcBef>
                  <a:spcPts val="1000"/>
                </a:spcBef>
              </a:pPr>
              <a:r>
                <a:rPr lang="en-US" sz="1600" b="1" dirty="0">
                  <a:solidFill>
                    <a:srgbClr val="000000"/>
                  </a:solidFill>
                  <a:latin typeface="Arial" panose="020B0604020202020204"/>
                </a:rPr>
                <a:t>2019</a:t>
              </a:r>
            </a:p>
          </p:txBody>
        </p:sp>
      </p:grpSp>
      <p:grpSp>
        <p:nvGrpSpPr>
          <p:cNvPr id="26" name="Group 25">
            <a:extLst>
              <a:ext uri="{FF2B5EF4-FFF2-40B4-BE49-F238E27FC236}">
                <a16:creationId xmlns:a16="http://schemas.microsoft.com/office/drawing/2014/main" id="{36E62FDA-26BD-57D8-200F-28358F1F4089}"/>
              </a:ext>
              <a:ext uri="{C183D7F6-B498-43B3-948B-1728B52AA6E4}">
                <adec:decorative xmlns:adec="http://schemas.microsoft.com/office/drawing/2017/decorative" val="1"/>
              </a:ext>
            </a:extLst>
          </p:cNvPr>
          <p:cNvGrpSpPr/>
          <p:nvPr/>
        </p:nvGrpSpPr>
        <p:grpSpPr>
          <a:xfrm>
            <a:off x="3290402" y="3274057"/>
            <a:ext cx="640080" cy="640080"/>
            <a:chOff x="1748512" y="3079609"/>
            <a:chExt cx="640080" cy="640080"/>
          </a:xfrm>
          <a:solidFill>
            <a:srgbClr val="F4CC24"/>
          </a:solidFill>
        </p:grpSpPr>
        <p:sp>
          <p:nvSpPr>
            <p:cNvPr id="27" name="Oval 26">
              <a:extLst>
                <a:ext uri="{FF2B5EF4-FFF2-40B4-BE49-F238E27FC236}">
                  <a16:creationId xmlns:a16="http://schemas.microsoft.com/office/drawing/2014/main" id="{23E036B7-A716-43FB-63BE-70B63A74976B}"/>
                </a:ext>
              </a:extLst>
            </p:cNvPr>
            <p:cNvSpPr>
              <a:spLocks noChangeAspect="1"/>
            </p:cNvSpPr>
            <p:nvPr/>
          </p:nvSpPr>
          <p:spPr>
            <a:xfrm>
              <a:off x="1748512" y="3079609"/>
              <a:ext cx="640080" cy="640080"/>
            </a:xfrm>
            <a:prstGeom prst="ellipse">
              <a:avLst/>
            </a:prstGeom>
            <a:grpFill/>
            <a:ln w="57150"/>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US">
                <a:solidFill>
                  <a:srgbClr val="FFFFFF"/>
                </a:solidFill>
                <a:latin typeface="Arial" panose="020B0604020202020204"/>
              </a:endParaRPr>
            </a:p>
          </p:txBody>
        </p:sp>
        <p:sp>
          <p:nvSpPr>
            <p:cNvPr id="28" name="TextBox 27">
              <a:extLst>
                <a:ext uri="{FF2B5EF4-FFF2-40B4-BE49-F238E27FC236}">
                  <a16:creationId xmlns:a16="http://schemas.microsoft.com/office/drawing/2014/main" id="{6085B970-7B64-6F46-19AC-44B15DCB6537}"/>
                </a:ext>
              </a:extLst>
            </p:cNvPr>
            <p:cNvSpPr txBox="1"/>
            <p:nvPr/>
          </p:nvSpPr>
          <p:spPr bwMode="gray">
            <a:xfrm>
              <a:off x="1794232" y="3242307"/>
              <a:ext cx="548640" cy="274321"/>
            </a:xfrm>
            <a:prstGeom prst="rect">
              <a:avLst/>
            </a:prstGeom>
            <a:noFill/>
          </p:spPr>
          <p:txBody>
            <a:bodyPr wrap="none" lIns="45720" tIns="45720" rIns="45720" bIns="45720" rtlCol="0">
              <a:noAutofit/>
            </a:bodyPr>
            <a:lstStyle/>
            <a:p>
              <a:pPr>
                <a:lnSpc>
                  <a:spcPct val="90000"/>
                </a:lnSpc>
                <a:spcBef>
                  <a:spcPts val="1000"/>
                </a:spcBef>
              </a:pPr>
              <a:r>
                <a:rPr lang="en-US" sz="1600" b="1" dirty="0">
                  <a:solidFill>
                    <a:srgbClr val="000000"/>
                  </a:solidFill>
                  <a:latin typeface="Arial" panose="020B0604020202020204"/>
                </a:rPr>
                <a:t>2018</a:t>
              </a:r>
            </a:p>
          </p:txBody>
        </p:sp>
      </p:grpSp>
      <p:sp>
        <p:nvSpPr>
          <p:cNvPr id="32" name="Rectangle 31">
            <a:extLst>
              <a:ext uri="{FF2B5EF4-FFF2-40B4-BE49-F238E27FC236}">
                <a16:creationId xmlns:a16="http://schemas.microsoft.com/office/drawing/2014/main" id="{F34CC3E4-6BED-E8D8-7D97-7D6B22B13E43}"/>
              </a:ext>
            </a:extLst>
          </p:cNvPr>
          <p:cNvSpPr/>
          <p:nvPr/>
        </p:nvSpPr>
        <p:spPr bwMode="gray">
          <a:xfrm>
            <a:off x="285578" y="4900687"/>
            <a:ext cx="1970936" cy="914400"/>
          </a:xfrm>
          <a:prstGeom prst="rect">
            <a:avLst/>
          </a:prstGeom>
          <a:noFill/>
          <a:ln w="28575" cap="flat" cmpd="sng" algn="ctr">
            <a:noFill/>
            <a:prstDash val="solid"/>
            <a:miter lim="800000"/>
            <a:headEnd type="none" w="med" len="med"/>
            <a:tailEnd type="none" w="med" len="med"/>
          </a:ln>
          <a:effectLst/>
        </p:spPr>
        <p:txBody>
          <a:bodyPr vert="horz" wrap="square" lIns="91429" tIns="45715" rIns="91429" bIns="45715" numCol="1" rtlCol="0" anchor="ctr" anchorCtr="0" compatLnSpc="1">
            <a:prstTxWarp prst="textNoShape">
              <a:avLst/>
            </a:prstTxWarp>
            <a:noAutofit/>
          </a:bodyPr>
          <a:lstStyle/>
          <a:p>
            <a:pPr algn="ctr" fontAlgn="base">
              <a:lnSpc>
                <a:spcPct val="90000"/>
              </a:lnSpc>
              <a:spcAft>
                <a:spcPct val="0"/>
              </a:spcAft>
              <a:buClr>
                <a:srgbClr val="081F79"/>
              </a:buClr>
              <a:buSzPct val="90000"/>
            </a:pPr>
            <a:r>
              <a:rPr lang="en-US" b="1" dirty="0">
                <a:solidFill>
                  <a:sysClr val="windowText" lastClr="000000"/>
                </a:solidFill>
                <a:latin typeface="Arial" panose="020B0604020202020204"/>
              </a:rPr>
              <a:t>HL7 “Argonaut”</a:t>
            </a:r>
          </a:p>
          <a:p>
            <a:pPr algn="ctr" fontAlgn="base">
              <a:lnSpc>
                <a:spcPct val="90000"/>
              </a:lnSpc>
              <a:spcAft>
                <a:spcPct val="0"/>
              </a:spcAft>
              <a:buClr>
                <a:srgbClr val="081F79"/>
              </a:buClr>
              <a:buSzPct val="90000"/>
            </a:pPr>
            <a:r>
              <a:rPr lang="en-US" b="1" dirty="0">
                <a:solidFill>
                  <a:sysClr val="windowText" lastClr="000000"/>
                </a:solidFill>
                <a:latin typeface="Arial" panose="020B0604020202020204"/>
              </a:rPr>
              <a:t>IG on FHIR R2</a:t>
            </a:r>
          </a:p>
        </p:txBody>
      </p:sp>
      <p:cxnSp>
        <p:nvCxnSpPr>
          <p:cNvPr id="34" name="Connector: Curved 33">
            <a:extLst>
              <a:ext uri="{FF2B5EF4-FFF2-40B4-BE49-F238E27FC236}">
                <a16:creationId xmlns:a16="http://schemas.microsoft.com/office/drawing/2014/main" id="{0EBA23C9-2B24-01C8-C8A5-383C304417A9}"/>
              </a:ext>
              <a:ext uri="{C183D7F6-B498-43B3-948B-1728B52AA6E4}">
                <adec:decorative xmlns:adec="http://schemas.microsoft.com/office/drawing/2017/decorative" val="1"/>
              </a:ext>
            </a:extLst>
          </p:cNvPr>
          <p:cNvCxnSpPr>
            <a:cxnSpLocks/>
            <a:stCxn id="5" idx="7"/>
            <a:endCxn id="24" idx="1"/>
          </p:cNvCxnSpPr>
          <p:nvPr/>
        </p:nvCxnSpPr>
        <p:spPr bwMode="gray">
          <a:xfrm rot="5400000" flipH="1" flipV="1">
            <a:off x="3002261" y="1389686"/>
            <a:ext cx="12700" cy="3202672"/>
          </a:xfrm>
          <a:prstGeom prst="curvedConnector3">
            <a:avLst>
              <a:gd name="adj1" fmla="val 2538094"/>
            </a:avLst>
          </a:prstGeom>
          <a:ln w="28575">
            <a:prstDash val="sysDash"/>
            <a:headEnd w="lg" len="lg"/>
            <a:tailEnd type="triangle" w="lg" len="lg"/>
          </a:ln>
        </p:spPr>
        <p:style>
          <a:lnRef idx="1">
            <a:schemeClr val="dk1"/>
          </a:lnRef>
          <a:fillRef idx="0">
            <a:schemeClr val="dk1"/>
          </a:fillRef>
          <a:effectRef idx="0">
            <a:schemeClr val="dk1"/>
          </a:effectRef>
          <a:fontRef idx="minor">
            <a:schemeClr val="tx1"/>
          </a:fontRef>
        </p:style>
      </p:cxnSp>
      <p:sp>
        <p:nvSpPr>
          <p:cNvPr id="38" name="Rectangle 37">
            <a:extLst>
              <a:ext uri="{FF2B5EF4-FFF2-40B4-BE49-F238E27FC236}">
                <a16:creationId xmlns:a16="http://schemas.microsoft.com/office/drawing/2014/main" id="{7B548847-2B03-5115-F421-5DB756012940}"/>
              </a:ext>
            </a:extLst>
          </p:cNvPr>
          <p:cNvSpPr/>
          <p:nvPr/>
        </p:nvSpPr>
        <p:spPr bwMode="gray">
          <a:xfrm>
            <a:off x="2619981" y="1664404"/>
            <a:ext cx="2828027" cy="914400"/>
          </a:xfrm>
          <a:prstGeom prst="rect">
            <a:avLst/>
          </a:prstGeom>
          <a:noFill/>
          <a:ln w="28575" cap="flat" cmpd="sng" algn="ctr">
            <a:noFill/>
            <a:prstDash val="solid"/>
            <a:miter lim="800000"/>
            <a:headEnd type="none" w="med" len="med"/>
            <a:tailEnd type="none" w="med" len="med"/>
          </a:ln>
          <a:effectLst/>
        </p:spPr>
        <p:txBody>
          <a:bodyPr vert="horz" wrap="square" lIns="91429" tIns="45715" rIns="91429" bIns="45715" numCol="1" rtlCol="0" anchor="ctr" anchorCtr="0" compatLnSpc="1">
            <a:prstTxWarp prst="textNoShape">
              <a:avLst/>
            </a:prstTxWarp>
            <a:noAutofit/>
          </a:bodyPr>
          <a:lstStyle/>
          <a:p>
            <a:pPr algn="ctr" fontAlgn="base">
              <a:lnSpc>
                <a:spcPct val="90000"/>
              </a:lnSpc>
              <a:spcAft>
                <a:spcPct val="0"/>
              </a:spcAft>
              <a:buClr>
                <a:srgbClr val="081F79"/>
              </a:buClr>
              <a:buSzPct val="90000"/>
            </a:pPr>
            <a:r>
              <a:rPr lang="en-US" b="1" dirty="0">
                <a:solidFill>
                  <a:sysClr val="windowText" lastClr="000000"/>
                </a:solidFill>
                <a:latin typeface="Arial" panose="020B0604020202020204"/>
              </a:rPr>
              <a:t>Functional APIs required for deployment</a:t>
            </a:r>
          </a:p>
          <a:p>
            <a:pPr algn="ctr" fontAlgn="base">
              <a:lnSpc>
                <a:spcPct val="90000"/>
              </a:lnSpc>
              <a:spcAft>
                <a:spcPct val="0"/>
              </a:spcAft>
              <a:buClr>
                <a:srgbClr val="081F79"/>
              </a:buClr>
              <a:buSzPct val="90000"/>
            </a:pPr>
            <a:r>
              <a:rPr lang="en-US" b="1" dirty="0">
                <a:solidFill>
                  <a:sysClr val="windowText" lastClr="000000"/>
                </a:solidFill>
                <a:latin typeface="Arial" panose="020B0604020202020204"/>
              </a:rPr>
              <a:t>Jan-2019</a:t>
            </a:r>
          </a:p>
        </p:txBody>
      </p:sp>
      <p:sp>
        <p:nvSpPr>
          <p:cNvPr id="42" name="Rectangle 41">
            <a:extLst>
              <a:ext uri="{FF2B5EF4-FFF2-40B4-BE49-F238E27FC236}">
                <a16:creationId xmlns:a16="http://schemas.microsoft.com/office/drawing/2014/main" id="{581E1526-A4B7-12F8-0A0B-C27C91AABA9A}"/>
              </a:ext>
            </a:extLst>
          </p:cNvPr>
          <p:cNvSpPr/>
          <p:nvPr/>
        </p:nvSpPr>
        <p:spPr bwMode="gray">
          <a:xfrm>
            <a:off x="2271025" y="5617029"/>
            <a:ext cx="1970936" cy="914400"/>
          </a:xfrm>
          <a:prstGeom prst="rect">
            <a:avLst/>
          </a:prstGeom>
          <a:noFill/>
          <a:ln w="28575" cap="flat" cmpd="sng" algn="ctr">
            <a:noFill/>
            <a:prstDash val="solid"/>
            <a:miter lim="800000"/>
            <a:headEnd type="none" w="med" len="med"/>
            <a:tailEnd type="none" w="med" len="med"/>
          </a:ln>
          <a:effectLst/>
        </p:spPr>
        <p:txBody>
          <a:bodyPr vert="horz" wrap="square" lIns="91429" tIns="45715" rIns="91429" bIns="45715" numCol="1" rtlCol="0" anchor="ctr" anchorCtr="0" compatLnSpc="1">
            <a:prstTxWarp prst="textNoShape">
              <a:avLst/>
            </a:prstTxWarp>
            <a:noAutofit/>
          </a:bodyPr>
          <a:lstStyle/>
          <a:p>
            <a:pPr algn="ctr" fontAlgn="base">
              <a:lnSpc>
                <a:spcPct val="90000"/>
              </a:lnSpc>
              <a:spcAft>
                <a:spcPct val="0"/>
              </a:spcAft>
              <a:buClr>
                <a:srgbClr val="081F79"/>
              </a:buClr>
              <a:buSzPct val="90000"/>
            </a:pPr>
            <a:r>
              <a:rPr lang="en-US" b="1" dirty="0">
                <a:solidFill>
                  <a:sysClr val="windowText" lastClr="000000"/>
                </a:solidFill>
                <a:latin typeface="Arial" panose="020B0604020202020204"/>
              </a:rPr>
              <a:t>Apple includes support for FHIR in iOS 11.3</a:t>
            </a:r>
          </a:p>
        </p:txBody>
      </p:sp>
      <p:grpSp>
        <p:nvGrpSpPr>
          <p:cNvPr id="46" name="Group 45">
            <a:extLst>
              <a:ext uri="{FF2B5EF4-FFF2-40B4-BE49-F238E27FC236}">
                <a16:creationId xmlns:a16="http://schemas.microsoft.com/office/drawing/2014/main" id="{A6CEAE16-285F-BE8F-8164-A91F98E8ABFD}"/>
              </a:ext>
              <a:ext uri="{C183D7F6-B498-43B3-948B-1728B52AA6E4}">
                <adec:decorative xmlns:adec="http://schemas.microsoft.com/office/drawing/2017/decorative" val="1"/>
              </a:ext>
            </a:extLst>
          </p:cNvPr>
          <p:cNvGrpSpPr/>
          <p:nvPr/>
        </p:nvGrpSpPr>
        <p:grpSpPr>
          <a:xfrm>
            <a:off x="5726221" y="2897284"/>
            <a:ext cx="640080" cy="640080"/>
            <a:chOff x="1748512" y="3079609"/>
            <a:chExt cx="640080" cy="640080"/>
          </a:xfrm>
          <a:solidFill>
            <a:srgbClr val="F2AD00"/>
          </a:solidFill>
        </p:grpSpPr>
        <p:sp>
          <p:nvSpPr>
            <p:cNvPr id="47" name="Oval 46">
              <a:extLst>
                <a:ext uri="{FF2B5EF4-FFF2-40B4-BE49-F238E27FC236}">
                  <a16:creationId xmlns:a16="http://schemas.microsoft.com/office/drawing/2014/main" id="{1342E749-56DB-E931-C692-E50E2E3640EB}"/>
                </a:ext>
              </a:extLst>
            </p:cNvPr>
            <p:cNvSpPr>
              <a:spLocks noChangeAspect="1"/>
            </p:cNvSpPr>
            <p:nvPr/>
          </p:nvSpPr>
          <p:spPr>
            <a:xfrm>
              <a:off x="1748512" y="3079609"/>
              <a:ext cx="640080" cy="640080"/>
            </a:xfrm>
            <a:prstGeom prst="ellipse">
              <a:avLst/>
            </a:prstGeom>
            <a:grpFill/>
            <a:ln w="57150"/>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US">
                <a:solidFill>
                  <a:srgbClr val="FFFFFF"/>
                </a:solidFill>
                <a:latin typeface="Arial" panose="020B0604020202020204"/>
              </a:endParaRPr>
            </a:p>
          </p:txBody>
        </p:sp>
        <p:sp>
          <p:nvSpPr>
            <p:cNvPr id="48" name="TextBox 47">
              <a:extLst>
                <a:ext uri="{FF2B5EF4-FFF2-40B4-BE49-F238E27FC236}">
                  <a16:creationId xmlns:a16="http://schemas.microsoft.com/office/drawing/2014/main" id="{66CDCDD3-C955-6DDD-28C2-0E6011A74D19}"/>
                </a:ext>
              </a:extLst>
            </p:cNvPr>
            <p:cNvSpPr txBox="1"/>
            <p:nvPr/>
          </p:nvSpPr>
          <p:spPr bwMode="gray">
            <a:xfrm>
              <a:off x="1794232" y="3242307"/>
              <a:ext cx="548640" cy="274321"/>
            </a:xfrm>
            <a:prstGeom prst="rect">
              <a:avLst/>
            </a:prstGeom>
            <a:noFill/>
          </p:spPr>
          <p:txBody>
            <a:bodyPr wrap="none" lIns="45720" tIns="45720" rIns="45720" bIns="45720" rtlCol="0">
              <a:noAutofit/>
            </a:bodyPr>
            <a:lstStyle/>
            <a:p>
              <a:pPr>
                <a:lnSpc>
                  <a:spcPct val="90000"/>
                </a:lnSpc>
                <a:spcBef>
                  <a:spcPts val="1000"/>
                </a:spcBef>
              </a:pPr>
              <a:r>
                <a:rPr lang="en-US" sz="1600" b="1" dirty="0">
                  <a:solidFill>
                    <a:srgbClr val="000000"/>
                  </a:solidFill>
                  <a:latin typeface="Arial" panose="020B0604020202020204"/>
                </a:rPr>
                <a:t>2020</a:t>
              </a:r>
            </a:p>
          </p:txBody>
        </p:sp>
      </p:grpSp>
      <p:sp>
        <p:nvSpPr>
          <p:cNvPr id="52" name="Rectangle 51">
            <a:extLst>
              <a:ext uri="{FF2B5EF4-FFF2-40B4-BE49-F238E27FC236}">
                <a16:creationId xmlns:a16="http://schemas.microsoft.com/office/drawing/2014/main" id="{6E03D459-3940-AF76-F464-2FB908C50DF7}"/>
              </a:ext>
            </a:extLst>
          </p:cNvPr>
          <p:cNvSpPr/>
          <p:nvPr/>
        </p:nvSpPr>
        <p:spPr bwMode="gray">
          <a:xfrm>
            <a:off x="5970344" y="1216565"/>
            <a:ext cx="2420054" cy="914400"/>
          </a:xfrm>
          <a:prstGeom prst="rect">
            <a:avLst/>
          </a:prstGeom>
          <a:noFill/>
          <a:ln w="28575" cap="flat" cmpd="sng" algn="ctr">
            <a:noFill/>
            <a:prstDash val="solid"/>
            <a:miter lim="800000"/>
            <a:headEnd type="none" w="med" len="med"/>
            <a:tailEnd type="none" w="med" len="med"/>
          </a:ln>
          <a:effectLst/>
        </p:spPr>
        <p:txBody>
          <a:bodyPr vert="horz" wrap="square" lIns="91429" tIns="45715" rIns="91429" bIns="45715" numCol="1" rtlCol="0" anchor="ctr" anchorCtr="0" compatLnSpc="1">
            <a:prstTxWarp prst="textNoShape">
              <a:avLst/>
            </a:prstTxWarp>
            <a:noAutofit/>
          </a:bodyPr>
          <a:lstStyle/>
          <a:p>
            <a:pPr algn="ctr" fontAlgn="base">
              <a:lnSpc>
                <a:spcPct val="90000"/>
              </a:lnSpc>
              <a:spcAft>
                <a:spcPct val="0"/>
              </a:spcAft>
              <a:buClr>
                <a:srgbClr val="081F79"/>
              </a:buClr>
              <a:buSzPct val="90000"/>
            </a:pPr>
            <a:r>
              <a:rPr lang="en-US" b="1" dirty="0">
                <a:solidFill>
                  <a:sysClr val="windowText" lastClr="000000"/>
                </a:solidFill>
                <a:latin typeface="Arial" panose="020B0604020202020204"/>
              </a:rPr>
              <a:t>Cures Act Final Rule </a:t>
            </a:r>
          </a:p>
          <a:p>
            <a:pPr fontAlgn="base">
              <a:lnSpc>
                <a:spcPct val="90000"/>
              </a:lnSpc>
              <a:spcAft>
                <a:spcPct val="0"/>
              </a:spcAft>
              <a:buClr>
                <a:srgbClr val="081F79"/>
              </a:buClr>
              <a:buSzPct val="90000"/>
            </a:pPr>
            <a:r>
              <a:rPr lang="en-US" b="1" dirty="0">
                <a:solidFill>
                  <a:sysClr val="windowText" lastClr="000000"/>
                </a:solidFill>
                <a:latin typeface="Arial" panose="020B0604020202020204"/>
              </a:rPr>
              <a:t>+USCDI v1</a:t>
            </a:r>
          </a:p>
          <a:p>
            <a:pPr fontAlgn="base">
              <a:lnSpc>
                <a:spcPct val="90000"/>
              </a:lnSpc>
              <a:spcAft>
                <a:spcPct val="0"/>
              </a:spcAft>
              <a:buClr>
                <a:srgbClr val="081F79"/>
              </a:buClr>
              <a:buSzPct val="90000"/>
            </a:pPr>
            <a:r>
              <a:rPr lang="en-US" b="1" dirty="0">
                <a:solidFill>
                  <a:sysClr val="windowText" lastClr="000000"/>
                </a:solidFill>
                <a:latin typeface="Arial" panose="020B0604020202020204"/>
              </a:rPr>
              <a:t>+US Core IG</a:t>
            </a:r>
          </a:p>
          <a:p>
            <a:pPr fontAlgn="base">
              <a:lnSpc>
                <a:spcPct val="90000"/>
              </a:lnSpc>
              <a:spcAft>
                <a:spcPct val="0"/>
              </a:spcAft>
              <a:buClr>
                <a:srgbClr val="081F79"/>
              </a:buClr>
              <a:buSzPct val="90000"/>
            </a:pPr>
            <a:r>
              <a:rPr lang="en-US" b="1" dirty="0">
                <a:solidFill>
                  <a:sysClr val="windowText" lastClr="000000"/>
                </a:solidFill>
                <a:latin typeface="Arial" panose="020B0604020202020204"/>
              </a:rPr>
              <a:t>+Bulk FHIR IG</a:t>
            </a:r>
          </a:p>
          <a:p>
            <a:pPr fontAlgn="base">
              <a:lnSpc>
                <a:spcPct val="90000"/>
              </a:lnSpc>
              <a:spcAft>
                <a:spcPct val="0"/>
              </a:spcAft>
              <a:buClr>
                <a:srgbClr val="081F79"/>
              </a:buClr>
              <a:buSzPct val="90000"/>
            </a:pPr>
            <a:r>
              <a:rPr lang="en-US" b="1" dirty="0">
                <a:solidFill>
                  <a:sysClr val="windowText" lastClr="000000"/>
                </a:solidFill>
                <a:latin typeface="Arial" panose="020B0604020202020204"/>
              </a:rPr>
              <a:t>+FHIR R4</a:t>
            </a:r>
          </a:p>
          <a:p>
            <a:pPr fontAlgn="base">
              <a:lnSpc>
                <a:spcPct val="90000"/>
              </a:lnSpc>
              <a:spcAft>
                <a:spcPct val="0"/>
              </a:spcAft>
              <a:buClr>
                <a:srgbClr val="081F79"/>
              </a:buClr>
              <a:buSzPct val="90000"/>
            </a:pPr>
            <a:r>
              <a:rPr lang="en-US" b="1" dirty="0">
                <a:solidFill>
                  <a:sysClr val="windowText" lastClr="000000"/>
                </a:solidFill>
                <a:latin typeface="Arial" panose="020B0604020202020204"/>
              </a:rPr>
              <a:t>+SMART of FHIR</a:t>
            </a:r>
          </a:p>
        </p:txBody>
      </p:sp>
      <p:cxnSp>
        <p:nvCxnSpPr>
          <p:cNvPr id="58" name="Straight Connector 57">
            <a:extLst>
              <a:ext uri="{FF2B5EF4-FFF2-40B4-BE49-F238E27FC236}">
                <a16:creationId xmlns:a16="http://schemas.microsoft.com/office/drawing/2014/main" id="{0219E218-32D3-5AC7-B772-E3719F883217}"/>
              </a:ext>
              <a:ext uri="{C183D7F6-B498-43B3-948B-1728B52AA6E4}">
                <adec:decorative xmlns:adec="http://schemas.microsoft.com/office/drawing/2017/decorative" val="1"/>
              </a:ext>
            </a:extLst>
          </p:cNvPr>
          <p:cNvCxnSpPr>
            <a:cxnSpLocks/>
            <a:stCxn id="62" idx="0"/>
          </p:cNvCxnSpPr>
          <p:nvPr/>
        </p:nvCxnSpPr>
        <p:spPr bwMode="gray">
          <a:xfrm flipV="1">
            <a:off x="4829899" y="3537565"/>
            <a:ext cx="21356" cy="466869"/>
          </a:xfrm>
          <a:prstGeom prst="line">
            <a:avLst/>
          </a:prstGeom>
          <a:ln>
            <a:headEnd/>
            <a:tailEnd/>
          </a:ln>
        </p:spPr>
        <p:style>
          <a:lnRef idx="1">
            <a:schemeClr val="dk1"/>
          </a:lnRef>
          <a:fillRef idx="0">
            <a:schemeClr val="dk1"/>
          </a:fillRef>
          <a:effectRef idx="0">
            <a:schemeClr val="dk1"/>
          </a:effectRef>
          <a:fontRef idx="minor">
            <a:schemeClr val="tx1"/>
          </a:fontRef>
        </p:style>
      </p:cxnSp>
      <p:sp>
        <p:nvSpPr>
          <p:cNvPr id="62" name="Rectangle 61">
            <a:extLst>
              <a:ext uri="{FF2B5EF4-FFF2-40B4-BE49-F238E27FC236}">
                <a16:creationId xmlns:a16="http://schemas.microsoft.com/office/drawing/2014/main" id="{72060AB6-7CD8-C5D0-7C88-7B5D060F37B9}"/>
              </a:ext>
            </a:extLst>
          </p:cNvPr>
          <p:cNvSpPr/>
          <p:nvPr/>
        </p:nvSpPr>
        <p:spPr bwMode="gray">
          <a:xfrm>
            <a:off x="3597434" y="4004433"/>
            <a:ext cx="2464930" cy="914400"/>
          </a:xfrm>
          <a:prstGeom prst="rect">
            <a:avLst/>
          </a:prstGeom>
          <a:noFill/>
          <a:ln w="28575" cap="flat" cmpd="sng" algn="ctr">
            <a:noFill/>
            <a:prstDash val="solid"/>
            <a:miter lim="800000"/>
            <a:headEnd type="none" w="med" len="med"/>
            <a:tailEnd type="none" w="med" len="med"/>
          </a:ln>
          <a:effectLst/>
        </p:spPr>
        <p:txBody>
          <a:bodyPr vert="horz" wrap="square" lIns="91429" tIns="45715" rIns="91429" bIns="45715" numCol="1" rtlCol="0" anchor="ctr" anchorCtr="0" compatLnSpc="1">
            <a:prstTxWarp prst="textNoShape">
              <a:avLst/>
            </a:prstTxWarp>
            <a:noAutofit/>
          </a:bodyPr>
          <a:lstStyle/>
          <a:p>
            <a:pPr algn="ctr" fontAlgn="base">
              <a:lnSpc>
                <a:spcPct val="90000"/>
              </a:lnSpc>
              <a:spcAft>
                <a:spcPct val="0"/>
              </a:spcAft>
              <a:buClr>
                <a:srgbClr val="081F79"/>
              </a:buClr>
              <a:buSzPct val="90000"/>
            </a:pPr>
            <a:r>
              <a:rPr lang="en-US" b="1" dirty="0">
                <a:solidFill>
                  <a:sysClr val="windowText" lastClr="000000"/>
                </a:solidFill>
                <a:latin typeface="Arial" panose="020B0604020202020204"/>
              </a:rPr>
              <a:t>HL7 Publishes </a:t>
            </a:r>
          </a:p>
          <a:p>
            <a:pPr algn="ctr" fontAlgn="base">
              <a:lnSpc>
                <a:spcPct val="90000"/>
              </a:lnSpc>
              <a:spcAft>
                <a:spcPct val="0"/>
              </a:spcAft>
              <a:buClr>
                <a:srgbClr val="081F79"/>
              </a:buClr>
              <a:buSzPct val="90000"/>
            </a:pPr>
            <a:r>
              <a:rPr lang="en-US" b="1" dirty="0">
                <a:solidFill>
                  <a:sysClr val="windowText" lastClr="000000"/>
                </a:solidFill>
                <a:latin typeface="Arial" panose="020B0604020202020204"/>
              </a:rPr>
              <a:t>“US Core” IG on FHIR R4</a:t>
            </a:r>
          </a:p>
          <a:p>
            <a:pPr algn="ctr" fontAlgn="base">
              <a:lnSpc>
                <a:spcPct val="90000"/>
              </a:lnSpc>
              <a:spcAft>
                <a:spcPct val="0"/>
              </a:spcAft>
              <a:buClr>
                <a:srgbClr val="081F79"/>
              </a:buClr>
              <a:buSzPct val="90000"/>
            </a:pPr>
            <a:r>
              <a:rPr lang="en-US" b="1" dirty="0">
                <a:solidFill>
                  <a:sysClr val="windowText" lastClr="000000"/>
                </a:solidFill>
                <a:latin typeface="Arial" panose="020B0604020202020204"/>
              </a:rPr>
              <a:t>Supports USCDI v1</a:t>
            </a:r>
          </a:p>
        </p:txBody>
      </p:sp>
      <p:grpSp>
        <p:nvGrpSpPr>
          <p:cNvPr id="69" name="Group 68">
            <a:extLst>
              <a:ext uri="{FF2B5EF4-FFF2-40B4-BE49-F238E27FC236}">
                <a16:creationId xmlns:a16="http://schemas.microsoft.com/office/drawing/2014/main" id="{411F57A8-D219-A89C-D41A-093626442575}"/>
              </a:ext>
              <a:ext uri="{C183D7F6-B498-43B3-948B-1728B52AA6E4}">
                <adec:decorative xmlns:adec="http://schemas.microsoft.com/office/drawing/2017/decorative" val="1"/>
              </a:ext>
            </a:extLst>
          </p:cNvPr>
          <p:cNvGrpSpPr/>
          <p:nvPr/>
        </p:nvGrpSpPr>
        <p:grpSpPr>
          <a:xfrm>
            <a:off x="8153593" y="2887980"/>
            <a:ext cx="640080" cy="640080"/>
            <a:chOff x="1748512" y="3079609"/>
            <a:chExt cx="640080" cy="640080"/>
          </a:xfrm>
        </p:grpSpPr>
        <p:sp>
          <p:nvSpPr>
            <p:cNvPr id="70" name="Oval 69">
              <a:extLst>
                <a:ext uri="{FF2B5EF4-FFF2-40B4-BE49-F238E27FC236}">
                  <a16:creationId xmlns:a16="http://schemas.microsoft.com/office/drawing/2014/main" id="{28D89CA6-AA85-90BE-3A4F-AD7B48F39C5B}"/>
                </a:ext>
              </a:extLst>
            </p:cNvPr>
            <p:cNvSpPr>
              <a:spLocks noChangeAspect="1"/>
            </p:cNvSpPr>
            <p:nvPr/>
          </p:nvSpPr>
          <p:spPr>
            <a:xfrm>
              <a:off x="1748512" y="3079609"/>
              <a:ext cx="640080" cy="640080"/>
            </a:xfrm>
            <a:prstGeom prst="ellipse">
              <a:avLst/>
            </a:prstGeom>
            <a:solidFill>
              <a:srgbClr val="F19B01"/>
            </a:solidFill>
            <a:ln w="57150"/>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US">
                <a:solidFill>
                  <a:srgbClr val="FFFFFF"/>
                </a:solidFill>
                <a:latin typeface="Arial" panose="020B0604020202020204"/>
              </a:endParaRPr>
            </a:p>
          </p:txBody>
        </p:sp>
        <p:sp>
          <p:nvSpPr>
            <p:cNvPr id="71" name="TextBox 70">
              <a:extLst>
                <a:ext uri="{FF2B5EF4-FFF2-40B4-BE49-F238E27FC236}">
                  <a16:creationId xmlns:a16="http://schemas.microsoft.com/office/drawing/2014/main" id="{82B79EBA-D16B-3F0F-824F-191128FF8075}"/>
                </a:ext>
              </a:extLst>
            </p:cNvPr>
            <p:cNvSpPr txBox="1"/>
            <p:nvPr/>
          </p:nvSpPr>
          <p:spPr bwMode="gray">
            <a:xfrm>
              <a:off x="1794232" y="3242307"/>
              <a:ext cx="548640" cy="274321"/>
            </a:xfrm>
            <a:prstGeom prst="rect">
              <a:avLst/>
            </a:prstGeom>
          </p:spPr>
          <p:txBody>
            <a:bodyPr wrap="none" lIns="45720" tIns="45720" rIns="45720" bIns="45720" rtlCol="0">
              <a:noAutofit/>
            </a:bodyPr>
            <a:lstStyle/>
            <a:p>
              <a:pPr>
                <a:lnSpc>
                  <a:spcPct val="90000"/>
                </a:lnSpc>
                <a:spcBef>
                  <a:spcPts val="1000"/>
                </a:spcBef>
              </a:pPr>
              <a:r>
                <a:rPr lang="en-US" sz="1600" b="1" dirty="0">
                  <a:solidFill>
                    <a:srgbClr val="000000"/>
                  </a:solidFill>
                  <a:latin typeface="Arial" panose="020B0604020202020204"/>
                </a:rPr>
                <a:t>2023</a:t>
              </a:r>
            </a:p>
          </p:txBody>
        </p:sp>
      </p:grpSp>
      <p:cxnSp>
        <p:nvCxnSpPr>
          <p:cNvPr id="72" name="Connector: Curved 71">
            <a:extLst>
              <a:ext uri="{FF2B5EF4-FFF2-40B4-BE49-F238E27FC236}">
                <a16:creationId xmlns:a16="http://schemas.microsoft.com/office/drawing/2014/main" id="{7C4B3624-269E-7D20-AF26-BAE0E3FA986D}"/>
              </a:ext>
              <a:ext uri="{C183D7F6-B498-43B3-948B-1728B52AA6E4}">
                <adec:decorative xmlns:adec="http://schemas.microsoft.com/office/drawing/2017/decorative" val="1"/>
              </a:ext>
            </a:extLst>
          </p:cNvPr>
          <p:cNvCxnSpPr>
            <a:cxnSpLocks/>
            <a:stCxn id="47" idx="7"/>
            <a:endCxn id="70" idx="1"/>
          </p:cNvCxnSpPr>
          <p:nvPr/>
        </p:nvCxnSpPr>
        <p:spPr bwMode="gray">
          <a:xfrm rot="5400000" flipH="1" flipV="1">
            <a:off x="7255295" y="1998986"/>
            <a:ext cx="9304" cy="1974768"/>
          </a:xfrm>
          <a:prstGeom prst="curvedConnector3">
            <a:avLst>
              <a:gd name="adj1" fmla="val 3564510"/>
            </a:avLst>
          </a:prstGeom>
          <a:ln w="28575">
            <a:prstDash val="sysDash"/>
            <a:headEnd w="lg" len="lg"/>
            <a:tailEnd type="triangle" w="lg" len="lg"/>
          </a:ln>
        </p:spPr>
        <p:style>
          <a:lnRef idx="1">
            <a:schemeClr val="dk1"/>
          </a:lnRef>
          <a:fillRef idx="0">
            <a:schemeClr val="dk1"/>
          </a:fillRef>
          <a:effectRef idx="0">
            <a:schemeClr val="dk1"/>
          </a:effectRef>
          <a:fontRef idx="minor">
            <a:schemeClr val="tx1"/>
          </a:fontRef>
        </p:style>
      </p:cxnSp>
      <p:sp>
        <p:nvSpPr>
          <p:cNvPr id="75" name="Rectangle 74">
            <a:extLst>
              <a:ext uri="{FF2B5EF4-FFF2-40B4-BE49-F238E27FC236}">
                <a16:creationId xmlns:a16="http://schemas.microsoft.com/office/drawing/2014/main" id="{BC8B91B8-55CA-746B-A576-F292725B88FE}"/>
              </a:ext>
            </a:extLst>
          </p:cNvPr>
          <p:cNvSpPr/>
          <p:nvPr/>
        </p:nvSpPr>
        <p:spPr bwMode="gray">
          <a:xfrm>
            <a:off x="8299296" y="1498431"/>
            <a:ext cx="1812489" cy="914400"/>
          </a:xfrm>
          <a:prstGeom prst="rect">
            <a:avLst/>
          </a:prstGeom>
          <a:noFill/>
          <a:ln w="28575" cap="flat" cmpd="sng" algn="ctr">
            <a:noFill/>
            <a:prstDash val="solid"/>
            <a:miter lim="800000"/>
            <a:headEnd type="none" w="med" len="med"/>
            <a:tailEnd type="none" w="med" len="med"/>
          </a:ln>
          <a:effectLst/>
        </p:spPr>
        <p:txBody>
          <a:bodyPr vert="horz" wrap="square" lIns="91429" tIns="45715" rIns="91429" bIns="45715" numCol="1" rtlCol="0" anchor="ctr" anchorCtr="0" compatLnSpc="1">
            <a:prstTxWarp prst="textNoShape">
              <a:avLst/>
            </a:prstTxWarp>
            <a:noAutofit/>
          </a:bodyPr>
          <a:lstStyle/>
          <a:p>
            <a:pPr fontAlgn="base">
              <a:lnSpc>
                <a:spcPct val="90000"/>
              </a:lnSpc>
              <a:spcAft>
                <a:spcPct val="0"/>
              </a:spcAft>
              <a:buClr>
                <a:srgbClr val="081F79"/>
              </a:buClr>
              <a:buSzPct val="90000"/>
            </a:pPr>
            <a:r>
              <a:rPr lang="en-US" b="1" dirty="0">
                <a:solidFill>
                  <a:sysClr val="windowText" lastClr="000000"/>
                </a:solidFill>
                <a:latin typeface="Arial" panose="020B0604020202020204"/>
              </a:rPr>
              <a:t>Cures Act </a:t>
            </a:r>
          </a:p>
          <a:p>
            <a:pPr fontAlgn="base">
              <a:lnSpc>
                <a:spcPct val="90000"/>
              </a:lnSpc>
              <a:spcAft>
                <a:spcPct val="0"/>
              </a:spcAft>
              <a:buClr>
                <a:srgbClr val="081F79"/>
              </a:buClr>
              <a:buSzPct val="90000"/>
            </a:pPr>
            <a:r>
              <a:rPr lang="en-US" b="1" dirty="0">
                <a:solidFill>
                  <a:sysClr val="windowText" lastClr="000000"/>
                </a:solidFill>
                <a:latin typeface="Arial" panose="020B0604020202020204"/>
              </a:rPr>
              <a:t>Capabilities Required</a:t>
            </a:r>
          </a:p>
          <a:p>
            <a:pPr fontAlgn="base">
              <a:lnSpc>
                <a:spcPct val="90000"/>
              </a:lnSpc>
              <a:spcAft>
                <a:spcPct val="0"/>
              </a:spcAft>
              <a:buClr>
                <a:srgbClr val="081F79"/>
              </a:buClr>
              <a:buSzPct val="90000"/>
            </a:pPr>
            <a:r>
              <a:rPr lang="en-US" b="1" dirty="0">
                <a:solidFill>
                  <a:sysClr val="windowText" lastClr="000000"/>
                </a:solidFill>
                <a:latin typeface="Arial" panose="020B0604020202020204"/>
              </a:rPr>
              <a:t>Jan 2023</a:t>
            </a:r>
          </a:p>
        </p:txBody>
      </p:sp>
      <p:cxnSp>
        <p:nvCxnSpPr>
          <p:cNvPr id="77" name="Straight Connector 76">
            <a:extLst>
              <a:ext uri="{FF2B5EF4-FFF2-40B4-BE49-F238E27FC236}">
                <a16:creationId xmlns:a16="http://schemas.microsoft.com/office/drawing/2014/main" id="{F51917C3-383F-7129-D86D-6E52F26B04CE}"/>
              </a:ext>
              <a:ext uri="{C183D7F6-B498-43B3-948B-1728B52AA6E4}">
                <adec:decorative xmlns:adec="http://schemas.microsoft.com/office/drawing/2017/decorative" val="1"/>
              </a:ext>
            </a:extLst>
          </p:cNvPr>
          <p:cNvCxnSpPr>
            <a:cxnSpLocks/>
          </p:cNvCxnSpPr>
          <p:nvPr/>
        </p:nvCxnSpPr>
        <p:spPr bwMode="gray">
          <a:xfrm flipV="1">
            <a:off x="8495706" y="2442660"/>
            <a:ext cx="21356" cy="466869"/>
          </a:xfrm>
          <a:prstGeom prst="line">
            <a:avLst/>
          </a:prstGeom>
          <a:ln>
            <a:headEnd/>
            <a:tailEnd/>
          </a:ln>
        </p:spPr>
        <p:style>
          <a:lnRef idx="1">
            <a:schemeClr val="dk1"/>
          </a:lnRef>
          <a:fillRef idx="0">
            <a:schemeClr val="dk1"/>
          </a:fillRef>
          <a:effectRef idx="0">
            <a:schemeClr val="dk1"/>
          </a:effectRef>
          <a:fontRef idx="minor">
            <a:schemeClr val="tx1"/>
          </a:fontRef>
        </p:style>
      </p:cxnSp>
      <p:grpSp>
        <p:nvGrpSpPr>
          <p:cNvPr id="78" name="Group 77">
            <a:extLst>
              <a:ext uri="{FF2B5EF4-FFF2-40B4-BE49-F238E27FC236}">
                <a16:creationId xmlns:a16="http://schemas.microsoft.com/office/drawing/2014/main" id="{CB5C58CF-37DA-24A4-DA26-6BA1E0031C1F}"/>
              </a:ext>
              <a:ext uri="{C183D7F6-B498-43B3-948B-1728B52AA6E4}">
                <adec:decorative xmlns:adec="http://schemas.microsoft.com/office/drawing/2017/decorative" val="1"/>
              </a:ext>
            </a:extLst>
          </p:cNvPr>
          <p:cNvGrpSpPr/>
          <p:nvPr/>
        </p:nvGrpSpPr>
        <p:grpSpPr>
          <a:xfrm>
            <a:off x="9367279" y="3278159"/>
            <a:ext cx="640080" cy="640080"/>
            <a:chOff x="1748512" y="3079609"/>
            <a:chExt cx="640080" cy="640080"/>
          </a:xfrm>
          <a:solidFill>
            <a:srgbClr val="EE7904"/>
          </a:solidFill>
        </p:grpSpPr>
        <p:sp>
          <p:nvSpPr>
            <p:cNvPr id="79" name="Oval 78">
              <a:extLst>
                <a:ext uri="{FF2B5EF4-FFF2-40B4-BE49-F238E27FC236}">
                  <a16:creationId xmlns:a16="http://schemas.microsoft.com/office/drawing/2014/main" id="{D1BC5D2E-13B8-6F69-EDCC-C3C446E2D471}"/>
                </a:ext>
              </a:extLst>
            </p:cNvPr>
            <p:cNvSpPr>
              <a:spLocks noChangeAspect="1"/>
            </p:cNvSpPr>
            <p:nvPr/>
          </p:nvSpPr>
          <p:spPr>
            <a:xfrm>
              <a:off x="1748512" y="3079609"/>
              <a:ext cx="640080" cy="640080"/>
            </a:xfrm>
            <a:prstGeom prst="ellipse">
              <a:avLst/>
            </a:prstGeom>
            <a:grpFill/>
            <a:ln w="57150"/>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US">
                <a:solidFill>
                  <a:srgbClr val="FFFFFF"/>
                </a:solidFill>
                <a:latin typeface="Arial" panose="020B0604020202020204"/>
              </a:endParaRPr>
            </a:p>
          </p:txBody>
        </p:sp>
        <p:sp>
          <p:nvSpPr>
            <p:cNvPr id="80" name="TextBox 79">
              <a:extLst>
                <a:ext uri="{FF2B5EF4-FFF2-40B4-BE49-F238E27FC236}">
                  <a16:creationId xmlns:a16="http://schemas.microsoft.com/office/drawing/2014/main" id="{1BE2191C-E50F-E947-C7CC-4DABE0899811}"/>
                </a:ext>
              </a:extLst>
            </p:cNvPr>
            <p:cNvSpPr txBox="1"/>
            <p:nvPr/>
          </p:nvSpPr>
          <p:spPr bwMode="gray">
            <a:xfrm>
              <a:off x="1794232" y="3242307"/>
              <a:ext cx="548640" cy="274321"/>
            </a:xfrm>
            <a:prstGeom prst="rect">
              <a:avLst/>
            </a:prstGeom>
            <a:noFill/>
          </p:spPr>
          <p:txBody>
            <a:bodyPr wrap="none" lIns="45720" tIns="45720" rIns="45720" bIns="45720" rtlCol="0">
              <a:noAutofit/>
            </a:bodyPr>
            <a:lstStyle/>
            <a:p>
              <a:pPr>
                <a:lnSpc>
                  <a:spcPct val="90000"/>
                </a:lnSpc>
                <a:spcBef>
                  <a:spcPts val="1000"/>
                </a:spcBef>
              </a:pPr>
              <a:r>
                <a:rPr lang="en-US" sz="1600" b="1" dirty="0">
                  <a:solidFill>
                    <a:srgbClr val="000000"/>
                  </a:solidFill>
                  <a:latin typeface="Arial" panose="020B0604020202020204"/>
                </a:rPr>
                <a:t>2024</a:t>
              </a:r>
            </a:p>
          </p:txBody>
        </p:sp>
      </p:grpSp>
      <p:sp>
        <p:nvSpPr>
          <p:cNvPr id="81" name="Rectangle 80">
            <a:extLst>
              <a:ext uri="{FF2B5EF4-FFF2-40B4-BE49-F238E27FC236}">
                <a16:creationId xmlns:a16="http://schemas.microsoft.com/office/drawing/2014/main" id="{913D1A30-9CF3-BB4D-871A-C1CDACF291EB}"/>
              </a:ext>
            </a:extLst>
          </p:cNvPr>
          <p:cNvSpPr/>
          <p:nvPr/>
        </p:nvSpPr>
        <p:spPr bwMode="gray">
          <a:xfrm>
            <a:off x="10952623" y="4590479"/>
            <a:ext cx="1218591" cy="914400"/>
          </a:xfrm>
          <a:prstGeom prst="rect">
            <a:avLst/>
          </a:prstGeom>
          <a:noFill/>
          <a:ln w="28575" cap="flat" cmpd="sng" algn="ctr">
            <a:noFill/>
            <a:prstDash val="solid"/>
            <a:miter lim="800000"/>
            <a:headEnd type="none" w="med" len="med"/>
            <a:tailEnd type="none" w="med" len="med"/>
          </a:ln>
          <a:effectLst/>
        </p:spPr>
        <p:txBody>
          <a:bodyPr vert="horz" wrap="square" lIns="91429" tIns="45715" rIns="91429" bIns="45715" numCol="1" rtlCol="0" anchor="ctr" anchorCtr="0" compatLnSpc="1">
            <a:prstTxWarp prst="textNoShape">
              <a:avLst/>
            </a:prstTxWarp>
            <a:noAutofit/>
          </a:bodyPr>
          <a:lstStyle/>
          <a:p>
            <a:pPr fontAlgn="base">
              <a:lnSpc>
                <a:spcPct val="90000"/>
              </a:lnSpc>
              <a:spcAft>
                <a:spcPct val="0"/>
              </a:spcAft>
              <a:buClr>
                <a:srgbClr val="081F79"/>
              </a:buClr>
              <a:buSzPct val="90000"/>
            </a:pPr>
            <a:r>
              <a:rPr lang="en-US" b="1" dirty="0">
                <a:solidFill>
                  <a:sysClr val="windowText" lastClr="000000"/>
                </a:solidFill>
                <a:latin typeface="Arial" panose="020B0604020202020204"/>
              </a:rPr>
              <a:t>HTI-1 Required</a:t>
            </a:r>
          </a:p>
          <a:p>
            <a:pPr fontAlgn="base">
              <a:lnSpc>
                <a:spcPct val="90000"/>
              </a:lnSpc>
              <a:spcAft>
                <a:spcPct val="0"/>
              </a:spcAft>
              <a:buClr>
                <a:srgbClr val="081F79"/>
              </a:buClr>
              <a:buSzPct val="90000"/>
            </a:pPr>
            <a:r>
              <a:rPr lang="en-US" b="1" dirty="0">
                <a:solidFill>
                  <a:sysClr val="windowText" lastClr="000000"/>
                </a:solidFill>
                <a:latin typeface="Arial" panose="020B0604020202020204"/>
              </a:rPr>
              <a:t>Jan 2026</a:t>
            </a:r>
          </a:p>
        </p:txBody>
      </p:sp>
      <p:grpSp>
        <p:nvGrpSpPr>
          <p:cNvPr id="88" name="Group 87">
            <a:extLst>
              <a:ext uri="{FF2B5EF4-FFF2-40B4-BE49-F238E27FC236}">
                <a16:creationId xmlns:a16="http://schemas.microsoft.com/office/drawing/2014/main" id="{B9A095A2-1E47-5A9C-CAD8-A05043897F67}"/>
              </a:ext>
              <a:ext uri="{C183D7F6-B498-43B3-948B-1728B52AA6E4}">
                <adec:decorative xmlns:adec="http://schemas.microsoft.com/office/drawing/2017/decorative" val="1"/>
              </a:ext>
            </a:extLst>
          </p:cNvPr>
          <p:cNvGrpSpPr/>
          <p:nvPr/>
        </p:nvGrpSpPr>
        <p:grpSpPr>
          <a:xfrm>
            <a:off x="11410211" y="3271239"/>
            <a:ext cx="640080" cy="640080"/>
            <a:chOff x="1748512" y="3079609"/>
            <a:chExt cx="640080" cy="640080"/>
          </a:xfrm>
          <a:solidFill>
            <a:srgbClr val="EE7904"/>
          </a:solidFill>
        </p:grpSpPr>
        <p:sp>
          <p:nvSpPr>
            <p:cNvPr id="89" name="Oval 88">
              <a:extLst>
                <a:ext uri="{FF2B5EF4-FFF2-40B4-BE49-F238E27FC236}">
                  <a16:creationId xmlns:a16="http://schemas.microsoft.com/office/drawing/2014/main" id="{4FA96482-8BEC-6B55-BDA1-E6C99F4CE693}"/>
                </a:ext>
              </a:extLst>
            </p:cNvPr>
            <p:cNvSpPr>
              <a:spLocks noChangeAspect="1"/>
            </p:cNvSpPr>
            <p:nvPr/>
          </p:nvSpPr>
          <p:spPr>
            <a:xfrm>
              <a:off x="1748512" y="3079609"/>
              <a:ext cx="640080" cy="640080"/>
            </a:xfrm>
            <a:prstGeom prst="ellipse">
              <a:avLst/>
            </a:prstGeom>
            <a:solidFill>
              <a:srgbClr val="ED4705"/>
            </a:solidFill>
            <a:ln w="57150"/>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lstStyle/>
            <a:p>
              <a:endParaRPr lang="en-US" dirty="0">
                <a:solidFill>
                  <a:srgbClr val="FFFFFF"/>
                </a:solidFill>
                <a:latin typeface="Arial" panose="020B0604020202020204"/>
              </a:endParaRPr>
            </a:p>
          </p:txBody>
        </p:sp>
        <p:sp>
          <p:nvSpPr>
            <p:cNvPr id="90" name="TextBox 89">
              <a:extLst>
                <a:ext uri="{FF2B5EF4-FFF2-40B4-BE49-F238E27FC236}">
                  <a16:creationId xmlns:a16="http://schemas.microsoft.com/office/drawing/2014/main" id="{27054C5F-E91B-3E6B-2EF7-7A602B8B75FE}"/>
                </a:ext>
              </a:extLst>
            </p:cNvPr>
            <p:cNvSpPr txBox="1"/>
            <p:nvPr/>
          </p:nvSpPr>
          <p:spPr bwMode="gray">
            <a:xfrm>
              <a:off x="1794232" y="3242307"/>
              <a:ext cx="548640" cy="274321"/>
            </a:xfrm>
            <a:prstGeom prst="rect">
              <a:avLst/>
            </a:prstGeom>
            <a:noFill/>
          </p:spPr>
          <p:txBody>
            <a:bodyPr wrap="none" lIns="45720" tIns="45720" rIns="45720" bIns="45720" rtlCol="0">
              <a:noAutofit/>
            </a:bodyPr>
            <a:lstStyle/>
            <a:p>
              <a:pPr>
                <a:lnSpc>
                  <a:spcPct val="90000"/>
                </a:lnSpc>
                <a:spcBef>
                  <a:spcPts val="1000"/>
                </a:spcBef>
              </a:pPr>
              <a:r>
                <a:rPr lang="en-US" sz="1600" b="1" dirty="0">
                  <a:solidFill>
                    <a:srgbClr val="000000"/>
                  </a:solidFill>
                  <a:latin typeface="Arial" panose="020B0604020202020204"/>
                </a:rPr>
                <a:t>2026</a:t>
              </a:r>
            </a:p>
          </p:txBody>
        </p:sp>
      </p:grpSp>
      <p:cxnSp>
        <p:nvCxnSpPr>
          <p:cNvPr id="91" name="Connector: Curved 90">
            <a:extLst>
              <a:ext uri="{FF2B5EF4-FFF2-40B4-BE49-F238E27FC236}">
                <a16:creationId xmlns:a16="http://schemas.microsoft.com/office/drawing/2014/main" id="{6A3BFD9F-8D81-C471-BB82-15615F47DE06}"/>
              </a:ext>
              <a:ext uri="{C183D7F6-B498-43B3-948B-1728B52AA6E4}">
                <adec:decorative xmlns:adec="http://schemas.microsoft.com/office/drawing/2017/decorative" val="1"/>
              </a:ext>
            </a:extLst>
          </p:cNvPr>
          <p:cNvCxnSpPr>
            <a:cxnSpLocks/>
            <a:stCxn id="79" idx="5"/>
            <a:endCxn id="89" idx="3"/>
          </p:cNvCxnSpPr>
          <p:nvPr/>
        </p:nvCxnSpPr>
        <p:spPr bwMode="gray">
          <a:xfrm rot="5400000" flipH="1" flipV="1">
            <a:off x="10705325" y="3025877"/>
            <a:ext cx="6920" cy="1590328"/>
          </a:xfrm>
          <a:prstGeom prst="curvedConnector3">
            <a:avLst>
              <a:gd name="adj1" fmla="val -4658064"/>
            </a:avLst>
          </a:prstGeom>
          <a:ln w="28575">
            <a:prstDash val="sysDash"/>
            <a:headEnd w="lg" len="lg"/>
            <a:tailEnd type="triangle" w="lg" len="lg"/>
          </a:ln>
        </p:spPr>
        <p:style>
          <a:lnRef idx="1">
            <a:schemeClr val="dk1"/>
          </a:lnRef>
          <a:fillRef idx="0">
            <a:schemeClr val="dk1"/>
          </a:fillRef>
          <a:effectRef idx="0">
            <a:schemeClr val="dk1"/>
          </a:effectRef>
          <a:fontRef idx="minor">
            <a:schemeClr val="tx1"/>
          </a:fontRef>
        </p:style>
      </p:cxnSp>
      <p:sp>
        <p:nvSpPr>
          <p:cNvPr id="94" name="Rectangle 93">
            <a:extLst>
              <a:ext uri="{FF2B5EF4-FFF2-40B4-BE49-F238E27FC236}">
                <a16:creationId xmlns:a16="http://schemas.microsoft.com/office/drawing/2014/main" id="{9DDF0B49-2BDD-B11D-DA90-6E1B5072D944}"/>
              </a:ext>
            </a:extLst>
          </p:cNvPr>
          <p:cNvSpPr/>
          <p:nvPr/>
        </p:nvSpPr>
        <p:spPr bwMode="gray">
          <a:xfrm>
            <a:off x="7704862" y="4727035"/>
            <a:ext cx="2498246" cy="914400"/>
          </a:xfrm>
          <a:prstGeom prst="rect">
            <a:avLst/>
          </a:prstGeom>
          <a:noFill/>
          <a:ln w="28575" cap="flat" cmpd="sng" algn="ctr">
            <a:noFill/>
            <a:prstDash val="solid"/>
            <a:miter lim="800000"/>
            <a:headEnd type="none" w="med" len="med"/>
            <a:tailEnd type="none" w="med" len="med"/>
          </a:ln>
          <a:effectLst/>
        </p:spPr>
        <p:txBody>
          <a:bodyPr vert="horz" wrap="square" lIns="91429" tIns="45715" rIns="91429" bIns="45715" numCol="1" rtlCol="0" anchor="ctr" anchorCtr="0" compatLnSpc="1">
            <a:prstTxWarp prst="textNoShape">
              <a:avLst/>
            </a:prstTxWarp>
            <a:noAutofit/>
          </a:bodyPr>
          <a:lstStyle/>
          <a:p>
            <a:pPr fontAlgn="base">
              <a:lnSpc>
                <a:spcPct val="90000"/>
              </a:lnSpc>
              <a:spcAft>
                <a:spcPct val="0"/>
              </a:spcAft>
              <a:buClr>
                <a:srgbClr val="081F79"/>
              </a:buClr>
              <a:buSzPct val="90000"/>
            </a:pPr>
            <a:r>
              <a:rPr lang="en-US" b="1" dirty="0">
                <a:solidFill>
                  <a:sysClr val="windowText" lastClr="000000"/>
                </a:solidFill>
                <a:latin typeface="Arial" panose="020B0604020202020204"/>
              </a:rPr>
              <a:t>HTI-1 Final Rule </a:t>
            </a:r>
          </a:p>
          <a:p>
            <a:pPr fontAlgn="base">
              <a:lnSpc>
                <a:spcPct val="90000"/>
              </a:lnSpc>
              <a:spcAft>
                <a:spcPct val="0"/>
              </a:spcAft>
              <a:buClr>
                <a:srgbClr val="081F79"/>
              </a:buClr>
              <a:buSzPct val="90000"/>
            </a:pPr>
            <a:r>
              <a:rPr lang="en-US" b="1" dirty="0">
                <a:solidFill>
                  <a:sysClr val="windowText" lastClr="000000"/>
                </a:solidFill>
                <a:latin typeface="Arial" panose="020B0604020202020204"/>
              </a:rPr>
              <a:t>+USCDI </a:t>
            </a:r>
            <a:r>
              <a:rPr lang="en-US" b="1" u="sng" dirty="0">
                <a:solidFill>
                  <a:sysClr val="windowText" lastClr="000000"/>
                </a:solidFill>
                <a:latin typeface="Arial" panose="020B0604020202020204"/>
              </a:rPr>
              <a:t>v3</a:t>
            </a:r>
          </a:p>
          <a:p>
            <a:pPr fontAlgn="base">
              <a:lnSpc>
                <a:spcPct val="90000"/>
              </a:lnSpc>
              <a:spcAft>
                <a:spcPct val="0"/>
              </a:spcAft>
              <a:buClr>
                <a:srgbClr val="081F79"/>
              </a:buClr>
              <a:buSzPct val="90000"/>
            </a:pPr>
            <a:r>
              <a:rPr lang="en-US" b="1" dirty="0">
                <a:solidFill>
                  <a:sysClr val="windowText" lastClr="000000"/>
                </a:solidFill>
                <a:latin typeface="Arial" panose="020B0604020202020204"/>
              </a:rPr>
              <a:t>+US Core IG (new)</a:t>
            </a:r>
          </a:p>
        </p:txBody>
      </p:sp>
    </p:spTree>
    <p:extLst>
      <p:ext uri="{BB962C8B-B14F-4D97-AF65-F5344CB8AC3E}">
        <p14:creationId xmlns:p14="http://schemas.microsoft.com/office/powerpoint/2010/main" val="2349856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7">
            <a:extLst>
              <a:ext uri="{FF2B5EF4-FFF2-40B4-BE49-F238E27FC236}">
                <a16:creationId xmlns:a16="http://schemas.microsoft.com/office/drawing/2014/main" id="{7FD7ED97-365D-EFA0-4773-F8E05C62A56E}"/>
              </a:ext>
            </a:extLst>
          </p:cNvPr>
          <p:cNvSpPr>
            <a:spLocks noGrp="1"/>
          </p:cNvSpPr>
          <p:nvPr>
            <p:ph type="title"/>
          </p:nvPr>
        </p:nvSpPr>
        <p:spPr>
          <a:xfrm>
            <a:off x="458788" y="31753"/>
            <a:ext cx="11282438" cy="890588"/>
          </a:xfrm>
        </p:spPr>
        <p:txBody>
          <a:bodyPr/>
          <a:lstStyle/>
          <a:p>
            <a:r>
              <a:rPr lang="en-US" sz="4000" dirty="0"/>
              <a:t>USCDI+: Extending Beyond the USCDI </a:t>
            </a:r>
          </a:p>
        </p:txBody>
      </p:sp>
      <p:sp>
        <p:nvSpPr>
          <p:cNvPr id="8" name="Content Placeholder 26">
            <a:extLst>
              <a:ext uri="{FF2B5EF4-FFF2-40B4-BE49-F238E27FC236}">
                <a16:creationId xmlns:a16="http://schemas.microsoft.com/office/drawing/2014/main" id="{E13CA193-259A-1CB7-0D43-B9242CC99EB0}"/>
              </a:ext>
            </a:extLst>
          </p:cNvPr>
          <p:cNvSpPr txBox="1">
            <a:spLocks/>
          </p:cNvSpPr>
          <p:nvPr/>
        </p:nvSpPr>
        <p:spPr>
          <a:xfrm>
            <a:off x="5746789" y="1063487"/>
            <a:ext cx="6134101" cy="4731027"/>
          </a:xfrm>
          <a:prstGeom prst="rect">
            <a:avLst/>
          </a:prstGeom>
        </p:spPr>
        <p:txBody>
          <a:bodyPr>
            <a:noAutofit/>
          </a:bodyPr>
          <a:lstStyle>
            <a:lvl1pPr marL="228600" indent="-228600" algn="l" defTabSz="914400" rtl="0" eaLnBrk="1" latinLnBrk="0" hangingPunct="1">
              <a:lnSpc>
                <a:spcPct val="110000"/>
              </a:lnSpc>
              <a:spcBef>
                <a:spcPts val="2000"/>
              </a:spcBef>
              <a:buClrTx/>
              <a:buSzPct val="100000"/>
              <a:buFont typeface="Arial" panose="020B0604020202020204" pitchFamily="34" charset="0"/>
              <a:buChar char="•"/>
              <a:defRPr lang="en-US" sz="1600" kern="1200" spc="-10" dirty="0" smtClean="0">
                <a:solidFill>
                  <a:schemeClr val="tx1">
                    <a:lumMod val="65000"/>
                    <a:lumOff val="35000"/>
                  </a:schemeClr>
                </a:solidFill>
                <a:latin typeface="+mn-lt"/>
                <a:ea typeface="+mn-ea"/>
                <a:cs typeface="+mn-cs"/>
              </a:defRPr>
            </a:lvl1pPr>
            <a:lvl2pPr marL="457200" indent="-169863" algn="l" defTabSz="914400" rtl="0" eaLnBrk="1" latinLnBrk="0" hangingPunct="1">
              <a:lnSpc>
                <a:spcPct val="90000"/>
              </a:lnSpc>
              <a:spcBef>
                <a:spcPts val="1000"/>
              </a:spcBef>
              <a:buClrTx/>
              <a:buFont typeface="Arial" panose="020B0604020202020204" pitchFamily="34" charset="0"/>
              <a:buChar char="•"/>
              <a:defRPr sz="1400" kern="1200" spc="-10">
                <a:solidFill>
                  <a:schemeClr val="tx1">
                    <a:lumMod val="65000"/>
                    <a:lumOff val="35000"/>
                  </a:schemeClr>
                </a:solidFill>
                <a:latin typeface="+mn-lt"/>
                <a:ea typeface="+mn-ea"/>
                <a:cs typeface="+mn-cs"/>
              </a:defRPr>
            </a:lvl2pPr>
            <a:lvl3pPr marL="685800" indent="-171450" algn="l" defTabSz="914400" rtl="0" eaLnBrk="1" latinLnBrk="0" hangingPunct="1">
              <a:lnSpc>
                <a:spcPct val="90000"/>
              </a:lnSpc>
              <a:spcBef>
                <a:spcPts val="500"/>
              </a:spcBef>
              <a:buClrTx/>
              <a:buFont typeface="Arial" panose="020B0604020202020204" pitchFamily="34" charset="0"/>
              <a:buChar char="•"/>
              <a:defRPr sz="1300" kern="1200" spc="-10">
                <a:solidFill>
                  <a:schemeClr val="tx1">
                    <a:lumMod val="65000"/>
                    <a:lumOff val="35000"/>
                  </a:schemeClr>
                </a:solidFill>
                <a:latin typeface="+mn-lt"/>
                <a:ea typeface="+mn-ea"/>
                <a:cs typeface="+mn-cs"/>
              </a:defRPr>
            </a:lvl3pPr>
            <a:lvl4pPr marL="914400" indent="-171450" algn="l" defTabSz="914400" rtl="0" eaLnBrk="1" latinLnBrk="0" hangingPunct="1">
              <a:lnSpc>
                <a:spcPct val="90000"/>
              </a:lnSpc>
              <a:spcBef>
                <a:spcPts val="200"/>
              </a:spcBef>
              <a:buClrTx/>
              <a:buFont typeface="Arial" panose="020B0604020202020204" pitchFamily="34" charset="0"/>
              <a:buChar char="•"/>
              <a:defRPr sz="1200" kern="1200" spc="-10">
                <a:solidFill>
                  <a:schemeClr val="tx1">
                    <a:lumMod val="65000"/>
                    <a:lumOff val="35000"/>
                  </a:schemeClr>
                </a:solidFill>
                <a:latin typeface="+mn-lt"/>
                <a:ea typeface="+mn-ea"/>
                <a:cs typeface="+mn-cs"/>
              </a:defRPr>
            </a:lvl4pPr>
            <a:lvl5pPr marL="1089025" indent="-114300" algn="l" defTabSz="914400" rtl="0" eaLnBrk="1" latinLnBrk="0" hangingPunct="1">
              <a:lnSpc>
                <a:spcPct val="90000"/>
              </a:lnSpc>
              <a:spcBef>
                <a:spcPts val="100"/>
              </a:spcBef>
              <a:buClrTx/>
              <a:buFont typeface="Arial" panose="020B0604020202020204" pitchFamily="34" charset="0"/>
              <a:buChar char="•"/>
              <a:defRPr sz="1100" kern="1200" spc="-1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7965" indent="-227965">
              <a:spcBef>
                <a:spcPts val="600"/>
              </a:spcBef>
              <a:spcAft>
                <a:spcPts val="1800"/>
              </a:spcAft>
            </a:pPr>
            <a:r>
              <a:rPr lang="en-US" sz="2400" dirty="0">
                <a:solidFill>
                  <a:srgbClr val="000000"/>
                </a:solidFill>
                <a:latin typeface="Arial" panose="020B0604020202020204"/>
              </a:rPr>
              <a:t>Unique program and use case-specific data needs are sometimes not fully met by USCDI.</a:t>
            </a:r>
          </a:p>
          <a:p>
            <a:pPr marL="227965" indent="-227965">
              <a:spcBef>
                <a:spcPts val="600"/>
              </a:spcBef>
              <a:spcAft>
                <a:spcPts val="1800"/>
              </a:spcAft>
            </a:pPr>
            <a:r>
              <a:rPr lang="en-US" sz="2400" dirty="0">
                <a:solidFill>
                  <a:srgbClr val="000000"/>
                </a:solidFill>
                <a:latin typeface="Arial" panose="020B0604020202020204"/>
              </a:rPr>
              <a:t>ONC’s USCDI+ initiative helps government and industry partners build on USCDI to support specific program needs.</a:t>
            </a:r>
          </a:p>
          <a:p>
            <a:pPr marL="227965" indent="-227965">
              <a:spcBef>
                <a:spcPts val="600"/>
              </a:spcBef>
              <a:spcAft>
                <a:spcPts val="1800"/>
              </a:spcAft>
            </a:pPr>
            <a:r>
              <a:rPr lang="en-US" sz="2400" dirty="0">
                <a:solidFill>
                  <a:srgbClr val="000000"/>
                </a:solidFill>
                <a:latin typeface="Arial"/>
                <a:cs typeface="Arial"/>
              </a:rPr>
              <a:t>Seeks to leverage programs and authorities across HHS to drive adoption.</a:t>
            </a:r>
          </a:p>
        </p:txBody>
      </p:sp>
      <p:pic>
        <p:nvPicPr>
          <p:cNvPr id="9" name="Picture 8" descr="Concentric white circles with a blue circle on the outside. The center white circle says &quot;USCDI&quot; and the inner circles (starting with the most inner one) say: v1, v2, v3, v4, v5, and v*.&#10;&#10;The outermost blue circle has the words:&#10;+Maternal Health&#10;+Behavioral Health&#10;+Public Health&#10;+Quality&#10;+Cancer">
            <a:extLst>
              <a:ext uri="{FF2B5EF4-FFF2-40B4-BE49-F238E27FC236}">
                <a16:creationId xmlns:a16="http://schemas.microsoft.com/office/drawing/2014/main" id="{69B826DD-6FF8-4256-487E-E17E672B666D}"/>
              </a:ext>
            </a:extLst>
          </p:cNvPr>
          <p:cNvPicPr>
            <a:picLocks noChangeAspect="1"/>
          </p:cNvPicPr>
          <p:nvPr/>
        </p:nvPicPr>
        <p:blipFill>
          <a:blip r:embed="rId2"/>
          <a:stretch>
            <a:fillRect/>
          </a:stretch>
        </p:blipFill>
        <p:spPr>
          <a:xfrm>
            <a:off x="-107876" y="781196"/>
            <a:ext cx="5854663" cy="5854663"/>
          </a:xfrm>
          <a:prstGeom prst="rect">
            <a:avLst/>
          </a:prstGeom>
        </p:spPr>
      </p:pic>
    </p:spTree>
    <p:extLst>
      <p:ext uri="{BB962C8B-B14F-4D97-AF65-F5344CB8AC3E}">
        <p14:creationId xmlns:p14="http://schemas.microsoft.com/office/powerpoint/2010/main" val="25435564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4F07D-7678-6B37-2469-040A33031271}"/>
              </a:ext>
            </a:extLst>
          </p:cNvPr>
          <p:cNvSpPr>
            <a:spLocks noGrp="1"/>
          </p:cNvSpPr>
          <p:nvPr>
            <p:ph type="title"/>
          </p:nvPr>
        </p:nvSpPr>
        <p:spPr>
          <a:xfrm>
            <a:off x="458788" y="28875"/>
            <a:ext cx="11282438" cy="705560"/>
          </a:xfrm>
        </p:spPr>
        <p:txBody>
          <a:bodyPr/>
          <a:lstStyle/>
          <a:p>
            <a:r>
              <a:rPr lang="en-US" sz="4000" dirty="0"/>
              <a:t>Information Blocking – Points to Remember</a:t>
            </a:r>
          </a:p>
        </p:txBody>
      </p:sp>
      <p:sp>
        <p:nvSpPr>
          <p:cNvPr id="3" name="Content Placeholder 2">
            <a:extLst>
              <a:ext uri="{FF2B5EF4-FFF2-40B4-BE49-F238E27FC236}">
                <a16:creationId xmlns:a16="http://schemas.microsoft.com/office/drawing/2014/main" id="{57B6E162-0E6C-207F-A280-12A4163C9C7F}"/>
              </a:ext>
            </a:extLst>
          </p:cNvPr>
          <p:cNvSpPr>
            <a:spLocks noGrp="1"/>
          </p:cNvSpPr>
          <p:nvPr>
            <p:ph sz="quarter" idx="10"/>
          </p:nvPr>
        </p:nvSpPr>
        <p:spPr>
          <a:xfrm>
            <a:off x="227784" y="850632"/>
            <a:ext cx="6174605" cy="5781174"/>
          </a:xfrm>
        </p:spPr>
        <p:txBody>
          <a:bodyPr/>
          <a:lstStyle/>
          <a:p>
            <a:r>
              <a:rPr lang="en-US" sz="2000" dirty="0">
                <a:solidFill>
                  <a:schemeClr val="tx1"/>
                </a:solidFill>
              </a:rPr>
              <a:t>Three categories of “actors”</a:t>
            </a:r>
          </a:p>
          <a:p>
            <a:pPr marL="630151" lvl="1" indent="-342900">
              <a:buFont typeface="+mj-lt"/>
              <a:buAutoNum type="arabicPeriod"/>
            </a:pPr>
            <a:r>
              <a:rPr lang="en-US" sz="1800" dirty="0">
                <a:solidFill>
                  <a:schemeClr val="tx1"/>
                </a:solidFill>
              </a:rPr>
              <a:t>Developers of certified health IT</a:t>
            </a:r>
          </a:p>
          <a:p>
            <a:pPr marL="630151" lvl="1" indent="-342900">
              <a:buFont typeface="+mj-lt"/>
              <a:buAutoNum type="arabicPeriod"/>
            </a:pPr>
            <a:r>
              <a:rPr lang="en-US" sz="1800" dirty="0">
                <a:solidFill>
                  <a:schemeClr val="tx1"/>
                </a:solidFill>
              </a:rPr>
              <a:t>HIEs/HINs</a:t>
            </a:r>
          </a:p>
          <a:p>
            <a:pPr marL="630151" lvl="1" indent="-342900">
              <a:buFont typeface="+mj-lt"/>
              <a:buAutoNum type="arabicPeriod"/>
            </a:pPr>
            <a:r>
              <a:rPr lang="en-US" sz="1800" dirty="0">
                <a:solidFill>
                  <a:schemeClr val="tx1"/>
                </a:solidFill>
              </a:rPr>
              <a:t>Healthcare Providers</a:t>
            </a:r>
          </a:p>
          <a:p>
            <a:r>
              <a:rPr lang="en-US" sz="2000" dirty="0">
                <a:solidFill>
                  <a:schemeClr val="tx1"/>
                </a:solidFill>
              </a:rPr>
              <a:t>Applicable to “electronic health information”</a:t>
            </a:r>
          </a:p>
          <a:p>
            <a:endParaRPr lang="en-US" sz="2000" dirty="0">
              <a:solidFill>
                <a:schemeClr val="tx1"/>
              </a:solidFill>
            </a:endParaRPr>
          </a:p>
          <a:p>
            <a:r>
              <a:rPr lang="en-US" sz="2000" dirty="0">
                <a:solidFill>
                  <a:schemeClr val="tx1"/>
                </a:solidFill>
              </a:rPr>
              <a:t>Enforcement – Led by HHS Office of Inspector General and ONC Health IT Certification Program</a:t>
            </a:r>
          </a:p>
          <a:p>
            <a:pPr lvl="1"/>
            <a:r>
              <a:rPr lang="en-US" sz="1800" dirty="0">
                <a:solidFill>
                  <a:schemeClr val="tx1"/>
                </a:solidFill>
              </a:rPr>
              <a:t>First two categories of actors subject to civil monetary penalties of up to $1M per violation.</a:t>
            </a:r>
          </a:p>
          <a:p>
            <a:pPr lvl="1"/>
            <a:r>
              <a:rPr lang="en-US" sz="1800" dirty="0">
                <a:solidFill>
                  <a:schemeClr val="tx1"/>
                </a:solidFill>
              </a:rPr>
              <a:t>Healthcare providers subject to appropriate disincentives</a:t>
            </a:r>
          </a:p>
          <a:p>
            <a:pPr marL="0" indent="0">
              <a:buNone/>
            </a:pPr>
            <a:endParaRPr lang="en-US" sz="1600" dirty="0">
              <a:solidFill>
                <a:schemeClr val="tx1"/>
              </a:solidFill>
            </a:endParaRPr>
          </a:p>
          <a:p>
            <a:r>
              <a:rPr lang="en-US" sz="2000" dirty="0">
                <a:solidFill>
                  <a:schemeClr val="tx1"/>
                </a:solidFill>
              </a:rPr>
              <a:t>Complaint Driven</a:t>
            </a:r>
          </a:p>
          <a:p>
            <a:pPr lvl="1"/>
            <a:r>
              <a:rPr lang="en-US" sz="1400" dirty="0">
                <a:solidFill>
                  <a:schemeClr val="tx1"/>
                </a:solidFill>
                <a:hlinkClick r:id="rId2"/>
              </a:rPr>
              <a:t>https://healthit.gov/data/quickstats/information-blocking-claims-numbers/</a:t>
            </a:r>
            <a:r>
              <a:rPr lang="en-US" sz="1400" dirty="0">
                <a:solidFill>
                  <a:schemeClr val="tx1"/>
                </a:solidFill>
              </a:rPr>
              <a:t> </a:t>
            </a:r>
          </a:p>
        </p:txBody>
      </p:sp>
      <p:pic>
        <p:nvPicPr>
          <p:cNvPr id="4" name="Picture 3" descr="Chart describing 10 Exceptions to the Information Blocking Provision&#10;&#10;Exceptions that involve not fulfilling requests to access, exchange, or use EHI:&#10;Preventing Harm, Privacy, Security, Infeasibility, Health IT Performance, Protecting Care Access&#10;&#10;Exceptions that involve procedures for fulfilling requests to access, exchange, or use EHI: Licensing, Fees, Manner&#10;&#10;Exceptions that involve practices related to actors' participation in the Trusted Exchange Framework and Common Agreement: TEFCA Manner">
            <a:extLst>
              <a:ext uri="{FF2B5EF4-FFF2-40B4-BE49-F238E27FC236}">
                <a16:creationId xmlns:a16="http://schemas.microsoft.com/office/drawing/2014/main" id="{499F9045-8AC0-AB5F-44FA-DA28B8755FC8}"/>
              </a:ext>
            </a:extLst>
          </p:cNvPr>
          <p:cNvPicPr>
            <a:picLocks noChangeAspect="1"/>
          </p:cNvPicPr>
          <p:nvPr/>
        </p:nvPicPr>
        <p:blipFill>
          <a:blip r:embed="rId3"/>
          <a:stretch>
            <a:fillRect/>
          </a:stretch>
        </p:blipFill>
        <p:spPr>
          <a:xfrm>
            <a:off x="6402389" y="571500"/>
            <a:ext cx="5788025" cy="5915234"/>
          </a:xfrm>
          <a:prstGeom prst="rect">
            <a:avLst/>
          </a:prstGeom>
        </p:spPr>
      </p:pic>
    </p:spTree>
    <p:extLst>
      <p:ext uri="{BB962C8B-B14F-4D97-AF65-F5344CB8AC3E}">
        <p14:creationId xmlns:p14="http://schemas.microsoft.com/office/powerpoint/2010/main" val="870046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F6D2E-EF6E-5380-D2F8-9A888C8748BB}"/>
              </a:ext>
            </a:extLst>
          </p:cNvPr>
          <p:cNvSpPr>
            <a:spLocks noGrp="1"/>
          </p:cNvSpPr>
          <p:nvPr>
            <p:ph type="title"/>
          </p:nvPr>
        </p:nvSpPr>
        <p:spPr/>
        <p:txBody>
          <a:bodyPr/>
          <a:lstStyle/>
          <a:p>
            <a:endParaRPr lang="en-US"/>
          </a:p>
        </p:txBody>
      </p:sp>
      <p:sp>
        <p:nvSpPr>
          <p:cNvPr id="16" name="TextBox 15">
            <a:extLst>
              <a:ext uri="{FF2B5EF4-FFF2-40B4-BE49-F238E27FC236}">
                <a16:creationId xmlns:a16="http://schemas.microsoft.com/office/drawing/2014/main" id="{9867967A-641E-BC52-F941-2D570A5571DA}"/>
              </a:ext>
            </a:extLst>
          </p:cNvPr>
          <p:cNvSpPr txBox="1"/>
          <p:nvPr/>
        </p:nvSpPr>
        <p:spPr>
          <a:xfrm>
            <a:off x="257368" y="2228280"/>
            <a:ext cx="3191128" cy="769441"/>
          </a:xfrm>
          <a:prstGeom prst="rect">
            <a:avLst/>
          </a:prstGeom>
          <a:solidFill>
            <a:sysClr val="window" lastClr="FFFFFF"/>
          </a:solidFill>
          <a:ln w="19050" cap="flat" cmpd="sng" algn="ctr">
            <a:noFill/>
            <a:prstDash val="solid"/>
            <a:miter lim="800000"/>
          </a:ln>
          <a:effectLst/>
        </p:spPr>
        <p:txBody>
          <a:bodyPr wrap="square" rtlCol="0">
            <a:spAutoFit/>
          </a:bodyPr>
          <a:lstStyle/>
          <a:p>
            <a:pPr algn="ctr" defTabSz="914126">
              <a:defRPr/>
            </a:pPr>
            <a:r>
              <a:rPr lang="en-US" sz="2200" b="1" kern="0" dirty="0">
                <a:solidFill>
                  <a:prstClr val="black"/>
                </a:solidFill>
                <a:latin typeface="Aptos" panose="02110004020202020204"/>
              </a:rPr>
              <a:t>One Set of Network Participation Policies</a:t>
            </a:r>
          </a:p>
        </p:txBody>
      </p:sp>
      <p:sp>
        <p:nvSpPr>
          <p:cNvPr id="17" name="TextBox 16">
            <a:extLst>
              <a:ext uri="{FF2B5EF4-FFF2-40B4-BE49-F238E27FC236}">
                <a16:creationId xmlns:a16="http://schemas.microsoft.com/office/drawing/2014/main" id="{CE79C7A9-1B5E-6EAA-64D0-3325B9BD4BBF}"/>
              </a:ext>
            </a:extLst>
          </p:cNvPr>
          <p:cNvSpPr txBox="1"/>
          <p:nvPr/>
        </p:nvSpPr>
        <p:spPr>
          <a:xfrm>
            <a:off x="4200664" y="2228279"/>
            <a:ext cx="3909075" cy="769441"/>
          </a:xfrm>
          <a:prstGeom prst="rect">
            <a:avLst/>
          </a:prstGeom>
          <a:solidFill>
            <a:sysClr val="window" lastClr="FFFFFF"/>
          </a:solidFill>
          <a:ln w="19050" cap="flat" cmpd="sng" algn="ctr">
            <a:noFill/>
            <a:prstDash val="solid"/>
            <a:miter lim="800000"/>
          </a:ln>
          <a:effectLst/>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kern="0" cap="none" spc="0" normalizeH="0" baseline="0">
                <a:ln>
                  <a:noFill/>
                </a:ln>
                <a:solidFill>
                  <a:prstClr val="black"/>
                </a:solidFill>
                <a:effectLst/>
                <a:uLnTx/>
                <a:uFillTx/>
                <a:latin typeface="Aptos" panose="02110004020202020204"/>
              </a:defRPr>
            </a:lvl1pPr>
          </a:lstStyle>
          <a:p>
            <a:pPr defTabSz="914126">
              <a:defRPr/>
            </a:pPr>
            <a:r>
              <a:rPr lang="en-US" sz="2200"/>
              <a:t>One Interface to Nationwide Connectivity Services </a:t>
            </a:r>
          </a:p>
        </p:txBody>
      </p:sp>
      <p:sp>
        <p:nvSpPr>
          <p:cNvPr id="18" name="TextBox 17">
            <a:extLst>
              <a:ext uri="{FF2B5EF4-FFF2-40B4-BE49-F238E27FC236}">
                <a16:creationId xmlns:a16="http://schemas.microsoft.com/office/drawing/2014/main" id="{8BC2AEBD-C003-D988-9397-A73FAF6D48E2}"/>
              </a:ext>
            </a:extLst>
          </p:cNvPr>
          <p:cNvSpPr txBox="1"/>
          <p:nvPr/>
        </p:nvSpPr>
        <p:spPr>
          <a:xfrm>
            <a:off x="8542128" y="2215801"/>
            <a:ext cx="3309528" cy="769441"/>
          </a:xfrm>
          <a:prstGeom prst="rect">
            <a:avLst/>
          </a:prstGeom>
          <a:solidFill>
            <a:sysClr val="window" lastClr="FFFFFF"/>
          </a:solidFill>
          <a:ln w="19050" cap="flat" cmpd="sng" algn="ctr">
            <a:noFill/>
            <a:prstDash val="solid"/>
            <a:miter lim="800000"/>
          </a:ln>
          <a:effectLst/>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kern="0" cap="none" spc="0" normalizeH="0" baseline="0">
                <a:ln>
                  <a:noFill/>
                </a:ln>
                <a:solidFill>
                  <a:prstClr val="black"/>
                </a:solidFill>
                <a:effectLst/>
                <a:uLnTx/>
                <a:uFillTx/>
                <a:latin typeface="Aptos" panose="02110004020202020204"/>
              </a:defRPr>
            </a:lvl1pPr>
          </a:lstStyle>
          <a:p>
            <a:pPr defTabSz="914126">
              <a:defRPr/>
            </a:pPr>
            <a:r>
              <a:rPr lang="en-US" sz="2200"/>
              <a:t>One Network </a:t>
            </a:r>
          </a:p>
          <a:p>
            <a:pPr defTabSz="914126">
              <a:defRPr/>
            </a:pPr>
            <a:r>
              <a:rPr lang="en-US" sz="2200"/>
              <a:t>Oversight Approach</a:t>
            </a:r>
          </a:p>
        </p:txBody>
      </p:sp>
      <p:sp>
        <p:nvSpPr>
          <p:cNvPr id="19" name="Rectangle: Rounded Corners 18">
            <a:extLst>
              <a:ext uri="{FF2B5EF4-FFF2-40B4-BE49-F238E27FC236}">
                <a16:creationId xmlns:a16="http://schemas.microsoft.com/office/drawing/2014/main" id="{82FE2378-2765-B77B-2A84-D2F60B0E7E91}"/>
              </a:ext>
            </a:extLst>
          </p:cNvPr>
          <p:cNvSpPr/>
          <p:nvPr/>
        </p:nvSpPr>
        <p:spPr>
          <a:xfrm>
            <a:off x="266838" y="3014104"/>
            <a:ext cx="3108150" cy="457081"/>
          </a:xfrm>
          <a:prstGeom prst="roundRect">
            <a:avLst/>
          </a:prstGeom>
          <a:solidFill>
            <a:srgbClr val="0E2841">
              <a:lumMod val="75000"/>
              <a:lumOff val="25000"/>
            </a:srgbClr>
          </a:solidFill>
          <a:ln w="19050" cap="flat" cmpd="sng" algn="ctr">
            <a:noFill/>
            <a:prstDash val="solid"/>
            <a:miter lim="800000"/>
          </a:ln>
          <a:effectLst/>
        </p:spPr>
        <p:txBody>
          <a:bodyPr rtlCol="0" anchor="ctr"/>
          <a:lstStyle/>
          <a:p>
            <a:pPr algn="ctr" defTabSz="914126">
              <a:defRPr/>
            </a:pPr>
            <a:r>
              <a:rPr lang="en-US" sz="1799" kern="0" dirty="0">
                <a:solidFill>
                  <a:prstClr val="white"/>
                </a:solidFill>
                <a:latin typeface="Aptos" panose="02110004020202020204"/>
              </a:rPr>
              <a:t>Common Agreement</a:t>
            </a:r>
          </a:p>
        </p:txBody>
      </p:sp>
      <p:sp>
        <p:nvSpPr>
          <p:cNvPr id="20" name="Rectangle: Rounded Corners 19">
            <a:extLst>
              <a:ext uri="{FF2B5EF4-FFF2-40B4-BE49-F238E27FC236}">
                <a16:creationId xmlns:a16="http://schemas.microsoft.com/office/drawing/2014/main" id="{B65B1A18-546A-A918-1C8E-A3B759ECE249}"/>
              </a:ext>
            </a:extLst>
          </p:cNvPr>
          <p:cNvSpPr/>
          <p:nvPr/>
        </p:nvSpPr>
        <p:spPr>
          <a:xfrm>
            <a:off x="266838" y="3627806"/>
            <a:ext cx="3108150" cy="457081"/>
          </a:xfrm>
          <a:prstGeom prst="roundRect">
            <a:avLst/>
          </a:prstGeom>
          <a:solidFill>
            <a:srgbClr val="0E2841">
              <a:lumMod val="75000"/>
              <a:lumOff val="25000"/>
            </a:srgbClr>
          </a:solidFill>
          <a:ln w="19050" cap="flat" cmpd="sng" algn="ctr">
            <a:noFill/>
            <a:prstDash val="solid"/>
            <a:miter lim="800000"/>
          </a:ln>
          <a:effectLst/>
        </p:spPr>
        <p:txBody>
          <a:bodyPr rtlCol="0" anchor="ctr"/>
          <a:lstStyle/>
          <a:p>
            <a:pPr algn="ctr" defTabSz="914126">
              <a:defRPr/>
            </a:pPr>
            <a:r>
              <a:rPr lang="en-US" sz="1799" kern="0">
                <a:solidFill>
                  <a:prstClr val="white"/>
                </a:solidFill>
                <a:latin typeface="Aptos" panose="02110004020202020204"/>
              </a:rPr>
              <a:t>Terms of Participation</a:t>
            </a:r>
          </a:p>
        </p:txBody>
      </p:sp>
      <p:sp>
        <p:nvSpPr>
          <p:cNvPr id="21" name="Rectangle: Rounded Corners 20">
            <a:extLst>
              <a:ext uri="{FF2B5EF4-FFF2-40B4-BE49-F238E27FC236}">
                <a16:creationId xmlns:a16="http://schemas.microsoft.com/office/drawing/2014/main" id="{5991B7F6-13D7-18BC-D253-4E8F698D711F}"/>
              </a:ext>
            </a:extLst>
          </p:cNvPr>
          <p:cNvSpPr/>
          <p:nvPr/>
        </p:nvSpPr>
        <p:spPr>
          <a:xfrm>
            <a:off x="257368" y="4850648"/>
            <a:ext cx="3108150" cy="457081"/>
          </a:xfrm>
          <a:prstGeom prst="roundRect">
            <a:avLst/>
          </a:prstGeom>
          <a:solidFill>
            <a:srgbClr val="0E2841">
              <a:lumMod val="75000"/>
              <a:lumOff val="25000"/>
            </a:srgbClr>
          </a:solidFill>
          <a:ln w="19050" cap="flat" cmpd="sng" algn="ctr">
            <a:noFill/>
            <a:prstDash val="solid"/>
            <a:miter lim="800000"/>
          </a:ln>
          <a:effectLst/>
        </p:spPr>
        <p:txBody>
          <a:bodyPr rtlCol="0" anchor="ctr"/>
          <a:lstStyle/>
          <a:p>
            <a:pPr algn="ctr" defTabSz="914126">
              <a:defRPr/>
            </a:pPr>
            <a:r>
              <a:rPr lang="en-US" sz="1799" kern="0">
                <a:solidFill>
                  <a:prstClr val="white"/>
                </a:solidFill>
                <a:latin typeface="Aptos" panose="02110004020202020204"/>
              </a:rPr>
              <a:t>Exchange Purposes</a:t>
            </a:r>
            <a:endParaRPr lang="en-US" sz="1600" kern="0">
              <a:solidFill>
                <a:prstClr val="white"/>
              </a:solidFill>
              <a:latin typeface="Aptos" panose="02110004020202020204"/>
            </a:endParaRPr>
          </a:p>
        </p:txBody>
      </p:sp>
      <p:sp>
        <p:nvSpPr>
          <p:cNvPr id="22" name="Rectangle: Rounded Corners 21">
            <a:extLst>
              <a:ext uri="{FF2B5EF4-FFF2-40B4-BE49-F238E27FC236}">
                <a16:creationId xmlns:a16="http://schemas.microsoft.com/office/drawing/2014/main" id="{93F88880-D4F9-5D2E-17FE-70765EFBAEA7}"/>
              </a:ext>
            </a:extLst>
          </p:cNvPr>
          <p:cNvSpPr/>
          <p:nvPr/>
        </p:nvSpPr>
        <p:spPr>
          <a:xfrm>
            <a:off x="4559637" y="3014104"/>
            <a:ext cx="3108150" cy="457081"/>
          </a:xfrm>
          <a:prstGeom prst="roundRect">
            <a:avLst/>
          </a:prstGeom>
          <a:solidFill>
            <a:srgbClr val="E97132">
              <a:lumMod val="75000"/>
            </a:srgbClr>
          </a:solidFill>
          <a:ln w="19050" cap="flat" cmpd="sng" algn="ctr">
            <a:noFill/>
            <a:prstDash val="solid"/>
            <a:miter lim="800000"/>
          </a:ln>
          <a:effectLst/>
        </p:spPr>
        <p:txBody>
          <a:bodyPr rtlCol="0" anchor="ctr"/>
          <a:lstStyle/>
          <a:p>
            <a:pPr algn="ctr" defTabSz="914126">
              <a:defRPr/>
            </a:pPr>
            <a:r>
              <a:rPr lang="en-US" sz="1799" kern="0">
                <a:solidFill>
                  <a:prstClr val="white"/>
                </a:solidFill>
                <a:latin typeface="Aptos" panose="02110004020202020204"/>
              </a:rPr>
              <a:t>QHIN Technical Framework</a:t>
            </a:r>
          </a:p>
        </p:txBody>
      </p:sp>
      <p:sp>
        <p:nvSpPr>
          <p:cNvPr id="23" name="Rectangle: Rounded Corners 22">
            <a:extLst>
              <a:ext uri="{FF2B5EF4-FFF2-40B4-BE49-F238E27FC236}">
                <a16:creationId xmlns:a16="http://schemas.microsoft.com/office/drawing/2014/main" id="{2693B410-4048-740F-D90F-ABF0C8E84D6D}"/>
              </a:ext>
            </a:extLst>
          </p:cNvPr>
          <p:cNvSpPr/>
          <p:nvPr/>
        </p:nvSpPr>
        <p:spPr>
          <a:xfrm>
            <a:off x="4559637" y="3630984"/>
            <a:ext cx="3108150" cy="457081"/>
          </a:xfrm>
          <a:prstGeom prst="roundRect">
            <a:avLst/>
          </a:prstGeom>
          <a:solidFill>
            <a:srgbClr val="E97132">
              <a:lumMod val="75000"/>
            </a:srgbClr>
          </a:solidFill>
          <a:ln w="19050" cap="flat" cmpd="sng" algn="ctr">
            <a:noFill/>
            <a:prstDash val="solid"/>
            <a:miter lim="800000"/>
          </a:ln>
          <a:effectLst/>
        </p:spPr>
        <p:txBody>
          <a:bodyPr rtlCol="0" anchor="ctr"/>
          <a:lstStyle/>
          <a:p>
            <a:pPr algn="ctr" defTabSz="914126">
              <a:defRPr/>
            </a:pPr>
            <a:r>
              <a:rPr lang="en-US" sz="1799" kern="0">
                <a:solidFill>
                  <a:prstClr val="white"/>
                </a:solidFill>
                <a:latin typeface="Aptos" panose="02110004020202020204"/>
              </a:rPr>
              <a:t>TEFCA Directory Service</a:t>
            </a:r>
          </a:p>
        </p:txBody>
      </p:sp>
      <p:sp>
        <p:nvSpPr>
          <p:cNvPr id="24" name="Rectangle: Rounded Corners 23">
            <a:extLst>
              <a:ext uri="{FF2B5EF4-FFF2-40B4-BE49-F238E27FC236}">
                <a16:creationId xmlns:a16="http://schemas.microsoft.com/office/drawing/2014/main" id="{7C1FADF4-A499-02D0-5F79-5A505AAA4223}"/>
              </a:ext>
            </a:extLst>
          </p:cNvPr>
          <p:cNvSpPr/>
          <p:nvPr/>
        </p:nvSpPr>
        <p:spPr>
          <a:xfrm>
            <a:off x="4559637" y="4241508"/>
            <a:ext cx="3108150" cy="457081"/>
          </a:xfrm>
          <a:prstGeom prst="roundRect">
            <a:avLst/>
          </a:prstGeom>
          <a:solidFill>
            <a:srgbClr val="E97132">
              <a:lumMod val="75000"/>
            </a:srgbClr>
          </a:solidFill>
          <a:ln w="19050" cap="flat" cmpd="sng" algn="ctr">
            <a:noFill/>
            <a:prstDash val="solid"/>
            <a:miter lim="800000"/>
          </a:ln>
          <a:effectLst/>
        </p:spPr>
        <p:txBody>
          <a:bodyPr lIns="91416" tIns="45708" rIns="91416" bIns="45708" rtlCol="0" anchor="ctr"/>
          <a:lstStyle/>
          <a:p>
            <a:pPr algn="ctr" defTabSz="914126">
              <a:defRPr/>
            </a:pPr>
            <a:r>
              <a:rPr lang="en-US" sz="1799" kern="0">
                <a:solidFill>
                  <a:prstClr val="white"/>
                </a:solidFill>
                <a:latin typeface="Aptos" panose="02110004020202020204"/>
              </a:rPr>
              <a:t>Record Location</a:t>
            </a:r>
            <a:endParaRPr lang="en-US" sz="1600" kern="0">
              <a:solidFill>
                <a:prstClr val="white"/>
              </a:solidFill>
              <a:latin typeface="Aptos" panose="02110004020202020204"/>
            </a:endParaRPr>
          </a:p>
        </p:txBody>
      </p:sp>
      <p:sp>
        <p:nvSpPr>
          <p:cNvPr id="25" name="Rectangle: Rounded Corners 24">
            <a:extLst>
              <a:ext uri="{FF2B5EF4-FFF2-40B4-BE49-F238E27FC236}">
                <a16:creationId xmlns:a16="http://schemas.microsoft.com/office/drawing/2014/main" id="{CE9C2E5B-B472-EDEC-E790-C7EF1EA165BD}"/>
              </a:ext>
            </a:extLst>
          </p:cNvPr>
          <p:cNvSpPr/>
          <p:nvPr/>
        </p:nvSpPr>
        <p:spPr>
          <a:xfrm>
            <a:off x="266838" y="4241508"/>
            <a:ext cx="3108150" cy="457081"/>
          </a:xfrm>
          <a:prstGeom prst="roundRect">
            <a:avLst/>
          </a:prstGeom>
          <a:solidFill>
            <a:srgbClr val="0E2841">
              <a:lumMod val="75000"/>
              <a:lumOff val="25000"/>
            </a:srgbClr>
          </a:solidFill>
          <a:ln w="19050" cap="flat" cmpd="sng" algn="ctr">
            <a:noFill/>
            <a:prstDash val="solid"/>
            <a:miter lim="800000"/>
          </a:ln>
          <a:effectLst/>
        </p:spPr>
        <p:txBody>
          <a:bodyPr rtlCol="0" anchor="ctr"/>
          <a:lstStyle/>
          <a:p>
            <a:pPr algn="ctr" defTabSz="914126">
              <a:defRPr/>
            </a:pPr>
            <a:r>
              <a:rPr lang="en-US" sz="1799" kern="0">
                <a:solidFill>
                  <a:prstClr val="white"/>
                </a:solidFill>
                <a:latin typeface="Aptos" panose="02110004020202020204"/>
              </a:rPr>
              <a:t>Cybersecurity</a:t>
            </a:r>
          </a:p>
        </p:txBody>
      </p:sp>
      <p:sp>
        <p:nvSpPr>
          <p:cNvPr id="26" name="Rectangle: Rounded Corners 25">
            <a:extLst>
              <a:ext uri="{FF2B5EF4-FFF2-40B4-BE49-F238E27FC236}">
                <a16:creationId xmlns:a16="http://schemas.microsoft.com/office/drawing/2014/main" id="{BAA440C9-0422-2697-AFFB-CE269001330E}"/>
              </a:ext>
            </a:extLst>
          </p:cNvPr>
          <p:cNvSpPr/>
          <p:nvPr/>
        </p:nvSpPr>
        <p:spPr>
          <a:xfrm>
            <a:off x="8743506" y="3013952"/>
            <a:ext cx="3108150" cy="457081"/>
          </a:xfrm>
          <a:prstGeom prst="roundRect">
            <a:avLst/>
          </a:prstGeom>
          <a:solidFill>
            <a:srgbClr val="4EA72E">
              <a:lumMod val="50000"/>
            </a:srgbClr>
          </a:solidFill>
          <a:ln w="19050" cap="flat" cmpd="sng" algn="ctr">
            <a:noFill/>
            <a:prstDash val="solid"/>
            <a:miter lim="800000"/>
          </a:ln>
          <a:effectLst/>
        </p:spPr>
        <p:txBody>
          <a:bodyPr rtlCol="0" anchor="ctr"/>
          <a:lstStyle/>
          <a:p>
            <a:pPr algn="ctr" defTabSz="914126">
              <a:defRPr/>
            </a:pPr>
            <a:r>
              <a:rPr lang="en-US" sz="1799" kern="0">
                <a:solidFill>
                  <a:prstClr val="white"/>
                </a:solidFill>
                <a:latin typeface="Aptos" panose="02110004020202020204"/>
              </a:rPr>
              <a:t>Dispute Resolution</a:t>
            </a:r>
          </a:p>
        </p:txBody>
      </p:sp>
      <p:sp>
        <p:nvSpPr>
          <p:cNvPr id="27" name="Rectangle: Rounded Corners 26">
            <a:extLst>
              <a:ext uri="{FF2B5EF4-FFF2-40B4-BE49-F238E27FC236}">
                <a16:creationId xmlns:a16="http://schemas.microsoft.com/office/drawing/2014/main" id="{A223B9AD-CE8C-6B81-922A-DF11480E06ED}"/>
              </a:ext>
            </a:extLst>
          </p:cNvPr>
          <p:cNvSpPr/>
          <p:nvPr/>
        </p:nvSpPr>
        <p:spPr>
          <a:xfrm>
            <a:off x="8743506" y="3625191"/>
            <a:ext cx="3108150" cy="457081"/>
          </a:xfrm>
          <a:prstGeom prst="roundRect">
            <a:avLst/>
          </a:prstGeom>
          <a:solidFill>
            <a:srgbClr val="4EA72E">
              <a:lumMod val="50000"/>
            </a:srgbClr>
          </a:solidFill>
          <a:ln w="19050" cap="flat" cmpd="sng" algn="ctr">
            <a:noFill/>
            <a:prstDash val="solid"/>
            <a:miter lim="800000"/>
          </a:ln>
          <a:effectLst/>
        </p:spPr>
        <p:txBody>
          <a:bodyPr rtlCol="0" anchor="ctr"/>
          <a:lstStyle/>
          <a:p>
            <a:pPr algn="ctr" defTabSz="914126">
              <a:defRPr/>
            </a:pPr>
            <a:r>
              <a:rPr lang="en-US" sz="1799" kern="0">
                <a:solidFill>
                  <a:prstClr val="white"/>
                </a:solidFill>
                <a:latin typeface="Aptos" panose="02110004020202020204"/>
              </a:rPr>
              <a:t>Conflicts of Interest</a:t>
            </a:r>
          </a:p>
        </p:txBody>
      </p:sp>
      <p:sp>
        <p:nvSpPr>
          <p:cNvPr id="28" name="Rectangle: Rounded Corners 27">
            <a:extLst>
              <a:ext uri="{FF2B5EF4-FFF2-40B4-BE49-F238E27FC236}">
                <a16:creationId xmlns:a16="http://schemas.microsoft.com/office/drawing/2014/main" id="{B32795A0-A178-CA91-63D6-0C18E2A8DC61}"/>
              </a:ext>
            </a:extLst>
          </p:cNvPr>
          <p:cNvSpPr/>
          <p:nvPr/>
        </p:nvSpPr>
        <p:spPr>
          <a:xfrm>
            <a:off x="8734038" y="4237836"/>
            <a:ext cx="3108150" cy="457081"/>
          </a:xfrm>
          <a:prstGeom prst="roundRect">
            <a:avLst/>
          </a:prstGeom>
          <a:solidFill>
            <a:srgbClr val="4EA72E">
              <a:lumMod val="50000"/>
            </a:srgbClr>
          </a:solidFill>
          <a:ln w="19050" cap="flat" cmpd="sng" algn="ctr">
            <a:noFill/>
            <a:prstDash val="solid"/>
            <a:miter lim="800000"/>
          </a:ln>
          <a:effectLst/>
        </p:spPr>
        <p:txBody>
          <a:bodyPr rtlCol="0" anchor="ctr"/>
          <a:lstStyle/>
          <a:p>
            <a:pPr algn="ctr" defTabSz="914126">
              <a:defRPr/>
            </a:pPr>
            <a:r>
              <a:rPr lang="en-US" sz="1799" kern="0">
                <a:solidFill>
                  <a:prstClr val="white"/>
                </a:solidFill>
                <a:latin typeface="Aptos" panose="02110004020202020204"/>
              </a:rPr>
              <a:t>Expectations of Cooperation</a:t>
            </a:r>
            <a:endParaRPr lang="en-US" sz="1600" kern="0">
              <a:solidFill>
                <a:prstClr val="white"/>
              </a:solidFill>
              <a:latin typeface="Aptos" panose="02110004020202020204"/>
            </a:endParaRPr>
          </a:p>
        </p:txBody>
      </p:sp>
      <p:sp>
        <p:nvSpPr>
          <p:cNvPr id="29" name="Rectangle: Rounded Corners 28">
            <a:extLst>
              <a:ext uri="{FF2B5EF4-FFF2-40B4-BE49-F238E27FC236}">
                <a16:creationId xmlns:a16="http://schemas.microsoft.com/office/drawing/2014/main" id="{39F8F5B3-2DE3-4D8F-0339-76836FE355BE}"/>
              </a:ext>
            </a:extLst>
          </p:cNvPr>
          <p:cNvSpPr/>
          <p:nvPr/>
        </p:nvSpPr>
        <p:spPr>
          <a:xfrm>
            <a:off x="8743506" y="4849075"/>
            <a:ext cx="3108150" cy="457081"/>
          </a:xfrm>
          <a:prstGeom prst="roundRect">
            <a:avLst/>
          </a:prstGeom>
          <a:solidFill>
            <a:srgbClr val="4EA72E">
              <a:lumMod val="50000"/>
            </a:srgbClr>
          </a:solidFill>
          <a:ln w="19050" cap="flat" cmpd="sng" algn="ctr">
            <a:noFill/>
            <a:prstDash val="solid"/>
            <a:miter lim="800000"/>
          </a:ln>
          <a:effectLst/>
        </p:spPr>
        <p:txBody>
          <a:bodyPr rtlCol="0" anchor="ctr"/>
          <a:lstStyle/>
          <a:p>
            <a:pPr algn="ctr" defTabSz="914126">
              <a:defRPr/>
            </a:pPr>
            <a:r>
              <a:rPr lang="en-US" sz="1799" kern="0">
                <a:solidFill>
                  <a:prstClr val="white"/>
                </a:solidFill>
                <a:latin typeface="Aptos" panose="02110004020202020204"/>
              </a:rPr>
              <a:t>Governing Bodies</a:t>
            </a:r>
          </a:p>
        </p:txBody>
      </p:sp>
      <p:cxnSp>
        <p:nvCxnSpPr>
          <p:cNvPr id="31" name="Straight Connector 30">
            <a:extLst>
              <a:ext uri="{FF2B5EF4-FFF2-40B4-BE49-F238E27FC236}">
                <a16:creationId xmlns:a16="http://schemas.microsoft.com/office/drawing/2014/main" id="{B2625F97-7D8E-CB7F-CA50-9F5A32C2ACBC}"/>
              </a:ext>
              <a:ext uri="{C183D7F6-B498-43B3-948B-1728B52AA6E4}">
                <adec:decorative xmlns:adec="http://schemas.microsoft.com/office/drawing/2017/decorative" val="1"/>
              </a:ext>
            </a:extLst>
          </p:cNvPr>
          <p:cNvCxnSpPr>
            <a:cxnSpLocks/>
          </p:cNvCxnSpPr>
          <p:nvPr/>
        </p:nvCxnSpPr>
        <p:spPr bwMode="gray">
          <a:xfrm rot="16200000" flipH="1">
            <a:off x="6096000" y="-4274575"/>
            <a:ext cx="0" cy="11792688"/>
          </a:xfrm>
          <a:prstGeom prst="line">
            <a:avLst/>
          </a:prstGeom>
          <a:ln w="28575">
            <a:headEnd/>
            <a:tailEnd/>
          </a:ln>
        </p:spPr>
        <p:style>
          <a:lnRef idx="1">
            <a:schemeClr val="dk1"/>
          </a:lnRef>
          <a:fillRef idx="0">
            <a:schemeClr val="dk1"/>
          </a:fillRef>
          <a:effectRef idx="0">
            <a:schemeClr val="dk1"/>
          </a:effectRef>
          <a:fontRef idx="minor">
            <a:schemeClr val="tx1"/>
          </a:fontRef>
        </p:style>
      </p:cxnSp>
      <p:pic>
        <p:nvPicPr>
          <p:cNvPr id="8" name="Picture 7" descr="Logo">
            <a:extLst>
              <a:ext uri="{FF2B5EF4-FFF2-40B4-BE49-F238E27FC236}">
                <a16:creationId xmlns:a16="http://schemas.microsoft.com/office/drawing/2014/main" id="{105D1236-0684-E1BF-3EDD-E7D4E7003B81}"/>
              </a:ext>
            </a:extLst>
          </p:cNvPr>
          <p:cNvPicPr>
            <a:picLocks noChangeAspect="1"/>
          </p:cNvPicPr>
          <p:nvPr/>
        </p:nvPicPr>
        <p:blipFill>
          <a:blip r:embed="rId2"/>
          <a:stretch>
            <a:fillRect/>
          </a:stretch>
        </p:blipFill>
        <p:spPr>
          <a:xfrm>
            <a:off x="279492" y="350535"/>
            <a:ext cx="5050749" cy="1103919"/>
          </a:xfrm>
          <a:prstGeom prst="rect">
            <a:avLst/>
          </a:prstGeom>
        </p:spPr>
      </p:pic>
      <p:sp>
        <p:nvSpPr>
          <p:cNvPr id="9" name="TextBox 8">
            <a:extLst>
              <a:ext uri="{FF2B5EF4-FFF2-40B4-BE49-F238E27FC236}">
                <a16:creationId xmlns:a16="http://schemas.microsoft.com/office/drawing/2014/main" id="{7451505B-6E99-D89C-FAED-5AF60A389E99}"/>
              </a:ext>
            </a:extLst>
          </p:cNvPr>
          <p:cNvSpPr txBox="1"/>
          <p:nvPr/>
        </p:nvSpPr>
        <p:spPr>
          <a:xfrm>
            <a:off x="5491765" y="377235"/>
            <a:ext cx="6481483" cy="1077218"/>
          </a:xfrm>
          <a:prstGeom prst="rect">
            <a:avLst/>
          </a:prstGeom>
          <a:ln>
            <a:noFill/>
          </a:ln>
        </p:spPr>
        <p:style>
          <a:lnRef idx="2">
            <a:schemeClr val="dk1"/>
          </a:lnRef>
          <a:fillRef idx="1">
            <a:schemeClr val="lt1"/>
          </a:fillRef>
          <a:effectRef idx="0">
            <a:schemeClr val="dk1"/>
          </a:effectRef>
          <a:fontRef idx="minor">
            <a:schemeClr val="dk1"/>
          </a:fontRef>
        </p:style>
        <p:txBody>
          <a:bodyPr wrap="square" lIns="91440" tIns="45720" rIns="91440" bIns="45720" rtlCol="0" anchor="t">
            <a:spAutoFit/>
          </a:bodyPr>
          <a:lstStyle/>
          <a:p>
            <a:pPr>
              <a:spcBef>
                <a:spcPts val="600"/>
              </a:spcBef>
              <a:spcAft>
                <a:spcPts val="600"/>
              </a:spcAft>
              <a:defRPr/>
            </a:pPr>
            <a:r>
              <a:rPr lang="en-US" sz="3200" dirty="0">
                <a:solidFill>
                  <a:prstClr val="black"/>
                </a:solidFill>
                <a:latin typeface="Aptos" panose="02110004020202020204"/>
              </a:rPr>
              <a:t>One connection to access all trading partners at nationwide scale</a:t>
            </a:r>
          </a:p>
        </p:txBody>
      </p:sp>
    </p:spTree>
    <p:extLst>
      <p:ext uri="{BB962C8B-B14F-4D97-AF65-F5344CB8AC3E}">
        <p14:creationId xmlns:p14="http://schemas.microsoft.com/office/powerpoint/2010/main" val="40791239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descr="Graph showing growth of documents shared since launch in January 2024 through January 2026">
            <a:extLst>
              <a:ext uri="{FF2B5EF4-FFF2-40B4-BE49-F238E27FC236}">
                <a16:creationId xmlns:a16="http://schemas.microsoft.com/office/drawing/2014/main" id="{17EE1A56-3296-FA4D-8163-03BF2734706E}"/>
              </a:ext>
            </a:extLst>
          </p:cNvPr>
          <p:cNvGrpSpPr/>
          <p:nvPr/>
        </p:nvGrpSpPr>
        <p:grpSpPr>
          <a:xfrm>
            <a:off x="1086677" y="1116799"/>
            <a:ext cx="11018393" cy="5389874"/>
            <a:chOff x="1085088" y="1116799"/>
            <a:chExt cx="11018393" cy="5389874"/>
          </a:xfrm>
        </p:grpSpPr>
        <p:pic>
          <p:nvPicPr>
            <p:cNvPr id="6" name="Picture 5">
              <a:extLst>
                <a:ext uri="{FF2B5EF4-FFF2-40B4-BE49-F238E27FC236}">
                  <a16:creationId xmlns:a16="http://schemas.microsoft.com/office/drawing/2014/main" id="{A64FFF31-1466-343D-AD9E-41067F178697}"/>
                </a:ext>
              </a:extLst>
            </p:cNvPr>
            <p:cNvPicPr>
              <a:picLocks noChangeAspect="1"/>
            </p:cNvPicPr>
            <p:nvPr/>
          </p:nvPicPr>
          <p:blipFill>
            <a:blip r:embed="rId2"/>
            <a:srcRect r="1779"/>
            <a:stretch>
              <a:fillRect/>
            </a:stretch>
          </p:blipFill>
          <p:spPr>
            <a:xfrm>
              <a:off x="1085088" y="1116799"/>
              <a:ext cx="11018393" cy="5389874"/>
            </a:xfrm>
            <a:prstGeom prst="rect">
              <a:avLst/>
            </a:prstGeom>
          </p:spPr>
        </p:pic>
        <p:sp>
          <p:nvSpPr>
            <p:cNvPr id="2" name="Rectangle 1">
              <a:extLst>
                <a:ext uri="{FF2B5EF4-FFF2-40B4-BE49-F238E27FC236}">
                  <a16:creationId xmlns:a16="http://schemas.microsoft.com/office/drawing/2014/main" id="{8884F70B-A2BC-4927-5347-965D7BC635B2}"/>
                </a:ext>
              </a:extLst>
            </p:cNvPr>
            <p:cNvSpPr/>
            <p:nvPr/>
          </p:nvSpPr>
          <p:spPr bwMode="gray">
            <a:xfrm>
              <a:off x="1085088" y="1341120"/>
              <a:ext cx="1074327" cy="4400081"/>
            </a:xfrm>
            <a:prstGeom prst="rect">
              <a:avLst/>
            </a:prstGeom>
            <a:solidFill>
              <a:schemeClr val="bg1"/>
            </a:solidFill>
            <a:ln w="28575" cap="flat" cmpd="sng" algn="ctr">
              <a:noFill/>
              <a:prstDash val="solid"/>
              <a:miter lim="800000"/>
              <a:headEnd type="none" w="med" len="med"/>
              <a:tailEnd type="none" w="med" len="med"/>
            </a:ln>
            <a:effectLst/>
          </p:spPr>
          <p:txBody>
            <a:bodyPr vert="horz" wrap="square" lIns="91429" tIns="45715" rIns="91429" bIns="45715" numCol="1" rtlCol="0" anchor="ctr" anchorCtr="0" compatLnSpc="1">
              <a:prstTxWarp prst="textNoShape">
                <a:avLst/>
              </a:prstTxWarp>
              <a:noAutofit/>
            </a:bodyPr>
            <a:lstStyle/>
            <a:p>
              <a:pPr algn="ctr" fontAlgn="base">
                <a:lnSpc>
                  <a:spcPct val="90000"/>
                </a:lnSpc>
                <a:spcAft>
                  <a:spcPct val="0"/>
                </a:spcAft>
                <a:buClr>
                  <a:srgbClr val="081F79"/>
                </a:buClr>
                <a:buSzPct val="90000"/>
              </a:pPr>
              <a:endParaRPr lang="en-US" b="1" dirty="0">
                <a:solidFill>
                  <a:srgbClr val="0F34BA"/>
                </a:solidFill>
                <a:latin typeface="Arial" panose="020B0604020202020204"/>
              </a:endParaRPr>
            </a:p>
          </p:txBody>
        </p:sp>
      </p:grpSp>
      <p:sp>
        <p:nvSpPr>
          <p:cNvPr id="3" name="TextBox 5">
            <a:extLst>
              <a:ext uri="{FF2B5EF4-FFF2-40B4-BE49-F238E27FC236}">
                <a16:creationId xmlns:a16="http://schemas.microsoft.com/office/drawing/2014/main" id="{3711C9D5-F1C9-90D8-AD8B-67D0329A5F26}"/>
              </a:ext>
            </a:extLst>
          </p:cNvPr>
          <p:cNvSpPr txBox="1"/>
          <p:nvPr/>
        </p:nvSpPr>
        <p:spPr>
          <a:xfrm>
            <a:off x="246914" y="1919667"/>
            <a:ext cx="8203730" cy="253915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ts val="600"/>
              </a:spcBef>
            </a:pPr>
            <a:r>
              <a:rPr lang="en-US" sz="3600" b="1" dirty="0">
                <a:solidFill>
                  <a:srgbClr val="000000"/>
                </a:solidFill>
                <a:latin typeface="Arial" panose="020B0604020202020204"/>
              </a:rPr>
              <a:t>+ 11 </a:t>
            </a:r>
            <a:r>
              <a:rPr lang="en-US" sz="3600" dirty="0">
                <a:solidFill>
                  <a:srgbClr val="000000"/>
                </a:solidFill>
                <a:latin typeface="Arial" panose="020B0604020202020204"/>
              </a:rPr>
              <a:t>QHINs</a:t>
            </a:r>
          </a:p>
          <a:p>
            <a:pPr>
              <a:spcBef>
                <a:spcPts val="600"/>
              </a:spcBef>
            </a:pPr>
            <a:r>
              <a:rPr lang="en-US" sz="3600" b="1" dirty="0">
                <a:solidFill>
                  <a:srgbClr val="000000"/>
                </a:solidFill>
                <a:latin typeface="Arial" panose="020B0604020202020204"/>
              </a:rPr>
              <a:t>+ 1.5B</a:t>
            </a:r>
            <a:r>
              <a:rPr lang="en-US" sz="3600" dirty="0">
                <a:solidFill>
                  <a:srgbClr val="000000"/>
                </a:solidFill>
                <a:latin typeface="Arial" panose="020B0604020202020204"/>
              </a:rPr>
              <a:t> documents shared since launch</a:t>
            </a:r>
          </a:p>
          <a:p>
            <a:pPr>
              <a:spcBef>
                <a:spcPts val="600"/>
              </a:spcBef>
            </a:pPr>
            <a:r>
              <a:rPr lang="en-US" sz="3600" b="1" dirty="0">
                <a:solidFill>
                  <a:srgbClr val="000000"/>
                </a:solidFill>
                <a:latin typeface="Arial" panose="020B0604020202020204"/>
              </a:rPr>
              <a:t>+ 21,000</a:t>
            </a:r>
            <a:r>
              <a:rPr lang="en-US" sz="3600" dirty="0">
                <a:solidFill>
                  <a:srgbClr val="000000"/>
                </a:solidFill>
                <a:latin typeface="Arial" panose="020B0604020202020204"/>
              </a:rPr>
              <a:t> Organizations</a:t>
            </a:r>
          </a:p>
          <a:p>
            <a:pPr>
              <a:spcBef>
                <a:spcPts val="600"/>
              </a:spcBef>
            </a:pPr>
            <a:r>
              <a:rPr lang="en-US" sz="3600" b="1" dirty="0">
                <a:solidFill>
                  <a:srgbClr val="000000"/>
                </a:solidFill>
                <a:latin typeface="Arial" panose="020B0604020202020204"/>
              </a:rPr>
              <a:t>+ 100,000</a:t>
            </a:r>
            <a:r>
              <a:rPr lang="en-US" sz="3600" dirty="0">
                <a:solidFill>
                  <a:srgbClr val="000000"/>
                </a:solidFill>
                <a:latin typeface="Arial" panose="020B0604020202020204"/>
              </a:rPr>
              <a:t> Connections</a:t>
            </a:r>
          </a:p>
        </p:txBody>
      </p:sp>
      <p:pic>
        <p:nvPicPr>
          <p:cNvPr id="4" name="Picture 3" descr="Logo">
            <a:extLst>
              <a:ext uri="{FF2B5EF4-FFF2-40B4-BE49-F238E27FC236}">
                <a16:creationId xmlns:a16="http://schemas.microsoft.com/office/drawing/2014/main" id="{7BAD5B69-1C14-4667-4915-00C1E42E0A7A}"/>
              </a:ext>
            </a:extLst>
          </p:cNvPr>
          <p:cNvPicPr>
            <a:picLocks noChangeAspect="1"/>
          </p:cNvPicPr>
          <p:nvPr/>
        </p:nvPicPr>
        <p:blipFill>
          <a:blip r:embed="rId3"/>
          <a:stretch>
            <a:fillRect/>
          </a:stretch>
        </p:blipFill>
        <p:spPr>
          <a:xfrm>
            <a:off x="246914" y="155256"/>
            <a:ext cx="4364100" cy="953841"/>
          </a:xfrm>
          <a:prstGeom prst="rect">
            <a:avLst/>
          </a:prstGeom>
        </p:spPr>
      </p:pic>
    </p:spTree>
    <p:extLst>
      <p:ext uri="{BB962C8B-B14F-4D97-AF65-F5344CB8AC3E}">
        <p14:creationId xmlns:p14="http://schemas.microsoft.com/office/powerpoint/2010/main" val="26589072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C5AA0-BD60-49F3-493B-934D5C98DF3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D3827D8-E467-AC55-267A-9C0A8C61DDBD}"/>
              </a:ext>
            </a:extLst>
          </p:cNvPr>
          <p:cNvSpPr>
            <a:spLocks noGrp="1"/>
          </p:cNvSpPr>
          <p:nvPr>
            <p:ph type="title"/>
          </p:nvPr>
        </p:nvSpPr>
        <p:spPr>
          <a:xfrm>
            <a:off x="385932" y="357283"/>
            <a:ext cx="11282438" cy="890356"/>
          </a:xfrm>
        </p:spPr>
        <p:txBody>
          <a:bodyPr anchor="t">
            <a:normAutofit/>
          </a:bodyPr>
          <a:lstStyle/>
          <a:p>
            <a:pPr algn="ctr"/>
            <a:r>
              <a:rPr lang="en-US" sz="3999" b="1" dirty="0">
                <a:solidFill>
                  <a:schemeClr val="accent2"/>
                </a:solidFill>
              </a:rPr>
              <a:t>Health IT Present/Futures</a:t>
            </a:r>
          </a:p>
        </p:txBody>
      </p:sp>
      <p:pic>
        <p:nvPicPr>
          <p:cNvPr id="7" name="Picture 6" descr="Operational Solutions: Solve real-world problems.&#10;&#10;Workflow Integration: Fit naturally into clinical practice.&#10;&#10;Infrastructure Connection: Build on standards and connect to existing systems.&#10;&#10;Measurable Value: Deliver outcomes people can see.">
            <a:extLst>
              <a:ext uri="{FF2B5EF4-FFF2-40B4-BE49-F238E27FC236}">
                <a16:creationId xmlns:a16="http://schemas.microsoft.com/office/drawing/2014/main" id="{7367AE1B-3E75-EB5F-C902-38F00C42A29A}"/>
              </a:ext>
            </a:extLst>
          </p:cNvPr>
          <p:cNvPicPr>
            <a:picLocks noChangeAspect="1"/>
          </p:cNvPicPr>
          <p:nvPr/>
        </p:nvPicPr>
        <p:blipFill>
          <a:blip r:embed="rId2"/>
          <a:srcRect t="20723" b="27550"/>
          <a:stretch>
            <a:fillRect/>
          </a:stretch>
        </p:blipFill>
        <p:spPr>
          <a:xfrm>
            <a:off x="8065" y="1752120"/>
            <a:ext cx="12182349" cy="3546507"/>
          </a:xfrm>
          <a:prstGeom prst="rect">
            <a:avLst/>
          </a:prstGeom>
        </p:spPr>
      </p:pic>
    </p:spTree>
    <p:extLst>
      <p:ext uri="{BB962C8B-B14F-4D97-AF65-F5344CB8AC3E}">
        <p14:creationId xmlns:p14="http://schemas.microsoft.com/office/powerpoint/2010/main" val="24014564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25E99-BBA9-4F47-1534-90C456FABB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8ED12D-2D94-D3A6-5118-70E4224409DC}"/>
              </a:ext>
            </a:extLst>
          </p:cNvPr>
          <p:cNvSpPr>
            <a:spLocks noGrp="1"/>
          </p:cNvSpPr>
          <p:nvPr>
            <p:ph type="title"/>
          </p:nvPr>
        </p:nvSpPr>
        <p:spPr>
          <a:xfrm>
            <a:off x="386466" y="101066"/>
            <a:ext cx="5539339" cy="890588"/>
          </a:xfrm>
        </p:spPr>
        <p:txBody>
          <a:bodyPr/>
          <a:lstStyle/>
          <a:p>
            <a:pPr algn="ctr"/>
            <a:r>
              <a:rPr lang="en-US" b="1" dirty="0"/>
              <a:t>HHS Request for Information on AI</a:t>
            </a:r>
            <a:br>
              <a:rPr lang="en-US" b="1" dirty="0"/>
            </a:br>
            <a:endParaRPr lang="en-US" b="1" dirty="0"/>
          </a:p>
        </p:txBody>
      </p:sp>
      <p:grpSp>
        <p:nvGrpSpPr>
          <p:cNvPr id="9" name="Group 8" descr="Screenshot of HHS website article titled &quot;HHS Announces Request for Information to Harness Artificial Intelligence to Deflate Health Care Costs and Make America Healthy Again&quot;">
            <a:extLst>
              <a:ext uri="{FF2B5EF4-FFF2-40B4-BE49-F238E27FC236}">
                <a16:creationId xmlns:a16="http://schemas.microsoft.com/office/drawing/2014/main" id="{F3502FBB-E84C-147F-FC22-A1FB62D4E505}"/>
              </a:ext>
            </a:extLst>
          </p:cNvPr>
          <p:cNvGrpSpPr/>
          <p:nvPr/>
        </p:nvGrpSpPr>
        <p:grpSpPr>
          <a:xfrm>
            <a:off x="386465" y="554233"/>
            <a:ext cx="5539339" cy="5871411"/>
            <a:chOff x="783164" y="1252538"/>
            <a:chExt cx="4744411" cy="4920723"/>
          </a:xfrm>
        </p:grpSpPr>
        <p:pic>
          <p:nvPicPr>
            <p:cNvPr id="4" name="Picture 3">
              <a:extLst>
                <a:ext uri="{FF2B5EF4-FFF2-40B4-BE49-F238E27FC236}">
                  <a16:creationId xmlns:a16="http://schemas.microsoft.com/office/drawing/2014/main" id="{AF9C1AC8-BEA6-8394-7FAA-37379055D01E}"/>
                </a:ext>
              </a:extLst>
            </p:cNvPr>
            <p:cNvPicPr>
              <a:picLocks noChangeAspect="1"/>
            </p:cNvPicPr>
            <p:nvPr/>
          </p:nvPicPr>
          <p:blipFill>
            <a:blip r:embed="rId2">
              <a:extLst>
                <a:ext uri="{BEBA8EAE-BF5A-486C-A8C5-ECC9F3942E4B}">
                  <a14:imgProps xmlns:a14="http://schemas.microsoft.com/office/drawing/2010/main">
                    <a14:imgLayer r:embed="rId3">
                      <a14:imgEffect>
                        <a14:saturation sat="200000"/>
                      </a14:imgEffect>
                    </a14:imgLayer>
                  </a14:imgProps>
                </a:ext>
              </a:extLst>
            </a:blip>
            <a:srcRect b="84462"/>
            <a:stretch>
              <a:fillRect/>
            </a:stretch>
          </p:blipFill>
          <p:spPr>
            <a:xfrm>
              <a:off x="783164" y="1252538"/>
              <a:ext cx="4744411" cy="734896"/>
            </a:xfrm>
            <a:prstGeom prst="rect">
              <a:avLst/>
            </a:prstGeom>
            <a:solidFill>
              <a:srgbClr val="FFFFFF"/>
            </a:solidFill>
          </p:spPr>
        </p:pic>
        <p:pic>
          <p:nvPicPr>
            <p:cNvPr id="7" name="Picture 6">
              <a:extLst>
                <a:ext uri="{FF2B5EF4-FFF2-40B4-BE49-F238E27FC236}">
                  <a16:creationId xmlns:a16="http://schemas.microsoft.com/office/drawing/2014/main" id="{A01ED980-D7F6-B0BC-E5C7-231AEAFC64A0}"/>
                </a:ext>
              </a:extLst>
            </p:cNvPr>
            <p:cNvPicPr>
              <a:picLocks noChangeAspect="1"/>
            </p:cNvPicPr>
            <p:nvPr/>
          </p:nvPicPr>
          <p:blipFill>
            <a:blip r:embed="rId4"/>
            <a:stretch>
              <a:fillRect/>
            </a:stretch>
          </p:blipFill>
          <p:spPr>
            <a:xfrm>
              <a:off x="783164" y="1916247"/>
              <a:ext cx="4744410" cy="4257014"/>
            </a:xfrm>
            <a:prstGeom prst="rect">
              <a:avLst/>
            </a:prstGeom>
          </p:spPr>
        </p:pic>
      </p:grpSp>
      <p:sp>
        <p:nvSpPr>
          <p:cNvPr id="10" name="Rectangle 9" descr="Scales of justice with solid fill">
            <a:extLst>
              <a:ext uri="{FF2B5EF4-FFF2-40B4-BE49-F238E27FC236}">
                <a16:creationId xmlns:a16="http://schemas.microsoft.com/office/drawing/2014/main" id="{4F8F0867-802A-036E-EB48-ADFAEE526D47}"/>
              </a:ext>
            </a:extLst>
          </p:cNvPr>
          <p:cNvSpPr/>
          <p:nvPr/>
        </p:nvSpPr>
        <p:spPr>
          <a:xfrm>
            <a:off x="6905058" y="1085052"/>
            <a:ext cx="1451422" cy="1451422"/>
          </a:xfrm>
          <a:prstGeom prst="rect">
            <a:avLst/>
          </a:prstGeom>
          <a:blipFill>
            <a:blip>
              <a:extLst>
                <a:ext uri="{96DAC541-7B7A-43D3-8B79-37D633B846F1}">
                  <asvg:svgBlip xmlns:asvg="http://schemas.microsoft.com/office/drawing/2016/SVG/main" r:embed="rId5"/>
                </a:ext>
              </a:extLst>
            </a:blip>
            <a:srcRect/>
            <a:stretch>
              <a:fillRect/>
            </a:stretch>
          </a:blipFill>
          <a:ln>
            <a:noFill/>
          </a:ln>
        </p:spPr>
        <p:style>
          <a:lnRef idx="2">
            <a:scrgbClr r="0" g="0" b="0"/>
          </a:lnRef>
          <a:fillRef idx="1">
            <a:scrgbClr r="0" g="0" b="0"/>
          </a:fillRef>
          <a:effectRef idx="0">
            <a:schemeClr val="accent2">
              <a:hueOff val="0"/>
              <a:satOff val="0"/>
              <a:lumOff val="0"/>
              <a:alphaOff val="0"/>
            </a:schemeClr>
          </a:effectRef>
          <a:fontRef idx="minor">
            <a:schemeClr val="lt1"/>
          </a:fontRef>
        </p:style>
        <p:txBody>
          <a:bodyPr/>
          <a:lstStyle/>
          <a:p>
            <a:endParaRPr lang="en-US" sz="1799">
              <a:solidFill>
                <a:srgbClr val="FFFFFF"/>
              </a:solidFill>
              <a:latin typeface="Arial" panose="020B0604020202020204"/>
            </a:endParaRPr>
          </a:p>
        </p:txBody>
      </p:sp>
      <p:sp>
        <p:nvSpPr>
          <p:cNvPr id="11" name="Rectangle 10" descr="Money">
            <a:extLst>
              <a:ext uri="{FF2B5EF4-FFF2-40B4-BE49-F238E27FC236}">
                <a16:creationId xmlns:a16="http://schemas.microsoft.com/office/drawing/2014/main" id="{D180D869-9826-96E3-C07E-647EAD1D7BBF}"/>
              </a:ext>
            </a:extLst>
          </p:cNvPr>
          <p:cNvSpPr/>
          <p:nvPr/>
        </p:nvSpPr>
        <p:spPr>
          <a:xfrm>
            <a:off x="6905058" y="2658349"/>
            <a:ext cx="1451422" cy="1451422"/>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txBody>
          <a:bodyPr/>
          <a:lstStyle/>
          <a:p>
            <a:endParaRPr lang="en-US" sz="1799">
              <a:solidFill>
                <a:srgbClr val="FFFFFF"/>
              </a:solidFill>
              <a:latin typeface="Arial" panose="020B0604020202020204"/>
            </a:endParaRPr>
          </a:p>
        </p:txBody>
      </p:sp>
      <p:sp>
        <p:nvSpPr>
          <p:cNvPr id="12" name="Rectangle 11" descr="Microscope">
            <a:extLst>
              <a:ext uri="{FF2B5EF4-FFF2-40B4-BE49-F238E27FC236}">
                <a16:creationId xmlns:a16="http://schemas.microsoft.com/office/drawing/2014/main" id="{0244463F-F8EA-2D1F-5CAE-9A85B710A7C7}"/>
              </a:ext>
            </a:extLst>
          </p:cNvPr>
          <p:cNvSpPr/>
          <p:nvPr/>
        </p:nvSpPr>
        <p:spPr>
          <a:xfrm>
            <a:off x="6905058" y="4231646"/>
            <a:ext cx="1451422" cy="1451422"/>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p:spPr>
        <p:style>
          <a:lnRef idx="2">
            <a:scrgbClr r="0" g="0" b="0"/>
          </a:lnRef>
          <a:fillRef idx="1">
            <a:scrgbClr r="0" g="0" b="0"/>
          </a:fillRef>
          <a:effectRef idx="0">
            <a:schemeClr val="accent4">
              <a:hueOff val="0"/>
              <a:satOff val="0"/>
              <a:lumOff val="0"/>
              <a:alphaOff val="0"/>
            </a:schemeClr>
          </a:effectRef>
          <a:fontRef idx="minor">
            <a:schemeClr val="lt1"/>
          </a:fontRef>
        </p:style>
        <p:txBody>
          <a:bodyPr/>
          <a:lstStyle/>
          <a:p>
            <a:endParaRPr lang="en-US" sz="1799">
              <a:solidFill>
                <a:srgbClr val="FFFFFF"/>
              </a:solidFill>
              <a:latin typeface="Arial" panose="020B0604020202020204"/>
            </a:endParaRPr>
          </a:p>
        </p:txBody>
      </p:sp>
      <p:sp>
        <p:nvSpPr>
          <p:cNvPr id="13" name="TextBox 12">
            <a:extLst>
              <a:ext uri="{FF2B5EF4-FFF2-40B4-BE49-F238E27FC236}">
                <a16:creationId xmlns:a16="http://schemas.microsoft.com/office/drawing/2014/main" id="{C7A1AF42-9369-A51D-B76B-5B391F53B25E}"/>
              </a:ext>
            </a:extLst>
          </p:cNvPr>
          <p:cNvSpPr txBox="1"/>
          <p:nvPr/>
        </p:nvSpPr>
        <p:spPr bwMode="gray">
          <a:xfrm>
            <a:off x="8611589" y="1569800"/>
            <a:ext cx="1790234" cy="481927"/>
          </a:xfrm>
          <a:prstGeom prst="rect">
            <a:avLst/>
          </a:prstGeom>
        </p:spPr>
        <p:txBody>
          <a:bodyPr wrap="none" lIns="45708" tIns="45708" rIns="45708" bIns="45708" rtlCol="0">
            <a:noAutofit/>
          </a:bodyPr>
          <a:lstStyle/>
          <a:p>
            <a:pPr>
              <a:lnSpc>
                <a:spcPct val="90000"/>
              </a:lnSpc>
              <a:spcBef>
                <a:spcPts val="1000"/>
              </a:spcBef>
            </a:pPr>
            <a:r>
              <a:rPr lang="en-US" sz="2799">
                <a:solidFill>
                  <a:srgbClr val="000000"/>
                </a:solidFill>
                <a:latin typeface="Arial" panose="020B0604020202020204"/>
              </a:rPr>
              <a:t>Regulation</a:t>
            </a:r>
          </a:p>
        </p:txBody>
      </p:sp>
      <p:sp>
        <p:nvSpPr>
          <p:cNvPr id="14" name="TextBox 13">
            <a:extLst>
              <a:ext uri="{FF2B5EF4-FFF2-40B4-BE49-F238E27FC236}">
                <a16:creationId xmlns:a16="http://schemas.microsoft.com/office/drawing/2014/main" id="{B6B815D3-2274-A831-CBF5-3E72AD256F06}"/>
              </a:ext>
            </a:extLst>
          </p:cNvPr>
          <p:cNvSpPr txBox="1"/>
          <p:nvPr/>
        </p:nvSpPr>
        <p:spPr bwMode="gray">
          <a:xfrm>
            <a:off x="8684696" y="3264155"/>
            <a:ext cx="1790234" cy="481927"/>
          </a:xfrm>
          <a:prstGeom prst="rect">
            <a:avLst/>
          </a:prstGeom>
        </p:spPr>
        <p:txBody>
          <a:bodyPr wrap="none" lIns="45708" tIns="45708" rIns="45708" bIns="45708" rtlCol="0">
            <a:noAutofit/>
          </a:bodyPr>
          <a:lstStyle/>
          <a:p>
            <a:pPr>
              <a:lnSpc>
                <a:spcPct val="90000"/>
              </a:lnSpc>
              <a:spcBef>
                <a:spcPts val="1000"/>
              </a:spcBef>
            </a:pPr>
            <a:r>
              <a:rPr lang="en-US" sz="2799">
                <a:solidFill>
                  <a:srgbClr val="000000"/>
                </a:solidFill>
                <a:latin typeface="Arial" panose="020B0604020202020204"/>
              </a:rPr>
              <a:t>Reimbursement</a:t>
            </a:r>
          </a:p>
        </p:txBody>
      </p:sp>
      <p:sp>
        <p:nvSpPr>
          <p:cNvPr id="15" name="TextBox 14">
            <a:extLst>
              <a:ext uri="{FF2B5EF4-FFF2-40B4-BE49-F238E27FC236}">
                <a16:creationId xmlns:a16="http://schemas.microsoft.com/office/drawing/2014/main" id="{D34418B5-82CB-FF5A-8876-F6D4A30CB526}"/>
              </a:ext>
            </a:extLst>
          </p:cNvPr>
          <p:cNvSpPr txBox="1"/>
          <p:nvPr/>
        </p:nvSpPr>
        <p:spPr bwMode="gray">
          <a:xfrm>
            <a:off x="8684696" y="4555358"/>
            <a:ext cx="1790234" cy="481927"/>
          </a:xfrm>
          <a:prstGeom prst="rect">
            <a:avLst/>
          </a:prstGeom>
        </p:spPr>
        <p:txBody>
          <a:bodyPr wrap="none" lIns="45708" tIns="45708" rIns="45708" bIns="45708" rtlCol="0">
            <a:noAutofit/>
          </a:bodyPr>
          <a:lstStyle/>
          <a:p>
            <a:pPr>
              <a:lnSpc>
                <a:spcPct val="90000"/>
              </a:lnSpc>
              <a:spcBef>
                <a:spcPts val="1000"/>
              </a:spcBef>
            </a:pPr>
            <a:r>
              <a:rPr lang="en-US" sz="2799">
                <a:solidFill>
                  <a:srgbClr val="000000"/>
                </a:solidFill>
                <a:latin typeface="Arial" panose="020B0604020202020204"/>
              </a:rPr>
              <a:t>Research &amp;</a:t>
            </a:r>
          </a:p>
          <a:p>
            <a:pPr>
              <a:lnSpc>
                <a:spcPct val="90000"/>
              </a:lnSpc>
              <a:spcBef>
                <a:spcPts val="1000"/>
              </a:spcBef>
            </a:pPr>
            <a:r>
              <a:rPr lang="en-US" sz="2799">
                <a:solidFill>
                  <a:srgbClr val="000000"/>
                </a:solidFill>
                <a:latin typeface="Arial" panose="020B0604020202020204"/>
              </a:rPr>
              <a:t>Development</a:t>
            </a:r>
          </a:p>
        </p:txBody>
      </p:sp>
    </p:spTree>
    <p:extLst>
      <p:ext uri="{BB962C8B-B14F-4D97-AF65-F5344CB8AC3E}">
        <p14:creationId xmlns:p14="http://schemas.microsoft.com/office/powerpoint/2010/main" val="1884336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811A7-C736-1641-0C51-264B2FF9C2BA}"/>
              </a:ext>
            </a:extLst>
          </p:cNvPr>
          <p:cNvSpPr>
            <a:spLocks noGrp="1"/>
          </p:cNvSpPr>
          <p:nvPr>
            <p:ph type="title"/>
          </p:nvPr>
        </p:nvSpPr>
        <p:spPr>
          <a:xfrm>
            <a:off x="458788" y="206944"/>
            <a:ext cx="11282438" cy="890588"/>
          </a:xfrm>
        </p:spPr>
        <p:txBody>
          <a:bodyPr/>
          <a:lstStyle/>
          <a:p>
            <a:r>
              <a:rPr lang="en-US" dirty="0"/>
              <a:t>Future of Health IT + Cybersecurity Considerations</a:t>
            </a:r>
          </a:p>
        </p:txBody>
      </p:sp>
      <p:sp>
        <p:nvSpPr>
          <p:cNvPr id="13" name="Content Placeholder 12">
            <a:extLst>
              <a:ext uri="{FF2B5EF4-FFF2-40B4-BE49-F238E27FC236}">
                <a16:creationId xmlns:a16="http://schemas.microsoft.com/office/drawing/2014/main" id="{0A5C9397-0BC9-F960-E1F6-F23A3AE7A1F5}"/>
              </a:ext>
            </a:extLst>
          </p:cNvPr>
          <p:cNvSpPr>
            <a:spLocks noGrp="1"/>
          </p:cNvSpPr>
          <p:nvPr>
            <p:ph sz="quarter" idx="10"/>
          </p:nvPr>
        </p:nvSpPr>
        <p:spPr>
          <a:xfrm>
            <a:off x="458789" y="959644"/>
            <a:ext cx="11274425" cy="4938712"/>
          </a:xfrm>
        </p:spPr>
        <p:txBody>
          <a:bodyPr/>
          <a:lstStyle/>
          <a:p>
            <a:r>
              <a:rPr lang="en-US" sz="2200" dirty="0"/>
              <a:t>More connectivity</a:t>
            </a:r>
          </a:p>
          <a:p>
            <a:r>
              <a:rPr lang="en-US" sz="2200" dirty="0"/>
              <a:t>More volume (data and transactions)</a:t>
            </a:r>
          </a:p>
          <a:p>
            <a:r>
              <a:rPr lang="en-US" sz="2200" dirty="0"/>
              <a:t>More technology diversity</a:t>
            </a:r>
          </a:p>
          <a:p>
            <a:r>
              <a:rPr lang="en-US" sz="2200" dirty="0"/>
              <a:t>More attack surface(s)</a:t>
            </a:r>
          </a:p>
          <a:p>
            <a:pPr lvl="1"/>
            <a:r>
              <a:rPr lang="en-US" sz="2100" dirty="0"/>
              <a:t>Chatbot/agent manipulation</a:t>
            </a:r>
          </a:p>
          <a:p>
            <a:r>
              <a:rPr lang="en-US" sz="2200" dirty="0"/>
              <a:t>More user types/diversity</a:t>
            </a:r>
          </a:p>
          <a:p>
            <a:r>
              <a:rPr lang="en-US" sz="2200" dirty="0"/>
              <a:t>More vulnerability identification – but also faster remediation?</a:t>
            </a:r>
          </a:p>
          <a:p>
            <a:r>
              <a:rPr lang="en-US" sz="2200" dirty="0"/>
              <a:t>Ever increasing importance of data provenance and data integrity</a:t>
            </a:r>
          </a:p>
          <a:p>
            <a:endParaRPr lang="en-US" sz="2200" dirty="0"/>
          </a:p>
          <a:p>
            <a:r>
              <a:rPr lang="en-US" sz="2200" dirty="0"/>
              <a:t>More post-quantum cryptography </a:t>
            </a:r>
          </a:p>
          <a:p>
            <a:endParaRPr lang="en-US" dirty="0"/>
          </a:p>
        </p:txBody>
      </p:sp>
    </p:spTree>
    <p:extLst>
      <p:ext uri="{BB962C8B-B14F-4D97-AF65-F5344CB8AC3E}">
        <p14:creationId xmlns:p14="http://schemas.microsoft.com/office/powerpoint/2010/main" val="32896393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33358D4-3AF2-0B65-E4DF-3BB951A8AD60}"/>
              </a:ext>
            </a:extLst>
          </p:cNvPr>
          <p:cNvSpPr>
            <a:spLocks noGrp="1"/>
          </p:cNvSpPr>
          <p:nvPr>
            <p:ph sz="quarter" idx="12"/>
          </p:nvPr>
        </p:nvSpPr>
        <p:spPr/>
        <p:txBody>
          <a:bodyPr/>
          <a:lstStyle/>
          <a:p>
            <a:r>
              <a:rPr lang="en-US" sz="4000" dirty="0"/>
              <a:t>THANKS!</a:t>
            </a:r>
          </a:p>
        </p:txBody>
      </p:sp>
    </p:spTree>
    <p:extLst>
      <p:ext uri="{BB962C8B-B14F-4D97-AF65-F5344CB8AC3E}">
        <p14:creationId xmlns:p14="http://schemas.microsoft.com/office/powerpoint/2010/main" val="36460673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155" y="107074"/>
            <a:ext cx="11988800" cy="1470025"/>
          </a:xfrm>
        </p:spPr>
        <p:txBody>
          <a:bodyPr>
            <a:normAutofit fontScale="90000"/>
          </a:bodyPr>
          <a:lstStyle/>
          <a:p>
            <a:r>
              <a:rPr lang="en-US"/>
              <a:t>AI Metrology: Ensuring the Reliability of Artificial Intelligence</a:t>
            </a:r>
          </a:p>
        </p:txBody>
      </p:sp>
      <p:sp>
        <p:nvSpPr>
          <p:cNvPr id="5" name="Slide Number Placeholder 4"/>
          <p:cNvSpPr>
            <a:spLocks noGrp="1"/>
          </p:cNvSpPr>
          <p:nvPr>
            <p:ph type="sldNum" sz="quarter" idx="12"/>
          </p:nvPr>
        </p:nvSpPr>
        <p:spPr/>
        <p:txBody>
          <a:bodyPr/>
          <a:lstStyle/>
          <a:p>
            <a:pPr defTabSz="609585"/>
            <a:fld id="{29AB1D92-2ADB-9E4C-A96B-B84F7DA8EA28}" type="slidenum">
              <a:rPr lang="en-US">
                <a:solidFill>
                  <a:prstClr val="white"/>
                </a:solidFill>
                <a:latin typeface="Calibri" panose="020F0502020204030204"/>
              </a:rPr>
              <a:pPr defTabSz="609585"/>
              <a:t>26</a:t>
            </a:fld>
            <a:endParaRPr lang="en-US">
              <a:solidFill>
                <a:prstClr val="white"/>
              </a:solidFill>
              <a:latin typeface="Calibri" panose="020F0502020204030204"/>
            </a:endParaRPr>
          </a:p>
        </p:txBody>
      </p:sp>
      <p:pic>
        <p:nvPicPr>
          <p:cNvPr id="7" name="Picture 6">
            <a:extLst>
              <a:ext uri="{FF2B5EF4-FFF2-40B4-BE49-F238E27FC236}">
                <a16:creationId xmlns:a16="http://schemas.microsoft.com/office/drawing/2014/main" id="{8FD6F735-5784-4D49-8ED7-E668EE7F16F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506084" y="1750667"/>
            <a:ext cx="2820323" cy="1678333"/>
          </a:xfrm>
          <a:prstGeom prst="rect">
            <a:avLst/>
          </a:prstGeom>
        </p:spPr>
      </p:pic>
      <p:sp>
        <p:nvSpPr>
          <p:cNvPr id="8" name="Rectangle 7">
            <a:extLst>
              <a:ext uri="{FF2B5EF4-FFF2-40B4-BE49-F238E27FC236}">
                <a16:creationId xmlns:a16="http://schemas.microsoft.com/office/drawing/2014/main" id="{1C384800-F625-8F43-B2A3-0A334A6FE11B}"/>
              </a:ext>
            </a:extLst>
          </p:cNvPr>
          <p:cNvSpPr/>
          <p:nvPr/>
        </p:nvSpPr>
        <p:spPr>
          <a:xfrm>
            <a:off x="1941636" y="6408637"/>
            <a:ext cx="1572866" cy="230832"/>
          </a:xfrm>
          <a:prstGeom prst="rect">
            <a:avLst/>
          </a:prstGeom>
        </p:spPr>
        <p:txBody>
          <a:bodyPr wrap="none">
            <a:spAutoFit/>
          </a:bodyPr>
          <a:lstStyle/>
          <a:p>
            <a:pPr defTabSz="609585"/>
            <a:r>
              <a:rPr lang="en-US" sz="900" i="1">
                <a:solidFill>
                  <a:prstClr val="white"/>
                </a:solidFill>
                <a:latin typeface="Calibri" panose="020F0502020204030204" pitchFamily="34" charset="0"/>
              </a:rPr>
              <a:t>Art courtesy: </a:t>
            </a:r>
            <a:r>
              <a:rPr lang="en-US" sz="900" i="1" err="1">
                <a:solidFill>
                  <a:prstClr val="white"/>
                </a:solidFill>
                <a:latin typeface="Calibri" panose="020F0502020204030204" pitchFamily="34" charset="0"/>
              </a:rPr>
              <a:t>N.Hanacek</a:t>
            </a:r>
            <a:r>
              <a:rPr lang="en-US" sz="900" i="1">
                <a:solidFill>
                  <a:prstClr val="white"/>
                </a:solidFill>
                <a:latin typeface="Calibri" panose="020F0502020204030204" pitchFamily="34" charset="0"/>
              </a:rPr>
              <a:t>/NIST</a:t>
            </a:r>
            <a:endParaRPr lang="en-US" sz="900" i="1">
              <a:solidFill>
                <a:prstClr val="white"/>
              </a:solidFill>
              <a:latin typeface="Calibri" panose="020F0502020204030204"/>
            </a:endParaRPr>
          </a:p>
        </p:txBody>
      </p:sp>
      <p:sp>
        <p:nvSpPr>
          <p:cNvPr id="9" name="Subtitle 2">
            <a:extLst>
              <a:ext uri="{FF2B5EF4-FFF2-40B4-BE49-F238E27FC236}">
                <a16:creationId xmlns:a16="http://schemas.microsoft.com/office/drawing/2014/main" id="{16BEB85B-8294-9547-8A0F-B0A88F27164A}"/>
              </a:ext>
            </a:extLst>
          </p:cNvPr>
          <p:cNvSpPr>
            <a:spLocks noGrp="1"/>
          </p:cNvSpPr>
          <p:nvPr>
            <p:ph type="subTitle" idx="1"/>
          </p:nvPr>
        </p:nvSpPr>
        <p:spPr/>
        <p:txBody>
          <a:bodyPr>
            <a:noAutofit/>
          </a:bodyPr>
          <a:lstStyle/>
          <a:p>
            <a:r>
              <a:rPr lang="en-US" sz="2800" dirty="0">
                <a:solidFill>
                  <a:srgbClr val="FFFFFF"/>
                </a:solidFill>
              </a:rPr>
              <a:t>Ram D. Sriram, Ph.D.</a:t>
            </a:r>
          </a:p>
          <a:p>
            <a:r>
              <a:rPr lang="en-US" sz="2800" dirty="0">
                <a:solidFill>
                  <a:srgbClr val="FFFFFF"/>
                </a:solidFill>
              </a:rPr>
              <a:t>Senior Scientific Advisor</a:t>
            </a:r>
          </a:p>
          <a:p>
            <a:r>
              <a:rPr lang="en-US" sz="2800" dirty="0">
                <a:solidFill>
                  <a:srgbClr val="FFFFFF"/>
                </a:solidFill>
              </a:rPr>
              <a:t>Information Technology Laboratory (ITL)</a:t>
            </a:r>
          </a:p>
          <a:p>
            <a:r>
              <a:rPr lang="en-US" sz="2800" dirty="0">
                <a:solidFill>
                  <a:srgbClr val="FFFFFF"/>
                </a:solidFill>
              </a:rPr>
              <a:t>National Institute of Standards and Technology (NIST)</a:t>
            </a:r>
          </a:p>
          <a:p>
            <a:r>
              <a:rPr lang="en-US" sz="2800" dirty="0">
                <a:solidFill>
                  <a:srgbClr val="FFFFFF"/>
                </a:solidFill>
              </a:rPr>
              <a:t>URL: </a:t>
            </a:r>
            <a:r>
              <a:rPr lang="en-US" sz="2800" u="sng" dirty="0">
                <a:hlinkClick r:id="rId4">
                  <a:extLst>
                    <a:ext uri="{A12FA001-AC4F-418D-AE19-62706E023703}">
                      <ahyp:hlinkClr xmlns:ahyp="http://schemas.microsoft.com/office/drawing/2018/hyperlinkcolor" val="tx"/>
                    </a:ext>
                  </a:extLst>
                </a:hlinkClick>
              </a:rPr>
              <a:t>http://www.nist.gov/itl/ssd/</a:t>
            </a:r>
            <a:r>
              <a:rPr lang="en-US" sz="2800" u="sng" dirty="0"/>
              <a:t>, </a:t>
            </a:r>
            <a:r>
              <a:rPr lang="en-US" sz="2800" dirty="0" err="1">
                <a:solidFill>
                  <a:srgbClr val="FFFFFF"/>
                </a:solidFill>
              </a:rPr>
              <a:t>sriram@nist.gov</a:t>
            </a:r>
            <a:endParaRPr lang="en-US" sz="2800" dirty="0">
              <a:solidFill>
                <a:srgbClr val="FFFFFF"/>
              </a:solidFill>
            </a:endParaRPr>
          </a:p>
          <a:p>
            <a:r>
              <a:rPr lang="en-US" sz="2800" dirty="0">
                <a:solidFill>
                  <a:srgbClr val="FFFFFF"/>
                </a:solidFill>
              </a:rPr>
              <a:t>2026-09-03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28087-284E-AB4E-A484-7DE3ED785D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C1274F-8011-2766-B1FA-D3DEC1912995}"/>
              </a:ext>
            </a:extLst>
          </p:cNvPr>
          <p:cNvSpPr>
            <a:spLocks noGrp="1"/>
          </p:cNvSpPr>
          <p:nvPr>
            <p:ph type="title"/>
          </p:nvPr>
        </p:nvSpPr>
        <p:spPr/>
        <p:txBody>
          <a:bodyPr/>
          <a:lstStyle/>
          <a:p>
            <a:r>
              <a:rPr lang="en-US"/>
              <a:t>Outline</a:t>
            </a:r>
          </a:p>
        </p:txBody>
      </p:sp>
      <p:sp>
        <p:nvSpPr>
          <p:cNvPr id="3" name="Content Placeholder 2">
            <a:extLst>
              <a:ext uri="{FF2B5EF4-FFF2-40B4-BE49-F238E27FC236}">
                <a16:creationId xmlns:a16="http://schemas.microsoft.com/office/drawing/2014/main" id="{35A4D916-3F9F-A5C8-2EC2-B77055DCABBB}"/>
              </a:ext>
            </a:extLst>
          </p:cNvPr>
          <p:cNvSpPr>
            <a:spLocks noGrp="1"/>
          </p:cNvSpPr>
          <p:nvPr>
            <p:ph idx="1"/>
          </p:nvPr>
        </p:nvSpPr>
        <p:spPr>
          <a:xfrm>
            <a:off x="171891" y="1691220"/>
            <a:ext cx="12020108" cy="4870889"/>
          </a:xfrm>
        </p:spPr>
        <p:txBody>
          <a:bodyPr>
            <a:normAutofit/>
          </a:bodyPr>
          <a:lstStyle/>
          <a:p>
            <a:r>
              <a:rPr lang="en-US" sz="4267" dirty="0"/>
              <a:t>  AI Evolution</a:t>
            </a:r>
          </a:p>
          <a:p>
            <a:r>
              <a:rPr lang="en-US" sz="4267" dirty="0"/>
              <a:t>  Metrology for AI: Brief Introduction</a:t>
            </a:r>
          </a:p>
          <a:p>
            <a:r>
              <a:rPr lang="en-US" sz="3867" dirty="0"/>
              <a:t>  Characterizing  Uncertainty in Deep Learning   Models</a:t>
            </a:r>
          </a:p>
          <a:p>
            <a:pPr marL="457189" indent="-457189"/>
            <a:r>
              <a:rPr lang="en-US" sz="4267" dirty="0"/>
              <a:t>Identifying Metrics for Healthcare Chatbots</a:t>
            </a:r>
          </a:p>
          <a:p>
            <a:pPr marL="457189" indent="-457189"/>
            <a:r>
              <a:rPr lang="en-US" sz="4267" dirty="0"/>
              <a:t>Evaluating LLMs for Clinical Decision Support</a:t>
            </a:r>
          </a:p>
          <a:p>
            <a:pPr marL="457189" indent="-457189"/>
            <a:r>
              <a:rPr lang="en-US" sz="4267" dirty="0"/>
              <a:t>Summary</a:t>
            </a:r>
          </a:p>
        </p:txBody>
      </p:sp>
      <p:sp>
        <p:nvSpPr>
          <p:cNvPr id="4" name="Slide Number Placeholder 3">
            <a:extLst>
              <a:ext uri="{FF2B5EF4-FFF2-40B4-BE49-F238E27FC236}">
                <a16:creationId xmlns:a16="http://schemas.microsoft.com/office/drawing/2014/main" id="{3085F316-13B5-8F1A-A105-40BA7A0D90DD}"/>
              </a:ext>
            </a:extLst>
          </p:cNvPr>
          <p:cNvSpPr>
            <a:spLocks noGrp="1"/>
          </p:cNvSpPr>
          <p:nvPr>
            <p:ph type="sldNum" sz="quarter" idx="12"/>
          </p:nvPr>
        </p:nvSpPr>
        <p:spPr/>
        <p:txBody>
          <a:bodyPr/>
          <a:lstStyle/>
          <a:p>
            <a:pPr defTabSz="609585"/>
            <a:fld id="{29AB1D92-2ADB-9E4C-A96B-B84F7DA8EA28}" type="slidenum">
              <a:rPr lang="en-US">
                <a:solidFill>
                  <a:prstClr val="white"/>
                </a:solidFill>
                <a:latin typeface="Calibri" panose="020F0502020204030204"/>
              </a:rPr>
              <a:pPr defTabSz="609585"/>
              <a:t>27</a:t>
            </a:fld>
            <a:endParaRPr lang="en-US">
              <a:solidFill>
                <a:prstClr val="white"/>
              </a:solidFill>
              <a:latin typeface="Calibri" panose="020F0502020204030204"/>
            </a:endParaRPr>
          </a:p>
        </p:txBody>
      </p:sp>
    </p:spTree>
    <p:extLst>
      <p:ext uri="{BB962C8B-B14F-4D97-AF65-F5344CB8AC3E}">
        <p14:creationId xmlns:p14="http://schemas.microsoft.com/office/powerpoint/2010/main" val="24887019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9528" y="0"/>
            <a:ext cx="12162472" cy="6858000"/>
          </a:xfrm>
          <a:prstGeom prst="rect">
            <a:avLst/>
          </a:prstGeom>
        </p:spPr>
      </p:pic>
      <p:pic>
        <p:nvPicPr>
          <p:cNvPr id="3" name="Picture 2">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9529" y="1900251"/>
            <a:ext cx="4255311" cy="3610544"/>
          </a:xfrm>
          <a:prstGeom prst="rect">
            <a:avLst/>
          </a:prstGeom>
        </p:spPr>
      </p:pic>
      <p:pic>
        <p:nvPicPr>
          <p:cNvPr id="4" name="Picture 3">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249159" y="1995599"/>
            <a:ext cx="3870904" cy="3284383"/>
          </a:xfrm>
          <a:prstGeom prst="rect">
            <a:avLst/>
          </a:prstGeom>
        </p:spPr>
      </p:pic>
      <p:pic>
        <p:nvPicPr>
          <p:cNvPr id="5" name="Picture 4">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120063" y="2025301"/>
            <a:ext cx="3835899" cy="3254681"/>
          </a:xfrm>
          <a:prstGeom prst="rect">
            <a:avLst/>
          </a:prstGeom>
        </p:spPr>
      </p:pic>
      <p:pic>
        <p:nvPicPr>
          <p:cNvPr id="6" name="Picture 5">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421295" y="2025300"/>
            <a:ext cx="533400" cy="533400"/>
          </a:xfrm>
          <a:prstGeom prst="rect">
            <a:avLst/>
          </a:prstGeom>
        </p:spPr>
      </p:pic>
      <p:sp>
        <p:nvSpPr>
          <p:cNvPr id="7" name="TextBox 6"/>
          <p:cNvSpPr txBox="1"/>
          <p:nvPr/>
        </p:nvSpPr>
        <p:spPr>
          <a:xfrm>
            <a:off x="263238" y="3063134"/>
            <a:ext cx="3080385" cy="369332"/>
          </a:xfrm>
          <a:prstGeom prst="rect">
            <a:avLst/>
          </a:prstGeom>
          <a:noFill/>
        </p:spPr>
        <p:txBody>
          <a:bodyPr wrap="square" lIns="0" tIns="0" rIns="0" bIns="0" anchor="t">
            <a:spAutoFit/>
          </a:bodyPr>
          <a:lstStyle/>
          <a:p>
            <a:pPr defTabSz="609585"/>
            <a:r>
              <a:rPr sz="2400" dirty="0">
                <a:solidFill>
                  <a:srgbClr val="38BDF8"/>
                </a:solidFill>
                <a:latin typeface="Space Grotesk SemiBold"/>
              </a:rPr>
              <a:t>Multiple Intelligences</a:t>
            </a:r>
          </a:p>
        </p:txBody>
      </p:sp>
      <p:sp>
        <p:nvSpPr>
          <p:cNvPr id="8" name="TextBox 7"/>
          <p:cNvSpPr txBox="1"/>
          <p:nvPr/>
        </p:nvSpPr>
        <p:spPr>
          <a:xfrm>
            <a:off x="263237" y="3723978"/>
            <a:ext cx="3937288" cy="1285993"/>
          </a:xfrm>
          <a:prstGeom prst="rect">
            <a:avLst/>
          </a:prstGeom>
          <a:noFill/>
        </p:spPr>
        <p:txBody>
          <a:bodyPr wrap="square" lIns="0" tIns="0" rIns="0" bIns="0" anchor="t">
            <a:spAutoFit/>
          </a:bodyPr>
          <a:lstStyle/>
          <a:p>
            <a:pPr defTabSz="609585">
              <a:lnSpc>
                <a:spcPts val="2039"/>
              </a:lnSpc>
            </a:pPr>
            <a:r>
              <a:rPr sz="2000" b="1" dirty="0">
                <a:solidFill>
                  <a:srgbClr val="CBD5E1"/>
                </a:solidFill>
                <a:latin typeface="Calibri Light" panose="020F0302020204030204"/>
              </a:rPr>
              <a:t>Howard Gardner:</a:t>
            </a:r>
            <a:r>
              <a:rPr sz="2000" dirty="0">
                <a:solidFill>
                  <a:srgbClr val="CBD5E1"/>
                </a:solidFill>
                <a:latin typeface="Calibri Light" panose="020F0302020204030204"/>
              </a:rPr>
              <a:t> Intelligence consists of 8+ independent modular faculties (e.g., Logical-Mathematical, Spatial, Interpersonal) rather than a single score.</a:t>
            </a:r>
          </a:p>
        </p:txBody>
      </p:sp>
      <p:pic>
        <p:nvPicPr>
          <p:cNvPr id="9" name="Picture 8">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4462463" y="2067223"/>
            <a:ext cx="533400" cy="533400"/>
          </a:xfrm>
          <a:prstGeom prst="rect">
            <a:avLst/>
          </a:prstGeom>
        </p:spPr>
      </p:pic>
      <p:sp>
        <p:nvSpPr>
          <p:cNvPr id="10" name="TextBox 9"/>
          <p:cNvSpPr txBox="1"/>
          <p:nvPr/>
        </p:nvSpPr>
        <p:spPr>
          <a:xfrm>
            <a:off x="4546777" y="3114449"/>
            <a:ext cx="3080385" cy="369332"/>
          </a:xfrm>
          <a:prstGeom prst="rect">
            <a:avLst/>
          </a:prstGeom>
          <a:noFill/>
        </p:spPr>
        <p:txBody>
          <a:bodyPr wrap="square" lIns="0" tIns="0" rIns="0" bIns="0" anchor="t">
            <a:spAutoFit/>
          </a:bodyPr>
          <a:lstStyle/>
          <a:p>
            <a:pPr defTabSz="609585"/>
            <a:r>
              <a:rPr sz="2400" dirty="0">
                <a:solidFill>
                  <a:srgbClr val="38BDF8"/>
                </a:solidFill>
                <a:latin typeface="Space Grotesk SemiBold"/>
              </a:rPr>
              <a:t>Triarchic Theory</a:t>
            </a:r>
          </a:p>
        </p:txBody>
      </p:sp>
      <p:sp>
        <p:nvSpPr>
          <p:cNvPr id="11" name="TextBox 10"/>
          <p:cNvSpPr txBox="1"/>
          <p:nvPr/>
        </p:nvSpPr>
        <p:spPr>
          <a:xfrm>
            <a:off x="4629150" y="3705522"/>
            <a:ext cx="3457575" cy="1542474"/>
          </a:xfrm>
          <a:prstGeom prst="rect">
            <a:avLst/>
          </a:prstGeom>
          <a:noFill/>
        </p:spPr>
        <p:txBody>
          <a:bodyPr wrap="square" lIns="0" tIns="0" rIns="0" bIns="0" anchor="t">
            <a:spAutoFit/>
          </a:bodyPr>
          <a:lstStyle/>
          <a:p>
            <a:pPr defTabSz="609585">
              <a:lnSpc>
                <a:spcPts val="2039"/>
              </a:lnSpc>
            </a:pPr>
            <a:r>
              <a:rPr sz="2000" b="1" dirty="0">
                <a:solidFill>
                  <a:srgbClr val="CBD5E1"/>
                </a:solidFill>
                <a:latin typeface="Plus Jakarta Sans"/>
              </a:rPr>
              <a:t>Robert Sternberg:</a:t>
            </a:r>
            <a:r>
              <a:rPr sz="2000" dirty="0">
                <a:solidFill>
                  <a:srgbClr val="CBD5E1"/>
                </a:solidFill>
                <a:latin typeface="Plus Jakarta Sans"/>
              </a:rPr>
              <a:t> Focuses on "successful intelligence" through three core mechanisms: Analytical, Creative (novelty), and Practical (contextual adaptation).</a:t>
            </a:r>
          </a:p>
        </p:txBody>
      </p:sp>
      <p:pic>
        <p:nvPicPr>
          <p:cNvPr id="12" name="Picture 11">
            <a:extLs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8229600" y="2171997"/>
            <a:ext cx="533400" cy="533400"/>
          </a:xfrm>
          <a:prstGeom prst="rect">
            <a:avLst/>
          </a:prstGeom>
        </p:spPr>
      </p:pic>
      <p:sp>
        <p:nvSpPr>
          <p:cNvPr id="13" name="TextBox 12"/>
          <p:cNvSpPr txBox="1"/>
          <p:nvPr/>
        </p:nvSpPr>
        <p:spPr>
          <a:xfrm>
            <a:off x="8308658" y="2940409"/>
            <a:ext cx="3080385" cy="369332"/>
          </a:xfrm>
          <a:prstGeom prst="rect">
            <a:avLst/>
          </a:prstGeom>
          <a:noFill/>
        </p:spPr>
        <p:txBody>
          <a:bodyPr wrap="square" lIns="0" tIns="0" rIns="0" bIns="0" anchor="t">
            <a:spAutoFit/>
          </a:bodyPr>
          <a:lstStyle/>
          <a:p>
            <a:pPr defTabSz="609585"/>
            <a:r>
              <a:rPr sz="2400" dirty="0">
                <a:solidFill>
                  <a:srgbClr val="38BDF8"/>
                </a:solidFill>
                <a:latin typeface="Space Grotesk SemiBold"/>
              </a:rPr>
              <a:t>CHC Taxonomy</a:t>
            </a:r>
          </a:p>
        </p:txBody>
      </p:sp>
      <p:sp>
        <p:nvSpPr>
          <p:cNvPr id="14" name="TextBox 13"/>
          <p:cNvSpPr txBox="1"/>
          <p:nvPr/>
        </p:nvSpPr>
        <p:spPr>
          <a:xfrm>
            <a:off x="8308658" y="3327516"/>
            <a:ext cx="2933700" cy="1542474"/>
          </a:xfrm>
          <a:prstGeom prst="rect">
            <a:avLst/>
          </a:prstGeom>
          <a:noFill/>
        </p:spPr>
        <p:txBody>
          <a:bodyPr wrap="square" lIns="0" tIns="0" rIns="0" bIns="0" anchor="t">
            <a:spAutoFit/>
          </a:bodyPr>
          <a:lstStyle/>
          <a:p>
            <a:pPr defTabSz="609585">
              <a:lnSpc>
                <a:spcPts val="2039"/>
              </a:lnSpc>
            </a:pPr>
            <a:r>
              <a:rPr sz="2000" b="1" dirty="0">
                <a:solidFill>
                  <a:srgbClr val="CBD5E1"/>
                </a:solidFill>
                <a:latin typeface="Plus Jakarta Sans"/>
              </a:rPr>
              <a:t>Cattell-Horn-Carroll:</a:t>
            </a:r>
            <a:r>
              <a:rPr sz="2000" dirty="0">
                <a:solidFill>
                  <a:srgbClr val="CBD5E1"/>
                </a:solidFill>
                <a:latin typeface="Plus Jakarta Sans"/>
              </a:rPr>
              <a:t> Hierarchical taxonomy with General Intelligence (</a:t>
            </a:r>
            <a:r>
              <a:rPr lang="en-US" sz="2000" i="1" dirty="0">
                <a:solidFill>
                  <a:srgbClr val="CBD5E1"/>
                </a:solidFill>
                <a:latin typeface="Plus Jakarta Sans"/>
              </a:rPr>
              <a:t>g</a:t>
            </a:r>
            <a:r>
              <a:rPr sz="2000" dirty="0">
                <a:solidFill>
                  <a:srgbClr val="CBD5E1"/>
                </a:solidFill>
                <a:latin typeface="Plus Jakarta Sans"/>
              </a:rPr>
              <a:t>) at the top, Broad Cognitive Layer (</a:t>
            </a:r>
            <a:r>
              <a:rPr sz="2000" i="1" dirty="0">
                <a:solidFill>
                  <a:srgbClr val="CBD5E1"/>
                </a:solidFill>
                <a:latin typeface="Plus Jakarta Sans"/>
              </a:rPr>
              <a:t>Gf</a:t>
            </a:r>
            <a:r>
              <a:rPr sz="2000" dirty="0">
                <a:solidFill>
                  <a:srgbClr val="CBD5E1"/>
                </a:solidFill>
                <a:latin typeface="Plus Jakarta Sans"/>
              </a:rPr>
              <a:t>, </a:t>
            </a:r>
            <a:r>
              <a:rPr sz="2000" i="1" dirty="0">
                <a:solidFill>
                  <a:srgbClr val="CBD5E1"/>
                </a:solidFill>
                <a:latin typeface="Plus Jakarta Sans"/>
              </a:rPr>
              <a:t>Gc</a:t>
            </a:r>
            <a:r>
              <a:rPr sz="2000" dirty="0">
                <a:solidFill>
                  <a:srgbClr val="CBD5E1"/>
                </a:solidFill>
                <a:latin typeface="Plus Jakarta Sans"/>
              </a:rPr>
              <a:t>, </a:t>
            </a:r>
            <a:r>
              <a:rPr sz="2000" dirty="0" err="1">
                <a:solidFill>
                  <a:srgbClr val="CBD5E1"/>
                </a:solidFill>
                <a:latin typeface="Plus Jakarta Sans"/>
              </a:rPr>
              <a:t>G</a:t>
            </a:r>
            <a:r>
              <a:rPr sz="2000" i="1" dirty="0" err="1">
                <a:solidFill>
                  <a:srgbClr val="CBD5E1"/>
                </a:solidFill>
                <a:latin typeface="Plus Jakarta Sans"/>
              </a:rPr>
              <a:t>sm</a:t>
            </a:r>
            <a:r>
              <a:rPr sz="2000" dirty="0">
                <a:solidFill>
                  <a:srgbClr val="CBD5E1"/>
                </a:solidFill>
                <a:latin typeface="Plus Jakarta Sans"/>
              </a:rPr>
              <a:t>), and Narrow Specific Abilities.</a:t>
            </a:r>
          </a:p>
        </p:txBody>
      </p:sp>
      <p:pic>
        <p:nvPicPr>
          <p:cNvPr id="15" name="Picture 14">
            <a:extLs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561110" y="2171998"/>
            <a:ext cx="266700" cy="266700"/>
          </a:xfrm>
          <a:prstGeom prst="rect">
            <a:avLst/>
          </a:prstGeom>
        </p:spPr>
      </p:pic>
      <p:pic>
        <p:nvPicPr>
          <p:cNvPr id="16" name="Picture 15">
            <a:extLs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4595814" y="2236459"/>
            <a:ext cx="266700" cy="266700"/>
          </a:xfrm>
          <a:prstGeom prst="rect">
            <a:avLst/>
          </a:prstGeom>
        </p:spPr>
      </p:pic>
      <p:pic>
        <p:nvPicPr>
          <p:cNvPr id="17" name="Picture 16">
            <a:extLs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8398221" y="2274862"/>
            <a:ext cx="304800" cy="266700"/>
          </a:xfrm>
          <a:prstGeom prst="rect">
            <a:avLst/>
          </a:prstGeom>
        </p:spPr>
      </p:pic>
      <p:sp>
        <p:nvSpPr>
          <p:cNvPr id="18" name="TextBox 17"/>
          <p:cNvSpPr txBox="1"/>
          <p:nvPr/>
        </p:nvSpPr>
        <p:spPr>
          <a:xfrm>
            <a:off x="581026" y="485776"/>
            <a:ext cx="11581447" cy="677108"/>
          </a:xfrm>
          <a:prstGeom prst="rect">
            <a:avLst/>
          </a:prstGeom>
          <a:noFill/>
        </p:spPr>
        <p:txBody>
          <a:bodyPr wrap="square" lIns="0" tIns="0" rIns="0" bIns="0" anchor="t">
            <a:spAutoFit/>
          </a:bodyPr>
          <a:lstStyle/>
          <a:p>
            <a:pPr defTabSz="609585"/>
            <a:r>
              <a:rPr sz="4400" b="1" dirty="0">
                <a:solidFill>
                  <a:srgbClr val="F8FAFC"/>
                </a:solidFill>
                <a:latin typeface="Calibri" panose="020F0502020204030204"/>
              </a:rPr>
              <a:t>Theories of Human Intelligence</a:t>
            </a:r>
          </a:p>
        </p:txBody>
      </p:sp>
      <p:sp>
        <p:nvSpPr>
          <p:cNvPr id="19" name="TextBox 18">
            <a:extLst>
              <a:ext uri="{FF2B5EF4-FFF2-40B4-BE49-F238E27FC236}">
                <a16:creationId xmlns:a16="http://schemas.microsoft.com/office/drawing/2014/main" id="{163517C0-71DF-4C94-5784-33BA801DAEEB}"/>
              </a:ext>
            </a:extLst>
          </p:cNvPr>
          <p:cNvSpPr txBox="1"/>
          <p:nvPr/>
        </p:nvSpPr>
        <p:spPr>
          <a:xfrm>
            <a:off x="119063" y="5582417"/>
            <a:ext cx="7967661" cy="516552"/>
          </a:xfrm>
          <a:prstGeom prst="rect">
            <a:avLst/>
          </a:prstGeom>
          <a:solidFill>
            <a:srgbClr val="0070C0"/>
          </a:solidFill>
        </p:spPr>
        <p:txBody>
          <a:bodyPr wrap="square" lIns="0" tIns="0" rIns="0" bIns="0" anchor="t">
            <a:spAutoFit/>
          </a:bodyPr>
          <a:lstStyle/>
          <a:p>
            <a:pPr defTabSz="609585">
              <a:lnSpc>
                <a:spcPts val="2039"/>
              </a:lnSpc>
            </a:pPr>
            <a:r>
              <a:rPr sz="2000" i="1" dirty="0">
                <a:solidFill>
                  <a:srgbClr val="FFFFFF"/>
                </a:solidFill>
                <a:latin typeface="Plus Jakarta Sans"/>
              </a:rPr>
              <a:t>Application to AI:</a:t>
            </a:r>
            <a:r>
              <a:rPr sz="2000" dirty="0">
                <a:solidFill>
                  <a:srgbClr val="FFFFFF"/>
                </a:solidFill>
                <a:latin typeface="Plus Jakarta Sans"/>
              </a:rPr>
              <a:t> Provides modular benchmarks for domain-specific evaluations and contextual adaptation.</a:t>
            </a:r>
          </a:p>
        </p:txBody>
      </p:sp>
      <p:sp>
        <p:nvSpPr>
          <p:cNvPr id="20" name="TextBox 19">
            <a:extLst>
              <a:ext uri="{FF2B5EF4-FFF2-40B4-BE49-F238E27FC236}">
                <a16:creationId xmlns:a16="http://schemas.microsoft.com/office/drawing/2014/main" id="{6DB61C6B-799A-E9FE-FF56-9D8F2368DED9}"/>
              </a:ext>
            </a:extLst>
          </p:cNvPr>
          <p:cNvSpPr txBox="1"/>
          <p:nvPr/>
        </p:nvSpPr>
        <p:spPr>
          <a:xfrm>
            <a:off x="8241722" y="5431238"/>
            <a:ext cx="3214255" cy="1029513"/>
          </a:xfrm>
          <a:prstGeom prst="rect">
            <a:avLst/>
          </a:prstGeom>
          <a:solidFill>
            <a:srgbClr val="0070C0"/>
          </a:solidFill>
        </p:spPr>
        <p:txBody>
          <a:bodyPr wrap="square" lIns="0" tIns="0" rIns="0" bIns="0" anchor="t">
            <a:spAutoFit/>
          </a:bodyPr>
          <a:lstStyle/>
          <a:p>
            <a:pPr defTabSz="609585">
              <a:lnSpc>
                <a:spcPts val="2039"/>
              </a:lnSpc>
            </a:pPr>
            <a:r>
              <a:rPr sz="2000" i="1" dirty="0">
                <a:solidFill>
                  <a:srgbClr val="FFFFFF"/>
                </a:solidFill>
                <a:latin typeface="Plus Jakarta Sans"/>
              </a:rPr>
              <a:t>Application to AI:</a:t>
            </a:r>
            <a:r>
              <a:rPr sz="2000" dirty="0">
                <a:solidFill>
                  <a:srgbClr val="FFFFFF"/>
                </a:solidFill>
                <a:latin typeface="Plus Jakarta Sans"/>
              </a:rPr>
              <a:t> Serves as a standard blueprint for multi-dimensional AI benchmark design.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The Cattell - Horn- Carroll (CHC) Theory of Intelligence (Stratum III)&#10;&#10;Broad Abilities:&#10;Reasoning &amp; General Fluid&#10;Acquired &amp; Crystallized Knowledge&#10;Memory Systems&#10;Sensory Processing&#10;Cognitive Efficiency &amp; Speed&#10;Psychomotor Abilities &amp; Speed">
            <a:extLst>
              <a:ext uri="{FF2B5EF4-FFF2-40B4-BE49-F238E27FC236}">
                <a16:creationId xmlns:a16="http://schemas.microsoft.com/office/drawing/2014/main" id="{CF7C7752-784C-4FFF-E3F3-95D4E080A0AC}"/>
              </a:ext>
            </a:extLst>
          </p:cNvPr>
          <p:cNvPicPr>
            <a:picLocks noChangeAspect="1"/>
          </p:cNvPicPr>
          <p:nvPr/>
        </p:nvPicPr>
        <p:blipFill>
          <a:blip r:embed="rId3"/>
          <a:stretch>
            <a:fillRect/>
          </a:stretch>
        </p:blipFill>
        <p:spPr>
          <a:xfrm>
            <a:off x="92432" y="155944"/>
            <a:ext cx="12091648" cy="6592187"/>
          </a:xfrm>
          <a:prstGeom prst="rect">
            <a:avLst/>
          </a:prstGeom>
        </p:spPr>
      </p:pic>
      <p:sp>
        <p:nvSpPr>
          <p:cNvPr id="6" name="Rectangle 5">
            <a:extLst>
              <a:ext uri="{FF2B5EF4-FFF2-40B4-BE49-F238E27FC236}">
                <a16:creationId xmlns:a16="http://schemas.microsoft.com/office/drawing/2014/main" id="{0F9382BA-F5D6-1CF9-4EE2-9E6F1564AD1D}"/>
              </a:ext>
            </a:extLst>
          </p:cNvPr>
          <p:cNvSpPr/>
          <p:nvPr/>
        </p:nvSpPr>
        <p:spPr>
          <a:xfrm>
            <a:off x="0" y="6492949"/>
            <a:ext cx="12192000" cy="365051"/>
          </a:xfrm>
          <a:prstGeom prst="rect">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r>
              <a:rPr lang="en-US" sz="1867" i="1" dirty="0">
                <a:solidFill>
                  <a:prstClr val="white"/>
                </a:solidFill>
                <a:latin typeface="Calibri" panose="020F0502020204030204"/>
              </a:rPr>
              <a:t>Source: </a:t>
            </a:r>
            <a:r>
              <a:rPr lang="en-US" sz="1867" i="1" dirty="0">
                <a:solidFill>
                  <a:prstClr val="white"/>
                </a:solidFill>
                <a:latin typeface="Calibri" panose="020F0502020204030204"/>
                <a:hlinkClick r:id="rId4"/>
              </a:rPr>
              <a:t>https://onlinelibrary.wiley.com/doi/epdf/10.1002/9781118660584.ese0431</a:t>
            </a:r>
            <a:r>
              <a:rPr lang="en-US" sz="1867" i="1" dirty="0">
                <a:solidFill>
                  <a:prstClr val="white"/>
                </a:solidFill>
                <a:latin typeface="Calibri" panose="020F0502020204030204"/>
              </a:rPr>
              <a:t>; Figure Gemini Generated</a:t>
            </a:r>
          </a:p>
        </p:txBody>
      </p:sp>
    </p:spTree>
    <p:extLst>
      <p:ext uri="{BB962C8B-B14F-4D97-AF65-F5344CB8AC3E}">
        <p14:creationId xmlns:p14="http://schemas.microsoft.com/office/powerpoint/2010/main" val="40905631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34D4504C-D577-D647-AD6A-49CE7A4161F7}"/>
              </a:ext>
            </a:extLst>
          </p:cNvPr>
          <p:cNvSpPr>
            <a:spLocks noGrp="1" noChangeArrowheads="1"/>
          </p:cNvSpPr>
          <p:nvPr>
            <p:ph type="title"/>
          </p:nvPr>
        </p:nvSpPr>
        <p:spPr/>
        <p:txBody>
          <a:bodyPr>
            <a:normAutofit fontScale="90000"/>
          </a:bodyPr>
          <a:lstStyle/>
          <a:p>
            <a:r>
              <a:rPr lang="en-US" altLang="en-US"/>
              <a:t>Artificial Intelligence: A Simple View  </a:t>
            </a:r>
          </a:p>
        </p:txBody>
      </p:sp>
      <p:sp>
        <p:nvSpPr>
          <p:cNvPr id="22530" name="Text Box 3">
            <a:extLst>
              <a:ext uri="{FF2B5EF4-FFF2-40B4-BE49-F238E27FC236}">
                <a16:creationId xmlns:a16="http://schemas.microsoft.com/office/drawing/2014/main" id="{CF1DD461-6000-F447-9767-B9843BAD21B6}"/>
              </a:ext>
            </a:extLst>
          </p:cNvPr>
          <p:cNvSpPr txBox="1">
            <a:spLocks noChangeArrowheads="1"/>
          </p:cNvSpPr>
          <p:nvPr/>
        </p:nvSpPr>
        <p:spPr bwMode="auto">
          <a:xfrm>
            <a:off x="1981200" y="1417641"/>
            <a:ext cx="8384026"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defTabSz="609585"/>
            <a:r>
              <a:rPr lang="en-US" altLang="en-US" sz="2400" dirty="0">
                <a:solidFill>
                  <a:prstClr val="white"/>
                </a:solidFill>
              </a:rPr>
              <a:t>Artificial intelligence is concerned with the development of</a:t>
            </a:r>
          </a:p>
          <a:p>
            <a:pPr defTabSz="609585"/>
            <a:r>
              <a:rPr lang="en-US" altLang="en-US" sz="2400" dirty="0">
                <a:solidFill>
                  <a:prstClr val="white"/>
                </a:solidFill>
              </a:rPr>
              <a:t>computer programs that emulate the intelligence of humans.</a:t>
            </a:r>
          </a:p>
        </p:txBody>
      </p:sp>
      <p:sp>
        <p:nvSpPr>
          <p:cNvPr id="22531" name="Text Box 4">
            <a:extLst>
              <a:ext uri="{FF2B5EF4-FFF2-40B4-BE49-F238E27FC236}">
                <a16:creationId xmlns:a16="http://schemas.microsoft.com/office/drawing/2014/main" id="{12F5C24F-4BC4-7549-B56C-F800D89A5A7D}"/>
              </a:ext>
            </a:extLst>
          </p:cNvPr>
          <p:cNvSpPr txBox="1">
            <a:spLocks noChangeArrowheads="1"/>
          </p:cNvSpPr>
          <p:nvPr/>
        </p:nvSpPr>
        <p:spPr bwMode="auto">
          <a:xfrm>
            <a:off x="9360738" y="6421022"/>
            <a:ext cx="830677"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defTabSz="609585"/>
            <a:r>
              <a:rPr lang="en-US" altLang="en-US" sz="1000" i="1" dirty="0">
                <a:solidFill>
                  <a:prstClr val="black"/>
                </a:solidFill>
              </a:rPr>
              <a:t>Elaine Rich</a:t>
            </a:r>
          </a:p>
        </p:txBody>
      </p:sp>
      <p:grpSp>
        <p:nvGrpSpPr>
          <p:cNvPr id="5" name="Group 4">
            <a:extLst>
              <a:ext uri="{FF2B5EF4-FFF2-40B4-BE49-F238E27FC236}">
                <a16:creationId xmlns:a16="http://schemas.microsoft.com/office/drawing/2014/main" id="{FF7425DC-52E6-EF4A-B230-203D135384A7}"/>
              </a:ext>
              <a:ext uri="{C183D7F6-B498-43B3-948B-1728B52AA6E4}">
                <adec:decorative xmlns:adec="http://schemas.microsoft.com/office/drawing/2017/decorative" val="1"/>
              </a:ext>
            </a:extLst>
          </p:cNvPr>
          <p:cNvGrpSpPr/>
          <p:nvPr/>
        </p:nvGrpSpPr>
        <p:grpSpPr>
          <a:xfrm>
            <a:off x="1524002" y="2426942"/>
            <a:ext cx="8985871" cy="3295433"/>
            <a:chOff x="590550" y="1619250"/>
            <a:chExt cx="10972185" cy="4103124"/>
          </a:xfrm>
        </p:grpSpPr>
        <p:sp>
          <p:nvSpPr>
            <p:cNvPr id="6" name="Rectangle 5">
              <a:extLst>
                <a:ext uri="{FF2B5EF4-FFF2-40B4-BE49-F238E27FC236}">
                  <a16:creationId xmlns:a16="http://schemas.microsoft.com/office/drawing/2014/main" id="{5795CCAF-AC8C-4742-BE70-AB4D2BF3C992}"/>
                </a:ext>
              </a:extLst>
            </p:cNvPr>
            <p:cNvSpPr/>
            <p:nvPr/>
          </p:nvSpPr>
          <p:spPr>
            <a:xfrm>
              <a:off x="590550" y="1619250"/>
              <a:ext cx="10972185" cy="4103124"/>
            </a:xfrm>
            <a:prstGeom prst="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prstClr val="white"/>
                </a:solidFill>
                <a:latin typeface="Calibri" panose="020F0502020204030204"/>
              </a:endParaRPr>
            </a:p>
          </p:txBody>
        </p:sp>
        <p:sp>
          <p:nvSpPr>
            <p:cNvPr id="7" name="Arrow: Notched Right 9">
              <a:extLst>
                <a:ext uri="{FF2B5EF4-FFF2-40B4-BE49-F238E27FC236}">
                  <a16:creationId xmlns:a16="http://schemas.microsoft.com/office/drawing/2014/main" id="{88FF18F2-9FC8-A64A-B725-DFDF0D7D09A8}"/>
                </a:ext>
              </a:extLst>
            </p:cNvPr>
            <p:cNvSpPr/>
            <p:nvPr/>
          </p:nvSpPr>
          <p:spPr>
            <a:xfrm>
              <a:off x="3521289" y="4781402"/>
              <a:ext cx="4721733" cy="504825"/>
            </a:xfrm>
            <a:prstGeom prst="notchedRightArrow">
              <a:avLst/>
            </a:prstGeom>
            <a:solidFill>
              <a:schemeClr val="accent3">
                <a:lumMod val="20000"/>
                <a:lumOff val="8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dirty="0">
                <a:solidFill>
                  <a:prstClr val="white"/>
                </a:solidFill>
                <a:latin typeface="Calibri" panose="020F0502020204030204"/>
              </a:endParaRPr>
            </a:p>
          </p:txBody>
        </p:sp>
        <p:sp>
          <p:nvSpPr>
            <p:cNvPr id="8" name="Oval 7">
              <a:extLst>
                <a:ext uri="{FF2B5EF4-FFF2-40B4-BE49-F238E27FC236}">
                  <a16:creationId xmlns:a16="http://schemas.microsoft.com/office/drawing/2014/main" id="{3D41931B-57F9-CC41-8071-36586EEE9E60}"/>
                </a:ext>
              </a:extLst>
            </p:cNvPr>
            <p:cNvSpPr/>
            <p:nvPr/>
          </p:nvSpPr>
          <p:spPr>
            <a:xfrm>
              <a:off x="1650371" y="2411619"/>
              <a:ext cx="2009776" cy="2034762"/>
            </a:xfrm>
            <a:prstGeom prst="ellipse">
              <a:avLst/>
            </a:prstGeom>
            <a:solidFill>
              <a:schemeClr val="bg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prstClr val="white"/>
                </a:solidFill>
                <a:latin typeface="Calibri" panose="020F0502020204030204"/>
              </a:endParaRPr>
            </a:p>
          </p:txBody>
        </p:sp>
        <p:pic>
          <p:nvPicPr>
            <p:cNvPr id="9" name="Picture 8">
              <a:extLst>
                <a:ext uri="{FF2B5EF4-FFF2-40B4-BE49-F238E27FC236}">
                  <a16:creationId xmlns:a16="http://schemas.microsoft.com/office/drawing/2014/main" id="{F8E8CD8D-E145-2548-9668-D66FE8C76DBB}"/>
                </a:ext>
              </a:extLst>
            </p:cNvPr>
            <p:cNvPicPr>
              <a:picLocks noChangeAspect="1"/>
            </p:cNvPicPr>
            <p:nvPr/>
          </p:nvPicPr>
          <p:blipFill rotWithShape="1">
            <a:blip r:embed="rId3">
              <a:extLst>
                <a:ext uri="{28A0092B-C50C-407E-A947-70E740481C1C}">
                  <a14:useLocalDpi xmlns:a14="http://schemas.microsoft.com/office/drawing/2010/main" val="0"/>
                </a:ext>
              </a:extLst>
            </a:blip>
            <a:srcRect l="6312" t="17567" r="68143" b="39193"/>
            <a:stretch/>
          </p:blipFill>
          <p:spPr>
            <a:xfrm>
              <a:off x="1991313" y="2693781"/>
              <a:ext cx="1314536" cy="1390650"/>
            </a:xfrm>
            <a:prstGeom prst="rect">
              <a:avLst/>
            </a:prstGeom>
          </p:spPr>
        </p:pic>
        <p:sp>
          <p:nvSpPr>
            <p:cNvPr id="10" name="Oval 9">
              <a:extLst>
                <a:ext uri="{FF2B5EF4-FFF2-40B4-BE49-F238E27FC236}">
                  <a16:creationId xmlns:a16="http://schemas.microsoft.com/office/drawing/2014/main" id="{A5C5B5CE-6D59-1941-A026-D1801A3ED24A}"/>
                </a:ext>
              </a:extLst>
            </p:cNvPr>
            <p:cNvSpPr/>
            <p:nvPr/>
          </p:nvSpPr>
          <p:spPr>
            <a:xfrm>
              <a:off x="8713041" y="2448827"/>
              <a:ext cx="2009776" cy="2034762"/>
            </a:xfrm>
            <a:prstGeom prst="ellipse">
              <a:avLst/>
            </a:prstGeom>
            <a:solidFill>
              <a:schemeClr val="bg1"/>
            </a:solidFill>
            <a:ln>
              <a:solidFill>
                <a:schemeClr val="tx1"/>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defTabSz="609585"/>
              <a:endParaRPr lang="en-US" b="1" spc="51">
                <a:ln w="0"/>
                <a:solidFill>
                  <a:srgbClr val="E7E6E6"/>
                </a:solidFill>
                <a:effectLst>
                  <a:innerShdw blurRad="63500" dist="50800" dir="13500000">
                    <a:srgbClr val="000000">
                      <a:alpha val="50000"/>
                    </a:srgbClr>
                  </a:innerShdw>
                </a:effectLst>
                <a:latin typeface="Calibri" panose="020F0502020204030204"/>
              </a:endParaRPr>
            </a:p>
          </p:txBody>
        </p:sp>
        <p:pic>
          <p:nvPicPr>
            <p:cNvPr id="11" name="Picture 10">
              <a:extLst>
                <a:ext uri="{FF2B5EF4-FFF2-40B4-BE49-F238E27FC236}">
                  <a16:creationId xmlns:a16="http://schemas.microsoft.com/office/drawing/2014/main" id="{BC66993B-06AF-AE48-8E91-4A7D63D1B992}"/>
                </a:ext>
              </a:extLst>
            </p:cNvPr>
            <p:cNvPicPr>
              <a:picLocks noChangeAspect="1"/>
            </p:cNvPicPr>
            <p:nvPr/>
          </p:nvPicPr>
          <p:blipFill rotWithShape="1">
            <a:blip r:embed="rId4">
              <a:extLst>
                <a:ext uri="{28A0092B-C50C-407E-A947-70E740481C1C}">
                  <a14:useLocalDpi xmlns:a14="http://schemas.microsoft.com/office/drawing/2010/main" val="0"/>
                </a:ext>
              </a:extLst>
            </a:blip>
            <a:srcRect l="6806" t="54305" r="81666" b="29722"/>
            <a:stretch/>
          </p:blipFill>
          <p:spPr>
            <a:xfrm>
              <a:off x="9170241" y="2665676"/>
              <a:ext cx="1095376" cy="1517687"/>
            </a:xfrm>
            <a:prstGeom prst="rect">
              <a:avLst/>
            </a:prstGeom>
          </p:spPr>
        </p:pic>
        <p:sp>
          <p:nvSpPr>
            <p:cNvPr id="12" name="Arrow: Notched Right 17">
              <a:extLst>
                <a:ext uri="{FF2B5EF4-FFF2-40B4-BE49-F238E27FC236}">
                  <a16:creationId xmlns:a16="http://schemas.microsoft.com/office/drawing/2014/main" id="{58F538ED-1A0C-3449-AC7D-87272E3FFEC6}"/>
                </a:ext>
              </a:extLst>
            </p:cNvPr>
            <p:cNvSpPr/>
            <p:nvPr/>
          </p:nvSpPr>
          <p:spPr>
            <a:xfrm rot="10800000">
              <a:off x="3521289" y="2099986"/>
              <a:ext cx="4721733" cy="504825"/>
            </a:xfrm>
            <a:prstGeom prst="notchedRightArrow">
              <a:avLst/>
            </a:prstGeom>
            <a:solidFill>
              <a:schemeClr val="accent3">
                <a:lumMod val="20000"/>
                <a:lumOff val="80000"/>
              </a:schemeClr>
            </a:soli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prstClr val="white"/>
                </a:solidFill>
                <a:latin typeface="Calibri" panose="020F0502020204030204"/>
              </a:endParaRPr>
            </a:p>
          </p:txBody>
        </p:sp>
        <p:sp>
          <p:nvSpPr>
            <p:cNvPr id="13" name="TextBox 12">
              <a:extLst>
                <a:ext uri="{FF2B5EF4-FFF2-40B4-BE49-F238E27FC236}">
                  <a16:creationId xmlns:a16="http://schemas.microsoft.com/office/drawing/2014/main" id="{9564097A-4B35-8B4E-B9D5-85BD061BBFC0}"/>
                </a:ext>
              </a:extLst>
            </p:cNvPr>
            <p:cNvSpPr txBox="1"/>
            <p:nvPr/>
          </p:nvSpPr>
          <p:spPr>
            <a:xfrm>
              <a:off x="4514850" y="4452169"/>
              <a:ext cx="2497420" cy="536495"/>
            </a:xfrm>
            <a:prstGeom prst="rect">
              <a:avLst/>
            </a:prstGeom>
            <a:noFill/>
          </p:spPr>
          <p:txBody>
            <a:bodyPr wrap="square" rtlCol="0">
              <a:spAutoFit/>
            </a:bodyPr>
            <a:lstStyle/>
            <a:p>
              <a:pPr algn="ctr" defTabSz="609585"/>
              <a:r>
                <a:rPr lang="en-US" sz="2200" b="1" spc="51" dirty="0">
                  <a:ln w="0"/>
                  <a:solidFill>
                    <a:prstClr val="white"/>
                  </a:solidFill>
                  <a:effectLst>
                    <a:innerShdw blurRad="63500" dist="50800" dir="13500000">
                      <a:srgbClr val="000000">
                        <a:alpha val="50000"/>
                      </a:srgbClr>
                    </a:innerShdw>
                  </a:effectLst>
                  <a:latin typeface="Cambria" panose="02040503050406030204" pitchFamily="18" charset="0"/>
                  <a:ea typeface="Cambria" panose="02040503050406030204" pitchFamily="18" charset="0"/>
                </a:rPr>
                <a:t>ACTION</a:t>
              </a:r>
            </a:p>
          </p:txBody>
        </p:sp>
        <p:sp>
          <p:nvSpPr>
            <p:cNvPr id="14" name="TextBox 13">
              <a:extLst>
                <a:ext uri="{FF2B5EF4-FFF2-40B4-BE49-F238E27FC236}">
                  <a16:creationId xmlns:a16="http://schemas.microsoft.com/office/drawing/2014/main" id="{6E3B8B6B-52B5-574C-9527-BC854FE3E908}"/>
                </a:ext>
              </a:extLst>
            </p:cNvPr>
            <p:cNvSpPr txBox="1"/>
            <p:nvPr/>
          </p:nvSpPr>
          <p:spPr>
            <a:xfrm>
              <a:off x="4514847" y="5157960"/>
              <a:ext cx="3262407" cy="536495"/>
            </a:xfrm>
            <a:prstGeom prst="rect">
              <a:avLst/>
            </a:prstGeom>
            <a:noFill/>
          </p:spPr>
          <p:txBody>
            <a:bodyPr wrap="square" rtlCol="0">
              <a:spAutoFit/>
            </a:bodyPr>
            <a:lstStyle/>
            <a:p>
              <a:pPr algn="ctr" defTabSz="609585"/>
              <a:r>
                <a:rPr lang="en-US" sz="2200" b="1" spc="51" dirty="0">
                  <a:ln w="0"/>
                  <a:solidFill>
                    <a:prstClr val="white"/>
                  </a:solidFill>
                  <a:effectLst>
                    <a:innerShdw blurRad="63500" dist="50800" dir="13500000">
                      <a:srgbClr val="000000">
                        <a:alpha val="50000"/>
                      </a:srgbClr>
                    </a:innerShdw>
                  </a:effectLst>
                  <a:latin typeface="Cambria" panose="02040503050406030204" pitchFamily="18" charset="0"/>
                  <a:ea typeface="Cambria" panose="02040503050406030204" pitchFamily="18" charset="0"/>
                </a:rPr>
                <a:t>MANIPULATORS</a:t>
              </a:r>
            </a:p>
          </p:txBody>
        </p:sp>
        <p:sp>
          <p:nvSpPr>
            <p:cNvPr id="15" name="TextBox 14">
              <a:extLst>
                <a:ext uri="{FF2B5EF4-FFF2-40B4-BE49-F238E27FC236}">
                  <a16:creationId xmlns:a16="http://schemas.microsoft.com/office/drawing/2014/main" id="{022081EC-9BDD-B944-A00E-CF1825997370}"/>
                </a:ext>
              </a:extLst>
            </p:cNvPr>
            <p:cNvSpPr txBox="1"/>
            <p:nvPr/>
          </p:nvSpPr>
          <p:spPr>
            <a:xfrm>
              <a:off x="4514849" y="1787841"/>
              <a:ext cx="2497420" cy="536495"/>
            </a:xfrm>
            <a:prstGeom prst="rect">
              <a:avLst/>
            </a:prstGeom>
            <a:noFill/>
          </p:spPr>
          <p:txBody>
            <a:bodyPr wrap="square" rtlCol="0">
              <a:spAutoFit/>
            </a:bodyPr>
            <a:lstStyle/>
            <a:p>
              <a:pPr algn="ctr" defTabSz="609585"/>
              <a:r>
                <a:rPr lang="en-US" sz="2200" b="1" spc="51" dirty="0">
                  <a:ln w="0"/>
                  <a:solidFill>
                    <a:prstClr val="white"/>
                  </a:solidFill>
                  <a:effectLst>
                    <a:innerShdw blurRad="63500" dist="50800" dir="13500000">
                      <a:srgbClr val="000000">
                        <a:alpha val="50000"/>
                      </a:srgbClr>
                    </a:innerShdw>
                  </a:effectLst>
                  <a:latin typeface="Cambria" panose="02040503050406030204" pitchFamily="18" charset="0"/>
                  <a:ea typeface="Cambria" panose="02040503050406030204" pitchFamily="18" charset="0"/>
                </a:rPr>
                <a:t>PERCEPTION</a:t>
              </a:r>
            </a:p>
          </p:txBody>
        </p:sp>
        <p:sp>
          <p:nvSpPr>
            <p:cNvPr id="16" name="TextBox 15">
              <a:extLst>
                <a:ext uri="{FF2B5EF4-FFF2-40B4-BE49-F238E27FC236}">
                  <a16:creationId xmlns:a16="http://schemas.microsoft.com/office/drawing/2014/main" id="{21FFAC5C-E1DC-C14C-83A3-CE5E85EA5B75}"/>
                </a:ext>
              </a:extLst>
            </p:cNvPr>
            <p:cNvSpPr txBox="1"/>
            <p:nvPr/>
          </p:nvSpPr>
          <p:spPr>
            <a:xfrm>
              <a:off x="4514847" y="2448828"/>
              <a:ext cx="2497420" cy="536495"/>
            </a:xfrm>
            <a:prstGeom prst="rect">
              <a:avLst/>
            </a:prstGeom>
            <a:noFill/>
          </p:spPr>
          <p:txBody>
            <a:bodyPr wrap="square" rtlCol="0">
              <a:spAutoFit/>
            </a:bodyPr>
            <a:lstStyle/>
            <a:p>
              <a:pPr algn="ctr" defTabSz="609585"/>
              <a:r>
                <a:rPr lang="en-US" sz="2200" b="1" spc="51" dirty="0">
                  <a:ln w="0"/>
                  <a:solidFill>
                    <a:prstClr val="white"/>
                  </a:solidFill>
                  <a:effectLst>
                    <a:innerShdw blurRad="63500" dist="50800" dir="13500000">
                      <a:srgbClr val="000000">
                        <a:alpha val="50000"/>
                      </a:srgbClr>
                    </a:innerShdw>
                  </a:effectLst>
                  <a:latin typeface="Cambria" panose="02040503050406030204" pitchFamily="18" charset="0"/>
                  <a:ea typeface="Cambria" panose="02040503050406030204" pitchFamily="18" charset="0"/>
                </a:rPr>
                <a:t>SENSORS</a:t>
              </a:r>
            </a:p>
          </p:txBody>
        </p:sp>
        <p:sp>
          <p:nvSpPr>
            <p:cNvPr id="17" name="TextBox 16">
              <a:extLst>
                <a:ext uri="{FF2B5EF4-FFF2-40B4-BE49-F238E27FC236}">
                  <a16:creationId xmlns:a16="http://schemas.microsoft.com/office/drawing/2014/main" id="{809D4565-0A36-0B48-A138-EB1CF4EADEAB}"/>
                </a:ext>
              </a:extLst>
            </p:cNvPr>
            <p:cNvSpPr txBox="1"/>
            <p:nvPr/>
          </p:nvSpPr>
          <p:spPr>
            <a:xfrm>
              <a:off x="7777255" y="4230448"/>
              <a:ext cx="3420300" cy="536495"/>
            </a:xfrm>
            <a:prstGeom prst="rect">
              <a:avLst/>
            </a:prstGeom>
            <a:solidFill>
              <a:schemeClr val="bg1"/>
            </a:solidFill>
            <a:ln w="38100">
              <a:solidFill>
                <a:schemeClr val="tx1"/>
              </a:solidFill>
            </a:ln>
          </p:spPr>
          <p:txBody>
            <a:bodyPr wrap="square" rtlCol="0">
              <a:spAutoFit/>
            </a:bodyPr>
            <a:lstStyle/>
            <a:p>
              <a:pPr algn="ctr" defTabSz="609585"/>
              <a:r>
                <a:rPr lang="en-US" sz="2200" spc="51" dirty="0">
                  <a:ln w="0"/>
                  <a:solidFill>
                    <a:prstClr val="black"/>
                  </a:solidFill>
                  <a:effectLst>
                    <a:innerShdw blurRad="63500" dist="50800" dir="13500000">
                      <a:srgbClr val="000000">
                        <a:alpha val="50000"/>
                      </a:srgbClr>
                    </a:innerShdw>
                  </a:effectLst>
                  <a:latin typeface="Cambria" panose="02040503050406030204" pitchFamily="18" charset="0"/>
                  <a:ea typeface="Cambria" panose="02040503050406030204" pitchFamily="18" charset="0"/>
                </a:rPr>
                <a:t>ENVIRONMENT</a:t>
              </a:r>
            </a:p>
          </p:txBody>
        </p:sp>
        <p:sp>
          <p:nvSpPr>
            <p:cNvPr id="18" name="TextBox 17">
              <a:extLst>
                <a:ext uri="{FF2B5EF4-FFF2-40B4-BE49-F238E27FC236}">
                  <a16:creationId xmlns:a16="http://schemas.microsoft.com/office/drawing/2014/main" id="{B200CE62-0092-1D42-A860-1953273EF734}"/>
                </a:ext>
              </a:extLst>
            </p:cNvPr>
            <p:cNvSpPr txBox="1"/>
            <p:nvPr/>
          </p:nvSpPr>
          <p:spPr>
            <a:xfrm>
              <a:off x="1076212" y="4158804"/>
              <a:ext cx="3871313" cy="536495"/>
            </a:xfrm>
            <a:prstGeom prst="rect">
              <a:avLst/>
            </a:prstGeom>
            <a:solidFill>
              <a:schemeClr val="bg1"/>
            </a:solidFill>
            <a:ln w="38100">
              <a:solidFill>
                <a:schemeClr val="tx1"/>
              </a:solidFill>
            </a:ln>
          </p:spPr>
          <p:txBody>
            <a:bodyPr wrap="square" rtlCol="0">
              <a:spAutoFit/>
            </a:bodyPr>
            <a:lstStyle/>
            <a:p>
              <a:pPr algn="ctr" defTabSz="609585"/>
              <a:r>
                <a:rPr lang="en-US" sz="2200" spc="51" dirty="0">
                  <a:ln w="0"/>
                  <a:solidFill>
                    <a:prstClr val="black"/>
                  </a:solidFill>
                  <a:effectLst>
                    <a:innerShdw blurRad="63500" dist="50800" dir="13500000">
                      <a:srgbClr val="000000">
                        <a:alpha val="50000"/>
                      </a:srgbClr>
                    </a:innerShdw>
                  </a:effectLst>
                  <a:latin typeface="Cambria" panose="02040503050406030204" pitchFamily="18" charset="0"/>
                  <a:ea typeface="Cambria" panose="02040503050406030204" pitchFamily="18" charset="0"/>
                </a:rPr>
                <a:t>INTELLIGENCE AGENT</a:t>
              </a:r>
            </a:p>
          </p:txBody>
        </p:sp>
      </p:grpSp>
      <p:sp>
        <p:nvSpPr>
          <p:cNvPr id="2" name="Slide Number Placeholder 1">
            <a:extLst>
              <a:ext uri="{FF2B5EF4-FFF2-40B4-BE49-F238E27FC236}">
                <a16:creationId xmlns:a16="http://schemas.microsoft.com/office/drawing/2014/main" id="{11FE4F6F-3088-7847-A4AF-EA59E5465FBC}"/>
              </a:ext>
            </a:extLst>
          </p:cNvPr>
          <p:cNvSpPr>
            <a:spLocks noGrp="1"/>
          </p:cNvSpPr>
          <p:nvPr>
            <p:ph type="sldNum" sz="quarter" idx="12"/>
          </p:nvPr>
        </p:nvSpPr>
        <p:spPr/>
        <p:txBody>
          <a:bodyPr/>
          <a:lstStyle/>
          <a:p>
            <a:pPr defTabSz="609585"/>
            <a:fld id="{29AB1D92-2ADB-9E4C-A96B-B84F7DA8EA28}" type="slidenum">
              <a:rPr lang="en-US">
                <a:solidFill>
                  <a:prstClr val="white"/>
                </a:solidFill>
                <a:latin typeface="Calibri" panose="020F0502020204030204"/>
              </a:rPr>
              <a:pPr defTabSz="609585"/>
              <a:t>30</a:t>
            </a:fld>
            <a:endParaRPr lang="en-US">
              <a:solidFill>
                <a:prstClr val="white"/>
              </a:solidFill>
              <a:latin typeface="Calibri" panose="020F0502020204030204"/>
            </a:endParaRPr>
          </a:p>
        </p:txBody>
      </p:sp>
    </p:spTree>
    <p:extLst>
      <p:ext uri="{BB962C8B-B14F-4D97-AF65-F5344CB8AC3E}">
        <p14:creationId xmlns:p14="http://schemas.microsoft.com/office/powerpoint/2010/main" val="15886450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0"/>
            <a:ext cx="12192000" cy="6858000"/>
          </a:xfrm>
          <a:prstGeom prst="rect">
            <a:avLst/>
          </a:prstGeom>
        </p:spPr>
      </p:pic>
      <p:pic>
        <p:nvPicPr>
          <p:cNvPr id="3" name="Picture 2">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76858" y="699493"/>
            <a:ext cx="3168921" cy="6158507"/>
          </a:xfrm>
          <a:prstGeom prst="rect">
            <a:avLst/>
          </a:prstGeom>
        </p:spPr>
      </p:pic>
      <p:pic>
        <p:nvPicPr>
          <p:cNvPr id="4" name="Picture 3">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484461" y="680415"/>
            <a:ext cx="3046943" cy="5921200"/>
          </a:xfrm>
          <a:prstGeom prst="rect">
            <a:avLst/>
          </a:prstGeom>
        </p:spPr>
      </p:pic>
      <p:pic>
        <p:nvPicPr>
          <p:cNvPr id="5" name="Picture 4">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115502" y="680415"/>
            <a:ext cx="3197125" cy="6213317"/>
          </a:xfrm>
          <a:prstGeom prst="rect">
            <a:avLst/>
          </a:prstGeom>
        </p:spPr>
      </p:pic>
      <p:pic>
        <p:nvPicPr>
          <p:cNvPr id="6" name="Picture 5" descr="Waves 1-3 (Prehistory to 2025)"/>
          <p:cNvPicPr>
            <a:picLocks noChangeAspect="1"/>
          </p:cNvPicPr>
          <p:nvPr/>
        </p:nvPicPr>
        <p:blipFill>
          <a:blip r:embed="rId7"/>
          <a:stretch>
            <a:fillRect/>
          </a:stretch>
        </p:blipFill>
        <p:spPr>
          <a:xfrm>
            <a:off x="721913" y="2432762"/>
            <a:ext cx="2901851" cy="238125"/>
          </a:xfrm>
          <a:prstGeom prst="rect">
            <a:avLst/>
          </a:prstGeom>
        </p:spPr>
      </p:pic>
      <p:pic>
        <p:nvPicPr>
          <p:cNvPr id="7" name="Picture 6" descr="The 4th Wave (2025-??)"/>
          <p:cNvPicPr>
            <a:picLocks noChangeAspect="1"/>
          </p:cNvPicPr>
          <p:nvPr/>
        </p:nvPicPr>
        <p:blipFill>
          <a:blip r:embed="rId8"/>
          <a:stretch>
            <a:fillRect/>
          </a:stretch>
        </p:blipFill>
        <p:spPr>
          <a:xfrm>
            <a:off x="4559183" y="2389668"/>
            <a:ext cx="2645951" cy="217115"/>
          </a:xfrm>
          <a:prstGeom prst="rect">
            <a:avLst/>
          </a:prstGeom>
        </p:spPr>
      </p:pic>
      <p:pic>
        <p:nvPicPr>
          <p:cNvPr id="8" name="Picture 7" descr="The Tsunami (Beyond AGI)"/>
          <p:cNvPicPr>
            <a:picLocks noChangeAspect="1"/>
          </p:cNvPicPr>
          <p:nvPr/>
        </p:nvPicPr>
        <p:blipFill>
          <a:blip r:embed="rId9"/>
          <a:stretch>
            <a:fillRect/>
          </a:stretch>
        </p:blipFill>
        <p:spPr>
          <a:xfrm>
            <a:off x="8410776" y="2402714"/>
            <a:ext cx="2901851" cy="238125"/>
          </a:xfrm>
          <a:prstGeom prst="rect">
            <a:avLst/>
          </a:prstGeom>
        </p:spPr>
      </p:pic>
      <p:sp>
        <p:nvSpPr>
          <p:cNvPr id="9" name="TextBox 8"/>
          <p:cNvSpPr txBox="1"/>
          <p:nvPr/>
        </p:nvSpPr>
        <p:spPr>
          <a:xfrm>
            <a:off x="199581" y="-68471"/>
            <a:ext cx="11601451" cy="600164"/>
          </a:xfrm>
          <a:prstGeom prst="rect">
            <a:avLst/>
          </a:prstGeom>
          <a:noFill/>
        </p:spPr>
        <p:txBody>
          <a:bodyPr wrap="square" lIns="0" tIns="0" rIns="0" bIns="0" anchor="t">
            <a:spAutoFit/>
          </a:bodyPr>
          <a:lstStyle/>
          <a:p>
            <a:pPr algn="ctr" defTabSz="609585"/>
            <a:r>
              <a:rPr sz="3900" b="1" dirty="0">
                <a:solidFill>
                  <a:srgbClr val="FFFFFF"/>
                </a:solidFill>
                <a:latin typeface="Urbanist"/>
              </a:rPr>
              <a:t>Three Tiers of </a:t>
            </a:r>
            <a:r>
              <a:rPr sz="3900" b="1" dirty="0">
                <a:solidFill>
                  <a:srgbClr val="38BDF8"/>
                </a:solidFill>
                <a:latin typeface="Urbanist"/>
              </a:rPr>
              <a:t>AI Evolution</a:t>
            </a:r>
          </a:p>
        </p:txBody>
      </p:sp>
      <p:pic>
        <p:nvPicPr>
          <p:cNvPr id="12" name="Picture 11">
            <a:extLs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721914" y="1070686"/>
            <a:ext cx="666751" cy="666751"/>
          </a:xfrm>
          <a:prstGeom prst="rect">
            <a:avLst/>
          </a:prstGeom>
        </p:spPr>
      </p:pic>
      <p:sp>
        <p:nvSpPr>
          <p:cNvPr id="13" name="TextBox 12"/>
          <p:cNvSpPr txBox="1"/>
          <p:nvPr/>
        </p:nvSpPr>
        <p:spPr>
          <a:xfrm>
            <a:off x="721915" y="1975561"/>
            <a:ext cx="3046943" cy="369332"/>
          </a:xfrm>
          <a:prstGeom prst="rect">
            <a:avLst/>
          </a:prstGeom>
          <a:noFill/>
        </p:spPr>
        <p:txBody>
          <a:bodyPr wrap="square" lIns="0" tIns="0" rIns="0" bIns="0" anchor="t">
            <a:spAutoFit/>
          </a:bodyPr>
          <a:lstStyle/>
          <a:p>
            <a:pPr defTabSz="609585"/>
            <a:r>
              <a:rPr sz="2400" b="1">
                <a:solidFill>
                  <a:srgbClr val="FFFFFF"/>
                </a:solidFill>
                <a:latin typeface="Urbanist"/>
              </a:rPr>
              <a:t>Narrow AI </a:t>
            </a:r>
            <a:r>
              <a:rPr sz="2400">
                <a:solidFill>
                  <a:srgbClr val="FFFFFF"/>
                </a:solidFill>
                <a:latin typeface="Urbanist Light"/>
              </a:rPr>
              <a:t>(ANI)</a:t>
            </a:r>
          </a:p>
        </p:txBody>
      </p:sp>
      <p:sp>
        <p:nvSpPr>
          <p:cNvPr id="14" name="TextBox 13"/>
          <p:cNvSpPr txBox="1"/>
          <p:nvPr/>
        </p:nvSpPr>
        <p:spPr>
          <a:xfrm>
            <a:off x="721913" y="2861387"/>
            <a:ext cx="2901851" cy="472117"/>
          </a:xfrm>
          <a:prstGeom prst="rect">
            <a:avLst/>
          </a:prstGeom>
          <a:noFill/>
        </p:spPr>
        <p:txBody>
          <a:bodyPr wrap="square" lIns="0" tIns="0" rIns="0" bIns="0" anchor="t">
            <a:spAutoFit/>
          </a:bodyPr>
          <a:lstStyle/>
          <a:p>
            <a:pPr defTabSz="609585">
              <a:lnSpc>
                <a:spcPts val="1889"/>
              </a:lnSpc>
            </a:pPr>
            <a:r>
              <a:rPr sz="1351">
                <a:solidFill>
                  <a:srgbClr val="CBD5E1"/>
                </a:solidFill>
                <a:latin typeface="Urbanist"/>
              </a:rPr>
              <a:t>Specialized for defined tasks in limited domains. Learns within strict boundaries.</a:t>
            </a:r>
          </a:p>
        </p:txBody>
      </p:sp>
      <p:pic>
        <p:nvPicPr>
          <p:cNvPr id="16" name="Picture 15">
            <a:extLs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4559184" y="1027593"/>
            <a:ext cx="607921" cy="607921"/>
          </a:xfrm>
          <a:prstGeom prst="rect">
            <a:avLst/>
          </a:prstGeom>
        </p:spPr>
      </p:pic>
      <p:sp>
        <p:nvSpPr>
          <p:cNvPr id="17" name="TextBox 16"/>
          <p:cNvSpPr txBox="1"/>
          <p:nvPr/>
        </p:nvSpPr>
        <p:spPr>
          <a:xfrm>
            <a:off x="4559183" y="1932468"/>
            <a:ext cx="2778248" cy="369332"/>
          </a:xfrm>
          <a:prstGeom prst="rect">
            <a:avLst/>
          </a:prstGeom>
          <a:noFill/>
        </p:spPr>
        <p:txBody>
          <a:bodyPr wrap="square" lIns="0" tIns="0" rIns="0" bIns="0" anchor="t">
            <a:spAutoFit/>
          </a:bodyPr>
          <a:lstStyle/>
          <a:p>
            <a:pPr defTabSz="609585"/>
            <a:r>
              <a:rPr sz="2400" b="1">
                <a:solidFill>
                  <a:srgbClr val="FFFFFF"/>
                </a:solidFill>
                <a:latin typeface="Urbanist"/>
              </a:rPr>
              <a:t>General AI </a:t>
            </a:r>
            <a:r>
              <a:rPr sz="2400">
                <a:solidFill>
                  <a:srgbClr val="FFFFFF"/>
                </a:solidFill>
                <a:latin typeface="Urbanist Light"/>
              </a:rPr>
              <a:t>(AGI)</a:t>
            </a:r>
          </a:p>
        </p:txBody>
      </p:sp>
      <p:sp>
        <p:nvSpPr>
          <p:cNvPr id="18" name="TextBox 17"/>
          <p:cNvSpPr txBox="1"/>
          <p:nvPr/>
        </p:nvSpPr>
        <p:spPr>
          <a:xfrm>
            <a:off x="4559183" y="2818294"/>
            <a:ext cx="2645951" cy="472117"/>
          </a:xfrm>
          <a:prstGeom prst="rect">
            <a:avLst/>
          </a:prstGeom>
          <a:noFill/>
        </p:spPr>
        <p:txBody>
          <a:bodyPr wrap="square" lIns="0" tIns="0" rIns="0" bIns="0" anchor="t">
            <a:spAutoFit/>
          </a:bodyPr>
          <a:lstStyle/>
          <a:p>
            <a:pPr defTabSz="609585">
              <a:lnSpc>
                <a:spcPts val="1889"/>
              </a:lnSpc>
            </a:pPr>
            <a:r>
              <a:rPr sz="1351">
                <a:solidFill>
                  <a:srgbClr val="CBD5E1"/>
                </a:solidFill>
                <a:latin typeface="Urbanist"/>
              </a:rPr>
              <a:t>Possesses human-level intellect across all broad cognitive categories.</a:t>
            </a:r>
          </a:p>
        </p:txBody>
      </p:sp>
      <p:pic>
        <p:nvPicPr>
          <p:cNvPr id="20" name="Picture 19">
            <a:extLst>
              <a:ext uri="{C183D7F6-B498-43B3-948B-1728B52AA6E4}">
                <adec:decorative xmlns:adec="http://schemas.microsoft.com/office/drawing/2017/decorative" val="1"/>
              </a:ext>
            </a:extLst>
          </p:cNvPr>
          <p:cNvPicPr>
            <a:picLocks noChangeAspect="1"/>
          </p:cNvPicPr>
          <p:nvPr/>
        </p:nvPicPr>
        <p:blipFill>
          <a:blip r:embed="rId12"/>
          <a:stretch>
            <a:fillRect/>
          </a:stretch>
        </p:blipFill>
        <p:spPr>
          <a:xfrm>
            <a:off x="8410777" y="1040638"/>
            <a:ext cx="666751" cy="666751"/>
          </a:xfrm>
          <a:prstGeom prst="rect">
            <a:avLst/>
          </a:prstGeom>
        </p:spPr>
      </p:pic>
      <p:sp>
        <p:nvSpPr>
          <p:cNvPr id="21" name="TextBox 20"/>
          <p:cNvSpPr txBox="1"/>
          <p:nvPr/>
        </p:nvSpPr>
        <p:spPr>
          <a:xfrm>
            <a:off x="8410778" y="1945513"/>
            <a:ext cx="3046943" cy="369332"/>
          </a:xfrm>
          <a:prstGeom prst="rect">
            <a:avLst/>
          </a:prstGeom>
          <a:noFill/>
        </p:spPr>
        <p:txBody>
          <a:bodyPr wrap="square" lIns="0" tIns="0" rIns="0" bIns="0" anchor="t">
            <a:spAutoFit/>
          </a:bodyPr>
          <a:lstStyle/>
          <a:p>
            <a:pPr defTabSz="609585"/>
            <a:r>
              <a:rPr sz="2400" b="1">
                <a:solidFill>
                  <a:srgbClr val="FFFFFF"/>
                </a:solidFill>
                <a:latin typeface="Urbanist"/>
              </a:rPr>
              <a:t>Super AI </a:t>
            </a:r>
            <a:r>
              <a:rPr sz="2400">
                <a:solidFill>
                  <a:srgbClr val="FFFFFF"/>
                </a:solidFill>
                <a:latin typeface="Urbanist Light"/>
              </a:rPr>
              <a:t>(ASI)</a:t>
            </a:r>
          </a:p>
        </p:txBody>
      </p:sp>
      <p:sp>
        <p:nvSpPr>
          <p:cNvPr id="22" name="TextBox 21"/>
          <p:cNvSpPr txBox="1"/>
          <p:nvPr/>
        </p:nvSpPr>
        <p:spPr>
          <a:xfrm>
            <a:off x="8410776" y="2831339"/>
            <a:ext cx="2901851" cy="715773"/>
          </a:xfrm>
          <a:prstGeom prst="rect">
            <a:avLst/>
          </a:prstGeom>
          <a:noFill/>
        </p:spPr>
        <p:txBody>
          <a:bodyPr wrap="square" lIns="0" tIns="0" rIns="0" bIns="0" anchor="t">
            <a:spAutoFit/>
          </a:bodyPr>
          <a:lstStyle/>
          <a:p>
            <a:pPr defTabSz="609585">
              <a:lnSpc>
                <a:spcPts val="1889"/>
              </a:lnSpc>
            </a:pPr>
            <a:r>
              <a:rPr sz="1351">
                <a:solidFill>
                  <a:srgbClr val="CBD5E1"/>
                </a:solidFill>
                <a:latin typeface="Urbanist"/>
              </a:rPr>
              <a:t>A hypothetical state surpassing the brightest human minds in every dimension.</a:t>
            </a:r>
          </a:p>
        </p:txBody>
      </p:sp>
      <p:pic>
        <p:nvPicPr>
          <p:cNvPr id="23" name="Picture 22">
            <a:extLst>
              <a:ext uri="{C183D7F6-B498-43B3-948B-1728B52AA6E4}">
                <adec:decorative xmlns:adec="http://schemas.microsoft.com/office/drawing/2017/decorative" val="1"/>
              </a:ext>
            </a:extLst>
          </p:cNvPr>
          <p:cNvPicPr>
            <a:picLocks noChangeAspect="1"/>
          </p:cNvPicPr>
          <p:nvPr/>
        </p:nvPicPr>
        <p:blipFill>
          <a:blip r:embed="rId13"/>
          <a:stretch>
            <a:fillRect/>
          </a:stretch>
        </p:blipFill>
        <p:spPr>
          <a:xfrm>
            <a:off x="902889" y="1251661"/>
            <a:ext cx="304800" cy="304800"/>
          </a:xfrm>
          <a:prstGeom prst="rect">
            <a:avLst/>
          </a:prstGeom>
        </p:spPr>
      </p:pic>
      <p:sp>
        <p:nvSpPr>
          <p:cNvPr id="24" name="TextBox 23"/>
          <p:cNvSpPr txBox="1"/>
          <p:nvPr/>
        </p:nvSpPr>
        <p:spPr>
          <a:xfrm>
            <a:off x="721913" y="3866869"/>
            <a:ext cx="2901851" cy="184666"/>
          </a:xfrm>
          <a:prstGeom prst="rect">
            <a:avLst/>
          </a:prstGeom>
          <a:noFill/>
        </p:spPr>
        <p:txBody>
          <a:bodyPr wrap="square" lIns="0" tIns="0" rIns="0" bIns="0" anchor="t">
            <a:spAutoFit/>
          </a:bodyPr>
          <a:lstStyle/>
          <a:p>
            <a:pPr defTabSz="609585"/>
            <a:r>
              <a:rPr sz="1200" b="1">
                <a:solidFill>
                  <a:srgbClr val="38BDF8"/>
                </a:solidFill>
                <a:latin typeface="Urbanist"/>
              </a:rPr>
              <a:t>Pre-1956</a:t>
            </a:r>
            <a:r>
              <a:rPr sz="1200">
                <a:solidFill>
                  <a:srgbClr val="F8FAFC"/>
                </a:solidFill>
                <a:latin typeface="Urbanist"/>
              </a:rPr>
              <a:t> </a:t>
            </a:r>
            <a:r>
              <a:rPr sz="1200">
                <a:solidFill>
                  <a:srgbClr val="FFFFFF"/>
                </a:solidFill>
                <a:latin typeface="Urbanist SemiBold"/>
              </a:rPr>
              <a:t>Foundations:</a:t>
            </a:r>
            <a:r>
              <a:rPr sz="1200">
                <a:solidFill>
                  <a:srgbClr val="94A3B8"/>
                </a:solidFill>
                <a:latin typeface="Urbanist"/>
              </a:rPr>
              <a:t> Philosophies &amp; Turing.</a:t>
            </a:r>
          </a:p>
        </p:txBody>
      </p:sp>
      <p:sp>
        <p:nvSpPr>
          <p:cNvPr id="25" name="TextBox 24"/>
          <p:cNvSpPr txBox="1"/>
          <p:nvPr/>
        </p:nvSpPr>
        <p:spPr>
          <a:xfrm>
            <a:off x="721913" y="4405925"/>
            <a:ext cx="2901851" cy="369332"/>
          </a:xfrm>
          <a:prstGeom prst="rect">
            <a:avLst/>
          </a:prstGeom>
          <a:noFill/>
        </p:spPr>
        <p:txBody>
          <a:bodyPr wrap="square" lIns="0" tIns="0" rIns="0" bIns="0" anchor="t">
            <a:spAutoFit/>
          </a:bodyPr>
          <a:lstStyle/>
          <a:p>
            <a:pPr defTabSz="609585"/>
            <a:r>
              <a:rPr sz="1200" b="1" dirty="0">
                <a:solidFill>
                  <a:srgbClr val="38BDF8"/>
                </a:solidFill>
                <a:latin typeface="Urbanist"/>
              </a:rPr>
              <a:t>1957-80</a:t>
            </a:r>
            <a:r>
              <a:rPr sz="1200" dirty="0">
                <a:solidFill>
                  <a:srgbClr val="F8FAFC"/>
                </a:solidFill>
                <a:latin typeface="Urbanist"/>
              </a:rPr>
              <a:t> </a:t>
            </a:r>
            <a:r>
              <a:rPr lang="en-US" sz="1200" dirty="0">
                <a:solidFill>
                  <a:srgbClr val="F8FAFC"/>
                </a:solidFill>
                <a:latin typeface="Urbanist"/>
              </a:rPr>
              <a:t>Early </a:t>
            </a:r>
            <a:r>
              <a:rPr sz="1200" dirty="0">
                <a:solidFill>
                  <a:srgbClr val="FFFFFF"/>
                </a:solidFill>
                <a:latin typeface="Urbanist SemiBold"/>
              </a:rPr>
              <a:t>Knowledge Systems:</a:t>
            </a:r>
            <a:r>
              <a:rPr sz="1200" dirty="0">
                <a:solidFill>
                  <a:srgbClr val="94A3B8"/>
                </a:solidFill>
                <a:latin typeface="Urbanist"/>
              </a:rPr>
              <a:t> GPS, </a:t>
            </a:r>
            <a:r>
              <a:rPr sz="1200" dirty="0" err="1">
                <a:solidFill>
                  <a:srgbClr val="94A3B8"/>
                </a:solidFill>
                <a:latin typeface="Urbanist"/>
              </a:rPr>
              <a:t>Mycin</a:t>
            </a:r>
            <a:r>
              <a:rPr sz="1200" dirty="0">
                <a:solidFill>
                  <a:srgbClr val="94A3B8"/>
                </a:solidFill>
                <a:latin typeface="Urbanist"/>
              </a:rPr>
              <a:t>, Shakey.</a:t>
            </a:r>
          </a:p>
        </p:txBody>
      </p:sp>
      <p:sp>
        <p:nvSpPr>
          <p:cNvPr id="26" name="TextBox 25"/>
          <p:cNvSpPr txBox="1"/>
          <p:nvPr/>
        </p:nvSpPr>
        <p:spPr>
          <a:xfrm>
            <a:off x="721913" y="4944980"/>
            <a:ext cx="2901851" cy="369332"/>
          </a:xfrm>
          <a:prstGeom prst="rect">
            <a:avLst/>
          </a:prstGeom>
          <a:noFill/>
        </p:spPr>
        <p:txBody>
          <a:bodyPr wrap="square" lIns="0" tIns="0" rIns="0" bIns="0" anchor="t">
            <a:spAutoFit/>
          </a:bodyPr>
          <a:lstStyle/>
          <a:p>
            <a:pPr defTabSz="609585"/>
            <a:r>
              <a:rPr sz="1200" b="1" dirty="0">
                <a:solidFill>
                  <a:srgbClr val="38BDF8"/>
                </a:solidFill>
                <a:latin typeface="Urbanist"/>
              </a:rPr>
              <a:t>1980-90</a:t>
            </a:r>
            <a:r>
              <a:rPr sz="1200" dirty="0">
                <a:solidFill>
                  <a:srgbClr val="F8FAFC"/>
                </a:solidFill>
                <a:latin typeface="Urbanist"/>
              </a:rPr>
              <a:t> </a:t>
            </a:r>
            <a:r>
              <a:rPr sz="1200" dirty="0">
                <a:solidFill>
                  <a:srgbClr val="FFFFFF"/>
                </a:solidFill>
                <a:latin typeface="Urbanist SemiBold"/>
              </a:rPr>
              <a:t>1st Wave:</a:t>
            </a:r>
            <a:r>
              <a:rPr sz="1200" dirty="0">
                <a:solidFill>
                  <a:srgbClr val="94A3B8"/>
                </a:solidFill>
                <a:latin typeface="Urbanist"/>
              </a:rPr>
              <a:t> </a:t>
            </a:r>
            <a:r>
              <a:rPr lang="en-US" sz="1200" dirty="0">
                <a:solidFill>
                  <a:srgbClr val="94A3B8"/>
                </a:solidFill>
                <a:latin typeface="Urbanist"/>
              </a:rPr>
              <a:t>Knowledge-based Expert Systems</a:t>
            </a:r>
            <a:endParaRPr sz="1200" dirty="0">
              <a:solidFill>
                <a:srgbClr val="94A3B8"/>
              </a:solidFill>
              <a:latin typeface="Urbanist"/>
            </a:endParaRPr>
          </a:p>
        </p:txBody>
      </p:sp>
      <p:sp>
        <p:nvSpPr>
          <p:cNvPr id="27" name="TextBox 26"/>
          <p:cNvSpPr txBox="1"/>
          <p:nvPr/>
        </p:nvSpPr>
        <p:spPr>
          <a:xfrm>
            <a:off x="721913" y="5484036"/>
            <a:ext cx="2901851" cy="369332"/>
          </a:xfrm>
          <a:prstGeom prst="rect">
            <a:avLst/>
          </a:prstGeom>
          <a:noFill/>
        </p:spPr>
        <p:txBody>
          <a:bodyPr wrap="square" lIns="0" tIns="0" rIns="0" bIns="0" anchor="t">
            <a:spAutoFit/>
          </a:bodyPr>
          <a:lstStyle/>
          <a:p>
            <a:pPr defTabSz="609585"/>
            <a:r>
              <a:rPr sz="1200" b="1" dirty="0">
                <a:solidFill>
                  <a:srgbClr val="38BDF8"/>
                </a:solidFill>
                <a:latin typeface="Urbanist"/>
              </a:rPr>
              <a:t>2000-</a:t>
            </a:r>
            <a:r>
              <a:rPr lang="en-US" sz="1200" b="1" dirty="0">
                <a:solidFill>
                  <a:srgbClr val="38BDF8"/>
                </a:solidFill>
                <a:latin typeface="Urbanist"/>
              </a:rPr>
              <a:t>2020</a:t>
            </a:r>
            <a:r>
              <a:rPr sz="1200" dirty="0">
                <a:solidFill>
                  <a:srgbClr val="F8FAFC"/>
                </a:solidFill>
                <a:latin typeface="Urbanist"/>
              </a:rPr>
              <a:t> </a:t>
            </a:r>
            <a:r>
              <a:rPr sz="1200" dirty="0">
                <a:solidFill>
                  <a:srgbClr val="FFFFFF"/>
                </a:solidFill>
                <a:latin typeface="Urbanist SemiBold"/>
              </a:rPr>
              <a:t>2nd Wave:</a:t>
            </a:r>
            <a:r>
              <a:rPr sz="1200" dirty="0">
                <a:solidFill>
                  <a:srgbClr val="94A3B8"/>
                </a:solidFill>
                <a:latin typeface="Urbanist"/>
              </a:rPr>
              <a:t> </a:t>
            </a:r>
            <a:r>
              <a:rPr lang="en-US" sz="1200" dirty="0">
                <a:solidFill>
                  <a:srgbClr val="94A3B8"/>
                </a:solidFill>
                <a:latin typeface="Urbanist"/>
              </a:rPr>
              <a:t>Neural Networks and </a:t>
            </a:r>
            <a:r>
              <a:rPr sz="1200" dirty="0">
                <a:solidFill>
                  <a:srgbClr val="94A3B8"/>
                </a:solidFill>
                <a:latin typeface="Urbanist"/>
              </a:rPr>
              <a:t>Deep Learning revolution.</a:t>
            </a:r>
          </a:p>
        </p:txBody>
      </p:sp>
      <p:sp>
        <p:nvSpPr>
          <p:cNvPr id="28" name="TextBox 27"/>
          <p:cNvSpPr txBox="1"/>
          <p:nvPr/>
        </p:nvSpPr>
        <p:spPr>
          <a:xfrm>
            <a:off x="721913" y="6023091"/>
            <a:ext cx="2901851" cy="369332"/>
          </a:xfrm>
          <a:prstGeom prst="rect">
            <a:avLst/>
          </a:prstGeom>
          <a:noFill/>
        </p:spPr>
        <p:txBody>
          <a:bodyPr wrap="square" lIns="0" tIns="0" rIns="0" bIns="0" anchor="t">
            <a:spAutoFit/>
          </a:bodyPr>
          <a:lstStyle/>
          <a:p>
            <a:pPr defTabSz="609585"/>
            <a:r>
              <a:rPr sz="1200" b="1" dirty="0">
                <a:solidFill>
                  <a:srgbClr val="38BDF8"/>
                </a:solidFill>
                <a:latin typeface="Urbanist"/>
              </a:rPr>
              <a:t>20</a:t>
            </a:r>
            <a:r>
              <a:rPr lang="en-US" sz="1200" b="1" dirty="0">
                <a:solidFill>
                  <a:srgbClr val="38BDF8"/>
                </a:solidFill>
                <a:latin typeface="Urbanist"/>
              </a:rPr>
              <a:t>20-</a:t>
            </a:r>
            <a:r>
              <a:rPr sz="1200" dirty="0">
                <a:solidFill>
                  <a:srgbClr val="F8FAFC"/>
                </a:solidFill>
                <a:latin typeface="Urbanist"/>
              </a:rPr>
              <a:t> </a:t>
            </a:r>
            <a:r>
              <a:rPr sz="1200" dirty="0">
                <a:solidFill>
                  <a:srgbClr val="FFFFFF"/>
                </a:solidFill>
                <a:latin typeface="Urbanist SemiBold"/>
              </a:rPr>
              <a:t>3rd Wave:</a:t>
            </a:r>
            <a:r>
              <a:rPr sz="1200" dirty="0">
                <a:solidFill>
                  <a:srgbClr val="94A3B8"/>
                </a:solidFill>
                <a:latin typeface="Urbanist"/>
              </a:rPr>
              <a:t> Symbiosis of Neural/Knowledge Nets &amp; XAI.</a:t>
            </a:r>
          </a:p>
        </p:txBody>
      </p:sp>
      <p:pic>
        <p:nvPicPr>
          <p:cNvPr id="29" name="Picture 28">
            <a:extLst>
              <a:ext uri="{C183D7F6-B498-43B3-948B-1728B52AA6E4}">
                <adec:decorative xmlns:adec="http://schemas.microsoft.com/office/drawing/2017/decorative" val="1"/>
              </a:ext>
            </a:extLst>
          </p:cNvPr>
          <p:cNvPicPr>
            <a:picLocks noChangeAspect="1"/>
          </p:cNvPicPr>
          <p:nvPr/>
        </p:nvPicPr>
        <p:blipFill>
          <a:blip r:embed="rId14"/>
          <a:stretch>
            <a:fillRect/>
          </a:stretch>
        </p:blipFill>
        <p:spPr>
          <a:xfrm>
            <a:off x="4702057" y="1208568"/>
            <a:ext cx="347384" cy="277907"/>
          </a:xfrm>
          <a:prstGeom prst="rect">
            <a:avLst/>
          </a:prstGeom>
        </p:spPr>
      </p:pic>
      <p:sp>
        <p:nvSpPr>
          <p:cNvPr id="30" name="TextBox 29"/>
          <p:cNvSpPr txBox="1"/>
          <p:nvPr/>
        </p:nvSpPr>
        <p:spPr>
          <a:xfrm>
            <a:off x="4844934" y="3583864"/>
            <a:ext cx="2385412" cy="1007520"/>
          </a:xfrm>
          <a:prstGeom prst="rect">
            <a:avLst/>
          </a:prstGeom>
          <a:noFill/>
        </p:spPr>
        <p:txBody>
          <a:bodyPr wrap="square" lIns="0" tIns="0" rIns="0" bIns="0" anchor="t">
            <a:spAutoFit/>
          </a:bodyPr>
          <a:lstStyle/>
          <a:p>
            <a:pPr defTabSz="609585">
              <a:lnSpc>
                <a:spcPts val="2025"/>
              </a:lnSpc>
            </a:pPr>
            <a:r>
              <a:rPr sz="1351" dirty="0">
                <a:solidFill>
                  <a:srgbClr val="FFFFFF"/>
                </a:solidFill>
                <a:latin typeface="Urbanist SemiBold"/>
              </a:rPr>
              <a:t>The Conscious Machine:</a:t>
            </a:r>
            <a:r>
              <a:rPr sz="1351" dirty="0">
                <a:solidFill>
                  <a:srgbClr val="94A3B8"/>
                </a:solidFill>
                <a:latin typeface="Urbanist"/>
              </a:rPr>
              <a:t> Achieving a state where machine cognition mirrors human adaptability.</a:t>
            </a:r>
          </a:p>
        </p:txBody>
      </p:sp>
      <p:sp>
        <p:nvSpPr>
          <p:cNvPr id="31" name="TextBox 30"/>
          <p:cNvSpPr txBox="1"/>
          <p:nvPr/>
        </p:nvSpPr>
        <p:spPr>
          <a:xfrm>
            <a:off x="4844934" y="4545890"/>
            <a:ext cx="2385412" cy="1007520"/>
          </a:xfrm>
          <a:prstGeom prst="rect">
            <a:avLst/>
          </a:prstGeom>
          <a:noFill/>
        </p:spPr>
        <p:txBody>
          <a:bodyPr wrap="square" lIns="0" tIns="0" rIns="0" bIns="0" anchor="t">
            <a:spAutoFit/>
          </a:bodyPr>
          <a:lstStyle/>
          <a:p>
            <a:pPr defTabSz="609585">
              <a:lnSpc>
                <a:spcPts val="2025"/>
              </a:lnSpc>
            </a:pPr>
            <a:r>
              <a:rPr sz="1351">
                <a:solidFill>
                  <a:srgbClr val="FFFFFF"/>
                </a:solidFill>
                <a:latin typeface="Urbanist SemiBold"/>
              </a:rPr>
              <a:t>Cross-Domain Transfer:</a:t>
            </a:r>
            <a:r>
              <a:rPr sz="1351">
                <a:solidFill>
                  <a:srgbClr val="94A3B8"/>
                </a:solidFill>
                <a:latin typeface="Urbanist"/>
              </a:rPr>
              <a:t> Ability to seamlessly apply knowledge learned in one field to completely unrelated fields.</a:t>
            </a:r>
          </a:p>
        </p:txBody>
      </p:sp>
      <p:sp>
        <p:nvSpPr>
          <p:cNvPr id="32" name="TextBox 31"/>
          <p:cNvSpPr txBox="1"/>
          <p:nvPr/>
        </p:nvSpPr>
        <p:spPr>
          <a:xfrm>
            <a:off x="4844932" y="5765087"/>
            <a:ext cx="2645949" cy="751039"/>
          </a:xfrm>
          <a:prstGeom prst="rect">
            <a:avLst/>
          </a:prstGeom>
          <a:noFill/>
        </p:spPr>
        <p:txBody>
          <a:bodyPr wrap="square" lIns="0" tIns="0" rIns="0" bIns="0" anchor="t">
            <a:spAutoFit/>
          </a:bodyPr>
          <a:lstStyle/>
          <a:p>
            <a:pPr defTabSz="609585">
              <a:lnSpc>
                <a:spcPts val="2025"/>
              </a:lnSpc>
            </a:pPr>
            <a:r>
              <a:rPr sz="1351" dirty="0">
                <a:solidFill>
                  <a:srgbClr val="FFFFFF"/>
                </a:solidFill>
                <a:latin typeface="Urbanist SemiBold"/>
              </a:rPr>
              <a:t>Novel Reasoning:</a:t>
            </a:r>
            <a:r>
              <a:rPr sz="1351" dirty="0">
                <a:solidFill>
                  <a:srgbClr val="94A3B8"/>
                </a:solidFill>
                <a:latin typeface="Urbanist"/>
              </a:rPr>
              <a:t> Can autonomously reason and plan long-term in highly unpredictable, novel scenarios.</a:t>
            </a:r>
          </a:p>
        </p:txBody>
      </p:sp>
      <p:pic>
        <p:nvPicPr>
          <p:cNvPr id="33" name="Picture 32">
            <a:extLst>
              <a:ext uri="{C183D7F6-B498-43B3-948B-1728B52AA6E4}">
                <adec:decorative xmlns:adec="http://schemas.microsoft.com/office/drawing/2017/decorative" val="1"/>
              </a:ext>
            </a:extLst>
          </p:cNvPr>
          <p:cNvPicPr>
            <a:picLocks noChangeAspect="1"/>
          </p:cNvPicPr>
          <p:nvPr/>
        </p:nvPicPr>
        <p:blipFill>
          <a:blip r:embed="rId15"/>
          <a:stretch>
            <a:fillRect/>
          </a:stretch>
        </p:blipFill>
        <p:spPr>
          <a:xfrm>
            <a:off x="8610802" y="1221613"/>
            <a:ext cx="266700" cy="304800"/>
          </a:xfrm>
          <a:prstGeom prst="rect">
            <a:avLst/>
          </a:prstGeom>
        </p:spPr>
      </p:pic>
      <p:sp>
        <p:nvSpPr>
          <p:cNvPr id="34" name="TextBox 33"/>
          <p:cNvSpPr txBox="1"/>
          <p:nvPr/>
        </p:nvSpPr>
        <p:spPr>
          <a:xfrm>
            <a:off x="8696527" y="3836821"/>
            <a:ext cx="2616100" cy="751039"/>
          </a:xfrm>
          <a:prstGeom prst="rect">
            <a:avLst/>
          </a:prstGeom>
          <a:noFill/>
        </p:spPr>
        <p:txBody>
          <a:bodyPr wrap="square" lIns="0" tIns="0" rIns="0" bIns="0" anchor="t">
            <a:spAutoFit/>
          </a:bodyPr>
          <a:lstStyle/>
          <a:p>
            <a:pPr defTabSz="609585">
              <a:lnSpc>
                <a:spcPts val="2025"/>
              </a:lnSpc>
            </a:pPr>
            <a:r>
              <a:rPr sz="1351">
                <a:solidFill>
                  <a:srgbClr val="FFFFFF"/>
                </a:solidFill>
                <a:latin typeface="Urbanist SemiBold"/>
              </a:rPr>
              <a:t>Recursive Improvement:</a:t>
            </a:r>
            <a:r>
              <a:rPr sz="1351">
                <a:solidFill>
                  <a:srgbClr val="94A3B8"/>
                </a:solidFill>
                <a:latin typeface="Urbanist"/>
              </a:rPr>
              <a:t> AI designing better AI, triggering an intelligence explosion or "Tsunami".</a:t>
            </a:r>
          </a:p>
        </p:txBody>
      </p:sp>
      <p:sp>
        <p:nvSpPr>
          <p:cNvPr id="35" name="TextBox 34"/>
          <p:cNvSpPr txBox="1"/>
          <p:nvPr/>
        </p:nvSpPr>
        <p:spPr>
          <a:xfrm>
            <a:off x="8696527" y="4798846"/>
            <a:ext cx="2616100" cy="1007520"/>
          </a:xfrm>
          <a:prstGeom prst="rect">
            <a:avLst/>
          </a:prstGeom>
          <a:noFill/>
        </p:spPr>
        <p:txBody>
          <a:bodyPr wrap="square" lIns="0" tIns="0" rIns="0" bIns="0" anchor="t">
            <a:spAutoFit/>
          </a:bodyPr>
          <a:lstStyle/>
          <a:p>
            <a:pPr defTabSz="609585">
              <a:lnSpc>
                <a:spcPts val="2025"/>
              </a:lnSpc>
            </a:pPr>
            <a:r>
              <a:rPr sz="1351">
                <a:solidFill>
                  <a:srgbClr val="FFFFFF"/>
                </a:solidFill>
                <a:latin typeface="Urbanist SemiBold"/>
              </a:rPr>
              <a:t>Autonomous Discovery:</a:t>
            </a:r>
            <a:r>
              <a:rPr sz="1351">
                <a:solidFill>
                  <a:srgbClr val="94A3B8"/>
                </a:solidFill>
                <a:latin typeface="Urbanist"/>
              </a:rPr>
              <a:t> Capable of driving independent scientific discovery beyond human comprehension.</a:t>
            </a:r>
          </a:p>
        </p:txBody>
      </p:sp>
      <p:sp>
        <p:nvSpPr>
          <p:cNvPr id="36" name="TextBox 35"/>
          <p:cNvSpPr txBox="1"/>
          <p:nvPr/>
        </p:nvSpPr>
        <p:spPr>
          <a:xfrm>
            <a:off x="8696527" y="6018046"/>
            <a:ext cx="2616100" cy="751039"/>
          </a:xfrm>
          <a:prstGeom prst="rect">
            <a:avLst/>
          </a:prstGeom>
          <a:noFill/>
        </p:spPr>
        <p:txBody>
          <a:bodyPr wrap="square" lIns="0" tIns="0" rIns="0" bIns="0" anchor="t">
            <a:spAutoFit/>
          </a:bodyPr>
          <a:lstStyle/>
          <a:p>
            <a:pPr defTabSz="609585">
              <a:lnSpc>
                <a:spcPts val="2025"/>
              </a:lnSpc>
            </a:pPr>
            <a:r>
              <a:rPr sz="1351">
                <a:solidFill>
                  <a:srgbClr val="FFFFFF"/>
                </a:solidFill>
                <a:latin typeface="Urbanist SemiBold"/>
              </a:rPr>
              <a:t>Infinite Scale:</a:t>
            </a:r>
            <a:r>
              <a:rPr sz="1351">
                <a:solidFill>
                  <a:srgbClr val="94A3B8"/>
                </a:solidFill>
                <a:latin typeface="Urbanist"/>
              </a:rPr>
              <a:t> Operates at cognitive speeds and capacities fundamentally impossible for biological brains.</a:t>
            </a:r>
          </a:p>
        </p:txBody>
      </p:sp>
      <p:pic>
        <p:nvPicPr>
          <p:cNvPr id="37" name="Picture 36">
            <a:extLst>
              <a:ext uri="{C183D7F6-B498-43B3-948B-1728B52AA6E4}">
                <adec:decorative xmlns:adec="http://schemas.microsoft.com/office/drawing/2017/decorative" val="1"/>
              </a:ext>
            </a:extLst>
          </p:cNvPr>
          <p:cNvPicPr>
            <a:picLocks noChangeAspect="1"/>
          </p:cNvPicPr>
          <p:nvPr/>
        </p:nvPicPr>
        <p:blipFill>
          <a:blip r:embed="rId16"/>
          <a:stretch>
            <a:fillRect/>
          </a:stretch>
        </p:blipFill>
        <p:spPr>
          <a:xfrm>
            <a:off x="4559183" y="3641015"/>
            <a:ext cx="95531" cy="112900"/>
          </a:xfrm>
          <a:prstGeom prst="rect">
            <a:avLst/>
          </a:prstGeom>
        </p:spPr>
      </p:pic>
      <p:pic>
        <p:nvPicPr>
          <p:cNvPr id="38" name="Picture 37">
            <a:extLst>
              <a:ext uri="{C183D7F6-B498-43B3-948B-1728B52AA6E4}">
                <adec:decorative xmlns:adec="http://schemas.microsoft.com/office/drawing/2017/decorative" val="1"/>
              </a:ext>
            </a:extLst>
          </p:cNvPr>
          <p:cNvPicPr>
            <a:picLocks noChangeAspect="1"/>
          </p:cNvPicPr>
          <p:nvPr/>
        </p:nvPicPr>
        <p:blipFill>
          <a:blip r:embed="rId16"/>
          <a:stretch>
            <a:fillRect/>
          </a:stretch>
        </p:blipFill>
        <p:spPr>
          <a:xfrm>
            <a:off x="4559183" y="4603039"/>
            <a:ext cx="95531" cy="112900"/>
          </a:xfrm>
          <a:prstGeom prst="rect">
            <a:avLst/>
          </a:prstGeom>
        </p:spPr>
      </p:pic>
      <p:pic>
        <p:nvPicPr>
          <p:cNvPr id="39" name="Picture 38">
            <a:extLst>
              <a:ext uri="{C183D7F6-B498-43B3-948B-1728B52AA6E4}">
                <adec:decorative xmlns:adec="http://schemas.microsoft.com/office/drawing/2017/decorative" val="1"/>
              </a:ext>
            </a:extLst>
          </p:cNvPr>
          <p:cNvPicPr>
            <a:picLocks noChangeAspect="1"/>
          </p:cNvPicPr>
          <p:nvPr/>
        </p:nvPicPr>
        <p:blipFill>
          <a:blip r:embed="rId16"/>
          <a:stretch>
            <a:fillRect/>
          </a:stretch>
        </p:blipFill>
        <p:spPr>
          <a:xfrm>
            <a:off x="4559183" y="5822239"/>
            <a:ext cx="95531" cy="112900"/>
          </a:xfrm>
          <a:prstGeom prst="rect">
            <a:avLst/>
          </a:prstGeom>
        </p:spPr>
      </p:pic>
      <p:pic>
        <p:nvPicPr>
          <p:cNvPr id="40" name="Picture 39">
            <a:extLst>
              <a:ext uri="{C183D7F6-B498-43B3-948B-1728B52AA6E4}">
                <adec:decorative xmlns:adec="http://schemas.microsoft.com/office/drawing/2017/decorative" val="1"/>
              </a:ext>
            </a:extLst>
          </p:cNvPr>
          <p:cNvPicPr>
            <a:picLocks noChangeAspect="1"/>
          </p:cNvPicPr>
          <p:nvPr/>
        </p:nvPicPr>
        <p:blipFill>
          <a:blip r:embed="rId17"/>
          <a:stretch>
            <a:fillRect/>
          </a:stretch>
        </p:blipFill>
        <p:spPr>
          <a:xfrm>
            <a:off x="8410778" y="3893972"/>
            <a:ext cx="104775" cy="123825"/>
          </a:xfrm>
          <a:prstGeom prst="rect">
            <a:avLst/>
          </a:prstGeom>
        </p:spPr>
      </p:pic>
      <p:pic>
        <p:nvPicPr>
          <p:cNvPr id="41" name="Picture 40">
            <a:extLst>
              <a:ext uri="{C183D7F6-B498-43B3-948B-1728B52AA6E4}">
                <adec:decorative xmlns:adec="http://schemas.microsoft.com/office/drawing/2017/decorative" val="1"/>
              </a:ext>
            </a:extLst>
          </p:cNvPr>
          <p:cNvPicPr>
            <a:picLocks noChangeAspect="1"/>
          </p:cNvPicPr>
          <p:nvPr/>
        </p:nvPicPr>
        <p:blipFill>
          <a:blip r:embed="rId17"/>
          <a:stretch>
            <a:fillRect/>
          </a:stretch>
        </p:blipFill>
        <p:spPr>
          <a:xfrm>
            <a:off x="8410778" y="4855997"/>
            <a:ext cx="104775" cy="123825"/>
          </a:xfrm>
          <a:prstGeom prst="rect">
            <a:avLst/>
          </a:prstGeom>
        </p:spPr>
      </p:pic>
      <p:pic>
        <p:nvPicPr>
          <p:cNvPr id="42" name="Picture 41">
            <a:extLst>
              <a:ext uri="{C183D7F6-B498-43B3-948B-1728B52AA6E4}">
                <adec:decorative xmlns:adec="http://schemas.microsoft.com/office/drawing/2017/decorative" val="1"/>
              </a:ext>
            </a:extLst>
          </p:cNvPr>
          <p:cNvPicPr>
            <a:picLocks noChangeAspect="1"/>
          </p:cNvPicPr>
          <p:nvPr/>
        </p:nvPicPr>
        <p:blipFill>
          <a:blip r:embed="rId17"/>
          <a:stretch>
            <a:fillRect/>
          </a:stretch>
        </p:blipFill>
        <p:spPr>
          <a:xfrm>
            <a:off x="8410778" y="6075197"/>
            <a:ext cx="104775" cy="123825"/>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26F76-6BB4-E5A6-3F05-BC0683365E77}"/>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343FDD9-F3E8-0124-E08F-F1674D02212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113597" y="3061753"/>
            <a:ext cx="9052559" cy="1334944"/>
          </a:xfrm>
          <a:prstGeom prst="rect">
            <a:avLst/>
          </a:prstGeom>
        </p:spPr>
      </p:pic>
      <p:sp>
        <p:nvSpPr>
          <p:cNvPr id="2" name="Rectangle 1">
            <a:extLst>
              <a:ext uri="{FF2B5EF4-FFF2-40B4-BE49-F238E27FC236}">
                <a16:creationId xmlns:a16="http://schemas.microsoft.com/office/drawing/2014/main" id="{198B0BEB-B1E0-81BA-9002-FA7BC19D98D6}"/>
              </a:ext>
            </a:extLst>
          </p:cNvPr>
          <p:cNvSpPr/>
          <p:nvPr/>
        </p:nvSpPr>
        <p:spPr>
          <a:xfrm>
            <a:off x="206780" y="5906517"/>
            <a:ext cx="2751083" cy="307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r>
              <a:rPr lang="en-US" kern="100" dirty="0">
                <a:solidFill>
                  <a:prstClr val="white"/>
                </a:solidFill>
                <a:latin typeface="Calibri" panose="020F0502020204030204" pitchFamily="34" charset="0"/>
                <a:ea typeface="Calibri" panose="020F0502020204030204" pitchFamily="34" charset="0"/>
                <a:cs typeface="Calibri" panose="020F0502020204030204" pitchFamily="34" charset="0"/>
              </a:rPr>
              <a:t>Dermatology</a:t>
            </a:r>
            <a:endParaRPr lang="en-US" dirty="0">
              <a:solidFill>
                <a:prstClr val="white"/>
              </a:solidFill>
              <a:latin typeface="Calibri" panose="020F0502020204030204"/>
            </a:endParaRPr>
          </a:p>
        </p:txBody>
      </p:sp>
      <p:sp>
        <p:nvSpPr>
          <p:cNvPr id="5" name="TextBox 4">
            <a:extLst>
              <a:ext uri="{FF2B5EF4-FFF2-40B4-BE49-F238E27FC236}">
                <a16:creationId xmlns:a16="http://schemas.microsoft.com/office/drawing/2014/main" id="{FF524998-C6C4-2CF0-E724-8A7D42091B70}"/>
              </a:ext>
            </a:extLst>
          </p:cNvPr>
          <p:cNvSpPr txBox="1"/>
          <p:nvPr/>
        </p:nvSpPr>
        <p:spPr>
          <a:xfrm>
            <a:off x="7750678" y="6538914"/>
            <a:ext cx="1622047" cy="276999"/>
          </a:xfrm>
          <a:prstGeom prst="rect">
            <a:avLst/>
          </a:prstGeom>
          <a:noFill/>
        </p:spPr>
        <p:txBody>
          <a:bodyPr wrap="none" rtlCol="0">
            <a:spAutoFit/>
          </a:bodyPr>
          <a:lstStyle/>
          <a:p>
            <a:pPr defTabSz="609585"/>
            <a:r>
              <a:rPr lang="en-US" sz="1200" i="1" dirty="0">
                <a:solidFill>
                  <a:prstClr val="white"/>
                </a:solidFill>
                <a:latin typeface="Calibri" panose="020F0502020204030204"/>
              </a:rPr>
              <a:t>From Eric </a:t>
            </a:r>
            <a:r>
              <a:rPr lang="en-US" sz="1200" i="1" dirty="0" err="1">
                <a:solidFill>
                  <a:prstClr val="white"/>
                </a:solidFill>
                <a:latin typeface="Calibri" panose="020F0502020204030204"/>
              </a:rPr>
              <a:t>Topol’s</a:t>
            </a:r>
            <a:r>
              <a:rPr lang="en-US" sz="1200" i="1" dirty="0">
                <a:solidFill>
                  <a:prstClr val="white"/>
                </a:solidFill>
                <a:latin typeface="Calibri" panose="020F0502020204030204"/>
              </a:rPr>
              <a:t> Paper</a:t>
            </a:r>
          </a:p>
        </p:txBody>
      </p:sp>
      <p:sp>
        <p:nvSpPr>
          <p:cNvPr id="6" name="Title 1">
            <a:extLst>
              <a:ext uri="{FF2B5EF4-FFF2-40B4-BE49-F238E27FC236}">
                <a16:creationId xmlns:a16="http://schemas.microsoft.com/office/drawing/2014/main" id="{427F084F-3FD4-D6A6-B398-5528AA9AE712}"/>
              </a:ext>
            </a:extLst>
          </p:cNvPr>
          <p:cNvSpPr txBox="1">
            <a:spLocks/>
          </p:cNvSpPr>
          <p:nvPr/>
        </p:nvSpPr>
        <p:spPr>
          <a:xfrm>
            <a:off x="3748420" y="4415061"/>
            <a:ext cx="6371771" cy="509524"/>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defTabSz="1219170"/>
            <a:r>
              <a:rPr lang="en-US" sz="3600" dirty="0">
                <a:solidFill>
                  <a:prstClr val="white"/>
                </a:solidFill>
                <a:latin typeface="Calibri Light" panose="020F0302020204030204"/>
              </a:rPr>
              <a:t>Life Cycle</a:t>
            </a:r>
          </a:p>
        </p:txBody>
      </p:sp>
      <p:sp>
        <p:nvSpPr>
          <p:cNvPr id="3" name="Slide Number Placeholder 2">
            <a:extLst>
              <a:ext uri="{FF2B5EF4-FFF2-40B4-BE49-F238E27FC236}">
                <a16:creationId xmlns:a16="http://schemas.microsoft.com/office/drawing/2014/main" id="{3DFCDD5A-7163-0F6A-DAF7-D5378072F67F}"/>
              </a:ext>
            </a:extLst>
          </p:cNvPr>
          <p:cNvSpPr>
            <a:spLocks noGrp="1"/>
          </p:cNvSpPr>
          <p:nvPr>
            <p:ph type="sldNum" sz="quarter" idx="12"/>
          </p:nvPr>
        </p:nvSpPr>
        <p:spPr/>
        <p:txBody>
          <a:bodyPr/>
          <a:lstStyle/>
          <a:p>
            <a:pPr defTabSz="609585"/>
            <a:fld id="{29AB1D92-2ADB-9E4C-A96B-B84F7DA8EA28}" type="slidenum">
              <a:rPr lang="en-US">
                <a:solidFill>
                  <a:prstClr val="white"/>
                </a:solidFill>
                <a:latin typeface="Calibri" panose="020F0502020204030204"/>
              </a:rPr>
              <a:pPr defTabSz="609585"/>
              <a:t>32</a:t>
            </a:fld>
            <a:endParaRPr lang="en-US">
              <a:solidFill>
                <a:prstClr val="white"/>
              </a:solidFill>
              <a:latin typeface="Calibri" panose="020F0502020204030204"/>
            </a:endParaRPr>
          </a:p>
        </p:txBody>
      </p:sp>
      <p:sp>
        <p:nvSpPr>
          <p:cNvPr id="8" name="TextBox 7">
            <a:extLst>
              <a:ext uri="{FF2B5EF4-FFF2-40B4-BE49-F238E27FC236}">
                <a16:creationId xmlns:a16="http://schemas.microsoft.com/office/drawing/2014/main" id="{EAF95250-D516-0CAA-6B01-293F79AB154B}"/>
              </a:ext>
            </a:extLst>
          </p:cNvPr>
          <p:cNvSpPr txBox="1"/>
          <p:nvPr/>
        </p:nvSpPr>
        <p:spPr>
          <a:xfrm rot="16200000">
            <a:off x="1185756" y="1500873"/>
            <a:ext cx="3121411" cy="646331"/>
          </a:xfrm>
          <a:prstGeom prst="rect">
            <a:avLst/>
          </a:prstGeom>
          <a:noFill/>
        </p:spPr>
        <p:txBody>
          <a:bodyPr wrap="square" rtlCol="0">
            <a:spAutoFit/>
          </a:bodyPr>
          <a:lstStyle/>
          <a:p>
            <a:pPr defTabSz="609585"/>
            <a:r>
              <a:rPr lang="en-US" sz="3600" dirty="0">
                <a:solidFill>
                  <a:prstClr val="white"/>
                </a:solidFill>
                <a:latin typeface="Calibri" panose="020F0502020204030204"/>
              </a:rPr>
              <a:t>Problem Type</a:t>
            </a:r>
          </a:p>
        </p:txBody>
      </p:sp>
      <p:sp>
        <p:nvSpPr>
          <p:cNvPr id="9" name="TextBox 8">
            <a:extLst>
              <a:ext uri="{FF2B5EF4-FFF2-40B4-BE49-F238E27FC236}">
                <a16:creationId xmlns:a16="http://schemas.microsoft.com/office/drawing/2014/main" id="{0C7AA416-C7FA-242D-C74E-E54E9AE057D2}"/>
              </a:ext>
            </a:extLst>
          </p:cNvPr>
          <p:cNvSpPr txBox="1"/>
          <p:nvPr/>
        </p:nvSpPr>
        <p:spPr>
          <a:xfrm>
            <a:off x="3210451" y="2672548"/>
            <a:ext cx="1565984" cy="369332"/>
          </a:xfrm>
          <a:prstGeom prst="rect">
            <a:avLst/>
          </a:prstGeom>
          <a:noFill/>
        </p:spPr>
        <p:txBody>
          <a:bodyPr wrap="square" rtlCol="0">
            <a:spAutoFit/>
          </a:bodyPr>
          <a:lstStyle/>
          <a:p>
            <a:pPr defTabSz="609585"/>
            <a:r>
              <a:rPr lang="en-US" dirty="0">
                <a:solidFill>
                  <a:prstClr val="white"/>
                </a:solidFill>
                <a:latin typeface="Calibri" panose="020F0502020204030204"/>
              </a:rPr>
              <a:t>Diagnosis</a:t>
            </a:r>
          </a:p>
        </p:txBody>
      </p:sp>
      <p:sp>
        <p:nvSpPr>
          <p:cNvPr id="10" name="TextBox 9">
            <a:extLst>
              <a:ext uri="{FF2B5EF4-FFF2-40B4-BE49-F238E27FC236}">
                <a16:creationId xmlns:a16="http://schemas.microsoft.com/office/drawing/2014/main" id="{D7D07337-A2B5-86DD-F0B4-5A06DED680DD}"/>
              </a:ext>
            </a:extLst>
          </p:cNvPr>
          <p:cNvSpPr txBox="1"/>
          <p:nvPr/>
        </p:nvSpPr>
        <p:spPr>
          <a:xfrm>
            <a:off x="3210453" y="2374545"/>
            <a:ext cx="1501373" cy="369332"/>
          </a:xfrm>
          <a:prstGeom prst="rect">
            <a:avLst/>
          </a:prstGeom>
          <a:noFill/>
        </p:spPr>
        <p:txBody>
          <a:bodyPr wrap="none" rtlCol="0">
            <a:spAutoFit/>
          </a:bodyPr>
          <a:lstStyle/>
          <a:p>
            <a:pPr defTabSz="609585"/>
            <a:r>
              <a:rPr lang="en-US" dirty="0">
                <a:solidFill>
                  <a:prstClr val="white"/>
                </a:solidFill>
                <a:latin typeface="Calibri" panose="020F0502020204030204"/>
              </a:rPr>
              <a:t>Interpretation</a:t>
            </a:r>
          </a:p>
        </p:txBody>
      </p:sp>
      <p:sp>
        <p:nvSpPr>
          <p:cNvPr id="11" name="TextBox 10">
            <a:extLst>
              <a:ext uri="{FF2B5EF4-FFF2-40B4-BE49-F238E27FC236}">
                <a16:creationId xmlns:a16="http://schemas.microsoft.com/office/drawing/2014/main" id="{D50939A9-06D2-5DF7-5539-4024968A492D}"/>
              </a:ext>
            </a:extLst>
          </p:cNvPr>
          <p:cNvSpPr txBox="1"/>
          <p:nvPr/>
        </p:nvSpPr>
        <p:spPr>
          <a:xfrm>
            <a:off x="3215486" y="2029231"/>
            <a:ext cx="1238801" cy="369332"/>
          </a:xfrm>
          <a:prstGeom prst="rect">
            <a:avLst/>
          </a:prstGeom>
          <a:noFill/>
        </p:spPr>
        <p:txBody>
          <a:bodyPr wrap="none" rtlCol="0">
            <a:spAutoFit/>
          </a:bodyPr>
          <a:lstStyle/>
          <a:p>
            <a:pPr defTabSz="609585"/>
            <a:r>
              <a:rPr lang="en-US" dirty="0">
                <a:solidFill>
                  <a:prstClr val="white"/>
                </a:solidFill>
                <a:latin typeface="Calibri" panose="020F0502020204030204"/>
              </a:rPr>
              <a:t>Monitoring</a:t>
            </a:r>
          </a:p>
        </p:txBody>
      </p:sp>
      <p:sp>
        <p:nvSpPr>
          <p:cNvPr id="12" name="TextBox 11">
            <a:extLst>
              <a:ext uri="{FF2B5EF4-FFF2-40B4-BE49-F238E27FC236}">
                <a16:creationId xmlns:a16="http://schemas.microsoft.com/office/drawing/2014/main" id="{FA3E6E28-4445-7420-BFFE-52848ABD0D4B}"/>
              </a:ext>
            </a:extLst>
          </p:cNvPr>
          <p:cNvSpPr txBox="1"/>
          <p:nvPr/>
        </p:nvSpPr>
        <p:spPr>
          <a:xfrm>
            <a:off x="3210453" y="1609691"/>
            <a:ext cx="877741" cy="369332"/>
          </a:xfrm>
          <a:prstGeom prst="rect">
            <a:avLst/>
          </a:prstGeom>
          <a:noFill/>
        </p:spPr>
        <p:txBody>
          <a:bodyPr wrap="none" rtlCol="0">
            <a:spAutoFit/>
          </a:bodyPr>
          <a:lstStyle/>
          <a:p>
            <a:pPr defTabSz="609585"/>
            <a:r>
              <a:rPr lang="en-US" dirty="0">
                <a:solidFill>
                  <a:prstClr val="white"/>
                </a:solidFill>
                <a:latin typeface="Calibri" panose="020F0502020204030204"/>
              </a:rPr>
              <a:t>Control</a:t>
            </a:r>
          </a:p>
        </p:txBody>
      </p:sp>
      <p:sp>
        <p:nvSpPr>
          <p:cNvPr id="13" name="TextBox 12">
            <a:extLst>
              <a:ext uri="{FF2B5EF4-FFF2-40B4-BE49-F238E27FC236}">
                <a16:creationId xmlns:a16="http://schemas.microsoft.com/office/drawing/2014/main" id="{DBB7EF18-9943-81C7-B378-A2207F1E01C4}"/>
              </a:ext>
            </a:extLst>
          </p:cNvPr>
          <p:cNvSpPr txBox="1"/>
          <p:nvPr/>
        </p:nvSpPr>
        <p:spPr>
          <a:xfrm>
            <a:off x="3184545" y="1139493"/>
            <a:ext cx="2019399" cy="369332"/>
          </a:xfrm>
          <a:prstGeom prst="rect">
            <a:avLst/>
          </a:prstGeom>
          <a:noFill/>
        </p:spPr>
        <p:txBody>
          <a:bodyPr wrap="none" rtlCol="0">
            <a:spAutoFit/>
          </a:bodyPr>
          <a:lstStyle/>
          <a:p>
            <a:pPr defTabSz="609585"/>
            <a:r>
              <a:rPr lang="en-US" dirty="0">
                <a:solidFill>
                  <a:prstClr val="white"/>
                </a:solidFill>
                <a:latin typeface="Calibri" panose="020F0502020204030204"/>
              </a:rPr>
              <a:t>Treatment Planning</a:t>
            </a:r>
          </a:p>
        </p:txBody>
      </p:sp>
      <p:sp>
        <p:nvSpPr>
          <p:cNvPr id="14" name="TextBox 13">
            <a:extLst>
              <a:ext uri="{FF2B5EF4-FFF2-40B4-BE49-F238E27FC236}">
                <a16:creationId xmlns:a16="http://schemas.microsoft.com/office/drawing/2014/main" id="{F79DC006-BEB5-2C48-28DB-53A37A56C10A}"/>
              </a:ext>
            </a:extLst>
          </p:cNvPr>
          <p:cNvSpPr txBox="1"/>
          <p:nvPr/>
        </p:nvSpPr>
        <p:spPr>
          <a:xfrm>
            <a:off x="3141303" y="714195"/>
            <a:ext cx="2730684" cy="369332"/>
          </a:xfrm>
          <a:prstGeom prst="rect">
            <a:avLst/>
          </a:prstGeom>
          <a:noFill/>
        </p:spPr>
        <p:txBody>
          <a:bodyPr wrap="none" rtlCol="0">
            <a:spAutoFit/>
          </a:bodyPr>
          <a:lstStyle/>
          <a:p>
            <a:pPr defTabSz="609585"/>
            <a:r>
              <a:rPr lang="en-US" dirty="0">
                <a:solidFill>
                  <a:prstClr val="white"/>
                </a:solidFill>
                <a:latin typeface="Calibri" panose="020F0502020204030204"/>
              </a:rPr>
              <a:t>Design (Drugs and Devices)</a:t>
            </a:r>
          </a:p>
        </p:txBody>
      </p:sp>
      <p:sp>
        <p:nvSpPr>
          <p:cNvPr id="16" name="Title 1">
            <a:extLst>
              <a:ext uri="{FF2B5EF4-FFF2-40B4-BE49-F238E27FC236}">
                <a16:creationId xmlns:a16="http://schemas.microsoft.com/office/drawing/2014/main" id="{52565309-577B-4239-3188-71B2881EC086}"/>
              </a:ext>
            </a:extLst>
          </p:cNvPr>
          <p:cNvSpPr txBox="1">
            <a:spLocks/>
          </p:cNvSpPr>
          <p:nvPr/>
        </p:nvSpPr>
        <p:spPr>
          <a:xfrm>
            <a:off x="3221144" y="-13869"/>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defTabSz="1219170"/>
            <a:r>
              <a:rPr lang="en-US" dirty="0">
                <a:solidFill>
                  <a:prstClr val="white"/>
                </a:solidFill>
                <a:latin typeface="Calibri Light" panose="020F0302020204030204"/>
              </a:rPr>
              <a:t>Where Can AI be Used?</a:t>
            </a:r>
          </a:p>
        </p:txBody>
      </p:sp>
      <p:sp>
        <p:nvSpPr>
          <p:cNvPr id="15" name="TextBox 14">
            <a:extLst>
              <a:ext uri="{FF2B5EF4-FFF2-40B4-BE49-F238E27FC236}">
                <a16:creationId xmlns:a16="http://schemas.microsoft.com/office/drawing/2014/main" id="{091C12B3-0D5F-76DD-3192-6DC2E58FBE1D}"/>
              </a:ext>
            </a:extLst>
          </p:cNvPr>
          <p:cNvSpPr txBox="1"/>
          <p:nvPr/>
        </p:nvSpPr>
        <p:spPr>
          <a:xfrm>
            <a:off x="9675410" y="3908047"/>
            <a:ext cx="1341329" cy="276999"/>
          </a:xfrm>
          <a:prstGeom prst="rect">
            <a:avLst/>
          </a:prstGeom>
          <a:noFill/>
        </p:spPr>
        <p:txBody>
          <a:bodyPr wrap="none" rtlCol="0">
            <a:spAutoFit/>
          </a:bodyPr>
          <a:lstStyle/>
          <a:p>
            <a:pPr defTabSz="609585"/>
            <a:r>
              <a:rPr lang="en-US" sz="1200" dirty="0">
                <a:solidFill>
                  <a:prstClr val="black"/>
                </a:solidFill>
                <a:latin typeface="Calibri" panose="020F0502020204030204"/>
              </a:rPr>
              <a:t>(Value-based care)</a:t>
            </a:r>
          </a:p>
        </p:txBody>
      </p:sp>
      <p:sp>
        <p:nvSpPr>
          <p:cNvPr id="18" name="Down Arrow 17">
            <a:extLst>
              <a:ext uri="{FF2B5EF4-FFF2-40B4-BE49-F238E27FC236}">
                <a16:creationId xmlns:a16="http://schemas.microsoft.com/office/drawing/2014/main" id="{9EB068C0-3BC1-A6A5-55C2-B90547738B79}"/>
              </a:ext>
              <a:ext uri="{C183D7F6-B498-43B3-948B-1728B52AA6E4}">
                <adec:decorative xmlns:adec="http://schemas.microsoft.com/office/drawing/2017/decorative" val="1"/>
              </a:ext>
            </a:extLst>
          </p:cNvPr>
          <p:cNvSpPr/>
          <p:nvPr/>
        </p:nvSpPr>
        <p:spPr>
          <a:xfrm rot="10800000">
            <a:off x="2975259" y="742418"/>
            <a:ext cx="276672" cy="366127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US">
              <a:solidFill>
                <a:prstClr val="white"/>
              </a:solidFill>
              <a:latin typeface="Calibri" panose="020F0502020204030204"/>
            </a:endParaRPr>
          </a:p>
        </p:txBody>
      </p:sp>
      <p:sp>
        <p:nvSpPr>
          <p:cNvPr id="19" name="Down Arrow 18">
            <a:extLst>
              <a:ext uri="{FF2B5EF4-FFF2-40B4-BE49-F238E27FC236}">
                <a16:creationId xmlns:a16="http://schemas.microsoft.com/office/drawing/2014/main" id="{67BD6DCF-2D55-ACE1-C832-36743FE8894D}"/>
              </a:ext>
              <a:ext uri="{C183D7F6-B498-43B3-948B-1728B52AA6E4}">
                <adec:decorative xmlns:adec="http://schemas.microsoft.com/office/drawing/2017/decorative" val="1"/>
              </a:ext>
            </a:extLst>
          </p:cNvPr>
          <p:cNvSpPr/>
          <p:nvPr/>
        </p:nvSpPr>
        <p:spPr>
          <a:xfrm rot="16200000">
            <a:off x="7514461" y="-114472"/>
            <a:ext cx="276672" cy="907840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US">
              <a:solidFill>
                <a:prstClr val="white"/>
              </a:solidFill>
              <a:latin typeface="Calibri" panose="020F0502020204030204"/>
            </a:endParaRPr>
          </a:p>
        </p:txBody>
      </p:sp>
      <p:sp>
        <p:nvSpPr>
          <p:cNvPr id="20" name="Down Arrow 19">
            <a:extLst>
              <a:ext uri="{FF2B5EF4-FFF2-40B4-BE49-F238E27FC236}">
                <a16:creationId xmlns:a16="http://schemas.microsoft.com/office/drawing/2014/main" id="{6EC97EF1-599C-12E2-589D-9433DD667AAC}"/>
              </a:ext>
              <a:ext uri="{C183D7F6-B498-43B3-948B-1728B52AA6E4}">
                <adec:decorative xmlns:adec="http://schemas.microsoft.com/office/drawing/2017/decorative" val="1"/>
              </a:ext>
            </a:extLst>
          </p:cNvPr>
          <p:cNvSpPr/>
          <p:nvPr/>
        </p:nvSpPr>
        <p:spPr>
          <a:xfrm rot="3375811">
            <a:off x="1511267" y="3531461"/>
            <a:ext cx="276672" cy="3884055"/>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US">
              <a:solidFill>
                <a:prstClr val="white"/>
              </a:solidFill>
              <a:latin typeface="Calibri" panose="020F0502020204030204"/>
            </a:endParaRPr>
          </a:p>
        </p:txBody>
      </p:sp>
      <p:sp>
        <p:nvSpPr>
          <p:cNvPr id="21" name="Title 1">
            <a:extLst>
              <a:ext uri="{FF2B5EF4-FFF2-40B4-BE49-F238E27FC236}">
                <a16:creationId xmlns:a16="http://schemas.microsoft.com/office/drawing/2014/main" id="{F430C3F0-00AF-A596-3D82-2A66B8F3F440}"/>
              </a:ext>
            </a:extLst>
          </p:cNvPr>
          <p:cNvSpPr txBox="1">
            <a:spLocks/>
          </p:cNvSpPr>
          <p:nvPr/>
        </p:nvSpPr>
        <p:spPr>
          <a:xfrm rot="19611971">
            <a:off x="-1509278" y="4870153"/>
            <a:ext cx="6371771" cy="509524"/>
          </a:xfrm>
          <a:prstGeom prst="rect">
            <a:avLst/>
          </a:prstGeom>
        </p:spPr>
        <p:txBody>
          <a:bodyPr>
            <a:normAutofit fontScale="90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defTabSz="1219170"/>
            <a:r>
              <a:rPr lang="en-US" sz="3600" dirty="0">
                <a:solidFill>
                  <a:prstClr val="white"/>
                </a:solidFill>
                <a:latin typeface="Calibri Light" panose="020F0302020204030204"/>
              </a:rPr>
              <a:t>Organ  Type</a:t>
            </a:r>
          </a:p>
        </p:txBody>
      </p:sp>
      <p:sp>
        <p:nvSpPr>
          <p:cNvPr id="25" name="TextBox 24">
            <a:extLst>
              <a:ext uri="{FF2B5EF4-FFF2-40B4-BE49-F238E27FC236}">
                <a16:creationId xmlns:a16="http://schemas.microsoft.com/office/drawing/2014/main" id="{E72F48C9-231E-4652-A84D-BE1A67A146B5}"/>
              </a:ext>
            </a:extLst>
          </p:cNvPr>
          <p:cNvSpPr txBox="1"/>
          <p:nvPr/>
        </p:nvSpPr>
        <p:spPr>
          <a:xfrm>
            <a:off x="3053755" y="4511125"/>
            <a:ext cx="3056228" cy="369332"/>
          </a:xfrm>
          <a:prstGeom prst="rect">
            <a:avLst/>
          </a:prstGeom>
          <a:noFill/>
        </p:spPr>
        <p:txBody>
          <a:bodyPr wrap="square">
            <a:spAutoFit/>
          </a:bodyPr>
          <a:lstStyle/>
          <a:p>
            <a:pPr defTabSz="609585"/>
            <a:r>
              <a:rPr lang="en-US" kern="100" dirty="0">
                <a:solidFill>
                  <a:prstClr val="white"/>
                </a:solidFill>
                <a:latin typeface="Calibri" panose="020F0502020204030204" pitchFamily="34" charset="0"/>
                <a:ea typeface="Calibri" panose="020F0502020204030204" pitchFamily="34" charset="0"/>
                <a:cs typeface="Calibri" panose="020F0502020204030204" pitchFamily="34" charset="0"/>
              </a:rPr>
              <a:t>Ocular</a:t>
            </a:r>
            <a:endParaRPr lang="en-US" dirty="0">
              <a:solidFill>
                <a:prstClr val="white"/>
              </a:solidFill>
              <a:latin typeface="Calibri" panose="020F0502020204030204"/>
            </a:endParaRPr>
          </a:p>
        </p:txBody>
      </p:sp>
      <p:sp>
        <p:nvSpPr>
          <p:cNvPr id="27" name="TextBox 26">
            <a:extLst>
              <a:ext uri="{FF2B5EF4-FFF2-40B4-BE49-F238E27FC236}">
                <a16:creationId xmlns:a16="http://schemas.microsoft.com/office/drawing/2014/main" id="{63C329B5-D500-3B5C-393F-45C59E8D72EC}"/>
              </a:ext>
            </a:extLst>
          </p:cNvPr>
          <p:cNvSpPr txBox="1"/>
          <p:nvPr/>
        </p:nvSpPr>
        <p:spPr>
          <a:xfrm>
            <a:off x="2704519" y="4730800"/>
            <a:ext cx="1326348" cy="369332"/>
          </a:xfrm>
          <a:prstGeom prst="rect">
            <a:avLst/>
          </a:prstGeom>
          <a:noFill/>
        </p:spPr>
        <p:txBody>
          <a:bodyPr wrap="square">
            <a:spAutoFit/>
          </a:bodyPr>
          <a:lstStyle/>
          <a:p>
            <a:pPr defTabSz="609585"/>
            <a:r>
              <a:rPr lang="en-US" kern="100" dirty="0">
                <a:solidFill>
                  <a:prstClr val="white"/>
                </a:solidFill>
                <a:latin typeface="Calibri" panose="020F0502020204030204" pitchFamily="34" charset="0"/>
                <a:ea typeface="Calibri" panose="020F0502020204030204" pitchFamily="34" charset="0"/>
                <a:cs typeface="Calibri" panose="020F0502020204030204" pitchFamily="34" charset="0"/>
              </a:rPr>
              <a:t>Thoracic</a:t>
            </a:r>
            <a:endParaRPr lang="en-US" dirty="0">
              <a:solidFill>
                <a:prstClr val="white"/>
              </a:solidFill>
              <a:latin typeface="Calibri" panose="020F0502020204030204"/>
            </a:endParaRPr>
          </a:p>
        </p:txBody>
      </p:sp>
      <p:sp>
        <p:nvSpPr>
          <p:cNvPr id="29" name="TextBox 28">
            <a:extLst>
              <a:ext uri="{FF2B5EF4-FFF2-40B4-BE49-F238E27FC236}">
                <a16:creationId xmlns:a16="http://schemas.microsoft.com/office/drawing/2014/main" id="{C4503967-576E-82D6-A43D-CB07B8B42CBE}"/>
              </a:ext>
            </a:extLst>
          </p:cNvPr>
          <p:cNvSpPr txBox="1"/>
          <p:nvPr/>
        </p:nvSpPr>
        <p:spPr>
          <a:xfrm>
            <a:off x="2351583" y="4993124"/>
            <a:ext cx="1092791" cy="369332"/>
          </a:xfrm>
          <a:prstGeom prst="rect">
            <a:avLst/>
          </a:prstGeom>
          <a:noFill/>
        </p:spPr>
        <p:txBody>
          <a:bodyPr wrap="square">
            <a:spAutoFit/>
          </a:bodyPr>
          <a:lstStyle/>
          <a:p>
            <a:pPr defTabSz="609585"/>
            <a:r>
              <a:rPr lang="en-US" kern="100" dirty="0">
                <a:solidFill>
                  <a:prstClr val="white"/>
                </a:solidFill>
                <a:latin typeface="Calibri" panose="020F0502020204030204" pitchFamily="34" charset="0"/>
                <a:ea typeface="Calibri" panose="020F0502020204030204" pitchFamily="34" charset="0"/>
                <a:cs typeface="Calibri" panose="020F0502020204030204" pitchFamily="34" charset="0"/>
              </a:rPr>
              <a:t>Breast</a:t>
            </a:r>
            <a:endParaRPr lang="en-US" dirty="0">
              <a:solidFill>
                <a:prstClr val="white"/>
              </a:solidFill>
              <a:latin typeface="Calibri" panose="020F0502020204030204"/>
            </a:endParaRPr>
          </a:p>
        </p:txBody>
      </p:sp>
      <p:sp>
        <p:nvSpPr>
          <p:cNvPr id="31" name="TextBox 30">
            <a:extLst>
              <a:ext uri="{FF2B5EF4-FFF2-40B4-BE49-F238E27FC236}">
                <a16:creationId xmlns:a16="http://schemas.microsoft.com/office/drawing/2014/main" id="{82176F71-41EE-F128-8113-CF9801F8C052}"/>
              </a:ext>
            </a:extLst>
          </p:cNvPr>
          <p:cNvSpPr txBox="1"/>
          <p:nvPr/>
        </p:nvSpPr>
        <p:spPr>
          <a:xfrm>
            <a:off x="2002782" y="5248677"/>
            <a:ext cx="6672943" cy="369332"/>
          </a:xfrm>
          <a:prstGeom prst="rect">
            <a:avLst/>
          </a:prstGeom>
          <a:noFill/>
        </p:spPr>
        <p:txBody>
          <a:bodyPr wrap="square">
            <a:spAutoFit/>
          </a:bodyPr>
          <a:lstStyle/>
          <a:p>
            <a:pPr defTabSz="609585"/>
            <a:r>
              <a:rPr lang="en-US" kern="100" dirty="0">
                <a:solidFill>
                  <a:prstClr val="white"/>
                </a:solidFill>
                <a:latin typeface="Calibri" panose="020F0502020204030204" pitchFamily="34" charset="0"/>
                <a:ea typeface="Calibri" panose="020F0502020204030204" pitchFamily="34" charset="0"/>
                <a:cs typeface="Calibri" panose="020F0502020204030204" pitchFamily="34" charset="0"/>
              </a:rPr>
              <a:t>Gastrointestinal</a:t>
            </a:r>
            <a:endParaRPr lang="en-US" dirty="0">
              <a:solidFill>
                <a:prstClr val="white"/>
              </a:solidFill>
              <a:latin typeface="Calibri" panose="020F0502020204030204"/>
            </a:endParaRPr>
          </a:p>
        </p:txBody>
      </p:sp>
      <p:sp>
        <p:nvSpPr>
          <p:cNvPr id="33" name="TextBox 32">
            <a:extLst>
              <a:ext uri="{FF2B5EF4-FFF2-40B4-BE49-F238E27FC236}">
                <a16:creationId xmlns:a16="http://schemas.microsoft.com/office/drawing/2014/main" id="{C3EA30A9-4FA2-84D3-6201-353807E28B46}"/>
              </a:ext>
            </a:extLst>
          </p:cNvPr>
          <p:cNvSpPr txBox="1"/>
          <p:nvPr/>
        </p:nvSpPr>
        <p:spPr>
          <a:xfrm>
            <a:off x="1093227" y="5717760"/>
            <a:ext cx="6672943" cy="369332"/>
          </a:xfrm>
          <a:prstGeom prst="rect">
            <a:avLst/>
          </a:prstGeom>
          <a:noFill/>
        </p:spPr>
        <p:txBody>
          <a:bodyPr wrap="square">
            <a:spAutoFit/>
          </a:bodyPr>
          <a:lstStyle/>
          <a:p>
            <a:pPr defTabSz="609585"/>
            <a:r>
              <a:rPr lang="en-US" kern="100" dirty="0">
                <a:solidFill>
                  <a:prstClr val="white"/>
                </a:solidFill>
                <a:latin typeface="Calibri" panose="020F0502020204030204" pitchFamily="34" charset="0"/>
                <a:ea typeface="Calibri" panose="020F0502020204030204" pitchFamily="34" charset="0"/>
                <a:cs typeface="Calibri" panose="020F0502020204030204" pitchFamily="34" charset="0"/>
              </a:rPr>
              <a:t>Genito-urinary</a:t>
            </a:r>
            <a:endParaRPr lang="en-US" dirty="0">
              <a:solidFill>
                <a:prstClr val="white"/>
              </a:solidFill>
              <a:latin typeface="Calibri" panose="020F0502020204030204"/>
            </a:endParaRPr>
          </a:p>
        </p:txBody>
      </p:sp>
      <p:sp>
        <p:nvSpPr>
          <p:cNvPr id="35" name="TextBox 34">
            <a:extLst>
              <a:ext uri="{FF2B5EF4-FFF2-40B4-BE49-F238E27FC236}">
                <a16:creationId xmlns:a16="http://schemas.microsoft.com/office/drawing/2014/main" id="{D6E27078-72D4-0A85-91D7-5D70F85A55DA}"/>
              </a:ext>
            </a:extLst>
          </p:cNvPr>
          <p:cNvSpPr txBox="1"/>
          <p:nvPr/>
        </p:nvSpPr>
        <p:spPr>
          <a:xfrm>
            <a:off x="1729634" y="5526697"/>
            <a:ext cx="6672943" cy="369332"/>
          </a:xfrm>
          <a:prstGeom prst="rect">
            <a:avLst/>
          </a:prstGeom>
          <a:noFill/>
        </p:spPr>
        <p:txBody>
          <a:bodyPr wrap="square">
            <a:spAutoFit/>
          </a:bodyPr>
          <a:lstStyle/>
          <a:p>
            <a:pPr defTabSz="609585"/>
            <a:r>
              <a:rPr lang="en-US" kern="100" dirty="0">
                <a:solidFill>
                  <a:prstClr val="white"/>
                </a:solidFill>
                <a:latin typeface="Calibri" panose="020F0502020204030204" pitchFamily="34" charset="0"/>
                <a:ea typeface="Calibri" panose="020F0502020204030204" pitchFamily="34" charset="0"/>
                <a:cs typeface="Calibri" panose="020F0502020204030204" pitchFamily="34" charset="0"/>
              </a:rPr>
              <a:t>Gynecologic</a:t>
            </a:r>
            <a:endParaRPr lang="en-US" dirty="0">
              <a:solidFill>
                <a:prstClr val="white"/>
              </a:solidFill>
              <a:latin typeface="Calibri" panose="020F0502020204030204"/>
            </a:endParaRPr>
          </a:p>
        </p:txBody>
      </p:sp>
      <p:sp>
        <p:nvSpPr>
          <p:cNvPr id="37" name="TextBox 36">
            <a:extLst>
              <a:ext uri="{FF2B5EF4-FFF2-40B4-BE49-F238E27FC236}">
                <a16:creationId xmlns:a16="http://schemas.microsoft.com/office/drawing/2014/main" id="{3D373BE9-9935-F356-64BA-7CC8165E0C2B}"/>
              </a:ext>
            </a:extLst>
          </p:cNvPr>
          <p:cNvSpPr txBox="1"/>
          <p:nvPr/>
        </p:nvSpPr>
        <p:spPr>
          <a:xfrm>
            <a:off x="700937" y="6064756"/>
            <a:ext cx="7255339" cy="369332"/>
          </a:xfrm>
          <a:prstGeom prst="rect">
            <a:avLst/>
          </a:prstGeom>
          <a:noFill/>
        </p:spPr>
        <p:txBody>
          <a:bodyPr wrap="square">
            <a:spAutoFit/>
          </a:bodyPr>
          <a:lstStyle/>
          <a:p>
            <a:pPr defTabSz="609585"/>
            <a:r>
              <a:rPr lang="en-US" kern="100" dirty="0">
                <a:solidFill>
                  <a:prstClr val="white"/>
                </a:solidFill>
                <a:latin typeface="Calibri" panose="020F0502020204030204" pitchFamily="34" charset="0"/>
                <a:ea typeface="Calibri" panose="020F0502020204030204" pitchFamily="34" charset="0"/>
                <a:cs typeface="Calibri" panose="020F0502020204030204" pitchFamily="34" charset="0"/>
              </a:rPr>
              <a:t>Bone</a:t>
            </a:r>
            <a:endParaRPr lang="en-US" dirty="0">
              <a:solidFill>
                <a:prstClr val="white"/>
              </a:solidFill>
              <a:latin typeface="Calibri" panose="020F0502020204030204"/>
            </a:endParaRPr>
          </a:p>
        </p:txBody>
      </p:sp>
      <p:sp>
        <p:nvSpPr>
          <p:cNvPr id="39" name="TextBox 38">
            <a:extLst>
              <a:ext uri="{FF2B5EF4-FFF2-40B4-BE49-F238E27FC236}">
                <a16:creationId xmlns:a16="http://schemas.microsoft.com/office/drawing/2014/main" id="{600D2DEF-5615-F6EA-6C74-0FA1BF98E3DF}"/>
              </a:ext>
            </a:extLst>
          </p:cNvPr>
          <p:cNvSpPr txBox="1"/>
          <p:nvPr/>
        </p:nvSpPr>
        <p:spPr>
          <a:xfrm>
            <a:off x="280667" y="6407132"/>
            <a:ext cx="7021284" cy="369332"/>
          </a:xfrm>
          <a:prstGeom prst="rect">
            <a:avLst/>
          </a:prstGeom>
          <a:noFill/>
        </p:spPr>
        <p:txBody>
          <a:bodyPr wrap="square">
            <a:spAutoFit/>
          </a:bodyPr>
          <a:lstStyle/>
          <a:p>
            <a:pPr defTabSz="609585"/>
            <a:r>
              <a:rPr lang="en-US" kern="100" dirty="0">
                <a:solidFill>
                  <a:prstClr val="white"/>
                </a:solidFill>
                <a:latin typeface="Calibri" panose="020F0502020204030204" pitchFamily="34" charset="0"/>
                <a:ea typeface="Calibri" panose="020F0502020204030204" pitchFamily="34" charset="0"/>
                <a:cs typeface="Calibri" panose="020F0502020204030204" pitchFamily="34" charset="0"/>
              </a:rPr>
              <a:t>Head and Neck</a:t>
            </a:r>
            <a:endParaRPr lang="en-US" dirty="0">
              <a:solidFill>
                <a:prstClr val="white"/>
              </a:solidFill>
              <a:latin typeface="Calibri" panose="020F0502020204030204"/>
            </a:endParaRPr>
          </a:p>
        </p:txBody>
      </p:sp>
    </p:spTree>
    <p:extLst>
      <p:ext uri="{BB962C8B-B14F-4D97-AF65-F5344CB8AC3E}">
        <p14:creationId xmlns:p14="http://schemas.microsoft.com/office/powerpoint/2010/main" val="14895686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82BF7A-7A5A-34AD-8A3C-71AD68F054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413A5B-7BDE-8607-8260-0A7FC28F9194}"/>
              </a:ext>
            </a:extLst>
          </p:cNvPr>
          <p:cNvSpPr>
            <a:spLocks noGrp="1"/>
          </p:cNvSpPr>
          <p:nvPr>
            <p:ph type="title"/>
          </p:nvPr>
        </p:nvSpPr>
        <p:spPr/>
        <p:txBody>
          <a:bodyPr/>
          <a:lstStyle/>
          <a:p>
            <a:r>
              <a:rPr lang="en-US"/>
              <a:t>Outline</a:t>
            </a:r>
          </a:p>
        </p:txBody>
      </p:sp>
      <p:sp>
        <p:nvSpPr>
          <p:cNvPr id="3" name="Content Placeholder 2">
            <a:extLst>
              <a:ext uri="{FF2B5EF4-FFF2-40B4-BE49-F238E27FC236}">
                <a16:creationId xmlns:a16="http://schemas.microsoft.com/office/drawing/2014/main" id="{F4C7859D-DD18-2D48-70AD-628708CB35D2}"/>
              </a:ext>
            </a:extLst>
          </p:cNvPr>
          <p:cNvSpPr>
            <a:spLocks noGrp="1"/>
          </p:cNvSpPr>
          <p:nvPr>
            <p:ph idx="1"/>
          </p:nvPr>
        </p:nvSpPr>
        <p:spPr>
          <a:xfrm>
            <a:off x="171891" y="1691220"/>
            <a:ext cx="12020108" cy="4870889"/>
          </a:xfrm>
        </p:spPr>
        <p:txBody>
          <a:bodyPr>
            <a:normAutofit/>
          </a:bodyPr>
          <a:lstStyle/>
          <a:p>
            <a:r>
              <a:rPr lang="en-US" sz="4267" dirty="0"/>
              <a:t>  AI Evolution</a:t>
            </a:r>
          </a:p>
          <a:p>
            <a:r>
              <a:rPr lang="en-US" sz="4267" dirty="0"/>
              <a:t>  </a:t>
            </a:r>
            <a:r>
              <a:rPr lang="en-US" sz="4267" dirty="0">
                <a:solidFill>
                  <a:schemeClr val="accent4"/>
                </a:solidFill>
              </a:rPr>
              <a:t>Metrology for AI: Brief Introduction</a:t>
            </a:r>
          </a:p>
          <a:p>
            <a:r>
              <a:rPr lang="en-US" sz="3867" dirty="0"/>
              <a:t>  Characterizing  Uncertainty in Deep Learning   Models</a:t>
            </a:r>
          </a:p>
          <a:p>
            <a:pPr marL="457189" indent="-457189"/>
            <a:r>
              <a:rPr lang="en-US" sz="4267" dirty="0"/>
              <a:t>Identifying Metrics for Healthcare Chatbots</a:t>
            </a:r>
          </a:p>
          <a:p>
            <a:pPr marL="457189" indent="-457189"/>
            <a:r>
              <a:rPr lang="en-US" sz="4267" dirty="0"/>
              <a:t>Evaluating LLMs for Clinical Decision Support</a:t>
            </a:r>
          </a:p>
          <a:p>
            <a:pPr marL="457189" indent="-457189"/>
            <a:r>
              <a:rPr lang="en-US" sz="4267" dirty="0"/>
              <a:t>Summary</a:t>
            </a:r>
          </a:p>
        </p:txBody>
      </p:sp>
      <p:sp>
        <p:nvSpPr>
          <p:cNvPr id="4" name="Slide Number Placeholder 3">
            <a:extLst>
              <a:ext uri="{FF2B5EF4-FFF2-40B4-BE49-F238E27FC236}">
                <a16:creationId xmlns:a16="http://schemas.microsoft.com/office/drawing/2014/main" id="{74BFA2D1-9B3C-C8DE-8035-3A1E85355CC5}"/>
              </a:ext>
            </a:extLst>
          </p:cNvPr>
          <p:cNvSpPr>
            <a:spLocks noGrp="1"/>
          </p:cNvSpPr>
          <p:nvPr>
            <p:ph type="sldNum" sz="quarter" idx="12"/>
          </p:nvPr>
        </p:nvSpPr>
        <p:spPr/>
        <p:txBody>
          <a:bodyPr/>
          <a:lstStyle/>
          <a:p>
            <a:pPr defTabSz="609585"/>
            <a:fld id="{29AB1D92-2ADB-9E4C-A96B-B84F7DA8EA28}" type="slidenum">
              <a:rPr lang="en-US">
                <a:solidFill>
                  <a:prstClr val="white"/>
                </a:solidFill>
                <a:latin typeface="Calibri" panose="020F0502020204030204"/>
              </a:rPr>
              <a:pPr defTabSz="609585"/>
              <a:t>33</a:t>
            </a:fld>
            <a:endParaRPr lang="en-US">
              <a:solidFill>
                <a:prstClr val="white"/>
              </a:solidFill>
              <a:latin typeface="Calibri" panose="020F0502020204030204"/>
            </a:endParaRPr>
          </a:p>
        </p:txBody>
      </p:sp>
    </p:spTree>
    <p:extLst>
      <p:ext uri="{BB962C8B-B14F-4D97-AF65-F5344CB8AC3E}">
        <p14:creationId xmlns:p14="http://schemas.microsoft.com/office/powerpoint/2010/main" val="17752286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4A1A8-2DA5-C166-268A-D79BB3D425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E15775-AA11-704B-B151-0EDAB61F16BE}"/>
              </a:ext>
            </a:extLst>
          </p:cNvPr>
          <p:cNvSpPr>
            <a:spLocks noGrp="1"/>
          </p:cNvSpPr>
          <p:nvPr>
            <p:ph type="title"/>
          </p:nvPr>
        </p:nvSpPr>
        <p:spPr>
          <a:xfrm>
            <a:off x="97565" y="92721"/>
            <a:ext cx="11353800" cy="1325033"/>
          </a:xfrm>
        </p:spPr>
        <p:txBody>
          <a:bodyPr>
            <a:noAutofit/>
          </a:bodyPr>
          <a:lstStyle/>
          <a:p>
            <a:r>
              <a:rPr lang="en-US" sz="4800" dirty="0"/>
              <a:t>AI Metrology: The Science of Measurement (Features)</a:t>
            </a:r>
          </a:p>
        </p:txBody>
      </p:sp>
      <p:sp>
        <p:nvSpPr>
          <p:cNvPr id="3" name="TextBox 2">
            <a:extLst>
              <a:ext uri="{FF2B5EF4-FFF2-40B4-BE49-F238E27FC236}">
                <a16:creationId xmlns:a16="http://schemas.microsoft.com/office/drawing/2014/main" id="{8763C34C-5EA8-95F6-0CBB-D0F31543D390}"/>
              </a:ext>
            </a:extLst>
          </p:cNvPr>
          <p:cNvSpPr txBox="1"/>
          <p:nvPr/>
        </p:nvSpPr>
        <p:spPr>
          <a:xfrm>
            <a:off x="321497" y="2054264"/>
            <a:ext cx="11549007" cy="3046411"/>
          </a:xfrm>
          <a:prstGeom prst="rect">
            <a:avLst/>
          </a:prstGeom>
          <a:noFill/>
        </p:spPr>
        <p:txBody>
          <a:bodyPr wrap="square" rtlCol="0">
            <a:spAutoFit/>
          </a:bodyPr>
          <a:lstStyle/>
          <a:p>
            <a:pPr marL="380990" indent="-380990" defTabSz="609585">
              <a:buFont typeface="Arial" panose="020B0604020202020204" pitchFamily="34" charset="0"/>
              <a:buChar char="•"/>
            </a:pPr>
            <a:r>
              <a:rPr lang="en-US" sz="2133" dirty="0">
                <a:solidFill>
                  <a:srgbClr val="FFC000"/>
                </a:solidFill>
                <a:latin typeface="Calibri" panose="020F0502020204030204"/>
              </a:rPr>
              <a:t>Accuracy: </a:t>
            </a:r>
            <a:r>
              <a:rPr lang="en-US" sz="2133" dirty="0">
                <a:solidFill>
                  <a:prstClr val="white"/>
                </a:solidFill>
                <a:latin typeface="Calibri" panose="020F0502020204030204"/>
              </a:rPr>
              <a:t>These metrics generally depend on the domain and task involved, but may be further classified into: </a:t>
            </a:r>
            <a:r>
              <a:rPr lang="en-US" sz="2133" dirty="0">
                <a:solidFill>
                  <a:srgbClr val="FFFF00"/>
                </a:solidFill>
                <a:latin typeface="Calibri" panose="020F0502020204030204"/>
              </a:rPr>
              <a:t>robustness </a:t>
            </a:r>
            <a:r>
              <a:rPr lang="en-US" sz="2133" dirty="0">
                <a:solidFill>
                  <a:prstClr val="white"/>
                </a:solidFill>
                <a:latin typeface="Calibri" panose="020F0502020204030204"/>
              </a:rPr>
              <a:t>which explores the resilience of systems against perturbations and adversarial attacks; </a:t>
            </a:r>
            <a:r>
              <a:rPr lang="en-US" sz="2133" dirty="0">
                <a:solidFill>
                  <a:srgbClr val="FFFF00"/>
                </a:solidFill>
                <a:latin typeface="Calibri" panose="020F0502020204030204"/>
              </a:rPr>
              <a:t>conciseness</a:t>
            </a:r>
            <a:r>
              <a:rPr lang="en-US" sz="2133" dirty="0">
                <a:solidFill>
                  <a:prstClr val="white"/>
                </a:solidFill>
                <a:latin typeface="Calibri" panose="020F0502020204030204"/>
              </a:rPr>
              <a:t> in text retrieval tasks; </a:t>
            </a:r>
            <a:r>
              <a:rPr lang="en-US" sz="2133" dirty="0">
                <a:solidFill>
                  <a:srgbClr val="FFFF00"/>
                </a:solidFill>
                <a:latin typeface="Calibri" panose="020F0502020204030204"/>
              </a:rPr>
              <a:t>semantic correctness</a:t>
            </a:r>
            <a:r>
              <a:rPr lang="en-US" sz="2133" dirty="0">
                <a:solidFill>
                  <a:prstClr val="white"/>
                </a:solidFill>
                <a:latin typeface="Calibri" panose="020F0502020204030204"/>
              </a:rPr>
              <a:t> which ensures systems understand underlying semantics; and </a:t>
            </a:r>
            <a:r>
              <a:rPr lang="en-US" sz="2133" dirty="0" err="1">
                <a:solidFill>
                  <a:srgbClr val="FFFF00"/>
                </a:solidFill>
                <a:latin typeface="Calibri" panose="020F0502020204030204"/>
              </a:rPr>
              <a:t>groundedness</a:t>
            </a:r>
            <a:r>
              <a:rPr lang="en-US" sz="2133" dirty="0">
                <a:solidFill>
                  <a:srgbClr val="FFFF00"/>
                </a:solidFill>
                <a:latin typeface="Calibri" panose="020F0502020204030204"/>
              </a:rPr>
              <a:t> </a:t>
            </a:r>
            <a:r>
              <a:rPr lang="en-US" sz="2133" dirty="0">
                <a:solidFill>
                  <a:prstClr val="white"/>
                </a:solidFill>
                <a:latin typeface="Calibri" panose="020F0502020204030204"/>
              </a:rPr>
              <a:t>with respect to how well the system does on previously proven results.</a:t>
            </a:r>
          </a:p>
          <a:p>
            <a:pPr marL="380990" indent="-380990" defTabSz="609585">
              <a:buFont typeface="Arial" panose="020B0604020202020204" pitchFamily="34" charset="0"/>
              <a:buChar char="•"/>
            </a:pPr>
            <a:endParaRPr lang="en-US" sz="2133" dirty="0">
              <a:solidFill>
                <a:prstClr val="white"/>
              </a:solidFill>
              <a:latin typeface="Calibri" panose="020F0502020204030204"/>
            </a:endParaRPr>
          </a:p>
          <a:p>
            <a:pPr marL="380990" indent="-380990" defTabSz="609585">
              <a:buFont typeface="Arial" panose="020B0604020202020204" pitchFamily="34" charset="0"/>
              <a:buChar char="•"/>
            </a:pPr>
            <a:r>
              <a:rPr lang="en-US" sz="2133" dirty="0">
                <a:solidFill>
                  <a:srgbClr val="FFC000"/>
                </a:solidFill>
                <a:latin typeface="Calibri" panose="020F0502020204030204"/>
              </a:rPr>
              <a:t>Performance:</a:t>
            </a:r>
            <a:r>
              <a:rPr lang="en-US" sz="2133" dirty="0">
                <a:solidFill>
                  <a:prstClr val="white"/>
                </a:solidFill>
                <a:latin typeface="Calibri" panose="020F0502020204030204"/>
              </a:rPr>
              <a:t>  These metrics are essential in assessing the runtime performance. Performance metrics can be further classified into </a:t>
            </a:r>
            <a:r>
              <a:rPr lang="en-US" sz="2133" dirty="0">
                <a:solidFill>
                  <a:srgbClr val="FFFF00"/>
                </a:solidFill>
                <a:latin typeface="Calibri" panose="020F0502020204030204"/>
              </a:rPr>
              <a:t>memory efficiency</a:t>
            </a:r>
            <a:r>
              <a:rPr lang="en-US" sz="2133" dirty="0">
                <a:solidFill>
                  <a:prstClr val="white"/>
                </a:solidFill>
                <a:latin typeface="Calibri" panose="020F0502020204030204"/>
              </a:rPr>
              <a:t>, </a:t>
            </a:r>
            <a:r>
              <a:rPr lang="en-US" sz="2133" dirty="0">
                <a:solidFill>
                  <a:srgbClr val="FFFF00"/>
                </a:solidFill>
                <a:latin typeface="Calibri" panose="020F0502020204030204"/>
              </a:rPr>
              <a:t>Floating point </a:t>
            </a:r>
            <a:r>
              <a:rPr lang="en-US" sz="2133" dirty="0">
                <a:solidFill>
                  <a:prstClr val="white"/>
                </a:solidFill>
                <a:latin typeface="Calibri" panose="020F0502020204030204"/>
              </a:rPr>
              <a:t>operations, </a:t>
            </a:r>
            <a:r>
              <a:rPr lang="en-US" sz="2133" dirty="0">
                <a:solidFill>
                  <a:srgbClr val="FFFF00"/>
                </a:solidFill>
                <a:latin typeface="Calibri" panose="020F0502020204030204"/>
              </a:rPr>
              <a:t>AI model parameters</a:t>
            </a:r>
            <a:r>
              <a:rPr lang="en-US" sz="2133" dirty="0">
                <a:solidFill>
                  <a:prstClr val="white"/>
                </a:solidFill>
                <a:latin typeface="Calibri" panose="020F0502020204030204"/>
              </a:rPr>
              <a:t>  needed. </a:t>
            </a:r>
          </a:p>
        </p:txBody>
      </p:sp>
    </p:spTree>
    <p:extLst>
      <p:ext uri="{BB962C8B-B14F-4D97-AF65-F5344CB8AC3E}">
        <p14:creationId xmlns:p14="http://schemas.microsoft.com/office/powerpoint/2010/main" val="38681679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7B606-2D3B-0F5D-A90C-9FDB605439AB}"/>
            </a:ext>
          </a:extLst>
        </p:cNvPr>
        <p:cNvGrpSpPr/>
        <p:nvPr/>
      </p:nvGrpSpPr>
      <p:grpSpPr>
        <a:xfrm>
          <a:off x="0" y="0"/>
          <a:ext cx="0" cy="0"/>
          <a:chOff x="0" y="0"/>
          <a:chExt cx="0" cy="0"/>
        </a:xfrm>
      </p:grpSpPr>
      <p:pic>
        <p:nvPicPr>
          <p:cNvPr id="4" name="Picture 3" descr="Background image of Greek columns">
            <a:extLst>
              <a:ext uri="{FF2B5EF4-FFF2-40B4-BE49-F238E27FC236}">
                <a16:creationId xmlns:a16="http://schemas.microsoft.com/office/drawing/2014/main" id="{13D5C143-BF4B-30D8-2C72-FF8C57F5CB8C}"/>
              </a:ext>
            </a:extLst>
          </p:cNvPr>
          <p:cNvPicPr>
            <a:picLocks noChangeAspect="1"/>
          </p:cNvPicPr>
          <p:nvPr/>
        </p:nvPicPr>
        <p:blipFill>
          <a:blip r:embed="rId3">
            <a:alphaModFix amt="50000"/>
          </a:blip>
          <a:srcRect l="5727" r="5382" b="-2"/>
          <a:stretch>
            <a:fillRect/>
          </a:stretch>
        </p:blipFill>
        <p:spPr>
          <a:xfrm>
            <a:off x="27" y="13"/>
            <a:ext cx="12191973" cy="6857987"/>
          </a:xfrm>
          <a:prstGeom prst="rect">
            <a:avLst/>
          </a:prstGeom>
        </p:spPr>
      </p:pic>
      <p:sp>
        <p:nvSpPr>
          <p:cNvPr id="2" name="Title 1">
            <a:extLst>
              <a:ext uri="{FF2B5EF4-FFF2-40B4-BE49-F238E27FC236}">
                <a16:creationId xmlns:a16="http://schemas.microsoft.com/office/drawing/2014/main" id="{B848A5C9-D174-30C5-C1DB-92E05D792490}"/>
              </a:ext>
            </a:extLst>
          </p:cNvPr>
          <p:cNvSpPr>
            <a:spLocks noGrp="1"/>
          </p:cNvSpPr>
          <p:nvPr>
            <p:ph type="title"/>
          </p:nvPr>
        </p:nvSpPr>
        <p:spPr>
          <a:xfrm>
            <a:off x="-1093075" y="6222124"/>
            <a:ext cx="13551309" cy="762000"/>
          </a:xfrm>
        </p:spPr>
        <p:txBody>
          <a:bodyPr vert="horz" lIns="121920" tIns="60960" rIns="121920" bIns="60960" rtlCol="0" anchor="b">
            <a:normAutofit/>
          </a:bodyPr>
          <a:lstStyle/>
          <a:p>
            <a:pPr algn="ctr" defTabSz="1219170"/>
            <a:r>
              <a:rPr lang="en-US" sz="3733" dirty="0">
                <a:solidFill>
                  <a:srgbClr val="FFFFFF"/>
                </a:solidFill>
              </a:rPr>
              <a:t>AI Metrology: The Science of Measurement (Trust)</a:t>
            </a:r>
          </a:p>
        </p:txBody>
      </p:sp>
      <p:sp>
        <p:nvSpPr>
          <p:cNvPr id="6" name="Title 1">
            <a:extLst>
              <a:ext uri="{FF2B5EF4-FFF2-40B4-BE49-F238E27FC236}">
                <a16:creationId xmlns:a16="http://schemas.microsoft.com/office/drawing/2014/main" id="{FB935C96-72C4-6479-DBA8-F610230C3069}"/>
              </a:ext>
            </a:extLst>
          </p:cNvPr>
          <p:cNvSpPr txBox="1">
            <a:spLocks/>
          </p:cNvSpPr>
          <p:nvPr/>
        </p:nvSpPr>
        <p:spPr>
          <a:xfrm>
            <a:off x="1863835" y="1506483"/>
            <a:ext cx="8464331" cy="761999"/>
          </a:xfrm>
          <a:prstGeom prst="rect">
            <a:avLst/>
          </a:prstGeom>
        </p:spPr>
        <p:txBody>
          <a:bodyPr vert="horz" lIns="121920" tIns="60960" rIns="121920" bIns="60960" rtlCol="0" anchor="b">
            <a:normAutofit/>
          </a:bodyPr>
          <a:lstStyle>
            <a:lvl1pPr algn="l" defTabSz="685800" rtl="0" eaLnBrk="1" latinLnBrk="0" hangingPunct="1">
              <a:lnSpc>
                <a:spcPct val="90000"/>
              </a:lnSpc>
              <a:spcBef>
                <a:spcPct val="0"/>
              </a:spcBef>
              <a:buNone/>
              <a:defRPr sz="4400" kern="1200">
                <a:solidFill>
                  <a:schemeClr val="bg1"/>
                </a:solidFill>
                <a:latin typeface="+mj-lt"/>
                <a:ea typeface="+mj-ea"/>
                <a:cs typeface="+mj-cs"/>
              </a:defRPr>
            </a:lvl1pPr>
          </a:lstStyle>
          <a:p>
            <a:pPr algn="ctr" defTabSz="1219170"/>
            <a:r>
              <a:rPr lang="en-US" sz="3733" dirty="0">
                <a:solidFill>
                  <a:srgbClr val="FFFFFF"/>
                </a:solidFill>
                <a:latin typeface="Calibri Light" panose="020F0302020204030204"/>
              </a:rPr>
              <a:t>Ensuring Reliability of AI</a:t>
            </a:r>
          </a:p>
        </p:txBody>
      </p:sp>
      <p:sp>
        <p:nvSpPr>
          <p:cNvPr id="10" name="Title 1">
            <a:extLst>
              <a:ext uri="{FF2B5EF4-FFF2-40B4-BE49-F238E27FC236}">
                <a16:creationId xmlns:a16="http://schemas.microsoft.com/office/drawing/2014/main" id="{B0F30B59-05BD-9F41-1349-9BAE17937076}"/>
              </a:ext>
            </a:extLst>
          </p:cNvPr>
          <p:cNvSpPr txBox="1">
            <a:spLocks/>
          </p:cNvSpPr>
          <p:nvPr/>
        </p:nvSpPr>
        <p:spPr>
          <a:xfrm>
            <a:off x="2515472" y="2378835"/>
            <a:ext cx="1863835" cy="633247"/>
          </a:xfrm>
          <a:prstGeom prst="rect">
            <a:avLst/>
          </a:prstGeom>
        </p:spPr>
        <p:txBody>
          <a:bodyPr vert="horz" lIns="121920" tIns="60960" rIns="121920" bIns="60960" rtlCol="0" anchor="b">
            <a:normAutofit fontScale="92500" lnSpcReduction="10000"/>
          </a:bodyPr>
          <a:lstStyle>
            <a:lvl1pPr algn="l" defTabSz="685800" rtl="0" eaLnBrk="1" latinLnBrk="0" hangingPunct="1">
              <a:lnSpc>
                <a:spcPct val="90000"/>
              </a:lnSpc>
              <a:spcBef>
                <a:spcPct val="0"/>
              </a:spcBef>
              <a:buNone/>
              <a:defRPr sz="4400" kern="1200">
                <a:solidFill>
                  <a:schemeClr val="bg1"/>
                </a:solidFill>
                <a:latin typeface="+mj-lt"/>
                <a:ea typeface="+mj-ea"/>
                <a:cs typeface="+mj-cs"/>
              </a:defRPr>
            </a:lvl1pPr>
          </a:lstStyle>
          <a:p>
            <a:pPr algn="ctr" defTabSz="1219170"/>
            <a:r>
              <a:rPr lang="en-US" sz="2133" dirty="0">
                <a:solidFill>
                  <a:srgbClr val="FFFFFF"/>
                </a:solidFill>
                <a:latin typeface="Calibri Light" panose="020F0302020204030204"/>
              </a:rPr>
              <a:t>Cognitive</a:t>
            </a:r>
          </a:p>
          <a:p>
            <a:pPr algn="ctr" defTabSz="1219170"/>
            <a:r>
              <a:rPr lang="en-US" sz="2133" dirty="0">
                <a:solidFill>
                  <a:srgbClr val="FFFFFF"/>
                </a:solidFill>
                <a:latin typeface="Calibri Light" panose="020F0302020204030204"/>
              </a:rPr>
              <a:t>Transparency</a:t>
            </a:r>
          </a:p>
        </p:txBody>
      </p:sp>
      <p:sp>
        <p:nvSpPr>
          <p:cNvPr id="11" name="Title 1">
            <a:extLst>
              <a:ext uri="{FF2B5EF4-FFF2-40B4-BE49-F238E27FC236}">
                <a16:creationId xmlns:a16="http://schemas.microsoft.com/office/drawing/2014/main" id="{BC48E7E0-E292-8AD9-5448-08BC06B94DE8}"/>
              </a:ext>
            </a:extLst>
          </p:cNvPr>
          <p:cNvSpPr txBox="1">
            <a:spLocks/>
          </p:cNvSpPr>
          <p:nvPr/>
        </p:nvSpPr>
        <p:spPr>
          <a:xfrm>
            <a:off x="4379280" y="2252710"/>
            <a:ext cx="1863835" cy="633247"/>
          </a:xfrm>
          <a:prstGeom prst="rect">
            <a:avLst/>
          </a:prstGeom>
        </p:spPr>
        <p:txBody>
          <a:bodyPr vert="horz" lIns="121920" tIns="60960" rIns="121920" bIns="60960" rtlCol="0" anchor="b">
            <a:normAutofit/>
          </a:bodyPr>
          <a:lstStyle>
            <a:lvl1pPr algn="l" defTabSz="685800" rtl="0" eaLnBrk="1" latinLnBrk="0" hangingPunct="1">
              <a:lnSpc>
                <a:spcPct val="90000"/>
              </a:lnSpc>
              <a:spcBef>
                <a:spcPct val="0"/>
              </a:spcBef>
              <a:buNone/>
              <a:defRPr sz="4400" kern="1200">
                <a:solidFill>
                  <a:schemeClr val="bg1"/>
                </a:solidFill>
                <a:latin typeface="+mj-lt"/>
                <a:ea typeface="+mj-ea"/>
                <a:cs typeface="+mj-cs"/>
              </a:defRPr>
            </a:lvl1pPr>
          </a:lstStyle>
          <a:p>
            <a:pPr algn="ctr" defTabSz="1219170"/>
            <a:r>
              <a:rPr lang="en-US" sz="2133" dirty="0">
                <a:solidFill>
                  <a:srgbClr val="FFFFFF"/>
                </a:solidFill>
                <a:latin typeface="Calibri Light" panose="020F0302020204030204"/>
              </a:rPr>
              <a:t>Confidentiality</a:t>
            </a:r>
          </a:p>
        </p:txBody>
      </p:sp>
      <p:sp>
        <p:nvSpPr>
          <p:cNvPr id="12" name="Title 1">
            <a:extLst>
              <a:ext uri="{FF2B5EF4-FFF2-40B4-BE49-F238E27FC236}">
                <a16:creationId xmlns:a16="http://schemas.microsoft.com/office/drawing/2014/main" id="{40F3E1FB-07E9-1732-786E-169C11977989}"/>
              </a:ext>
            </a:extLst>
          </p:cNvPr>
          <p:cNvSpPr txBox="1">
            <a:spLocks/>
          </p:cNvSpPr>
          <p:nvPr/>
        </p:nvSpPr>
        <p:spPr>
          <a:xfrm>
            <a:off x="6243088" y="2491822"/>
            <a:ext cx="1863835" cy="505369"/>
          </a:xfrm>
          <a:prstGeom prst="rect">
            <a:avLst/>
          </a:prstGeom>
        </p:spPr>
        <p:txBody>
          <a:bodyPr vert="horz" lIns="121920" tIns="60960" rIns="121920" bIns="60960" rtlCol="0" anchor="b">
            <a:normAutofit fontScale="77500" lnSpcReduction="20000"/>
          </a:bodyPr>
          <a:lstStyle>
            <a:lvl1pPr algn="l" defTabSz="685800" rtl="0" eaLnBrk="1" latinLnBrk="0" hangingPunct="1">
              <a:lnSpc>
                <a:spcPct val="90000"/>
              </a:lnSpc>
              <a:spcBef>
                <a:spcPct val="0"/>
              </a:spcBef>
              <a:buNone/>
              <a:defRPr sz="4400" kern="1200">
                <a:solidFill>
                  <a:schemeClr val="bg1"/>
                </a:solidFill>
                <a:latin typeface="+mj-lt"/>
                <a:ea typeface="+mj-ea"/>
                <a:cs typeface="+mj-cs"/>
              </a:defRPr>
            </a:lvl1pPr>
          </a:lstStyle>
          <a:p>
            <a:pPr algn="ctr" defTabSz="1219170"/>
            <a:r>
              <a:rPr lang="en-US" sz="2133" dirty="0">
                <a:solidFill>
                  <a:srgbClr val="FFFFFF"/>
                </a:solidFill>
                <a:latin typeface="Calibri Light" panose="020F0302020204030204"/>
              </a:rPr>
              <a:t>Compassionate Engagement</a:t>
            </a:r>
          </a:p>
        </p:txBody>
      </p:sp>
      <p:sp>
        <p:nvSpPr>
          <p:cNvPr id="13" name="Title 1">
            <a:extLst>
              <a:ext uri="{FF2B5EF4-FFF2-40B4-BE49-F238E27FC236}">
                <a16:creationId xmlns:a16="http://schemas.microsoft.com/office/drawing/2014/main" id="{C165BE15-03D3-8D10-744D-AB4CBF1E908B}"/>
              </a:ext>
            </a:extLst>
          </p:cNvPr>
          <p:cNvSpPr txBox="1">
            <a:spLocks/>
          </p:cNvSpPr>
          <p:nvPr/>
        </p:nvSpPr>
        <p:spPr>
          <a:xfrm>
            <a:off x="8106896" y="2576813"/>
            <a:ext cx="1569659" cy="322295"/>
          </a:xfrm>
          <a:prstGeom prst="rect">
            <a:avLst/>
          </a:prstGeom>
        </p:spPr>
        <p:txBody>
          <a:bodyPr vert="horz" lIns="121920" tIns="60960" rIns="121920" bIns="60960" rtlCol="0" anchor="b">
            <a:noAutofit/>
          </a:bodyPr>
          <a:lstStyle>
            <a:lvl1pPr algn="l" defTabSz="685800" rtl="0" eaLnBrk="1" latinLnBrk="0" hangingPunct="1">
              <a:lnSpc>
                <a:spcPct val="90000"/>
              </a:lnSpc>
              <a:spcBef>
                <a:spcPct val="0"/>
              </a:spcBef>
              <a:buNone/>
              <a:defRPr sz="4400" kern="1200">
                <a:solidFill>
                  <a:schemeClr val="bg1"/>
                </a:solidFill>
                <a:latin typeface="+mj-lt"/>
                <a:ea typeface="+mj-ea"/>
                <a:cs typeface="+mj-cs"/>
              </a:defRPr>
            </a:lvl1pPr>
          </a:lstStyle>
          <a:p>
            <a:pPr algn="ctr" defTabSz="1219170"/>
            <a:r>
              <a:rPr lang="en-US" sz="2133" dirty="0">
                <a:solidFill>
                  <a:srgbClr val="FFFFFF"/>
                </a:solidFill>
                <a:latin typeface="Calibri Light" panose="020F0302020204030204"/>
              </a:rPr>
              <a:t>Character</a:t>
            </a:r>
          </a:p>
        </p:txBody>
      </p:sp>
      <p:sp>
        <p:nvSpPr>
          <p:cNvPr id="15" name="Title 1">
            <a:extLst>
              <a:ext uri="{FF2B5EF4-FFF2-40B4-BE49-F238E27FC236}">
                <a16:creationId xmlns:a16="http://schemas.microsoft.com/office/drawing/2014/main" id="{1DEBDB67-1A17-94D1-84A4-60128B08BC35}"/>
              </a:ext>
            </a:extLst>
          </p:cNvPr>
          <p:cNvSpPr txBox="1">
            <a:spLocks/>
          </p:cNvSpPr>
          <p:nvPr/>
        </p:nvSpPr>
        <p:spPr>
          <a:xfrm>
            <a:off x="2389372" y="5493415"/>
            <a:ext cx="2207153" cy="958172"/>
          </a:xfrm>
          <a:prstGeom prst="rect">
            <a:avLst/>
          </a:prstGeom>
        </p:spPr>
        <p:txBody>
          <a:bodyPr vert="horz" lIns="121920" tIns="60960" rIns="121920" bIns="60960" rtlCol="0" anchor="b">
            <a:normAutofit fontScale="62500" lnSpcReduction="20000"/>
          </a:bodyPr>
          <a:lstStyle>
            <a:lvl1pPr algn="l" defTabSz="685800" rtl="0" eaLnBrk="1" latinLnBrk="0" hangingPunct="1">
              <a:lnSpc>
                <a:spcPct val="90000"/>
              </a:lnSpc>
              <a:spcBef>
                <a:spcPct val="0"/>
              </a:spcBef>
              <a:buNone/>
              <a:defRPr sz="4400" kern="1200">
                <a:solidFill>
                  <a:schemeClr val="bg1"/>
                </a:solidFill>
                <a:latin typeface="+mj-lt"/>
                <a:ea typeface="+mj-ea"/>
                <a:cs typeface="+mj-cs"/>
              </a:defRPr>
            </a:lvl1pPr>
          </a:lstStyle>
          <a:p>
            <a:pPr algn="ctr" defTabSz="1219170"/>
            <a:r>
              <a:rPr lang="en-US" sz="3733" dirty="0">
                <a:solidFill>
                  <a:srgbClr val="FFFFFF"/>
                </a:solidFill>
                <a:latin typeface="Calibri Light" panose="020F0302020204030204"/>
              </a:rPr>
              <a:t>Explainability,</a:t>
            </a:r>
          </a:p>
          <a:p>
            <a:pPr algn="ctr" defTabSz="1219170"/>
            <a:r>
              <a:rPr lang="en-US" sz="3733" dirty="0">
                <a:solidFill>
                  <a:srgbClr val="FFFFFF"/>
                </a:solidFill>
                <a:latin typeface="Calibri Light" panose="020F0302020204030204"/>
              </a:rPr>
              <a:t>Traceability,</a:t>
            </a:r>
          </a:p>
          <a:p>
            <a:pPr algn="ctr" defTabSz="1219170"/>
            <a:r>
              <a:rPr lang="en-US" sz="3733" dirty="0">
                <a:solidFill>
                  <a:srgbClr val="FFFFFF"/>
                </a:solidFill>
                <a:latin typeface="Calibri Light" panose="020F0302020204030204"/>
              </a:rPr>
              <a:t>Interpretability</a:t>
            </a:r>
          </a:p>
        </p:txBody>
      </p:sp>
      <p:sp>
        <p:nvSpPr>
          <p:cNvPr id="16" name="Title 1">
            <a:extLst>
              <a:ext uri="{FF2B5EF4-FFF2-40B4-BE49-F238E27FC236}">
                <a16:creationId xmlns:a16="http://schemas.microsoft.com/office/drawing/2014/main" id="{ED27BA66-8D0F-4D0C-BCA2-A52D4A346CCC}"/>
              </a:ext>
            </a:extLst>
          </p:cNvPr>
          <p:cNvSpPr txBox="1">
            <a:spLocks/>
          </p:cNvSpPr>
          <p:nvPr/>
        </p:nvSpPr>
        <p:spPr>
          <a:xfrm>
            <a:off x="4253154" y="5460126"/>
            <a:ext cx="1989908" cy="761999"/>
          </a:xfrm>
          <a:prstGeom prst="rect">
            <a:avLst/>
          </a:prstGeom>
        </p:spPr>
        <p:txBody>
          <a:bodyPr vert="horz" lIns="121920" tIns="60960" rIns="121920" bIns="60960" rtlCol="0" anchor="b">
            <a:normAutofit fontScale="77500" lnSpcReduction="20000"/>
          </a:bodyPr>
          <a:lstStyle>
            <a:lvl1pPr algn="l" defTabSz="685800" rtl="0" eaLnBrk="1" latinLnBrk="0" hangingPunct="1">
              <a:lnSpc>
                <a:spcPct val="90000"/>
              </a:lnSpc>
              <a:spcBef>
                <a:spcPct val="0"/>
              </a:spcBef>
              <a:buNone/>
              <a:defRPr sz="4400" kern="1200">
                <a:solidFill>
                  <a:schemeClr val="bg1"/>
                </a:solidFill>
                <a:latin typeface="+mj-lt"/>
                <a:ea typeface="+mj-ea"/>
                <a:cs typeface="+mj-cs"/>
              </a:defRPr>
            </a:lvl1pPr>
          </a:lstStyle>
          <a:p>
            <a:pPr algn="ctr" defTabSz="1219170"/>
            <a:r>
              <a:rPr lang="en-US" sz="3733" dirty="0">
                <a:solidFill>
                  <a:srgbClr val="FFFFFF"/>
                </a:solidFill>
                <a:latin typeface="Calibri Light" panose="020F0302020204030204"/>
              </a:rPr>
              <a:t>Privacy, Security</a:t>
            </a:r>
          </a:p>
        </p:txBody>
      </p:sp>
      <p:sp>
        <p:nvSpPr>
          <p:cNvPr id="17" name="Title 1">
            <a:extLst>
              <a:ext uri="{FF2B5EF4-FFF2-40B4-BE49-F238E27FC236}">
                <a16:creationId xmlns:a16="http://schemas.microsoft.com/office/drawing/2014/main" id="{8FB2CB6F-88BF-1FEF-216B-5AAACFA5C417}"/>
              </a:ext>
            </a:extLst>
          </p:cNvPr>
          <p:cNvSpPr txBox="1">
            <a:spLocks/>
          </p:cNvSpPr>
          <p:nvPr/>
        </p:nvSpPr>
        <p:spPr>
          <a:xfrm>
            <a:off x="6243009" y="5513538"/>
            <a:ext cx="1863835" cy="505369"/>
          </a:xfrm>
          <a:prstGeom prst="rect">
            <a:avLst/>
          </a:prstGeom>
        </p:spPr>
        <p:txBody>
          <a:bodyPr vert="horz" lIns="121920" tIns="60960" rIns="121920" bIns="60960" rtlCol="0" anchor="b">
            <a:normAutofit fontScale="85000" lnSpcReduction="20000"/>
          </a:bodyPr>
          <a:lstStyle>
            <a:lvl1pPr algn="l" defTabSz="685800" rtl="0" eaLnBrk="1" latinLnBrk="0" hangingPunct="1">
              <a:lnSpc>
                <a:spcPct val="90000"/>
              </a:lnSpc>
              <a:spcBef>
                <a:spcPct val="0"/>
              </a:spcBef>
              <a:buNone/>
              <a:defRPr sz="4400" kern="1200">
                <a:solidFill>
                  <a:schemeClr val="bg1"/>
                </a:solidFill>
                <a:latin typeface="+mj-lt"/>
                <a:ea typeface="+mj-ea"/>
                <a:cs typeface="+mj-cs"/>
              </a:defRPr>
            </a:lvl1pPr>
          </a:lstStyle>
          <a:p>
            <a:pPr algn="ctr" defTabSz="1219170"/>
            <a:r>
              <a:rPr lang="en-US" sz="3733" dirty="0">
                <a:solidFill>
                  <a:srgbClr val="FFFFFF"/>
                </a:solidFill>
                <a:latin typeface="Calibri Light" panose="020F0302020204030204"/>
              </a:rPr>
              <a:t>Empathy</a:t>
            </a:r>
          </a:p>
        </p:txBody>
      </p:sp>
      <p:sp>
        <p:nvSpPr>
          <p:cNvPr id="18" name="Title 1">
            <a:extLst>
              <a:ext uri="{FF2B5EF4-FFF2-40B4-BE49-F238E27FC236}">
                <a16:creationId xmlns:a16="http://schemas.microsoft.com/office/drawing/2014/main" id="{1CE30641-F8D2-B0C9-E1AE-1CA34D498537}"/>
              </a:ext>
            </a:extLst>
          </p:cNvPr>
          <p:cNvSpPr txBox="1">
            <a:spLocks/>
          </p:cNvSpPr>
          <p:nvPr/>
        </p:nvSpPr>
        <p:spPr>
          <a:xfrm>
            <a:off x="7952689" y="5115035"/>
            <a:ext cx="2179284" cy="980964"/>
          </a:xfrm>
          <a:prstGeom prst="rect">
            <a:avLst/>
          </a:prstGeom>
        </p:spPr>
        <p:txBody>
          <a:bodyPr vert="horz" lIns="121920" tIns="60960" rIns="121920" bIns="60960" rtlCol="0" anchor="b">
            <a:normAutofit fontScale="70000" lnSpcReduction="20000"/>
          </a:bodyPr>
          <a:lstStyle>
            <a:lvl1pPr algn="l" defTabSz="685800" rtl="0" eaLnBrk="1" latinLnBrk="0" hangingPunct="1">
              <a:lnSpc>
                <a:spcPct val="90000"/>
              </a:lnSpc>
              <a:spcBef>
                <a:spcPct val="0"/>
              </a:spcBef>
              <a:buNone/>
              <a:defRPr sz="4400" kern="1200">
                <a:solidFill>
                  <a:schemeClr val="bg1"/>
                </a:solidFill>
                <a:latin typeface="+mj-lt"/>
                <a:ea typeface="+mj-ea"/>
                <a:cs typeface="+mj-cs"/>
              </a:defRPr>
            </a:lvl1pPr>
          </a:lstStyle>
          <a:p>
            <a:pPr algn="ctr" defTabSz="1219170"/>
            <a:r>
              <a:rPr lang="en-US" sz="3733" dirty="0">
                <a:solidFill>
                  <a:srgbClr val="FFFFFF"/>
                </a:solidFill>
                <a:latin typeface="Calibri Light" panose="020F0302020204030204"/>
              </a:rPr>
              <a:t>Fairness,</a:t>
            </a:r>
          </a:p>
          <a:p>
            <a:pPr algn="ctr" defTabSz="1219170"/>
            <a:r>
              <a:rPr lang="en-US" sz="3733" dirty="0">
                <a:solidFill>
                  <a:srgbClr val="FFFFFF"/>
                </a:solidFill>
                <a:latin typeface="Calibri Light" panose="020F0302020204030204"/>
              </a:rPr>
              <a:t>Ethical Alignment</a:t>
            </a:r>
          </a:p>
        </p:txBody>
      </p:sp>
    </p:spTree>
    <p:extLst>
      <p:ext uri="{BB962C8B-B14F-4D97-AF65-F5344CB8AC3E}">
        <p14:creationId xmlns:p14="http://schemas.microsoft.com/office/powerpoint/2010/main" val="1263729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6"/>
                                        </p:tgtEl>
                                        <p:attrNameLst>
                                          <p:attrName>style.visibility</p:attrName>
                                        </p:attrNameLst>
                                      </p:cBhvr>
                                      <p:to>
                                        <p:strVal val="visible"/>
                                      </p:to>
                                    </p:set>
                                    <p:animEffect transition="in" filter="fade">
                                      <p:cBhvr>
                                        <p:cTn id="10" dur="400"/>
                                        <p:tgtEl>
                                          <p:spTgt spid="6"/>
                                        </p:tgtEl>
                                      </p:cBhvr>
                                    </p:animEffect>
                                  </p:childTnLst>
                                </p:cTn>
                              </p:par>
                              <p:par>
                                <p:cTn id="11" presetID="10" presetClass="entr" presetSubtype="0" fill="hold" grpId="0" nodeType="withEffect">
                                  <p:stCondLst>
                                    <p:cond delay="1000"/>
                                  </p:stCondLst>
                                  <p:iterate type="lt">
                                    <p:tmPct val="10000"/>
                                  </p:iterate>
                                  <p:childTnLst>
                                    <p:set>
                                      <p:cBhvr>
                                        <p:cTn id="12" dur="1" fill="hold">
                                          <p:stCondLst>
                                            <p:cond delay="0"/>
                                          </p:stCondLst>
                                        </p:cTn>
                                        <p:tgtEl>
                                          <p:spTgt spid="10"/>
                                        </p:tgtEl>
                                        <p:attrNameLst>
                                          <p:attrName>style.visibility</p:attrName>
                                        </p:attrNameLst>
                                      </p:cBhvr>
                                      <p:to>
                                        <p:strVal val="visible"/>
                                      </p:to>
                                    </p:set>
                                    <p:animEffect transition="in" filter="fade">
                                      <p:cBhvr>
                                        <p:cTn id="13" dur="400"/>
                                        <p:tgtEl>
                                          <p:spTgt spid="10"/>
                                        </p:tgtEl>
                                      </p:cBhvr>
                                    </p:animEffect>
                                  </p:childTnLst>
                                </p:cTn>
                              </p:par>
                              <p:par>
                                <p:cTn id="14" presetID="10" presetClass="entr" presetSubtype="0" fill="hold" grpId="0" nodeType="withEffect">
                                  <p:stCondLst>
                                    <p:cond delay="1000"/>
                                  </p:stCondLst>
                                  <p:iterate type="lt">
                                    <p:tmPct val="10000"/>
                                  </p:iterate>
                                  <p:childTnLst>
                                    <p:set>
                                      <p:cBhvr>
                                        <p:cTn id="15" dur="1" fill="hold">
                                          <p:stCondLst>
                                            <p:cond delay="0"/>
                                          </p:stCondLst>
                                        </p:cTn>
                                        <p:tgtEl>
                                          <p:spTgt spid="11"/>
                                        </p:tgtEl>
                                        <p:attrNameLst>
                                          <p:attrName>style.visibility</p:attrName>
                                        </p:attrNameLst>
                                      </p:cBhvr>
                                      <p:to>
                                        <p:strVal val="visible"/>
                                      </p:to>
                                    </p:set>
                                    <p:animEffect transition="in" filter="fade">
                                      <p:cBhvr>
                                        <p:cTn id="16" dur="400"/>
                                        <p:tgtEl>
                                          <p:spTgt spid="11"/>
                                        </p:tgtEl>
                                      </p:cBhvr>
                                    </p:animEffect>
                                  </p:childTnLst>
                                </p:cTn>
                              </p:par>
                              <p:par>
                                <p:cTn id="17" presetID="10" presetClass="entr" presetSubtype="0" fill="hold" grpId="0" nodeType="withEffect">
                                  <p:stCondLst>
                                    <p:cond delay="1000"/>
                                  </p:stCondLst>
                                  <p:iterate type="lt">
                                    <p:tmPct val="10000"/>
                                  </p:iterate>
                                  <p:childTnLst>
                                    <p:set>
                                      <p:cBhvr>
                                        <p:cTn id="18" dur="1" fill="hold">
                                          <p:stCondLst>
                                            <p:cond delay="0"/>
                                          </p:stCondLst>
                                        </p:cTn>
                                        <p:tgtEl>
                                          <p:spTgt spid="12"/>
                                        </p:tgtEl>
                                        <p:attrNameLst>
                                          <p:attrName>style.visibility</p:attrName>
                                        </p:attrNameLst>
                                      </p:cBhvr>
                                      <p:to>
                                        <p:strVal val="visible"/>
                                      </p:to>
                                    </p:set>
                                    <p:animEffect transition="in" filter="fade">
                                      <p:cBhvr>
                                        <p:cTn id="19" dur="400"/>
                                        <p:tgtEl>
                                          <p:spTgt spid="12"/>
                                        </p:tgtEl>
                                      </p:cBhvr>
                                    </p:animEffect>
                                  </p:childTnLst>
                                </p:cTn>
                              </p:par>
                              <p:par>
                                <p:cTn id="20" presetID="10" presetClass="entr" presetSubtype="0" fill="hold" grpId="0" nodeType="withEffect">
                                  <p:stCondLst>
                                    <p:cond delay="1000"/>
                                  </p:stCondLst>
                                  <p:iterate type="lt">
                                    <p:tmPct val="10000"/>
                                  </p:iterate>
                                  <p:childTnLst>
                                    <p:set>
                                      <p:cBhvr>
                                        <p:cTn id="21" dur="1" fill="hold">
                                          <p:stCondLst>
                                            <p:cond delay="0"/>
                                          </p:stCondLst>
                                        </p:cTn>
                                        <p:tgtEl>
                                          <p:spTgt spid="13"/>
                                        </p:tgtEl>
                                        <p:attrNameLst>
                                          <p:attrName>style.visibility</p:attrName>
                                        </p:attrNameLst>
                                      </p:cBhvr>
                                      <p:to>
                                        <p:strVal val="visible"/>
                                      </p:to>
                                    </p:set>
                                    <p:animEffect transition="in" filter="fade">
                                      <p:cBhvr>
                                        <p:cTn id="22" dur="400"/>
                                        <p:tgtEl>
                                          <p:spTgt spid="13"/>
                                        </p:tgtEl>
                                      </p:cBhvr>
                                    </p:animEffect>
                                  </p:childTnLst>
                                </p:cTn>
                              </p:par>
                              <p:par>
                                <p:cTn id="23" presetID="10" presetClass="entr" presetSubtype="0" fill="hold" grpId="0" nodeType="withEffect">
                                  <p:stCondLst>
                                    <p:cond delay="1000"/>
                                  </p:stCondLst>
                                  <p:iterate type="lt">
                                    <p:tmPct val="10000"/>
                                  </p:iterate>
                                  <p:childTnLst>
                                    <p:set>
                                      <p:cBhvr>
                                        <p:cTn id="24" dur="1" fill="hold">
                                          <p:stCondLst>
                                            <p:cond delay="0"/>
                                          </p:stCondLst>
                                        </p:cTn>
                                        <p:tgtEl>
                                          <p:spTgt spid="15"/>
                                        </p:tgtEl>
                                        <p:attrNameLst>
                                          <p:attrName>style.visibility</p:attrName>
                                        </p:attrNameLst>
                                      </p:cBhvr>
                                      <p:to>
                                        <p:strVal val="visible"/>
                                      </p:to>
                                    </p:set>
                                    <p:animEffect transition="in" filter="fade">
                                      <p:cBhvr>
                                        <p:cTn id="25" dur="400"/>
                                        <p:tgtEl>
                                          <p:spTgt spid="15"/>
                                        </p:tgtEl>
                                      </p:cBhvr>
                                    </p:animEffect>
                                  </p:childTnLst>
                                </p:cTn>
                              </p:par>
                              <p:par>
                                <p:cTn id="26" presetID="10" presetClass="entr" presetSubtype="0" fill="hold" grpId="0" nodeType="withEffect">
                                  <p:stCondLst>
                                    <p:cond delay="1000"/>
                                  </p:stCondLst>
                                  <p:iterate type="lt">
                                    <p:tmPct val="10000"/>
                                  </p:iterate>
                                  <p:childTnLst>
                                    <p:set>
                                      <p:cBhvr>
                                        <p:cTn id="27" dur="1" fill="hold">
                                          <p:stCondLst>
                                            <p:cond delay="0"/>
                                          </p:stCondLst>
                                        </p:cTn>
                                        <p:tgtEl>
                                          <p:spTgt spid="16"/>
                                        </p:tgtEl>
                                        <p:attrNameLst>
                                          <p:attrName>style.visibility</p:attrName>
                                        </p:attrNameLst>
                                      </p:cBhvr>
                                      <p:to>
                                        <p:strVal val="visible"/>
                                      </p:to>
                                    </p:set>
                                    <p:animEffect transition="in" filter="fade">
                                      <p:cBhvr>
                                        <p:cTn id="28" dur="400"/>
                                        <p:tgtEl>
                                          <p:spTgt spid="16"/>
                                        </p:tgtEl>
                                      </p:cBhvr>
                                    </p:animEffect>
                                  </p:childTnLst>
                                </p:cTn>
                              </p:par>
                              <p:par>
                                <p:cTn id="29" presetID="10" presetClass="entr" presetSubtype="0" fill="hold" grpId="0" nodeType="withEffect">
                                  <p:stCondLst>
                                    <p:cond delay="1000"/>
                                  </p:stCondLst>
                                  <p:iterate type="lt">
                                    <p:tmPct val="10000"/>
                                  </p:iterate>
                                  <p:childTnLst>
                                    <p:set>
                                      <p:cBhvr>
                                        <p:cTn id="30" dur="1" fill="hold">
                                          <p:stCondLst>
                                            <p:cond delay="0"/>
                                          </p:stCondLst>
                                        </p:cTn>
                                        <p:tgtEl>
                                          <p:spTgt spid="17"/>
                                        </p:tgtEl>
                                        <p:attrNameLst>
                                          <p:attrName>style.visibility</p:attrName>
                                        </p:attrNameLst>
                                      </p:cBhvr>
                                      <p:to>
                                        <p:strVal val="visible"/>
                                      </p:to>
                                    </p:set>
                                    <p:animEffect transition="in" filter="fade">
                                      <p:cBhvr>
                                        <p:cTn id="31" dur="400"/>
                                        <p:tgtEl>
                                          <p:spTgt spid="17"/>
                                        </p:tgtEl>
                                      </p:cBhvr>
                                    </p:animEffect>
                                  </p:childTnLst>
                                </p:cTn>
                              </p:par>
                              <p:par>
                                <p:cTn id="32" presetID="10" presetClass="entr" presetSubtype="0" fill="hold" grpId="0" nodeType="withEffect">
                                  <p:stCondLst>
                                    <p:cond delay="1000"/>
                                  </p:stCondLst>
                                  <p:iterate type="lt">
                                    <p:tmPct val="10000"/>
                                  </p:iterate>
                                  <p:childTnLst>
                                    <p:set>
                                      <p:cBhvr>
                                        <p:cTn id="33" dur="1" fill="hold">
                                          <p:stCondLst>
                                            <p:cond delay="0"/>
                                          </p:stCondLst>
                                        </p:cTn>
                                        <p:tgtEl>
                                          <p:spTgt spid="18"/>
                                        </p:tgtEl>
                                        <p:attrNameLst>
                                          <p:attrName>style.visibility</p:attrName>
                                        </p:attrNameLst>
                                      </p:cBhvr>
                                      <p:to>
                                        <p:strVal val="visible"/>
                                      </p:to>
                                    </p:set>
                                    <p:animEffect transition="in" filter="fade">
                                      <p:cBhvr>
                                        <p:cTn id="34" dur="4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10" grpId="0"/>
      <p:bldP spid="11" grpId="0"/>
      <p:bldP spid="12" grpId="0"/>
      <p:bldP spid="13" grpId="0"/>
      <p:bldP spid="15" grpId="0"/>
      <p:bldP spid="16" grpId="0"/>
      <p:bldP spid="17" grpId="0"/>
      <p:bldP spid="1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9C63E-4454-716C-6E7B-6C2A955EBA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ED25DA-D91D-E770-0183-0D504D5B56C3}"/>
              </a:ext>
            </a:extLst>
          </p:cNvPr>
          <p:cNvSpPr>
            <a:spLocks noGrp="1"/>
          </p:cNvSpPr>
          <p:nvPr>
            <p:ph type="title"/>
          </p:nvPr>
        </p:nvSpPr>
        <p:spPr>
          <a:xfrm>
            <a:off x="97565" y="92721"/>
            <a:ext cx="11353800" cy="1325033"/>
          </a:xfrm>
        </p:spPr>
        <p:txBody>
          <a:bodyPr>
            <a:noAutofit/>
          </a:bodyPr>
          <a:lstStyle/>
          <a:p>
            <a:r>
              <a:rPr lang="en-US" sz="4800" dirty="0"/>
              <a:t>AI Metrology: The Science of Measurement (Features)</a:t>
            </a:r>
          </a:p>
        </p:txBody>
      </p:sp>
      <p:sp>
        <p:nvSpPr>
          <p:cNvPr id="3" name="TextBox 2">
            <a:extLst>
              <a:ext uri="{FF2B5EF4-FFF2-40B4-BE49-F238E27FC236}">
                <a16:creationId xmlns:a16="http://schemas.microsoft.com/office/drawing/2014/main" id="{D8BD5198-2F10-C2AB-E0CB-09E057E4E1FB}"/>
              </a:ext>
            </a:extLst>
          </p:cNvPr>
          <p:cNvSpPr txBox="1"/>
          <p:nvPr/>
        </p:nvSpPr>
        <p:spPr>
          <a:xfrm>
            <a:off x="641256" y="2037901"/>
            <a:ext cx="10909488" cy="4113306"/>
          </a:xfrm>
          <a:prstGeom prst="rect">
            <a:avLst/>
          </a:prstGeom>
          <a:noFill/>
        </p:spPr>
        <p:txBody>
          <a:bodyPr wrap="square" rtlCol="0">
            <a:spAutoFit/>
          </a:bodyPr>
          <a:lstStyle/>
          <a:p>
            <a:pPr marL="380990" indent="-380990" defTabSz="609585">
              <a:buFont typeface="Arial" panose="020B0604020202020204" pitchFamily="34" charset="0"/>
              <a:buChar char="•"/>
            </a:pPr>
            <a:r>
              <a:rPr lang="en-US" sz="2133" dirty="0">
                <a:solidFill>
                  <a:srgbClr val="FFC000"/>
                </a:solidFill>
                <a:latin typeface="Calibri" panose="020F0502020204030204"/>
              </a:rPr>
              <a:t>Uncertainty Quantification: </a:t>
            </a:r>
            <a:r>
              <a:rPr lang="en-US" sz="2133" dirty="0">
                <a:solidFill>
                  <a:prstClr val="white"/>
                </a:solidFill>
                <a:latin typeface="Calibri" panose="020F0502020204030204"/>
              </a:rPr>
              <a:t>This metric would evaluate the confidence level of an AI’s prediction (e.g., ability to deal with input that  the system has not been trained on before). There may be different types of uncertainty quantifications for AI systems. For general guidelines about measurement uncertainty see https://</a:t>
            </a:r>
            <a:r>
              <a:rPr lang="en-US" sz="2133" dirty="0" err="1">
                <a:solidFill>
                  <a:prstClr val="white"/>
                </a:solidFill>
                <a:latin typeface="Calibri" panose="020F0502020204030204"/>
              </a:rPr>
              <a:t>www.nist.gov</a:t>
            </a:r>
            <a:r>
              <a:rPr lang="en-US" sz="2133" dirty="0">
                <a:solidFill>
                  <a:prstClr val="white"/>
                </a:solidFill>
                <a:latin typeface="Calibri" panose="020F0502020204030204"/>
              </a:rPr>
              <a:t>/</a:t>
            </a:r>
            <a:r>
              <a:rPr lang="en-US" sz="2133" dirty="0" err="1">
                <a:solidFill>
                  <a:prstClr val="white"/>
                </a:solidFill>
                <a:latin typeface="Calibri" panose="020F0502020204030204"/>
              </a:rPr>
              <a:t>itl</a:t>
            </a:r>
            <a:r>
              <a:rPr lang="en-US" sz="2133" dirty="0">
                <a:solidFill>
                  <a:prstClr val="white"/>
                </a:solidFill>
                <a:latin typeface="Calibri" panose="020F0502020204030204"/>
              </a:rPr>
              <a:t>/sed/topic-areas/measurement-uncertainty.</a:t>
            </a:r>
          </a:p>
          <a:p>
            <a:pPr marL="380990" indent="-380990" defTabSz="609585">
              <a:buFont typeface="Arial" panose="020B0604020202020204" pitchFamily="34" charset="0"/>
              <a:buChar char="•"/>
            </a:pPr>
            <a:endParaRPr lang="en-US" sz="2133" dirty="0">
              <a:solidFill>
                <a:prstClr val="white"/>
              </a:solidFill>
              <a:latin typeface="Calibri" panose="020F0502020204030204"/>
            </a:endParaRPr>
          </a:p>
          <a:p>
            <a:pPr marL="380990" indent="-380990" defTabSz="609585">
              <a:buFont typeface="Arial" panose="020B0604020202020204" pitchFamily="34" charset="0"/>
              <a:buChar char="•"/>
            </a:pPr>
            <a:r>
              <a:rPr lang="en-US" sz="2133" dirty="0">
                <a:solidFill>
                  <a:srgbClr val="FFC000"/>
                </a:solidFill>
                <a:latin typeface="Calibri" panose="020F0502020204030204"/>
              </a:rPr>
              <a:t>Risk: </a:t>
            </a:r>
            <a:r>
              <a:rPr lang="en-US" sz="2133" dirty="0">
                <a:solidFill>
                  <a:prstClr val="white"/>
                </a:solidFill>
                <a:latin typeface="Calibri" panose="020F0502020204030204"/>
              </a:rPr>
              <a:t>There is a risk associated with any piece of software. Hence, it is important to develop measures to evaluate risk associated with use of AI tools. NIST has developed a framework called AI RMF (see </a:t>
            </a:r>
            <a:r>
              <a:rPr lang="en-US" sz="2133" u="sng" dirty="0">
                <a:solidFill>
                  <a:prstClr val="white"/>
                </a:solidFill>
                <a:latin typeface="Calibri" panose="020F0502020204030204"/>
                <a:hlinkClick r:id="rId3">
                  <a:extLst>
                    <a:ext uri="{A12FA001-AC4F-418D-AE19-62706E023703}">
                      <ahyp:hlinkClr xmlns:ahyp="http://schemas.microsoft.com/office/drawing/2018/hyperlinkcolor" val="tx"/>
                    </a:ext>
                  </a:extLst>
                </a:hlinkClick>
              </a:rPr>
              <a:t>https://www.nist.gov/itl/ai-risk-management-framework</a:t>
            </a:r>
            <a:r>
              <a:rPr lang="en-US" sz="2133" dirty="0">
                <a:solidFill>
                  <a:prstClr val="white"/>
                </a:solidFill>
                <a:latin typeface="Calibri" panose="020F0502020204030204"/>
              </a:rPr>
              <a:t>) for aiding in managing risk.</a:t>
            </a:r>
          </a:p>
          <a:p>
            <a:pPr defTabSz="609585"/>
            <a:endParaRPr lang="en-US" sz="2133" dirty="0">
              <a:solidFill>
                <a:prstClr val="white"/>
              </a:solidFill>
              <a:latin typeface="Calibri" panose="020F0502020204030204"/>
            </a:endParaRPr>
          </a:p>
          <a:p>
            <a:pPr defTabSz="609585"/>
            <a:r>
              <a:rPr lang="en-US" sz="2667" dirty="0">
                <a:solidFill>
                  <a:prstClr val="white"/>
                </a:solidFill>
                <a:latin typeface="Calibri" panose="020F0502020204030204"/>
              </a:rPr>
              <a:t>Developing standardized methods for evaluating each of these are important </a:t>
            </a:r>
          </a:p>
        </p:txBody>
      </p:sp>
    </p:spTree>
    <p:extLst>
      <p:ext uri="{BB962C8B-B14F-4D97-AF65-F5344CB8AC3E}">
        <p14:creationId xmlns:p14="http://schemas.microsoft.com/office/powerpoint/2010/main" val="1288388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6AB3F-1B86-C373-11F5-11C8DBCDE3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A8BEBA-2B2F-AB74-D02D-8336AEBA7FA4}"/>
              </a:ext>
            </a:extLst>
          </p:cNvPr>
          <p:cNvSpPr>
            <a:spLocks noGrp="1"/>
          </p:cNvSpPr>
          <p:nvPr>
            <p:ph type="title"/>
          </p:nvPr>
        </p:nvSpPr>
        <p:spPr/>
        <p:txBody>
          <a:bodyPr/>
          <a:lstStyle/>
          <a:p>
            <a:r>
              <a:rPr lang="en-US"/>
              <a:t>Outline</a:t>
            </a:r>
          </a:p>
        </p:txBody>
      </p:sp>
      <p:sp>
        <p:nvSpPr>
          <p:cNvPr id="3" name="Content Placeholder 2">
            <a:extLst>
              <a:ext uri="{FF2B5EF4-FFF2-40B4-BE49-F238E27FC236}">
                <a16:creationId xmlns:a16="http://schemas.microsoft.com/office/drawing/2014/main" id="{96C2A74B-F2FB-3F56-1024-DE50B7740C5D}"/>
              </a:ext>
            </a:extLst>
          </p:cNvPr>
          <p:cNvSpPr>
            <a:spLocks noGrp="1"/>
          </p:cNvSpPr>
          <p:nvPr>
            <p:ph idx="1"/>
          </p:nvPr>
        </p:nvSpPr>
        <p:spPr>
          <a:xfrm>
            <a:off x="171891" y="1691220"/>
            <a:ext cx="12020108" cy="4870889"/>
          </a:xfrm>
        </p:spPr>
        <p:txBody>
          <a:bodyPr>
            <a:normAutofit/>
          </a:bodyPr>
          <a:lstStyle/>
          <a:p>
            <a:r>
              <a:rPr lang="en-US" sz="4267" dirty="0"/>
              <a:t>  AI Evolution</a:t>
            </a:r>
          </a:p>
          <a:p>
            <a:r>
              <a:rPr lang="en-US" sz="4267" dirty="0"/>
              <a:t>  Metrology for AI: Brief Introduction</a:t>
            </a:r>
          </a:p>
          <a:p>
            <a:r>
              <a:rPr lang="en-US" sz="3867" dirty="0"/>
              <a:t>  </a:t>
            </a:r>
            <a:r>
              <a:rPr lang="en-US" sz="3867" dirty="0">
                <a:solidFill>
                  <a:schemeClr val="accent4"/>
                </a:solidFill>
              </a:rPr>
              <a:t>Characterizing  Uncertainty in Deep Learning   Models</a:t>
            </a:r>
          </a:p>
          <a:p>
            <a:pPr marL="457189" indent="-457189"/>
            <a:r>
              <a:rPr lang="en-US" sz="4267" dirty="0"/>
              <a:t>Identifying Metrics for Healthcare Chatbots</a:t>
            </a:r>
          </a:p>
          <a:p>
            <a:pPr marL="457189" indent="-457189"/>
            <a:r>
              <a:rPr lang="en-US" sz="4267" dirty="0"/>
              <a:t>Evaluating LLMs for Clinical Decision Support</a:t>
            </a:r>
          </a:p>
          <a:p>
            <a:pPr marL="457189" indent="-457189"/>
            <a:r>
              <a:rPr lang="en-US" sz="4267" dirty="0"/>
              <a:t>Summary</a:t>
            </a:r>
          </a:p>
        </p:txBody>
      </p:sp>
      <p:sp>
        <p:nvSpPr>
          <p:cNvPr id="4" name="Slide Number Placeholder 3">
            <a:extLst>
              <a:ext uri="{FF2B5EF4-FFF2-40B4-BE49-F238E27FC236}">
                <a16:creationId xmlns:a16="http://schemas.microsoft.com/office/drawing/2014/main" id="{E303B4EE-ABF0-6680-9384-90C0EF94BFF7}"/>
              </a:ext>
            </a:extLst>
          </p:cNvPr>
          <p:cNvSpPr>
            <a:spLocks noGrp="1"/>
          </p:cNvSpPr>
          <p:nvPr>
            <p:ph type="sldNum" sz="quarter" idx="12"/>
          </p:nvPr>
        </p:nvSpPr>
        <p:spPr/>
        <p:txBody>
          <a:bodyPr/>
          <a:lstStyle/>
          <a:p>
            <a:pPr defTabSz="609585"/>
            <a:fld id="{29AB1D92-2ADB-9E4C-A96B-B84F7DA8EA28}" type="slidenum">
              <a:rPr lang="en-US">
                <a:solidFill>
                  <a:prstClr val="white"/>
                </a:solidFill>
                <a:latin typeface="Calibri" panose="020F0502020204030204"/>
              </a:rPr>
              <a:pPr defTabSz="609585"/>
              <a:t>37</a:t>
            </a:fld>
            <a:endParaRPr lang="en-US">
              <a:solidFill>
                <a:prstClr val="white"/>
              </a:solidFill>
              <a:latin typeface="Calibri" panose="020F0502020204030204"/>
            </a:endParaRPr>
          </a:p>
        </p:txBody>
      </p:sp>
    </p:spTree>
    <p:extLst>
      <p:ext uri="{BB962C8B-B14F-4D97-AF65-F5344CB8AC3E}">
        <p14:creationId xmlns:p14="http://schemas.microsoft.com/office/powerpoint/2010/main" val="30434183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09CAB-EA70-A51C-2883-2D023309580F}"/>
              </a:ext>
            </a:extLst>
          </p:cNvPr>
          <p:cNvSpPr>
            <a:spLocks noGrp="1"/>
          </p:cNvSpPr>
          <p:nvPr>
            <p:ph type="title"/>
          </p:nvPr>
        </p:nvSpPr>
        <p:spPr/>
        <p:txBody>
          <a:bodyPr/>
          <a:lstStyle/>
          <a:p>
            <a:r>
              <a:rPr lang="en-US">
                <a:latin typeface="Calibri"/>
                <a:cs typeface="Calibri"/>
              </a:rPr>
              <a:t>Introduction</a:t>
            </a:r>
          </a:p>
        </p:txBody>
      </p:sp>
      <p:sp>
        <p:nvSpPr>
          <p:cNvPr id="3" name="Text Placeholder 2">
            <a:extLst>
              <a:ext uri="{FF2B5EF4-FFF2-40B4-BE49-F238E27FC236}">
                <a16:creationId xmlns:a16="http://schemas.microsoft.com/office/drawing/2014/main" id="{BDF282F1-89EB-48B9-093B-35C39171482B}"/>
              </a:ext>
            </a:extLst>
          </p:cNvPr>
          <p:cNvSpPr>
            <a:spLocks noGrp="1"/>
          </p:cNvSpPr>
          <p:nvPr>
            <p:ph type="body" idx="1"/>
          </p:nvPr>
        </p:nvSpPr>
        <p:spPr/>
        <p:txBody>
          <a:bodyPr vert="horz" lIns="91440" tIns="45720" rIns="91440" bIns="45720" rtlCol="0" anchor="t">
            <a:noAutofit/>
          </a:bodyPr>
          <a:lstStyle/>
          <a:p>
            <a:pPr marL="457189" indent="-457189">
              <a:buFont typeface="Arial" panose="020B0604020202020204" pitchFamily="34" charset="0"/>
              <a:buChar char="•"/>
            </a:pPr>
            <a:r>
              <a:rPr lang="en-US" sz="2800" b="1" dirty="0">
                <a:solidFill>
                  <a:schemeClr val="bg1"/>
                </a:solidFill>
              </a:rPr>
              <a:t>Foundational metrology research</a:t>
            </a:r>
          </a:p>
          <a:p>
            <a:pPr marL="914377" lvl="1" indent="-457189">
              <a:buFont typeface="Arial" panose="020B0604020202020204" pitchFamily="34" charset="0"/>
              <a:buChar char="•"/>
            </a:pPr>
            <a:r>
              <a:rPr lang="en-US" sz="2400" dirty="0">
                <a:solidFill>
                  <a:schemeClr val="bg1"/>
                </a:solidFill>
              </a:rPr>
              <a:t>Transform AI analysis results into measurements (± uncertainty)</a:t>
            </a:r>
            <a:endParaRPr lang="en-US" sz="2400" i="1" dirty="0">
              <a:solidFill>
                <a:schemeClr val="bg1"/>
              </a:solidFill>
            </a:endParaRPr>
          </a:p>
          <a:p>
            <a:pPr marL="914377" lvl="1" indent="-457189">
              <a:buFont typeface="Arial" panose="020B0604020202020204" pitchFamily="34" charset="0"/>
              <a:buChar char="•"/>
            </a:pPr>
            <a:endParaRPr lang="en-US" sz="1400" i="1" dirty="0">
              <a:solidFill>
                <a:schemeClr val="bg1"/>
              </a:solidFill>
            </a:endParaRPr>
          </a:p>
          <a:p>
            <a:pPr marL="457189" indent="-457189">
              <a:buFont typeface="Arial" panose="020B0604020202020204" pitchFamily="34" charset="0"/>
              <a:buChar char="•"/>
            </a:pPr>
            <a:r>
              <a:rPr lang="en-US" dirty="0">
                <a:solidFill>
                  <a:schemeClr val="bg1"/>
                </a:solidFill>
              </a:rPr>
              <a:t>Derive uncertainty &amp; </a:t>
            </a:r>
            <a:r>
              <a:rPr lang="en-US" sz="2500" dirty="0">
                <a:solidFill>
                  <a:schemeClr val="bg1"/>
                </a:solidFill>
                <a:ea typeface="+mn-lt"/>
                <a:cs typeface="+mn-lt"/>
              </a:rPr>
              <a:t>confidence </a:t>
            </a:r>
            <a:r>
              <a:rPr lang="en-US" dirty="0">
                <a:solidFill>
                  <a:schemeClr val="bg1"/>
                </a:solidFill>
              </a:rPr>
              <a:t>metrics of AI systems</a:t>
            </a:r>
            <a:endParaRPr lang="en-US" dirty="0">
              <a:solidFill>
                <a:schemeClr val="bg1"/>
              </a:solidFill>
              <a:cs typeface="Calibri"/>
            </a:endParaRPr>
          </a:p>
          <a:p>
            <a:pPr marL="914377" lvl="1" indent="-457189">
              <a:buFont typeface="Arial" panose="020B0604020202020204" pitchFamily="34" charset="0"/>
              <a:buChar char="•"/>
            </a:pPr>
            <a:r>
              <a:rPr lang="en-US" sz="2400" dirty="0">
                <a:solidFill>
                  <a:schemeClr val="bg1"/>
                </a:solidFill>
                <a:cs typeface="Calibri"/>
              </a:rPr>
              <a:t>Analogy to physical metrology</a:t>
            </a:r>
          </a:p>
          <a:p>
            <a:pPr marL="914377" lvl="1" indent="-457189">
              <a:buFont typeface="Arial" panose="020B0604020202020204" pitchFamily="34" charset="0"/>
              <a:buChar char="•"/>
            </a:pPr>
            <a:endParaRPr lang="en-US" sz="1400" dirty="0">
              <a:solidFill>
                <a:schemeClr val="bg1"/>
              </a:solidFill>
            </a:endParaRPr>
          </a:p>
          <a:p>
            <a:pPr marL="457189" indent="-457189">
              <a:buFont typeface="Arial" panose="020B0604020202020204" pitchFamily="34" charset="0"/>
              <a:buChar char="•"/>
            </a:pPr>
            <a:r>
              <a:rPr lang="en-US" dirty="0">
                <a:solidFill>
                  <a:schemeClr val="bg1"/>
                </a:solidFill>
              </a:rPr>
              <a:t>Associate uncertainty measurements with AI analysis results</a:t>
            </a:r>
          </a:p>
        </p:txBody>
      </p:sp>
      <p:sp>
        <p:nvSpPr>
          <p:cNvPr id="4" name="Slide Number Placeholder 3">
            <a:extLst>
              <a:ext uri="{FF2B5EF4-FFF2-40B4-BE49-F238E27FC236}">
                <a16:creationId xmlns:a16="http://schemas.microsoft.com/office/drawing/2014/main" id="{8329F6CF-95EA-56A7-FDD5-28045448CF45}"/>
              </a:ext>
            </a:extLst>
          </p:cNvPr>
          <p:cNvSpPr>
            <a:spLocks noGrp="1"/>
          </p:cNvSpPr>
          <p:nvPr>
            <p:ph type="sldNum" sz="quarter" idx="12"/>
          </p:nvPr>
        </p:nvSpPr>
        <p:spPr>
          <a:xfrm>
            <a:off x="11480800" y="8475133"/>
            <a:ext cx="3657600" cy="486833"/>
          </a:xfrm>
          <a:prstGeom prst="rect">
            <a:avLst/>
          </a:prstGeom>
        </p:spPr>
        <p:txBody>
          <a:bodyPr vert="horz" lIns="121920" tIns="60960" rIns="121920" bIns="60960" rtlCol="0" anchor="ctr"/>
          <a:lstStyle>
            <a:defPPr>
              <a:defRPr lang="en-US"/>
            </a:defPPr>
            <a:lvl1pPr marL="0" algn="r" defTabSz="1219170" rtl="0" eaLnBrk="1" latinLnBrk="0" hangingPunct="1">
              <a:defRPr sz="1600" kern="1200">
                <a:solidFill>
                  <a:schemeClr val="tx1">
                    <a:tint val="75000"/>
                  </a:schemeClr>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A29799AC-9882-41EF-B05F-74E38C48C32E}" type="slidenum">
              <a:rPr lang="en-US">
                <a:solidFill>
                  <a:prstClr val="black">
                    <a:tint val="75000"/>
                  </a:prstClr>
                </a:solidFill>
                <a:latin typeface="Calibri" panose="020F0502020204030204"/>
              </a:rPr>
              <a:pPr/>
              <a:t>38</a:t>
            </a:fld>
            <a:endParaRPr lang="en-US">
              <a:solidFill>
                <a:prstClr val="black">
                  <a:tint val="75000"/>
                </a:prstClr>
              </a:solidFill>
              <a:latin typeface="Calibri" panose="020F0502020204030204"/>
            </a:endParaRPr>
          </a:p>
        </p:txBody>
      </p:sp>
      <p:graphicFrame>
        <p:nvGraphicFramePr>
          <p:cNvPr id="8" name="Diagram 7" descr="AI System:&#10;Trained Model&#10;Training Data&#10;Training Strategy">
            <a:extLst>
              <a:ext uri="{FF2B5EF4-FFF2-40B4-BE49-F238E27FC236}">
                <a16:creationId xmlns:a16="http://schemas.microsoft.com/office/drawing/2014/main" id="{4ECFAFB0-58B3-81B8-03AD-4124F7C4DC62}"/>
              </a:ext>
            </a:extLst>
          </p:cNvPr>
          <p:cNvGraphicFramePr/>
          <p:nvPr>
            <p:extLst>
              <p:ext uri="{D42A27DB-BD31-4B8C-83A1-F6EECF244321}">
                <p14:modId xmlns:p14="http://schemas.microsoft.com/office/powerpoint/2010/main" val="6531520"/>
              </p:ext>
            </p:extLst>
          </p:nvPr>
        </p:nvGraphicFramePr>
        <p:xfrm>
          <a:off x="3735899" y="4030645"/>
          <a:ext cx="7005123" cy="2547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9" name="Group 8">
            <a:extLst>
              <a:ext uri="{FF2B5EF4-FFF2-40B4-BE49-F238E27FC236}">
                <a16:creationId xmlns:a16="http://schemas.microsoft.com/office/drawing/2014/main" id="{E4077AD1-7C7C-6380-EA01-5F42088630DF}"/>
              </a:ext>
              <a:ext uri="{C183D7F6-B498-43B3-948B-1728B52AA6E4}">
                <adec:decorative xmlns:adec="http://schemas.microsoft.com/office/drawing/2017/decorative" val="1"/>
              </a:ext>
            </a:extLst>
          </p:cNvPr>
          <p:cNvGrpSpPr/>
          <p:nvPr/>
        </p:nvGrpSpPr>
        <p:grpSpPr>
          <a:xfrm>
            <a:off x="2526925" y="4693026"/>
            <a:ext cx="868000" cy="1000765"/>
            <a:chOff x="397000" y="3744797"/>
            <a:chExt cx="1280120" cy="1259637"/>
          </a:xfrm>
        </p:grpSpPr>
        <p:pic>
          <p:nvPicPr>
            <p:cNvPr id="10" name="Picture 9">
              <a:extLst>
                <a:ext uri="{FF2B5EF4-FFF2-40B4-BE49-F238E27FC236}">
                  <a16:creationId xmlns:a16="http://schemas.microsoft.com/office/drawing/2014/main" id="{5D4C958D-4269-FBAB-BF84-23AC77E1EBB8}"/>
                </a:ext>
              </a:extLst>
            </p:cNvPr>
            <p:cNvPicPr>
              <a:picLocks noChangeAspect="1"/>
            </p:cNvPicPr>
            <p:nvPr/>
          </p:nvPicPr>
          <p:blipFill rotWithShape="1">
            <a:blip r:embed="rId8"/>
            <a:srcRect l="16817" r="66906" b="23017"/>
            <a:stretch/>
          </p:blipFill>
          <p:spPr>
            <a:xfrm>
              <a:off x="397000" y="3744797"/>
              <a:ext cx="867999" cy="871018"/>
            </a:xfrm>
            <a:prstGeom prst="rect">
              <a:avLst/>
            </a:prstGeom>
          </p:spPr>
        </p:pic>
        <p:pic>
          <p:nvPicPr>
            <p:cNvPr id="11" name="Picture 10">
              <a:extLst>
                <a:ext uri="{FF2B5EF4-FFF2-40B4-BE49-F238E27FC236}">
                  <a16:creationId xmlns:a16="http://schemas.microsoft.com/office/drawing/2014/main" id="{AF04D04E-EC9E-5ADF-7989-C1EE6588367D}"/>
                </a:ext>
              </a:extLst>
            </p:cNvPr>
            <p:cNvPicPr>
              <a:picLocks noChangeAspect="1"/>
            </p:cNvPicPr>
            <p:nvPr/>
          </p:nvPicPr>
          <p:blipFill rotWithShape="1">
            <a:blip r:embed="rId8"/>
            <a:srcRect l="50027" r="33072" b="23017"/>
            <a:stretch/>
          </p:blipFill>
          <p:spPr>
            <a:xfrm>
              <a:off x="483872" y="3874337"/>
              <a:ext cx="901279" cy="871018"/>
            </a:xfrm>
            <a:prstGeom prst="rect">
              <a:avLst/>
            </a:prstGeom>
          </p:spPr>
        </p:pic>
        <p:pic>
          <p:nvPicPr>
            <p:cNvPr id="12" name="Picture 11">
              <a:extLst>
                <a:ext uri="{FF2B5EF4-FFF2-40B4-BE49-F238E27FC236}">
                  <a16:creationId xmlns:a16="http://schemas.microsoft.com/office/drawing/2014/main" id="{3EDC7942-B79F-525D-E180-41A463910370}"/>
                </a:ext>
              </a:extLst>
            </p:cNvPr>
            <p:cNvPicPr>
              <a:picLocks noChangeAspect="1"/>
            </p:cNvPicPr>
            <p:nvPr/>
          </p:nvPicPr>
          <p:blipFill rotWithShape="1">
            <a:blip r:embed="rId8"/>
            <a:srcRect l="83861" r="285" b="23017"/>
            <a:stretch/>
          </p:blipFill>
          <p:spPr>
            <a:xfrm>
              <a:off x="634504" y="4003877"/>
              <a:ext cx="845428" cy="871018"/>
            </a:xfrm>
            <a:prstGeom prst="rect">
              <a:avLst/>
            </a:prstGeom>
          </p:spPr>
        </p:pic>
        <p:pic>
          <p:nvPicPr>
            <p:cNvPr id="13" name="Picture 12">
              <a:extLst>
                <a:ext uri="{FF2B5EF4-FFF2-40B4-BE49-F238E27FC236}">
                  <a16:creationId xmlns:a16="http://schemas.microsoft.com/office/drawing/2014/main" id="{F40656A4-EA14-3296-0AEB-275027A26DB1}"/>
                </a:ext>
              </a:extLst>
            </p:cNvPr>
            <p:cNvPicPr>
              <a:picLocks noChangeAspect="1"/>
            </p:cNvPicPr>
            <p:nvPr/>
          </p:nvPicPr>
          <p:blipFill rotWithShape="1">
            <a:blip r:embed="rId8"/>
            <a:srcRect l="67553" r="16593" b="23017"/>
            <a:stretch/>
          </p:blipFill>
          <p:spPr>
            <a:xfrm>
              <a:off x="831692" y="4133417"/>
              <a:ext cx="845428" cy="871017"/>
            </a:xfrm>
            <a:prstGeom prst="rect">
              <a:avLst/>
            </a:prstGeom>
          </p:spPr>
        </p:pic>
      </p:grpSp>
      <p:pic>
        <p:nvPicPr>
          <p:cNvPr id="14" name="Picture 4" descr="Microscope - Free healthcare and medical icons">
            <a:extLst>
              <a:ext uri="{FF2B5EF4-FFF2-40B4-BE49-F238E27FC236}">
                <a16:creationId xmlns:a16="http://schemas.microsoft.com/office/drawing/2014/main" id="{413C9206-5C5A-DDCC-BFF7-D7A50AE08D2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658925" y="4681593"/>
            <a:ext cx="868000" cy="868000"/>
          </a:xfrm>
          <a:prstGeom prst="rect">
            <a:avLst/>
          </a:prstGeom>
          <a:solidFill>
            <a:schemeClr val="bg1"/>
          </a:solidFill>
          <a:ln>
            <a:solidFill>
              <a:schemeClr val="bg1"/>
            </a:solidFill>
          </a:ln>
        </p:spPr>
      </p:pic>
      <p:sp>
        <p:nvSpPr>
          <p:cNvPr id="15" name="TextBox 14">
            <a:extLst>
              <a:ext uri="{FF2B5EF4-FFF2-40B4-BE49-F238E27FC236}">
                <a16:creationId xmlns:a16="http://schemas.microsoft.com/office/drawing/2014/main" id="{9FC05716-B30D-FB31-B1C6-B657146E01E5}"/>
              </a:ext>
            </a:extLst>
          </p:cNvPr>
          <p:cNvSpPr txBox="1"/>
          <p:nvPr/>
        </p:nvSpPr>
        <p:spPr>
          <a:xfrm>
            <a:off x="1819795" y="5630374"/>
            <a:ext cx="1411988" cy="276999"/>
          </a:xfrm>
          <a:prstGeom prst="rect">
            <a:avLst/>
          </a:prstGeom>
          <a:noFill/>
        </p:spPr>
        <p:txBody>
          <a:bodyPr wrap="square" lIns="0" tIns="0" rIns="0" bIns="0" rtlCol="0" anchor="t">
            <a:spAutoFit/>
          </a:bodyPr>
          <a:lstStyle/>
          <a:p>
            <a:pPr algn="ctr" defTabSz="609585"/>
            <a:r>
              <a:rPr lang="en-US" b="1">
                <a:solidFill>
                  <a:prstClr val="white"/>
                </a:solidFill>
                <a:latin typeface="Calibri" panose="020F0502020204030204"/>
              </a:rPr>
              <a:t>Imaging</a:t>
            </a:r>
          </a:p>
        </p:txBody>
      </p:sp>
      <p:cxnSp>
        <p:nvCxnSpPr>
          <p:cNvPr id="16" name="Straight Arrow Connector 15">
            <a:extLst>
              <a:ext uri="{FF2B5EF4-FFF2-40B4-BE49-F238E27FC236}">
                <a16:creationId xmlns:a16="http://schemas.microsoft.com/office/drawing/2014/main" id="{FE95CFA1-3ABA-BD22-3137-7BC5EBF11080}"/>
              </a:ext>
              <a:ext uri="{C183D7F6-B498-43B3-948B-1728B52AA6E4}">
                <adec:decorative xmlns:adec="http://schemas.microsoft.com/office/drawing/2017/decorative" val="1"/>
              </a:ext>
            </a:extLst>
          </p:cNvPr>
          <p:cNvCxnSpPr>
            <a:cxnSpLocks/>
          </p:cNvCxnSpPr>
          <p:nvPr/>
        </p:nvCxnSpPr>
        <p:spPr>
          <a:xfrm>
            <a:off x="3545328" y="5385029"/>
            <a:ext cx="3011701"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2B186264-5905-61D2-63E0-1E83E7EA639D}"/>
              </a:ext>
              <a:ext uri="{C183D7F6-B498-43B3-948B-1728B52AA6E4}">
                <adec:decorative xmlns:adec="http://schemas.microsoft.com/office/drawing/2017/decorative" val="1"/>
              </a:ext>
            </a:extLst>
          </p:cNvPr>
          <p:cNvSpPr/>
          <p:nvPr/>
        </p:nvSpPr>
        <p:spPr>
          <a:xfrm>
            <a:off x="1576553" y="3975125"/>
            <a:ext cx="8037019" cy="2295515"/>
          </a:xfrm>
          <a:prstGeom prst="rect">
            <a:avLst/>
          </a:prstGeom>
          <a:noFill/>
          <a:ln w="47625">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prstClr val="white"/>
              </a:solidFill>
              <a:latin typeface="Calibri" panose="020F0502020204030204"/>
            </a:endParaRPr>
          </a:p>
        </p:txBody>
      </p:sp>
      <p:sp>
        <p:nvSpPr>
          <p:cNvPr id="22" name="TextBox 21">
            <a:extLst>
              <a:ext uri="{FF2B5EF4-FFF2-40B4-BE49-F238E27FC236}">
                <a16:creationId xmlns:a16="http://schemas.microsoft.com/office/drawing/2014/main" id="{0697041A-3924-A037-DC41-4C0D60481A67}"/>
              </a:ext>
            </a:extLst>
          </p:cNvPr>
          <p:cNvSpPr txBox="1"/>
          <p:nvPr/>
        </p:nvSpPr>
        <p:spPr>
          <a:xfrm>
            <a:off x="1665490" y="4089997"/>
            <a:ext cx="3444069" cy="276999"/>
          </a:xfrm>
          <a:prstGeom prst="rect">
            <a:avLst/>
          </a:prstGeom>
          <a:noFill/>
        </p:spPr>
        <p:txBody>
          <a:bodyPr wrap="square" lIns="0" tIns="0" rIns="0" bIns="0" rtlCol="0" anchor="t">
            <a:spAutoFit/>
          </a:bodyPr>
          <a:lstStyle/>
          <a:p>
            <a:pPr defTabSz="609585"/>
            <a:r>
              <a:rPr lang="en-US" b="1" dirty="0">
                <a:solidFill>
                  <a:prstClr val="white"/>
                </a:solidFill>
                <a:latin typeface="Calibri" panose="020F0502020204030204"/>
              </a:rPr>
              <a:t>Measurement Device</a:t>
            </a:r>
          </a:p>
        </p:txBody>
      </p:sp>
      <p:sp>
        <p:nvSpPr>
          <p:cNvPr id="25" name="Rectangle 24">
            <a:extLst>
              <a:ext uri="{FF2B5EF4-FFF2-40B4-BE49-F238E27FC236}">
                <a16:creationId xmlns:a16="http://schemas.microsoft.com/office/drawing/2014/main" id="{6619AFF7-D362-B454-9751-4E940AA45EF7}"/>
              </a:ext>
              <a:ext uri="{C183D7F6-B498-43B3-948B-1728B52AA6E4}">
                <adec:decorative xmlns:adec="http://schemas.microsoft.com/office/drawing/2017/decorative" val="1"/>
              </a:ext>
            </a:extLst>
          </p:cNvPr>
          <p:cNvSpPr/>
          <p:nvPr/>
        </p:nvSpPr>
        <p:spPr>
          <a:xfrm>
            <a:off x="5420566" y="4228496"/>
            <a:ext cx="4098271" cy="202654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prstClr val="white"/>
              </a:solidFill>
              <a:latin typeface="Calibri" panose="020F0502020204030204"/>
            </a:endParaRPr>
          </a:p>
        </p:txBody>
      </p:sp>
      <p:sp>
        <p:nvSpPr>
          <p:cNvPr id="5" name="TextBox 4">
            <a:extLst>
              <a:ext uri="{FF2B5EF4-FFF2-40B4-BE49-F238E27FC236}">
                <a16:creationId xmlns:a16="http://schemas.microsoft.com/office/drawing/2014/main" id="{F54E5833-9F88-F538-F059-FB6B69E4A163}"/>
              </a:ext>
            </a:extLst>
          </p:cNvPr>
          <p:cNvSpPr txBox="1"/>
          <p:nvPr/>
        </p:nvSpPr>
        <p:spPr>
          <a:xfrm>
            <a:off x="7469701" y="6419257"/>
            <a:ext cx="1932773" cy="276999"/>
          </a:xfrm>
          <a:prstGeom prst="rect">
            <a:avLst/>
          </a:prstGeom>
          <a:noFill/>
        </p:spPr>
        <p:txBody>
          <a:bodyPr wrap="none" rtlCol="0">
            <a:spAutoFit/>
          </a:bodyPr>
          <a:lstStyle/>
          <a:p>
            <a:pPr defTabSz="609585"/>
            <a:r>
              <a:rPr lang="en-US" sz="1200" i="1" dirty="0">
                <a:solidFill>
                  <a:prstClr val="white"/>
                </a:solidFill>
                <a:latin typeface="Calibri" panose="020F0502020204030204"/>
              </a:rPr>
              <a:t>Courtesy:  Peter </a:t>
            </a:r>
            <a:r>
              <a:rPr lang="en-US" sz="1200" i="1" dirty="0" err="1">
                <a:solidFill>
                  <a:prstClr val="white"/>
                </a:solidFill>
                <a:latin typeface="Calibri" panose="020F0502020204030204"/>
              </a:rPr>
              <a:t>Bajcsy</a:t>
            </a:r>
            <a:r>
              <a:rPr lang="en-US" sz="1200" i="1" dirty="0">
                <a:solidFill>
                  <a:prstClr val="white"/>
                </a:solidFill>
                <a:latin typeface="Calibri" panose="020F0502020204030204"/>
              </a:rPr>
              <a:t> et al.</a:t>
            </a:r>
          </a:p>
        </p:txBody>
      </p:sp>
    </p:spTree>
    <p:extLst>
      <p:ext uri="{BB962C8B-B14F-4D97-AF65-F5344CB8AC3E}">
        <p14:creationId xmlns:p14="http://schemas.microsoft.com/office/powerpoint/2010/main" val="2750261764"/>
      </p:ext>
    </p:extLst>
  </p:cSld>
  <p:clrMapOvr>
    <a:masterClrMapping/>
  </p:clrMapOvr>
  <p:extLst>
    <p:ext uri="{6950BFC3-D8DA-4A85-94F7-54DA5524770B}">
      <p188:commentRel xmlns:p188="http://schemas.microsoft.com/office/powerpoint/2018/8/main" r:id="rId2"/>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Image result for in distribution">
            <a:extLst>
              <a:ext uri="{FF2B5EF4-FFF2-40B4-BE49-F238E27FC236}">
                <a16:creationId xmlns:a16="http://schemas.microsoft.com/office/drawing/2014/main" id="{D1012152-EC77-BF8E-DC9F-0DD3B12AFDD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871"/>
          <a:stretch/>
        </p:blipFill>
        <p:spPr bwMode="auto">
          <a:xfrm>
            <a:off x="6997250" y="1332090"/>
            <a:ext cx="2117295" cy="237067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C11C38C-65B6-BBC6-9E23-74817BAD086B}"/>
              </a:ext>
            </a:extLst>
          </p:cNvPr>
          <p:cNvSpPr>
            <a:spLocks noGrp="1"/>
          </p:cNvSpPr>
          <p:nvPr>
            <p:ph type="title"/>
          </p:nvPr>
        </p:nvSpPr>
        <p:spPr>
          <a:xfrm>
            <a:off x="303631" y="1"/>
            <a:ext cx="10515600" cy="1325563"/>
          </a:xfrm>
        </p:spPr>
        <p:txBody>
          <a:bodyPr/>
          <a:lstStyle/>
          <a:p>
            <a:pPr algn="ctr"/>
            <a:r>
              <a:rPr lang="en-US">
                <a:latin typeface="Calibri"/>
                <a:cs typeface="Calibri"/>
              </a:rPr>
              <a:t>Why Are AI-Enabled Devices Unreliable?</a:t>
            </a:r>
          </a:p>
        </p:txBody>
      </p:sp>
      <p:pic>
        <p:nvPicPr>
          <p:cNvPr id="3" name="Picture 2">
            <a:extLst>
              <a:ext uri="{FF2B5EF4-FFF2-40B4-BE49-F238E27FC236}">
                <a16:creationId xmlns:a16="http://schemas.microsoft.com/office/drawing/2014/main" id="{6121D258-1650-0ED0-1650-77239F1455B6}"/>
              </a:ext>
              <a:ext uri="{C183D7F6-B498-43B3-948B-1728B52AA6E4}">
                <adec:decorative xmlns:adec="http://schemas.microsoft.com/office/drawing/2017/decorative" val="1"/>
              </a:ext>
            </a:extLst>
          </p:cNvPr>
          <p:cNvPicPr>
            <a:picLocks noChangeAspect="1"/>
          </p:cNvPicPr>
          <p:nvPr/>
        </p:nvPicPr>
        <p:blipFill rotWithShape="1">
          <a:blip r:embed="rId4"/>
          <a:srcRect l="67552" r="18832" b="31744"/>
          <a:stretch/>
        </p:blipFill>
        <p:spPr>
          <a:xfrm>
            <a:off x="619514" y="3231927"/>
            <a:ext cx="616375" cy="655584"/>
          </a:xfrm>
          <a:prstGeom prst="rect">
            <a:avLst/>
          </a:prstGeom>
        </p:spPr>
      </p:pic>
      <p:cxnSp>
        <p:nvCxnSpPr>
          <p:cNvPr id="21" name="Straight Arrow Connector 20">
            <a:extLst>
              <a:ext uri="{FF2B5EF4-FFF2-40B4-BE49-F238E27FC236}">
                <a16:creationId xmlns:a16="http://schemas.microsoft.com/office/drawing/2014/main" id="{1602138E-4DF0-E9E9-7ED2-98FD1903D944}"/>
              </a:ext>
              <a:ext uri="{C183D7F6-B498-43B3-948B-1728B52AA6E4}">
                <adec:decorative xmlns:adec="http://schemas.microsoft.com/office/drawing/2017/decorative" val="1"/>
              </a:ext>
            </a:extLst>
          </p:cNvPr>
          <p:cNvCxnSpPr>
            <a:cxnSpLocks/>
          </p:cNvCxnSpPr>
          <p:nvPr/>
        </p:nvCxnSpPr>
        <p:spPr>
          <a:xfrm>
            <a:off x="1430175" y="3559719"/>
            <a:ext cx="1467035" cy="0"/>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280AF696-86EA-9F96-5870-13E8850C1908}"/>
              </a:ext>
            </a:extLst>
          </p:cNvPr>
          <p:cNvSpPr txBox="1"/>
          <p:nvPr/>
        </p:nvSpPr>
        <p:spPr>
          <a:xfrm>
            <a:off x="489921" y="3907828"/>
            <a:ext cx="875561" cy="369332"/>
          </a:xfrm>
          <a:prstGeom prst="rect">
            <a:avLst/>
          </a:prstGeom>
          <a:noFill/>
        </p:spPr>
        <p:txBody>
          <a:bodyPr wrap="none" rtlCol="0">
            <a:spAutoFit/>
          </a:bodyPr>
          <a:lstStyle/>
          <a:p>
            <a:pPr defTabSz="609585"/>
            <a:r>
              <a:rPr lang="en-US">
                <a:solidFill>
                  <a:prstClr val="white"/>
                </a:solidFill>
                <a:latin typeface="Calibri" panose="020F0502020204030204"/>
              </a:rPr>
              <a:t>Sample</a:t>
            </a:r>
          </a:p>
        </p:txBody>
      </p:sp>
      <p:cxnSp>
        <p:nvCxnSpPr>
          <p:cNvPr id="25" name="Straight Arrow Connector 24">
            <a:extLst>
              <a:ext uri="{FF2B5EF4-FFF2-40B4-BE49-F238E27FC236}">
                <a16:creationId xmlns:a16="http://schemas.microsoft.com/office/drawing/2014/main" id="{7EA0853D-4EF7-FABB-020A-CA9C80C7FA36}"/>
              </a:ext>
              <a:ext uri="{C183D7F6-B498-43B3-948B-1728B52AA6E4}">
                <adec:decorative xmlns:adec="http://schemas.microsoft.com/office/drawing/2017/decorative" val="1"/>
              </a:ext>
            </a:extLst>
          </p:cNvPr>
          <p:cNvCxnSpPr>
            <a:cxnSpLocks/>
          </p:cNvCxnSpPr>
          <p:nvPr/>
        </p:nvCxnSpPr>
        <p:spPr>
          <a:xfrm flipV="1">
            <a:off x="5125875" y="2527302"/>
            <a:ext cx="1899612" cy="1006711"/>
          </a:xfrm>
          <a:prstGeom prst="straightConnector1">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A735BE21-7B73-E772-B9A1-54CD88EB6623}"/>
              </a:ext>
              <a:ext uri="{C183D7F6-B498-43B3-948B-1728B52AA6E4}">
                <adec:decorative xmlns:adec="http://schemas.microsoft.com/office/drawing/2017/decorative" val="1"/>
              </a:ext>
            </a:extLst>
          </p:cNvPr>
          <p:cNvCxnSpPr>
            <a:cxnSpLocks/>
          </p:cNvCxnSpPr>
          <p:nvPr/>
        </p:nvCxnSpPr>
        <p:spPr>
          <a:xfrm>
            <a:off x="5125875" y="3568209"/>
            <a:ext cx="1770019" cy="143559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5" name="Picture 34">
            <a:extLst>
              <a:ext uri="{FF2B5EF4-FFF2-40B4-BE49-F238E27FC236}">
                <a16:creationId xmlns:a16="http://schemas.microsoft.com/office/drawing/2014/main" id="{AE57091E-A8D6-5FFE-70D6-40FCB06224AD}"/>
              </a:ext>
              <a:ext uri="{C183D7F6-B498-43B3-948B-1728B52AA6E4}">
                <adec:decorative xmlns:adec="http://schemas.microsoft.com/office/drawing/2017/decorative" val="1"/>
              </a:ext>
            </a:extLst>
          </p:cNvPr>
          <p:cNvPicPr>
            <a:picLocks noChangeAspect="1"/>
          </p:cNvPicPr>
          <p:nvPr/>
        </p:nvPicPr>
        <p:blipFill rotWithShape="1">
          <a:blip r:embed="rId4"/>
          <a:srcRect l="67552" r="18832" b="31744"/>
          <a:stretch/>
        </p:blipFill>
        <p:spPr>
          <a:xfrm>
            <a:off x="7388523" y="5534569"/>
            <a:ext cx="278075" cy="295764"/>
          </a:xfrm>
          <a:prstGeom prst="rect">
            <a:avLst/>
          </a:prstGeom>
        </p:spPr>
      </p:pic>
      <p:pic>
        <p:nvPicPr>
          <p:cNvPr id="36" name="Picture 35">
            <a:extLst>
              <a:ext uri="{FF2B5EF4-FFF2-40B4-BE49-F238E27FC236}">
                <a16:creationId xmlns:a16="http://schemas.microsoft.com/office/drawing/2014/main" id="{8FAA7D48-3736-E864-FEDC-706413A61F18}"/>
              </a:ext>
              <a:ext uri="{C183D7F6-B498-43B3-948B-1728B52AA6E4}">
                <adec:decorative xmlns:adec="http://schemas.microsoft.com/office/drawing/2017/decorative" val="1"/>
              </a:ext>
            </a:extLst>
          </p:cNvPr>
          <p:cNvPicPr>
            <a:picLocks noChangeAspect="1"/>
          </p:cNvPicPr>
          <p:nvPr/>
        </p:nvPicPr>
        <p:blipFill rotWithShape="1">
          <a:blip r:embed="rId4"/>
          <a:srcRect l="67552" r="18832" b="31744"/>
          <a:stretch/>
        </p:blipFill>
        <p:spPr>
          <a:xfrm>
            <a:off x="8049489" y="2837363"/>
            <a:ext cx="278075" cy="295764"/>
          </a:xfrm>
          <a:prstGeom prst="rect">
            <a:avLst/>
          </a:prstGeom>
        </p:spPr>
      </p:pic>
      <p:sp>
        <p:nvSpPr>
          <p:cNvPr id="4" name="Rectangle 3">
            <a:extLst>
              <a:ext uri="{FF2B5EF4-FFF2-40B4-BE49-F238E27FC236}">
                <a16:creationId xmlns:a16="http://schemas.microsoft.com/office/drawing/2014/main" id="{25298F7F-51AA-47BA-B4F1-D65F36C01971}"/>
              </a:ext>
            </a:extLst>
          </p:cNvPr>
          <p:cNvSpPr/>
          <p:nvPr/>
        </p:nvSpPr>
        <p:spPr>
          <a:xfrm>
            <a:off x="3131395" y="3218025"/>
            <a:ext cx="1760295" cy="8744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r>
              <a:rPr lang="en-US" b="1">
                <a:solidFill>
                  <a:prstClr val="white"/>
                </a:solidFill>
                <a:latin typeface="Calibri" panose="020F0502020204030204"/>
              </a:rPr>
              <a:t>Trained AI Model</a:t>
            </a:r>
          </a:p>
        </p:txBody>
      </p:sp>
      <p:sp>
        <p:nvSpPr>
          <p:cNvPr id="8" name="TextBox 7">
            <a:extLst>
              <a:ext uri="{FF2B5EF4-FFF2-40B4-BE49-F238E27FC236}">
                <a16:creationId xmlns:a16="http://schemas.microsoft.com/office/drawing/2014/main" id="{0CA75047-CF56-DA0B-A73F-EBAEDE04DCDA}"/>
              </a:ext>
            </a:extLst>
          </p:cNvPr>
          <p:cNvSpPr txBox="1"/>
          <p:nvPr/>
        </p:nvSpPr>
        <p:spPr>
          <a:xfrm flipH="1">
            <a:off x="9151621" y="2159001"/>
            <a:ext cx="2161543" cy="369332"/>
          </a:xfrm>
          <a:prstGeom prst="rect">
            <a:avLst/>
          </a:prstGeom>
          <a:noFill/>
        </p:spPr>
        <p:txBody>
          <a:bodyPr wrap="square" rtlCol="0">
            <a:spAutoFit/>
          </a:bodyPr>
          <a:lstStyle/>
          <a:p>
            <a:pPr defTabSz="609585"/>
            <a:r>
              <a:rPr lang="en-US">
                <a:solidFill>
                  <a:prstClr val="black"/>
                </a:solidFill>
                <a:latin typeface="Calibri" panose="020F0502020204030204"/>
              </a:rPr>
              <a:t>Reliable prediction</a:t>
            </a:r>
          </a:p>
        </p:txBody>
      </p:sp>
      <p:sp>
        <p:nvSpPr>
          <p:cNvPr id="10" name="TextBox 9">
            <a:extLst>
              <a:ext uri="{FF2B5EF4-FFF2-40B4-BE49-F238E27FC236}">
                <a16:creationId xmlns:a16="http://schemas.microsoft.com/office/drawing/2014/main" id="{58854F6F-EBBB-F332-984B-8A17460C732F}"/>
              </a:ext>
            </a:extLst>
          </p:cNvPr>
          <p:cNvSpPr txBox="1"/>
          <p:nvPr/>
        </p:nvSpPr>
        <p:spPr>
          <a:xfrm flipH="1">
            <a:off x="9151621" y="4795338"/>
            <a:ext cx="2161543" cy="369332"/>
          </a:xfrm>
          <a:prstGeom prst="rect">
            <a:avLst/>
          </a:prstGeom>
          <a:noFill/>
        </p:spPr>
        <p:txBody>
          <a:bodyPr wrap="square" rtlCol="0">
            <a:spAutoFit/>
          </a:bodyPr>
          <a:lstStyle/>
          <a:p>
            <a:pPr defTabSz="609585"/>
            <a:r>
              <a:rPr lang="en-US">
                <a:solidFill>
                  <a:prstClr val="black"/>
                </a:solidFill>
                <a:latin typeface="Calibri" panose="020F0502020204030204"/>
              </a:rPr>
              <a:t>Unreliable prediction</a:t>
            </a:r>
          </a:p>
        </p:txBody>
      </p:sp>
      <p:sp>
        <p:nvSpPr>
          <p:cNvPr id="11" name="TextBox 10">
            <a:extLst>
              <a:ext uri="{FF2B5EF4-FFF2-40B4-BE49-F238E27FC236}">
                <a16:creationId xmlns:a16="http://schemas.microsoft.com/office/drawing/2014/main" id="{D8057EB3-59BC-94C3-23F9-FE9A9A3F913A}"/>
              </a:ext>
            </a:extLst>
          </p:cNvPr>
          <p:cNvSpPr txBox="1"/>
          <p:nvPr/>
        </p:nvSpPr>
        <p:spPr>
          <a:xfrm>
            <a:off x="599194" y="5424414"/>
            <a:ext cx="6296700" cy="461665"/>
          </a:xfrm>
          <a:prstGeom prst="rect">
            <a:avLst/>
          </a:prstGeom>
          <a:noFill/>
        </p:spPr>
        <p:txBody>
          <a:bodyPr wrap="square" rtlCol="0">
            <a:spAutoFit/>
          </a:bodyPr>
          <a:lstStyle/>
          <a:p>
            <a:pPr defTabSz="609585"/>
            <a:r>
              <a:rPr lang="en-US" sz="2400">
                <a:solidFill>
                  <a:prstClr val="white"/>
                </a:solidFill>
                <a:latin typeface="Calibri" panose="020F0502020204030204"/>
              </a:rPr>
              <a:t>Out-of-distribution (OOD) inputs are not flagged</a:t>
            </a:r>
          </a:p>
        </p:txBody>
      </p:sp>
      <p:pic>
        <p:nvPicPr>
          <p:cNvPr id="13" name="Picture 2" descr="Image result for in distribution">
            <a:extLst>
              <a:ext uri="{FF2B5EF4-FFF2-40B4-BE49-F238E27FC236}">
                <a16:creationId xmlns:a16="http://schemas.microsoft.com/office/drawing/2014/main" id="{EE952B4E-4C45-581D-4BFA-79208C49AC4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871"/>
          <a:stretch/>
        </p:blipFill>
        <p:spPr bwMode="auto">
          <a:xfrm>
            <a:off x="6997250" y="4349231"/>
            <a:ext cx="2117295" cy="237067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861127A2-F88D-46E4-07E0-1AB2F96AE312}"/>
              </a:ext>
              <a:ext uri="{C183D7F6-B498-43B3-948B-1728B52AA6E4}">
                <adec:decorative xmlns:adec="http://schemas.microsoft.com/office/drawing/2017/decorative" val="1"/>
              </a:ext>
            </a:extLst>
          </p:cNvPr>
          <p:cNvPicPr>
            <a:picLocks noChangeAspect="1"/>
          </p:cNvPicPr>
          <p:nvPr/>
        </p:nvPicPr>
        <p:blipFill rotWithShape="1">
          <a:blip r:embed="rId4"/>
          <a:srcRect l="67552" r="18832" b="31744"/>
          <a:stretch/>
        </p:blipFill>
        <p:spPr>
          <a:xfrm>
            <a:off x="7249311" y="5534569"/>
            <a:ext cx="278075" cy="295764"/>
          </a:xfrm>
          <a:prstGeom prst="rect">
            <a:avLst/>
          </a:prstGeom>
        </p:spPr>
      </p:pic>
      <p:sp>
        <p:nvSpPr>
          <p:cNvPr id="5" name="TextBox 4">
            <a:extLst>
              <a:ext uri="{FF2B5EF4-FFF2-40B4-BE49-F238E27FC236}">
                <a16:creationId xmlns:a16="http://schemas.microsoft.com/office/drawing/2014/main" id="{116863E3-D276-16E8-176D-64368B7F998F}"/>
              </a:ext>
            </a:extLst>
          </p:cNvPr>
          <p:cNvSpPr txBox="1"/>
          <p:nvPr/>
        </p:nvSpPr>
        <p:spPr>
          <a:xfrm rot="-1740000">
            <a:off x="5245983" y="2597599"/>
            <a:ext cx="2001179" cy="369332"/>
          </a:xfrm>
          <a:prstGeom prst="rect">
            <a:avLst/>
          </a:prstGeom>
          <a:noFill/>
        </p:spPr>
        <p:txBody>
          <a:bodyPr wrap="square" rtlCol="0">
            <a:spAutoFit/>
          </a:bodyPr>
          <a:lstStyle/>
          <a:p>
            <a:pPr defTabSz="609585"/>
            <a:r>
              <a:rPr lang="en-US">
                <a:solidFill>
                  <a:prstClr val="white"/>
                </a:solidFill>
                <a:latin typeface="Calibri" panose="020F0502020204030204"/>
              </a:rPr>
              <a:t>In Distribution</a:t>
            </a:r>
          </a:p>
        </p:txBody>
      </p:sp>
      <p:sp>
        <p:nvSpPr>
          <p:cNvPr id="6" name="TextBox 5">
            <a:extLst>
              <a:ext uri="{FF2B5EF4-FFF2-40B4-BE49-F238E27FC236}">
                <a16:creationId xmlns:a16="http://schemas.microsoft.com/office/drawing/2014/main" id="{5AD11FB8-3608-8AAF-1483-FB6C4927D368}"/>
              </a:ext>
            </a:extLst>
          </p:cNvPr>
          <p:cNvSpPr txBox="1"/>
          <p:nvPr/>
        </p:nvSpPr>
        <p:spPr>
          <a:xfrm rot="2280000">
            <a:off x="5290291" y="4028348"/>
            <a:ext cx="1943803" cy="369332"/>
          </a:xfrm>
          <a:prstGeom prst="rect">
            <a:avLst/>
          </a:prstGeom>
          <a:noFill/>
        </p:spPr>
        <p:txBody>
          <a:bodyPr wrap="square" lIns="91440" tIns="45720" rIns="91440" bIns="45720" rtlCol="0" anchor="t">
            <a:spAutoFit/>
          </a:bodyPr>
          <a:lstStyle/>
          <a:p>
            <a:pPr defTabSz="609585"/>
            <a:r>
              <a:rPr lang="en-US">
                <a:solidFill>
                  <a:prstClr val="white"/>
                </a:solidFill>
                <a:latin typeface="Calibri" panose="020F0502020204030204"/>
              </a:rPr>
              <a:t>Out of Distribution</a:t>
            </a:r>
          </a:p>
        </p:txBody>
      </p:sp>
      <p:sp>
        <p:nvSpPr>
          <p:cNvPr id="7" name="TextBox 6">
            <a:extLst>
              <a:ext uri="{FF2B5EF4-FFF2-40B4-BE49-F238E27FC236}">
                <a16:creationId xmlns:a16="http://schemas.microsoft.com/office/drawing/2014/main" id="{9DCB2213-3177-0D18-E75B-195CECF62472}"/>
              </a:ext>
            </a:extLst>
          </p:cNvPr>
          <p:cNvSpPr txBox="1"/>
          <p:nvPr/>
        </p:nvSpPr>
        <p:spPr>
          <a:xfrm>
            <a:off x="615462" y="1143001"/>
            <a:ext cx="5890847" cy="923330"/>
          </a:xfrm>
          <a:prstGeom prst="rect">
            <a:avLst/>
          </a:prstGeom>
          <a:noFill/>
          <a:ln>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44" indent="-285744" defTabSz="609585">
              <a:buFont typeface="Arial"/>
              <a:buChar char="•"/>
            </a:pPr>
            <a:r>
              <a:rPr lang="en-US">
                <a:solidFill>
                  <a:prstClr val="white"/>
                </a:solidFill>
                <a:latin typeface="Calibri" panose="020F0502020204030204"/>
                <a:cs typeface="Calibri" panose="020F0502020204030204"/>
              </a:rPr>
              <a:t>Trained AI Model </a:t>
            </a:r>
            <a:r>
              <a:rPr lang="en-US">
                <a:solidFill>
                  <a:prstClr val="white"/>
                </a:solidFill>
                <a:latin typeface="Calibri" panose="020F0502020204030204"/>
                <a:ea typeface="Calibri" panose="020F0502020204030204"/>
                <a:cs typeface="Calibri" panose="020F0502020204030204"/>
              </a:rPr>
              <a:t>– </a:t>
            </a:r>
            <a:r>
              <a:rPr lang="en-US">
                <a:solidFill>
                  <a:prstClr val="white"/>
                </a:solidFill>
                <a:latin typeface="Calibri" panose="020F0502020204030204"/>
                <a:cs typeface="Calibri" panose="020F0502020204030204"/>
              </a:rPr>
              <a:t>"visible" part of AI-Enabled System.</a:t>
            </a:r>
            <a:endParaRPr lang="en-US">
              <a:solidFill>
                <a:prstClr val="white"/>
              </a:solidFill>
              <a:latin typeface="Calibri" panose="020F0502020204030204"/>
            </a:endParaRPr>
          </a:p>
          <a:p>
            <a:pPr marL="285744" indent="-285744" defTabSz="609585">
              <a:buFont typeface="Arial"/>
              <a:buChar char="•"/>
            </a:pPr>
            <a:r>
              <a:rPr lang="en-US">
                <a:solidFill>
                  <a:prstClr val="white"/>
                </a:solidFill>
                <a:latin typeface="Calibri" panose="020F0502020204030204"/>
                <a:cs typeface="Calibri" panose="020F0502020204030204"/>
              </a:rPr>
              <a:t>Hidden parts – training data &amp; training strategy.</a:t>
            </a:r>
          </a:p>
          <a:p>
            <a:pPr marL="285744" indent="-285744" defTabSz="609585">
              <a:buFont typeface="Arial"/>
              <a:buChar char="•"/>
            </a:pPr>
            <a:r>
              <a:rPr lang="en-US">
                <a:solidFill>
                  <a:prstClr val="white"/>
                </a:solidFill>
                <a:latin typeface="Calibri" panose="020F0502020204030204"/>
                <a:cs typeface="Calibri" panose="020F0502020204030204"/>
              </a:rPr>
              <a:t>"</a:t>
            </a:r>
            <a:r>
              <a:rPr lang="en-US">
                <a:solidFill>
                  <a:srgbClr val="FFFF00"/>
                </a:solidFill>
                <a:latin typeface="Calibri" panose="020F0502020204030204"/>
                <a:cs typeface="Calibri" panose="020F0502020204030204"/>
              </a:rPr>
              <a:t>Uncertainty Quantification</a:t>
            </a:r>
            <a:r>
              <a:rPr lang="en-US">
                <a:solidFill>
                  <a:prstClr val="white"/>
                </a:solidFill>
                <a:latin typeface="Calibri" panose="020F0502020204030204"/>
                <a:cs typeface="Calibri" panose="020F0502020204030204"/>
              </a:rPr>
              <a:t>" relative to AI system.</a:t>
            </a:r>
          </a:p>
        </p:txBody>
      </p:sp>
    </p:spTree>
    <p:extLst>
      <p:ext uri="{BB962C8B-B14F-4D97-AF65-F5344CB8AC3E}">
        <p14:creationId xmlns:p14="http://schemas.microsoft.com/office/powerpoint/2010/main" val="20697092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7733C-32E8-6D69-36F2-6D3750DF04B9}"/>
              </a:ext>
            </a:extLst>
          </p:cNvPr>
          <p:cNvSpPr>
            <a:spLocks noGrp="1"/>
          </p:cNvSpPr>
          <p:nvPr>
            <p:ph type="title"/>
          </p:nvPr>
        </p:nvSpPr>
        <p:spPr>
          <a:xfrm>
            <a:off x="124604" y="-11019"/>
            <a:ext cx="10964793" cy="1325563"/>
          </a:xfrm>
        </p:spPr>
        <p:txBody>
          <a:bodyPr>
            <a:normAutofit/>
          </a:bodyPr>
          <a:lstStyle/>
          <a:p>
            <a:pPr algn="ctr"/>
            <a:r>
              <a:rPr lang="en-US">
                <a:latin typeface="Calibri"/>
                <a:cs typeface="Calibri"/>
              </a:rPr>
              <a:t>Real World Example: Biopsy + Histological</a:t>
            </a:r>
            <a:endParaRPr lang="en-US"/>
          </a:p>
        </p:txBody>
      </p:sp>
      <p:sp>
        <p:nvSpPr>
          <p:cNvPr id="8" name="TextBox 7">
            <a:extLst>
              <a:ext uri="{FF2B5EF4-FFF2-40B4-BE49-F238E27FC236}">
                <a16:creationId xmlns:a16="http://schemas.microsoft.com/office/drawing/2014/main" id="{5DD3C492-0FB7-6EFB-3A4F-5F2EAC2F12EE}"/>
              </a:ext>
            </a:extLst>
          </p:cNvPr>
          <p:cNvSpPr txBox="1"/>
          <p:nvPr/>
        </p:nvSpPr>
        <p:spPr>
          <a:xfrm>
            <a:off x="2651932" y="1255068"/>
            <a:ext cx="3444069" cy="307777"/>
          </a:xfrm>
          <a:prstGeom prst="rect">
            <a:avLst/>
          </a:prstGeom>
          <a:noFill/>
        </p:spPr>
        <p:txBody>
          <a:bodyPr wrap="square" lIns="0" tIns="0" rIns="0" bIns="0" rtlCol="0" anchor="t">
            <a:spAutoFit/>
          </a:bodyPr>
          <a:lstStyle/>
          <a:p>
            <a:pPr algn="ctr" defTabSz="609585"/>
            <a:r>
              <a:rPr lang="en-US" sz="2000" b="1">
                <a:solidFill>
                  <a:prstClr val="white"/>
                </a:solidFill>
                <a:latin typeface="Calibri" panose="020F0502020204030204"/>
              </a:rPr>
              <a:t>Human in the Loop</a:t>
            </a:r>
          </a:p>
        </p:txBody>
      </p:sp>
      <p:grpSp>
        <p:nvGrpSpPr>
          <p:cNvPr id="10" name="Group 9">
            <a:extLst>
              <a:ext uri="{FF2B5EF4-FFF2-40B4-BE49-F238E27FC236}">
                <a16:creationId xmlns:a16="http://schemas.microsoft.com/office/drawing/2014/main" id="{F822D2EA-3384-CAF9-A787-97C9A934CBD1}"/>
              </a:ext>
              <a:ext uri="{C183D7F6-B498-43B3-948B-1728B52AA6E4}">
                <adec:decorative xmlns:adec="http://schemas.microsoft.com/office/drawing/2017/decorative" val="1"/>
              </a:ext>
            </a:extLst>
          </p:cNvPr>
          <p:cNvGrpSpPr/>
          <p:nvPr/>
        </p:nvGrpSpPr>
        <p:grpSpPr>
          <a:xfrm>
            <a:off x="3159103" y="1967085"/>
            <a:ext cx="868000" cy="1000763"/>
            <a:chOff x="397000" y="3744797"/>
            <a:chExt cx="1280120" cy="1259637"/>
          </a:xfrm>
        </p:grpSpPr>
        <p:pic>
          <p:nvPicPr>
            <p:cNvPr id="101" name="Picture 100">
              <a:extLst>
                <a:ext uri="{FF2B5EF4-FFF2-40B4-BE49-F238E27FC236}">
                  <a16:creationId xmlns:a16="http://schemas.microsoft.com/office/drawing/2014/main" id="{F338D8CF-6D55-FFF5-B5A2-9DBCB800AF42}"/>
                </a:ext>
              </a:extLst>
            </p:cNvPr>
            <p:cNvPicPr>
              <a:picLocks noChangeAspect="1"/>
            </p:cNvPicPr>
            <p:nvPr/>
          </p:nvPicPr>
          <p:blipFill rotWithShape="1">
            <a:blip r:embed="rId3"/>
            <a:srcRect l="16817" r="66906" b="23017"/>
            <a:stretch/>
          </p:blipFill>
          <p:spPr>
            <a:xfrm>
              <a:off x="397000" y="3744797"/>
              <a:ext cx="867999" cy="871018"/>
            </a:xfrm>
            <a:prstGeom prst="rect">
              <a:avLst/>
            </a:prstGeom>
          </p:spPr>
        </p:pic>
        <p:pic>
          <p:nvPicPr>
            <p:cNvPr id="29" name="Picture 28">
              <a:extLst>
                <a:ext uri="{FF2B5EF4-FFF2-40B4-BE49-F238E27FC236}">
                  <a16:creationId xmlns:a16="http://schemas.microsoft.com/office/drawing/2014/main" id="{8FE56B86-0CC5-0919-B467-4A9749DE78D8}"/>
                </a:ext>
              </a:extLst>
            </p:cNvPr>
            <p:cNvPicPr>
              <a:picLocks noChangeAspect="1"/>
            </p:cNvPicPr>
            <p:nvPr/>
          </p:nvPicPr>
          <p:blipFill rotWithShape="1">
            <a:blip r:embed="rId3"/>
            <a:srcRect l="50027" r="33072" b="23017"/>
            <a:stretch/>
          </p:blipFill>
          <p:spPr>
            <a:xfrm>
              <a:off x="483872" y="3874337"/>
              <a:ext cx="901279" cy="871018"/>
            </a:xfrm>
            <a:prstGeom prst="rect">
              <a:avLst/>
            </a:prstGeom>
          </p:spPr>
        </p:pic>
        <p:pic>
          <p:nvPicPr>
            <p:cNvPr id="30" name="Picture 29">
              <a:extLst>
                <a:ext uri="{FF2B5EF4-FFF2-40B4-BE49-F238E27FC236}">
                  <a16:creationId xmlns:a16="http://schemas.microsoft.com/office/drawing/2014/main" id="{AE310989-B13E-06DC-E59F-98E6C95E95A8}"/>
                </a:ext>
              </a:extLst>
            </p:cNvPr>
            <p:cNvPicPr>
              <a:picLocks noChangeAspect="1"/>
            </p:cNvPicPr>
            <p:nvPr/>
          </p:nvPicPr>
          <p:blipFill rotWithShape="1">
            <a:blip r:embed="rId3"/>
            <a:srcRect l="83861" r="285" b="23017"/>
            <a:stretch/>
          </p:blipFill>
          <p:spPr>
            <a:xfrm>
              <a:off x="634504" y="4003877"/>
              <a:ext cx="845428" cy="871018"/>
            </a:xfrm>
            <a:prstGeom prst="rect">
              <a:avLst/>
            </a:prstGeom>
          </p:spPr>
        </p:pic>
        <p:pic>
          <p:nvPicPr>
            <p:cNvPr id="31" name="Picture 30">
              <a:extLst>
                <a:ext uri="{FF2B5EF4-FFF2-40B4-BE49-F238E27FC236}">
                  <a16:creationId xmlns:a16="http://schemas.microsoft.com/office/drawing/2014/main" id="{CE497040-F5AC-BC1C-4350-33692C999E1A}"/>
                </a:ext>
              </a:extLst>
            </p:cNvPr>
            <p:cNvPicPr>
              <a:picLocks noChangeAspect="1"/>
            </p:cNvPicPr>
            <p:nvPr/>
          </p:nvPicPr>
          <p:blipFill rotWithShape="1">
            <a:blip r:embed="rId3"/>
            <a:srcRect l="67553" r="16593" b="23017"/>
            <a:stretch/>
          </p:blipFill>
          <p:spPr>
            <a:xfrm>
              <a:off x="831692" y="4133417"/>
              <a:ext cx="845428" cy="871017"/>
            </a:xfrm>
            <a:prstGeom prst="rect">
              <a:avLst/>
            </a:prstGeom>
          </p:spPr>
        </p:pic>
      </p:grpSp>
      <p:sp>
        <p:nvSpPr>
          <p:cNvPr id="3" name="TextBox 2">
            <a:extLst>
              <a:ext uri="{FF2B5EF4-FFF2-40B4-BE49-F238E27FC236}">
                <a16:creationId xmlns:a16="http://schemas.microsoft.com/office/drawing/2014/main" id="{D85A9859-29F6-2F5D-AFA7-9CA3E98D16CC}"/>
              </a:ext>
            </a:extLst>
          </p:cNvPr>
          <p:cNvSpPr txBox="1"/>
          <p:nvPr/>
        </p:nvSpPr>
        <p:spPr>
          <a:xfrm>
            <a:off x="7485203" y="2132989"/>
            <a:ext cx="789563" cy="830997"/>
          </a:xfrm>
          <a:prstGeom prst="rect">
            <a:avLst/>
          </a:prstGeom>
          <a:noFill/>
        </p:spPr>
        <p:txBody>
          <a:bodyPr wrap="square" lIns="0" tIns="0" rIns="0" bIns="0" rtlCol="0" anchor="t">
            <a:spAutoFit/>
          </a:bodyPr>
          <a:lstStyle/>
          <a:p>
            <a:pPr algn="ctr" defTabSz="609585"/>
            <a:r>
              <a:rPr lang="en-US" b="1">
                <a:solidFill>
                  <a:prstClr val="white"/>
                </a:solidFill>
                <a:latin typeface="Calibri" panose="020F0502020204030204"/>
              </a:rPr>
              <a:t>Reliable Cancer: </a:t>
            </a:r>
          </a:p>
          <a:p>
            <a:pPr algn="ctr" defTabSz="609585"/>
            <a:r>
              <a:rPr lang="en-US" b="1">
                <a:solidFill>
                  <a:prstClr val="white"/>
                </a:solidFill>
                <a:latin typeface="Calibri" panose="020F0502020204030204"/>
              </a:rPr>
              <a:t>Yes/No</a:t>
            </a:r>
          </a:p>
        </p:txBody>
      </p:sp>
      <p:pic>
        <p:nvPicPr>
          <p:cNvPr id="1026" name="Picture 2" descr="Skin biopsy - Mayo Clinic">
            <a:extLst>
              <a:ext uri="{FF2B5EF4-FFF2-40B4-BE49-F238E27FC236}">
                <a16:creationId xmlns:a16="http://schemas.microsoft.com/office/drawing/2014/main" id="{BC14AFB4-781F-C6E0-96CD-89375E3687A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462"/>
          <a:stretch/>
        </p:blipFill>
        <p:spPr bwMode="auto">
          <a:xfrm>
            <a:off x="447439" y="1927378"/>
            <a:ext cx="937712" cy="1102367"/>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DAF8FB7F-7E22-96AC-9966-550540EB44AD}"/>
              </a:ext>
              <a:ext uri="{C183D7F6-B498-43B3-948B-1728B52AA6E4}">
                <adec:decorative xmlns:adec="http://schemas.microsoft.com/office/drawing/2017/decorative" val="1"/>
              </a:ext>
            </a:extLst>
          </p:cNvPr>
          <p:cNvCxnSpPr>
            <a:cxnSpLocks/>
          </p:cNvCxnSpPr>
          <p:nvPr/>
        </p:nvCxnSpPr>
        <p:spPr>
          <a:xfrm>
            <a:off x="1521737" y="2436657"/>
            <a:ext cx="802363" cy="1844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028" name="Picture 4" descr="Microscope - Free healthcare and medical icons">
            <a:extLst>
              <a:ext uri="{FF2B5EF4-FFF2-40B4-BE49-F238E27FC236}">
                <a16:creationId xmlns:a16="http://schemas.microsoft.com/office/drawing/2014/main" id="{9F89DD77-9DE2-FADE-6FAD-4AA3E345AE0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1103" y="1955659"/>
            <a:ext cx="868000" cy="868000"/>
          </a:xfrm>
          <a:prstGeom prst="rect">
            <a:avLst/>
          </a:prstGeom>
          <a:solidFill>
            <a:schemeClr val="bg1"/>
          </a:solidFill>
        </p:spPr>
      </p:pic>
      <p:sp>
        <p:nvSpPr>
          <p:cNvPr id="21" name="TextBox 20">
            <a:extLst>
              <a:ext uri="{FF2B5EF4-FFF2-40B4-BE49-F238E27FC236}">
                <a16:creationId xmlns:a16="http://schemas.microsoft.com/office/drawing/2014/main" id="{B17011B9-54B3-AC55-A341-30152F0A32B1}"/>
              </a:ext>
            </a:extLst>
          </p:cNvPr>
          <p:cNvSpPr txBox="1"/>
          <p:nvPr/>
        </p:nvSpPr>
        <p:spPr>
          <a:xfrm>
            <a:off x="2451973" y="2904439"/>
            <a:ext cx="1411988" cy="276999"/>
          </a:xfrm>
          <a:prstGeom prst="rect">
            <a:avLst/>
          </a:prstGeom>
          <a:noFill/>
        </p:spPr>
        <p:txBody>
          <a:bodyPr wrap="square" lIns="0" tIns="0" rIns="0" bIns="0" rtlCol="0" anchor="t">
            <a:spAutoFit/>
          </a:bodyPr>
          <a:lstStyle/>
          <a:p>
            <a:pPr algn="ctr" defTabSz="609585"/>
            <a:r>
              <a:rPr lang="en-US" b="1">
                <a:solidFill>
                  <a:prstClr val="white"/>
                </a:solidFill>
                <a:latin typeface="Calibri" panose="020F0502020204030204"/>
              </a:rPr>
              <a:t>Imaging</a:t>
            </a:r>
          </a:p>
        </p:txBody>
      </p:sp>
      <p:grpSp>
        <p:nvGrpSpPr>
          <p:cNvPr id="24" name="Group 23">
            <a:extLst>
              <a:ext uri="{FF2B5EF4-FFF2-40B4-BE49-F238E27FC236}">
                <a16:creationId xmlns:a16="http://schemas.microsoft.com/office/drawing/2014/main" id="{014E2390-2C96-F1C6-23A9-C522CD8C5BEC}"/>
              </a:ext>
              <a:ext uri="{C183D7F6-B498-43B3-948B-1728B52AA6E4}">
                <adec:decorative xmlns:adec="http://schemas.microsoft.com/office/drawing/2017/decorative" val="1"/>
              </a:ext>
            </a:extLst>
          </p:cNvPr>
          <p:cNvGrpSpPr/>
          <p:nvPr/>
        </p:nvGrpSpPr>
        <p:grpSpPr>
          <a:xfrm>
            <a:off x="10618135" y="2132994"/>
            <a:ext cx="1379885" cy="917061"/>
            <a:chOff x="10730179" y="4085382"/>
            <a:chExt cx="1379885" cy="917059"/>
          </a:xfrm>
        </p:grpSpPr>
        <p:sp>
          <p:nvSpPr>
            <p:cNvPr id="122" name="TextBox 121">
              <a:extLst>
                <a:ext uri="{FF2B5EF4-FFF2-40B4-BE49-F238E27FC236}">
                  <a16:creationId xmlns:a16="http://schemas.microsoft.com/office/drawing/2014/main" id="{D85F62B8-E30F-6A0A-06A6-27142F3458D2}"/>
                </a:ext>
              </a:extLst>
            </p:cNvPr>
            <p:cNvSpPr txBox="1"/>
            <p:nvPr/>
          </p:nvSpPr>
          <p:spPr>
            <a:xfrm>
              <a:off x="10730179" y="4725443"/>
              <a:ext cx="1379885" cy="276998"/>
            </a:xfrm>
            <a:prstGeom prst="rect">
              <a:avLst/>
            </a:prstGeom>
            <a:noFill/>
          </p:spPr>
          <p:txBody>
            <a:bodyPr wrap="square" lIns="0" tIns="0" rIns="0" bIns="0" rtlCol="0" anchor="t">
              <a:spAutoFit/>
            </a:bodyPr>
            <a:lstStyle/>
            <a:p>
              <a:pPr algn="ctr" defTabSz="609585"/>
              <a:r>
                <a:rPr lang="en-US" b="1">
                  <a:solidFill>
                    <a:prstClr val="black"/>
                  </a:solidFill>
                  <a:latin typeface="Calibri" panose="020F0502020204030204"/>
                </a:rPr>
                <a:t>Oncologist</a:t>
              </a:r>
            </a:p>
          </p:txBody>
        </p:sp>
        <p:pic>
          <p:nvPicPr>
            <p:cNvPr id="19" name="Picture 4" descr="Icon request: user-nurse-neutral · Issue #14691 · FortAwesome/Font-Awesome  · GitHub">
              <a:extLst>
                <a:ext uri="{FF2B5EF4-FFF2-40B4-BE49-F238E27FC236}">
                  <a16:creationId xmlns:a16="http://schemas.microsoft.com/office/drawing/2014/main" id="{8CF5DBAB-5EEF-175A-6BF7-2418482D12C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89395" y="4085382"/>
              <a:ext cx="634881" cy="63989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Group 14">
            <a:extLst>
              <a:ext uri="{FF2B5EF4-FFF2-40B4-BE49-F238E27FC236}">
                <a16:creationId xmlns:a16="http://schemas.microsoft.com/office/drawing/2014/main" id="{7209DC6E-93B3-7CAC-F4B5-0EEBD5B87E9E}"/>
              </a:ext>
              <a:ext uri="{C183D7F6-B498-43B3-948B-1728B52AA6E4}">
                <adec:decorative xmlns:adec="http://schemas.microsoft.com/office/drawing/2017/decorative" val="1"/>
              </a:ext>
            </a:extLst>
          </p:cNvPr>
          <p:cNvGrpSpPr/>
          <p:nvPr/>
        </p:nvGrpSpPr>
        <p:grpSpPr>
          <a:xfrm>
            <a:off x="4979023" y="2086224"/>
            <a:ext cx="1379885" cy="986701"/>
            <a:chOff x="3725799" y="3996557"/>
            <a:chExt cx="1379885" cy="986700"/>
          </a:xfrm>
        </p:grpSpPr>
        <p:pic>
          <p:nvPicPr>
            <p:cNvPr id="4" name="Picture 4" descr="Icon request: user-nurse-neutral · Issue #14691 · FortAwesome/Font-Awesome  · GitHub">
              <a:extLst>
                <a:ext uri="{FF2B5EF4-FFF2-40B4-BE49-F238E27FC236}">
                  <a16:creationId xmlns:a16="http://schemas.microsoft.com/office/drawing/2014/main" id="{0F04D603-0924-7E9D-46EA-65DA9746012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34251" y="3996557"/>
              <a:ext cx="727049" cy="63989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64BF8FF-6A31-4D76-34D0-1B9195472000}"/>
                </a:ext>
              </a:extLst>
            </p:cNvPr>
            <p:cNvSpPr txBox="1"/>
            <p:nvPr/>
          </p:nvSpPr>
          <p:spPr>
            <a:xfrm>
              <a:off x="3725799" y="4706258"/>
              <a:ext cx="1379885" cy="276999"/>
            </a:xfrm>
            <a:prstGeom prst="rect">
              <a:avLst/>
            </a:prstGeom>
            <a:noFill/>
          </p:spPr>
          <p:txBody>
            <a:bodyPr wrap="square" lIns="0" tIns="0" rIns="0" bIns="0" rtlCol="0" anchor="t">
              <a:spAutoFit/>
            </a:bodyPr>
            <a:lstStyle/>
            <a:p>
              <a:pPr algn="ctr" defTabSz="609585"/>
              <a:r>
                <a:rPr lang="en-US" b="1">
                  <a:solidFill>
                    <a:prstClr val="white"/>
                  </a:solidFill>
                  <a:latin typeface="Calibri" panose="020F0502020204030204"/>
                </a:rPr>
                <a:t>Pathologist</a:t>
              </a:r>
            </a:p>
          </p:txBody>
        </p:sp>
      </p:grpSp>
      <p:pic>
        <p:nvPicPr>
          <p:cNvPr id="6" name="Picture 5">
            <a:extLst>
              <a:ext uri="{FF2B5EF4-FFF2-40B4-BE49-F238E27FC236}">
                <a16:creationId xmlns:a16="http://schemas.microsoft.com/office/drawing/2014/main" id="{CBF8F34E-8DC9-2D87-BC76-7A039A1E1B9D}"/>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9243541" y="1712604"/>
            <a:ext cx="634881" cy="634881"/>
          </a:xfrm>
          <a:prstGeom prst="rect">
            <a:avLst/>
          </a:prstGeom>
        </p:spPr>
      </p:pic>
      <p:cxnSp>
        <p:nvCxnSpPr>
          <p:cNvPr id="17" name="Straight Arrow Connector 16">
            <a:extLst>
              <a:ext uri="{FF2B5EF4-FFF2-40B4-BE49-F238E27FC236}">
                <a16:creationId xmlns:a16="http://schemas.microsoft.com/office/drawing/2014/main" id="{C5DAFBB0-A25C-3BEC-95B1-F65931B46878}"/>
              </a:ext>
              <a:ext uri="{C183D7F6-B498-43B3-948B-1728B52AA6E4}">
                <adec:decorative xmlns:adec="http://schemas.microsoft.com/office/drawing/2017/decorative" val="1"/>
              </a:ext>
            </a:extLst>
          </p:cNvPr>
          <p:cNvCxnSpPr>
            <a:cxnSpLocks/>
          </p:cNvCxnSpPr>
          <p:nvPr/>
        </p:nvCxnSpPr>
        <p:spPr>
          <a:xfrm>
            <a:off x="4194972" y="2465537"/>
            <a:ext cx="802363" cy="1844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8973E62-1ACC-67FB-2DFC-CBB71260FE8A}"/>
              </a:ext>
              <a:ext uri="{C183D7F6-B498-43B3-948B-1728B52AA6E4}">
                <adec:decorative xmlns:adec="http://schemas.microsoft.com/office/drawing/2017/decorative" val="1"/>
              </a:ext>
            </a:extLst>
          </p:cNvPr>
          <p:cNvCxnSpPr>
            <a:cxnSpLocks/>
          </p:cNvCxnSpPr>
          <p:nvPr/>
        </p:nvCxnSpPr>
        <p:spPr>
          <a:xfrm>
            <a:off x="6472484" y="2493260"/>
            <a:ext cx="802363" cy="1844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D14A3F4-0BEA-3A93-7BEB-65DDF24CE280}"/>
              </a:ext>
              <a:ext uri="{C183D7F6-B498-43B3-948B-1728B52AA6E4}">
                <adec:decorative xmlns:adec="http://schemas.microsoft.com/office/drawing/2017/decorative" val="1"/>
              </a:ext>
            </a:extLst>
          </p:cNvPr>
          <p:cNvCxnSpPr>
            <a:cxnSpLocks/>
          </p:cNvCxnSpPr>
          <p:nvPr/>
        </p:nvCxnSpPr>
        <p:spPr>
          <a:xfrm flipV="1">
            <a:off x="8341059" y="2502481"/>
            <a:ext cx="2389120" cy="364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BA9C6B92-C794-5FE9-057C-A9D46488C600}"/>
              </a:ext>
              <a:ext uri="{C183D7F6-B498-43B3-948B-1728B52AA6E4}">
                <adec:decorative xmlns:adec="http://schemas.microsoft.com/office/drawing/2017/decorative" val="1"/>
              </a:ext>
            </a:extLst>
          </p:cNvPr>
          <p:cNvGrpSpPr/>
          <p:nvPr/>
        </p:nvGrpSpPr>
        <p:grpSpPr>
          <a:xfrm>
            <a:off x="3159103" y="4919839"/>
            <a:ext cx="868000" cy="1000764"/>
            <a:chOff x="397000" y="3744797"/>
            <a:chExt cx="1280120" cy="1259637"/>
          </a:xfrm>
        </p:grpSpPr>
        <p:pic>
          <p:nvPicPr>
            <p:cNvPr id="25" name="Picture 24">
              <a:extLst>
                <a:ext uri="{FF2B5EF4-FFF2-40B4-BE49-F238E27FC236}">
                  <a16:creationId xmlns:a16="http://schemas.microsoft.com/office/drawing/2014/main" id="{14369DD3-7EC8-767E-59C8-44C9315BA683}"/>
                </a:ext>
              </a:extLst>
            </p:cNvPr>
            <p:cNvPicPr>
              <a:picLocks noChangeAspect="1"/>
            </p:cNvPicPr>
            <p:nvPr/>
          </p:nvPicPr>
          <p:blipFill rotWithShape="1">
            <a:blip r:embed="rId3"/>
            <a:srcRect l="16817" r="66906" b="23017"/>
            <a:stretch/>
          </p:blipFill>
          <p:spPr>
            <a:xfrm>
              <a:off x="397000" y="3744797"/>
              <a:ext cx="867999" cy="871018"/>
            </a:xfrm>
            <a:prstGeom prst="rect">
              <a:avLst/>
            </a:prstGeom>
          </p:spPr>
        </p:pic>
        <p:pic>
          <p:nvPicPr>
            <p:cNvPr id="26" name="Picture 25">
              <a:extLst>
                <a:ext uri="{FF2B5EF4-FFF2-40B4-BE49-F238E27FC236}">
                  <a16:creationId xmlns:a16="http://schemas.microsoft.com/office/drawing/2014/main" id="{EBDD763B-AE07-BF8B-6824-85D0736BC22C}"/>
                </a:ext>
              </a:extLst>
            </p:cNvPr>
            <p:cNvPicPr>
              <a:picLocks noChangeAspect="1"/>
            </p:cNvPicPr>
            <p:nvPr/>
          </p:nvPicPr>
          <p:blipFill rotWithShape="1">
            <a:blip r:embed="rId3"/>
            <a:srcRect l="50027" r="33072" b="23017"/>
            <a:stretch/>
          </p:blipFill>
          <p:spPr>
            <a:xfrm>
              <a:off x="483872" y="3874337"/>
              <a:ext cx="901279" cy="871018"/>
            </a:xfrm>
            <a:prstGeom prst="rect">
              <a:avLst/>
            </a:prstGeom>
          </p:spPr>
        </p:pic>
        <p:pic>
          <p:nvPicPr>
            <p:cNvPr id="27" name="Picture 26">
              <a:extLst>
                <a:ext uri="{FF2B5EF4-FFF2-40B4-BE49-F238E27FC236}">
                  <a16:creationId xmlns:a16="http://schemas.microsoft.com/office/drawing/2014/main" id="{7D5A4C66-17DE-8F7F-6F24-4DA5A6AA8882}"/>
                </a:ext>
              </a:extLst>
            </p:cNvPr>
            <p:cNvPicPr>
              <a:picLocks noChangeAspect="1"/>
            </p:cNvPicPr>
            <p:nvPr/>
          </p:nvPicPr>
          <p:blipFill rotWithShape="1">
            <a:blip r:embed="rId3"/>
            <a:srcRect l="83861" r="285" b="23017"/>
            <a:stretch/>
          </p:blipFill>
          <p:spPr>
            <a:xfrm>
              <a:off x="634504" y="4003877"/>
              <a:ext cx="845428" cy="871018"/>
            </a:xfrm>
            <a:prstGeom prst="rect">
              <a:avLst/>
            </a:prstGeom>
          </p:spPr>
        </p:pic>
        <p:pic>
          <p:nvPicPr>
            <p:cNvPr id="28" name="Picture 27">
              <a:extLst>
                <a:ext uri="{FF2B5EF4-FFF2-40B4-BE49-F238E27FC236}">
                  <a16:creationId xmlns:a16="http://schemas.microsoft.com/office/drawing/2014/main" id="{49E0F5BE-DFD0-C830-BB0D-81F547D63631}"/>
                </a:ext>
              </a:extLst>
            </p:cNvPr>
            <p:cNvPicPr>
              <a:picLocks noChangeAspect="1"/>
            </p:cNvPicPr>
            <p:nvPr/>
          </p:nvPicPr>
          <p:blipFill rotWithShape="1">
            <a:blip r:embed="rId3"/>
            <a:srcRect l="67553" r="16593" b="23017"/>
            <a:stretch/>
          </p:blipFill>
          <p:spPr>
            <a:xfrm>
              <a:off x="831692" y="4133417"/>
              <a:ext cx="845428" cy="871017"/>
            </a:xfrm>
            <a:prstGeom prst="rect">
              <a:avLst/>
            </a:prstGeom>
          </p:spPr>
        </p:pic>
      </p:grpSp>
      <p:sp>
        <p:nvSpPr>
          <p:cNvPr id="96" name="TextBox 95">
            <a:extLst>
              <a:ext uri="{FF2B5EF4-FFF2-40B4-BE49-F238E27FC236}">
                <a16:creationId xmlns:a16="http://schemas.microsoft.com/office/drawing/2014/main" id="{D8B366EA-9A46-7D48-647E-FE6FE0EFF03F}"/>
              </a:ext>
            </a:extLst>
          </p:cNvPr>
          <p:cNvSpPr txBox="1"/>
          <p:nvPr/>
        </p:nvSpPr>
        <p:spPr>
          <a:xfrm>
            <a:off x="7485203" y="5085741"/>
            <a:ext cx="789563" cy="830997"/>
          </a:xfrm>
          <a:prstGeom prst="rect">
            <a:avLst/>
          </a:prstGeom>
          <a:noFill/>
        </p:spPr>
        <p:txBody>
          <a:bodyPr wrap="square" lIns="0" tIns="0" rIns="0" bIns="0" rtlCol="0" anchor="t">
            <a:spAutoFit/>
          </a:bodyPr>
          <a:lstStyle/>
          <a:p>
            <a:pPr algn="ctr" defTabSz="609585"/>
            <a:r>
              <a:rPr lang="en-US" b="1">
                <a:solidFill>
                  <a:prstClr val="white"/>
                </a:solidFill>
                <a:latin typeface="Calibri" panose="020F0502020204030204"/>
              </a:rPr>
              <a:t>Reliable Cancer: </a:t>
            </a:r>
          </a:p>
          <a:p>
            <a:pPr algn="ctr" defTabSz="609585"/>
            <a:r>
              <a:rPr lang="en-US" b="1">
                <a:solidFill>
                  <a:prstClr val="white"/>
                </a:solidFill>
                <a:latin typeface="Calibri" panose="020F0502020204030204"/>
              </a:rPr>
              <a:t>Yes/No</a:t>
            </a:r>
          </a:p>
        </p:txBody>
      </p:sp>
      <p:pic>
        <p:nvPicPr>
          <p:cNvPr id="97" name="Picture 2" descr="Skin biopsy - Mayo Clinic">
            <a:extLst>
              <a:ext uri="{FF2B5EF4-FFF2-40B4-BE49-F238E27FC236}">
                <a16:creationId xmlns:a16="http://schemas.microsoft.com/office/drawing/2014/main" id="{BC54AC43-FB5C-C5C0-6340-795AFA62C55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462"/>
          <a:stretch/>
        </p:blipFill>
        <p:spPr bwMode="auto">
          <a:xfrm>
            <a:off x="447439" y="4880130"/>
            <a:ext cx="937712" cy="1102367"/>
          </a:xfrm>
          <a:prstGeom prst="rect">
            <a:avLst/>
          </a:prstGeom>
          <a:noFill/>
          <a:extLst>
            <a:ext uri="{909E8E84-426E-40DD-AFC4-6F175D3DCCD1}">
              <a14:hiddenFill xmlns:a14="http://schemas.microsoft.com/office/drawing/2010/main">
                <a:solidFill>
                  <a:srgbClr val="FFFFFF"/>
                </a:solidFill>
              </a14:hiddenFill>
            </a:ext>
          </a:extLst>
        </p:spPr>
      </p:pic>
      <p:cxnSp>
        <p:nvCxnSpPr>
          <p:cNvPr id="98" name="Straight Arrow Connector 97">
            <a:extLst>
              <a:ext uri="{FF2B5EF4-FFF2-40B4-BE49-F238E27FC236}">
                <a16:creationId xmlns:a16="http://schemas.microsoft.com/office/drawing/2014/main" id="{764C77BD-DDA2-B1C8-2BAF-85FA03DFAC7A}"/>
              </a:ext>
              <a:ext uri="{C183D7F6-B498-43B3-948B-1728B52AA6E4}">
                <adec:decorative xmlns:adec="http://schemas.microsoft.com/office/drawing/2017/decorative" val="1"/>
              </a:ext>
            </a:extLst>
          </p:cNvPr>
          <p:cNvCxnSpPr>
            <a:cxnSpLocks/>
          </p:cNvCxnSpPr>
          <p:nvPr/>
        </p:nvCxnSpPr>
        <p:spPr>
          <a:xfrm>
            <a:off x="1521737" y="5389409"/>
            <a:ext cx="802363" cy="1844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99" name="Picture 4" descr="Microscope - Free healthcare and medical icons">
            <a:extLst>
              <a:ext uri="{FF2B5EF4-FFF2-40B4-BE49-F238E27FC236}">
                <a16:creationId xmlns:a16="http://schemas.microsoft.com/office/drawing/2014/main" id="{665A4FA1-3E24-21E8-D11A-B2129420AF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1103" y="4908411"/>
            <a:ext cx="868000" cy="868000"/>
          </a:xfrm>
          <a:prstGeom prst="rect">
            <a:avLst/>
          </a:prstGeom>
          <a:solidFill>
            <a:schemeClr val="bg1"/>
          </a:solidFill>
        </p:spPr>
      </p:pic>
      <p:sp>
        <p:nvSpPr>
          <p:cNvPr id="100" name="TextBox 99">
            <a:extLst>
              <a:ext uri="{FF2B5EF4-FFF2-40B4-BE49-F238E27FC236}">
                <a16:creationId xmlns:a16="http://schemas.microsoft.com/office/drawing/2014/main" id="{1EFFA305-6C98-33F7-6351-9936E0A8E2EA}"/>
              </a:ext>
            </a:extLst>
          </p:cNvPr>
          <p:cNvSpPr txBox="1"/>
          <p:nvPr/>
        </p:nvSpPr>
        <p:spPr>
          <a:xfrm>
            <a:off x="2451973" y="5857191"/>
            <a:ext cx="1411988" cy="276999"/>
          </a:xfrm>
          <a:prstGeom prst="rect">
            <a:avLst/>
          </a:prstGeom>
          <a:noFill/>
        </p:spPr>
        <p:txBody>
          <a:bodyPr wrap="square" lIns="0" tIns="0" rIns="0" bIns="0" rtlCol="0" anchor="t">
            <a:spAutoFit/>
          </a:bodyPr>
          <a:lstStyle/>
          <a:p>
            <a:pPr algn="ctr" defTabSz="609585"/>
            <a:r>
              <a:rPr lang="en-US" b="1">
                <a:solidFill>
                  <a:prstClr val="white"/>
                </a:solidFill>
                <a:latin typeface="Calibri" panose="020F0502020204030204"/>
              </a:rPr>
              <a:t>Imaging</a:t>
            </a:r>
          </a:p>
        </p:txBody>
      </p:sp>
      <p:grpSp>
        <p:nvGrpSpPr>
          <p:cNvPr id="102" name="Group 101">
            <a:extLst>
              <a:ext uri="{FF2B5EF4-FFF2-40B4-BE49-F238E27FC236}">
                <a16:creationId xmlns:a16="http://schemas.microsoft.com/office/drawing/2014/main" id="{452C5D9D-CF3A-7CF4-CF5D-5AC2EB4F82BD}"/>
              </a:ext>
              <a:ext uri="{C183D7F6-B498-43B3-948B-1728B52AA6E4}">
                <adec:decorative xmlns:adec="http://schemas.microsoft.com/office/drawing/2017/decorative" val="1"/>
              </a:ext>
            </a:extLst>
          </p:cNvPr>
          <p:cNvGrpSpPr/>
          <p:nvPr/>
        </p:nvGrpSpPr>
        <p:grpSpPr>
          <a:xfrm>
            <a:off x="10618135" y="5085746"/>
            <a:ext cx="1379885" cy="917061"/>
            <a:chOff x="10730179" y="4085382"/>
            <a:chExt cx="1379885" cy="917059"/>
          </a:xfrm>
        </p:grpSpPr>
        <p:sp>
          <p:nvSpPr>
            <p:cNvPr id="103" name="TextBox 102">
              <a:extLst>
                <a:ext uri="{FF2B5EF4-FFF2-40B4-BE49-F238E27FC236}">
                  <a16:creationId xmlns:a16="http://schemas.microsoft.com/office/drawing/2014/main" id="{196B8F67-7EED-CFF6-A80E-175F19752305}"/>
                </a:ext>
              </a:extLst>
            </p:cNvPr>
            <p:cNvSpPr txBox="1"/>
            <p:nvPr/>
          </p:nvSpPr>
          <p:spPr>
            <a:xfrm>
              <a:off x="10730179" y="4725443"/>
              <a:ext cx="1379885" cy="276998"/>
            </a:xfrm>
            <a:prstGeom prst="rect">
              <a:avLst/>
            </a:prstGeom>
            <a:noFill/>
          </p:spPr>
          <p:txBody>
            <a:bodyPr wrap="square" lIns="0" tIns="0" rIns="0" bIns="0" rtlCol="0" anchor="t">
              <a:spAutoFit/>
            </a:bodyPr>
            <a:lstStyle/>
            <a:p>
              <a:pPr algn="ctr" defTabSz="609585"/>
              <a:r>
                <a:rPr lang="en-US" b="1">
                  <a:solidFill>
                    <a:prstClr val="black"/>
                  </a:solidFill>
                  <a:latin typeface="Calibri" panose="020F0502020204030204"/>
                </a:rPr>
                <a:t>Oncologist</a:t>
              </a:r>
            </a:p>
          </p:txBody>
        </p:sp>
        <p:pic>
          <p:nvPicPr>
            <p:cNvPr id="104" name="Picture 4" descr="Icon request: user-nurse-neutral · Issue #14691 · FortAwesome/Font-Awesome  · GitHub">
              <a:extLst>
                <a:ext uri="{FF2B5EF4-FFF2-40B4-BE49-F238E27FC236}">
                  <a16:creationId xmlns:a16="http://schemas.microsoft.com/office/drawing/2014/main" id="{5501569D-C5EB-A3A7-39BD-79E05B5FAE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89395" y="4085382"/>
              <a:ext cx="634881" cy="639893"/>
            </a:xfrm>
            <a:prstGeom prst="rect">
              <a:avLst/>
            </a:prstGeom>
            <a:noFill/>
            <a:extLst>
              <a:ext uri="{909E8E84-426E-40DD-AFC4-6F175D3DCCD1}">
                <a14:hiddenFill xmlns:a14="http://schemas.microsoft.com/office/drawing/2010/main">
                  <a:solidFill>
                    <a:srgbClr val="FFFFFF"/>
                  </a:solidFill>
                </a14:hiddenFill>
              </a:ext>
            </a:extLst>
          </p:spPr>
        </p:pic>
      </p:grpSp>
      <p:pic>
        <p:nvPicPr>
          <p:cNvPr id="108" name="Picture 107">
            <a:extLst>
              <a:ext uri="{FF2B5EF4-FFF2-40B4-BE49-F238E27FC236}">
                <a16:creationId xmlns:a16="http://schemas.microsoft.com/office/drawing/2014/main" id="{5D4C40AA-C450-5CB3-584D-C3B606F628CC}"/>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9243541" y="4665356"/>
            <a:ext cx="634881" cy="634881"/>
          </a:xfrm>
          <a:prstGeom prst="rect">
            <a:avLst/>
          </a:prstGeom>
        </p:spPr>
      </p:pic>
      <p:cxnSp>
        <p:nvCxnSpPr>
          <p:cNvPr id="109" name="Straight Arrow Connector 108">
            <a:extLst>
              <a:ext uri="{FF2B5EF4-FFF2-40B4-BE49-F238E27FC236}">
                <a16:creationId xmlns:a16="http://schemas.microsoft.com/office/drawing/2014/main" id="{DAA6BE30-EA8B-B20A-E864-5FA87595C32C}"/>
              </a:ext>
              <a:ext uri="{C183D7F6-B498-43B3-948B-1728B52AA6E4}">
                <adec:decorative xmlns:adec="http://schemas.microsoft.com/office/drawing/2017/decorative" val="1"/>
              </a:ext>
            </a:extLst>
          </p:cNvPr>
          <p:cNvCxnSpPr>
            <a:cxnSpLocks/>
          </p:cNvCxnSpPr>
          <p:nvPr/>
        </p:nvCxnSpPr>
        <p:spPr>
          <a:xfrm>
            <a:off x="4194972" y="5418289"/>
            <a:ext cx="802363" cy="1844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0" name="Straight Arrow Connector 109">
            <a:extLst>
              <a:ext uri="{FF2B5EF4-FFF2-40B4-BE49-F238E27FC236}">
                <a16:creationId xmlns:a16="http://schemas.microsoft.com/office/drawing/2014/main" id="{1D56B5E5-C362-51F5-61C2-D9E48BEF86F7}"/>
              </a:ext>
              <a:ext uri="{C183D7F6-B498-43B3-948B-1728B52AA6E4}">
                <adec:decorative xmlns:adec="http://schemas.microsoft.com/office/drawing/2017/decorative" val="1"/>
              </a:ext>
            </a:extLst>
          </p:cNvPr>
          <p:cNvCxnSpPr>
            <a:cxnSpLocks/>
          </p:cNvCxnSpPr>
          <p:nvPr/>
        </p:nvCxnSpPr>
        <p:spPr>
          <a:xfrm>
            <a:off x="6472484" y="5446012"/>
            <a:ext cx="802363" cy="1844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016EA639-718D-3B50-D1D6-7CD5EDD277BB}"/>
              </a:ext>
              <a:ext uri="{C183D7F6-B498-43B3-948B-1728B52AA6E4}">
                <adec:decorative xmlns:adec="http://schemas.microsoft.com/office/drawing/2017/decorative" val="1"/>
              </a:ext>
            </a:extLst>
          </p:cNvPr>
          <p:cNvCxnSpPr>
            <a:cxnSpLocks/>
          </p:cNvCxnSpPr>
          <p:nvPr/>
        </p:nvCxnSpPr>
        <p:spPr>
          <a:xfrm flipV="1">
            <a:off x="8341059" y="5455233"/>
            <a:ext cx="2389120" cy="364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12" name="Rectangle 111">
            <a:extLst>
              <a:ext uri="{FF2B5EF4-FFF2-40B4-BE49-F238E27FC236}">
                <a16:creationId xmlns:a16="http://schemas.microsoft.com/office/drawing/2014/main" id="{1DB3F287-1DE5-38E3-5661-7E4BA33DA606}"/>
              </a:ext>
            </a:extLst>
          </p:cNvPr>
          <p:cNvSpPr/>
          <p:nvPr/>
        </p:nvSpPr>
        <p:spPr>
          <a:xfrm>
            <a:off x="5011771" y="5022753"/>
            <a:ext cx="1336875" cy="8327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r>
              <a:rPr lang="en-US" b="1">
                <a:solidFill>
                  <a:prstClr val="white"/>
                </a:solidFill>
                <a:latin typeface="Calibri" panose="020F0502020204030204"/>
              </a:rPr>
              <a:t>Trained AI Model</a:t>
            </a:r>
          </a:p>
        </p:txBody>
      </p:sp>
      <p:sp>
        <p:nvSpPr>
          <p:cNvPr id="113" name="TextBox 112">
            <a:extLst>
              <a:ext uri="{FF2B5EF4-FFF2-40B4-BE49-F238E27FC236}">
                <a16:creationId xmlns:a16="http://schemas.microsoft.com/office/drawing/2014/main" id="{6CB51DE1-3827-FAD4-9F61-2D967A767FC1}"/>
              </a:ext>
            </a:extLst>
          </p:cNvPr>
          <p:cNvSpPr txBox="1"/>
          <p:nvPr/>
        </p:nvSpPr>
        <p:spPr>
          <a:xfrm>
            <a:off x="2725104" y="4105305"/>
            <a:ext cx="3444069" cy="307777"/>
          </a:xfrm>
          <a:prstGeom prst="rect">
            <a:avLst/>
          </a:prstGeom>
          <a:noFill/>
        </p:spPr>
        <p:txBody>
          <a:bodyPr wrap="square" lIns="0" tIns="0" rIns="0" bIns="0" rtlCol="0" anchor="t">
            <a:spAutoFit/>
          </a:bodyPr>
          <a:lstStyle/>
          <a:p>
            <a:pPr algn="ctr" defTabSz="609585"/>
            <a:r>
              <a:rPr lang="en-US" sz="2000" b="1">
                <a:solidFill>
                  <a:prstClr val="white"/>
                </a:solidFill>
                <a:latin typeface="Calibri" panose="020F0502020204030204"/>
              </a:rPr>
              <a:t>AI-Enabled Device</a:t>
            </a:r>
          </a:p>
        </p:txBody>
      </p:sp>
      <p:sp>
        <p:nvSpPr>
          <p:cNvPr id="114" name="Rectangle 113">
            <a:extLst>
              <a:ext uri="{FF2B5EF4-FFF2-40B4-BE49-F238E27FC236}">
                <a16:creationId xmlns:a16="http://schemas.microsoft.com/office/drawing/2014/main" id="{94B0FC65-123A-6575-D872-C35D51CFFFBA}"/>
              </a:ext>
              <a:ext uri="{C183D7F6-B498-43B3-948B-1728B52AA6E4}">
                <adec:decorative xmlns:adec="http://schemas.microsoft.com/office/drawing/2017/decorative" val="1"/>
              </a:ext>
            </a:extLst>
          </p:cNvPr>
          <p:cNvSpPr/>
          <p:nvPr/>
        </p:nvSpPr>
        <p:spPr>
          <a:xfrm>
            <a:off x="2362201" y="1620965"/>
            <a:ext cx="4062172" cy="1858280"/>
          </a:xfrm>
          <a:prstGeom prst="rect">
            <a:avLst/>
          </a:prstGeom>
          <a:noFill/>
          <a:ln w="47625">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prstClr val="white"/>
              </a:solidFill>
              <a:latin typeface="Calibri" panose="020F0502020204030204"/>
            </a:endParaRPr>
          </a:p>
        </p:txBody>
      </p:sp>
      <p:sp>
        <p:nvSpPr>
          <p:cNvPr id="115" name="Rectangle 114">
            <a:extLst>
              <a:ext uri="{FF2B5EF4-FFF2-40B4-BE49-F238E27FC236}">
                <a16:creationId xmlns:a16="http://schemas.microsoft.com/office/drawing/2014/main" id="{B7764283-9459-7DBB-B71C-C3AF64E36A75}"/>
              </a:ext>
              <a:ext uri="{C183D7F6-B498-43B3-948B-1728B52AA6E4}">
                <adec:decorative xmlns:adec="http://schemas.microsoft.com/office/drawing/2017/decorative" val="1"/>
              </a:ext>
            </a:extLst>
          </p:cNvPr>
          <p:cNvSpPr/>
          <p:nvPr/>
        </p:nvSpPr>
        <p:spPr>
          <a:xfrm>
            <a:off x="2362201" y="4682709"/>
            <a:ext cx="4062172" cy="1624217"/>
          </a:xfrm>
          <a:prstGeom prst="rect">
            <a:avLst/>
          </a:prstGeom>
          <a:noFill/>
          <a:ln w="47625">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prstClr val="white"/>
              </a:solidFill>
              <a:latin typeface="Calibri" panose="020F0502020204030204"/>
            </a:endParaRPr>
          </a:p>
        </p:txBody>
      </p:sp>
      <p:pic>
        <p:nvPicPr>
          <p:cNvPr id="119" name="Picture 118">
            <a:extLst>
              <a:ext uri="{FF2B5EF4-FFF2-40B4-BE49-F238E27FC236}">
                <a16:creationId xmlns:a16="http://schemas.microsoft.com/office/drawing/2014/main" id="{531C7668-118D-5569-F42C-1C10E7427367}"/>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9373693" y="5678949"/>
            <a:ext cx="323851" cy="323851"/>
          </a:xfrm>
          <a:prstGeom prst="rect">
            <a:avLst/>
          </a:prstGeom>
        </p:spPr>
      </p:pic>
      <p:sp>
        <p:nvSpPr>
          <p:cNvPr id="9" name="TextBox 8">
            <a:extLst>
              <a:ext uri="{FF2B5EF4-FFF2-40B4-BE49-F238E27FC236}">
                <a16:creationId xmlns:a16="http://schemas.microsoft.com/office/drawing/2014/main" id="{5302AEE8-2815-E34B-19EF-178545559E0D}"/>
              </a:ext>
            </a:extLst>
          </p:cNvPr>
          <p:cNvSpPr txBox="1"/>
          <p:nvPr/>
        </p:nvSpPr>
        <p:spPr>
          <a:xfrm>
            <a:off x="6681451" y="6265528"/>
            <a:ext cx="6296700" cy="400110"/>
          </a:xfrm>
          <a:prstGeom prst="rect">
            <a:avLst/>
          </a:prstGeom>
          <a:noFill/>
        </p:spPr>
        <p:txBody>
          <a:bodyPr wrap="square" rtlCol="0">
            <a:spAutoFit/>
          </a:bodyPr>
          <a:lstStyle/>
          <a:p>
            <a:pPr defTabSz="609585"/>
            <a:r>
              <a:rPr lang="en-US" sz="2000">
                <a:solidFill>
                  <a:prstClr val="white"/>
                </a:solidFill>
                <a:latin typeface="Calibri" panose="020F0502020204030204"/>
              </a:rPr>
              <a:t>Out-of-distribution (OOD) inputs are not flagged</a:t>
            </a:r>
          </a:p>
        </p:txBody>
      </p:sp>
      <p:sp>
        <p:nvSpPr>
          <p:cNvPr id="11" name="TextBox 10">
            <a:extLst>
              <a:ext uri="{FF2B5EF4-FFF2-40B4-BE49-F238E27FC236}">
                <a16:creationId xmlns:a16="http://schemas.microsoft.com/office/drawing/2014/main" id="{1C814905-6215-CAE7-80B5-7A6383177EDB}"/>
              </a:ext>
            </a:extLst>
          </p:cNvPr>
          <p:cNvSpPr txBox="1"/>
          <p:nvPr/>
        </p:nvSpPr>
        <p:spPr>
          <a:xfrm>
            <a:off x="7151077" y="3259954"/>
            <a:ext cx="4900243" cy="1200329"/>
          </a:xfrm>
          <a:prstGeom prst="rect">
            <a:avLst/>
          </a:prstGeom>
          <a:noFill/>
          <a:ln>
            <a:solidFill>
              <a:schemeClr val="accent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44" indent="-285744" defTabSz="609585">
              <a:buFont typeface="Arial"/>
              <a:buChar char="•"/>
            </a:pPr>
            <a:r>
              <a:rPr lang="en-US">
                <a:solidFill>
                  <a:prstClr val="white"/>
                </a:solidFill>
                <a:latin typeface="Calibri" panose="020F0502020204030204"/>
                <a:ea typeface="Calibri" panose="020F0502020204030204"/>
                <a:cs typeface="Calibri" panose="020F0502020204030204"/>
              </a:rPr>
              <a:t>↑ </a:t>
            </a:r>
            <a:r>
              <a:rPr lang="en-US">
                <a:solidFill>
                  <a:prstClr val="white"/>
                </a:solidFill>
                <a:latin typeface="Calibri" panose="020F0502020204030204"/>
                <a:cs typeface="Calibri"/>
              </a:rPr>
              <a:t>Unsustainable w/increasing data volumes.</a:t>
            </a:r>
            <a:endParaRPr lang="en-US">
              <a:solidFill>
                <a:prstClr val="white"/>
              </a:solidFill>
              <a:latin typeface="Calibri" panose="020F0502020204030204"/>
            </a:endParaRPr>
          </a:p>
          <a:p>
            <a:pPr marL="285744" indent="-285744" defTabSz="609585">
              <a:buFont typeface="Arial"/>
              <a:buChar char="•"/>
            </a:pPr>
            <a:endParaRPr lang="en-US">
              <a:solidFill>
                <a:prstClr val="white"/>
              </a:solidFill>
              <a:latin typeface="Calibri" panose="020F0502020204030204"/>
              <a:cs typeface="Calibri"/>
            </a:endParaRPr>
          </a:p>
          <a:p>
            <a:pPr marL="285744" indent="-285744" defTabSz="609585">
              <a:buFont typeface="Arial"/>
              <a:buChar char="•"/>
            </a:pPr>
            <a:r>
              <a:rPr lang="en-US">
                <a:solidFill>
                  <a:prstClr val="white"/>
                </a:solidFill>
                <a:latin typeface="Calibri" panose="020F0502020204030204"/>
                <a:ea typeface="Calibri" panose="020F0502020204030204"/>
                <a:cs typeface="Calibri" panose="020F0502020204030204"/>
              </a:rPr>
              <a:t>↓ </a:t>
            </a:r>
            <a:r>
              <a:rPr lang="en-US">
                <a:solidFill>
                  <a:prstClr val="white"/>
                </a:solidFill>
                <a:latin typeface="Calibri" panose="020F0502020204030204"/>
                <a:cs typeface="Calibri"/>
              </a:rPr>
              <a:t>Human as a bottleneck vs. AI-enabled automation empowering human in the loop.</a:t>
            </a:r>
          </a:p>
        </p:txBody>
      </p:sp>
    </p:spTree>
    <p:extLst>
      <p:ext uri="{BB962C8B-B14F-4D97-AF65-F5344CB8AC3E}">
        <p14:creationId xmlns:p14="http://schemas.microsoft.com/office/powerpoint/2010/main" val="3853438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7733C-32E8-6D69-36F2-6D3750DF04B9}"/>
              </a:ext>
            </a:extLst>
          </p:cNvPr>
          <p:cNvSpPr>
            <a:spLocks noGrp="1"/>
          </p:cNvSpPr>
          <p:nvPr>
            <p:ph type="title"/>
          </p:nvPr>
        </p:nvSpPr>
        <p:spPr>
          <a:xfrm>
            <a:off x="124604" y="-11019"/>
            <a:ext cx="10964793" cy="1325563"/>
          </a:xfrm>
        </p:spPr>
        <p:txBody>
          <a:bodyPr>
            <a:normAutofit/>
          </a:bodyPr>
          <a:lstStyle/>
          <a:p>
            <a:pPr algn="ctr"/>
            <a:r>
              <a:rPr lang="en-US">
                <a:latin typeface="Calibri"/>
                <a:cs typeface="Calibri"/>
              </a:rPr>
              <a:t>Objective of our Work</a:t>
            </a:r>
            <a:endParaRPr lang="en-US"/>
          </a:p>
        </p:txBody>
      </p:sp>
      <p:grpSp>
        <p:nvGrpSpPr>
          <p:cNvPr id="3" name="Group 2">
            <a:extLst>
              <a:ext uri="{FF2B5EF4-FFF2-40B4-BE49-F238E27FC236}">
                <a16:creationId xmlns:a16="http://schemas.microsoft.com/office/drawing/2014/main" id="{7268459F-ED4B-8A03-A6D5-7F4842AC6080}"/>
              </a:ext>
              <a:ext uri="{C183D7F6-B498-43B3-948B-1728B52AA6E4}">
                <adec:decorative xmlns:adec="http://schemas.microsoft.com/office/drawing/2017/decorative" val="1"/>
              </a:ext>
            </a:extLst>
          </p:cNvPr>
          <p:cNvGrpSpPr/>
          <p:nvPr/>
        </p:nvGrpSpPr>
        <p:grpSpPr>
          <a:xfrm>
            <a:off x="2838363" y="2222544"/>
            <a:ext cx="868000" cy="1000763"/>
            <a:chOff x="397000" y="3744797"/>
            <a:chExt cx="1280120" cy="1259637"/>
          </a:xfrm>
        </p:grpSpPr>
        <p:pic>
          <p:nvPicPr>
            <p:cNvPr id="4" name="Picture 3">
              <a:extLst>
                <a:ext uri="{FF2B5EF4-FFF2-40B4-BE49-F238E27FC236}">
                  <a16:creationId xmlns:a16="http://schemas.microsoft.com/office/drawing/2014/main" id="{E6867C77-E861-1B24-A3FE-D4292FAA0094}"/>
                </a:ext>
              </a:extLst>
            </p:cNvPr>
            <p:cNvPicPr>
              <a:picLocks noChangeAspect="1"/>
            </p:cNvPicPr>
            <p:nvPr/>
          </p:nvPicPr>
          <p:blipFill rotWithShape="1">
            <a:blip r:embed="rId3"/>
            <a:srcRect l="16817" r="66906" b="23017"/>
            <a:stretch/>
          </p:blipFill>
          <p:spPr>
            <a:xfrm>
              <a:off x="397000" y="3744797"/>
              <a:ext cx="867999" cy="871018"/>
            </a:xfrm>
            <a:prstGeom prst="rect">
              <a:avLst/>
            </a:prstGeom>
          </p:spPr>
        </p:pic>
        <p:pic>
          <p:nvPicPr>
            <p:cNvPr id="9" name="Picture 8">
              <a:extLst>
                <a:ext uri="{FF2B5EF4-FFF2-40B4-BE49-F238E27FC236}">
                  <a16:creationId xmlns:a16="http://schemas.microsoft.com/office/drawing/2014/main" id="{C1D277DA-C518-BC00-A3F4-58466DA3175F}"/>
                </a:ext>
              </a:extLst>
            </p:cNvPr>
            <p:cNvPicPr>
              <a:picLocks noChangeAspect="1"/>
            </p:cNvPicPr>
            <p:nvPr/>
          </p:nvPicPr>
          <p:blipFill rotWithShape="1">
            <a:blip r:embed="rId3"/>
            <a:srcRect l="50027" r="33072" b="23017"/>
            <a:stretch/>
          </p:blipFill>
          <p:spPr>
            <a:xfrm>
              <a:off x="483872" y="3874337"/>
              <a:ext cx="901279" cy="871018"/>
            </a:xfrm>
            <a:prstGeom prst="rect">
              <a:avLst/>
            </a:prstGeom>
          </p:spPr>
        </p:pic>
        <p:pic>
          <p:nvPicPr>
            <p:cNvPr id="10" name="Picture 9">
              <a:extLst>
                <a:ext uri="{FF2B5EF4-FFF2-40B4-BE49-F238E27FC236}">
                  <a16:creationId xmlns:a16="http://schemas.microsoft.com/office/drawing/2014/main" id="{3F188267-A99C-4B3E-BF22-DBA51C0F3CDA}"/>
                </a:ext>
              </a:extLst>
            </p:cNvPr>
            <p:cNvPicPr>
              <a:picLocks noChangeAspect="1"/>
            </p:cNvPicPr>
            <p:nvPr/>
          </p:nvPicPr>
          <p:blipFill rotWithShape="1">
            <a:blip r:embed="rId3"/>
            <a:srcRect l="83861" r="285" b="23017"/>
            <a:stretch/>
          </p:blipFill>
          <p:spPr>
            <a:xfrm>
              <a:off x="634504" y="4003877"/>
              <a:ext cx="845428" cy="871018"/>
            </a:xfrm>
            <a:prstGeom prst="rect">
              <a:avLst/>
            </a:prstGeom>
          </p:spPr>
        </p:pic>
        <p:pic>
          <p:nvPicPr>
            <p:cNvPr id="11" name="Picture 10">
              <a:extLst>
                <a:ext uri="{FF2B5EF4-FFF2-40B4-BE49-F238E27FC236}">
                  <a16:creationId xmlns:a16="http://schemas.microsoft.com/office/drawing/2014/main" id="{9E1A17E9-E3FD-44C8-04F8-DB5FA5B71B1D}"/>
                </a:ext>
              </a:extLst>
            </p:cNvPr>
            <p:cNvPicPr>
              <a:picLocks noChangeAspect="1"/>
            </p:cNvPicPr>
            <p:nvPr/>
          </p:nvPicPr>
          <p:blipFill rotWithShape="1">
            <a:blip r:embed="rId3"/>
            <a:srcRect l="67553" r="16593" b="23017"/>
            <a:stretch/>
          </p:blipFill>
          <p:spPr>
            <a:xfrm>
              <a:off x="831692" y="4133417"/>
              <a:ext cx="845428" cy="871017"/>
            </a:xfrm>
            <a:prstGeom prst="rect">
              <a:avLst/>
            </a:prstGeom>
          </p:spPr>
        </p:pic>
      </p:grpSp>
      <p:pic>
        <p:nvPicPr>
          <p:cNvPr id="12" name="Picture 2" descr="Skin biopsy - Mayo Clinic">
            <a:extLst>
              <a:ext uri="{FF2B5EF4-FFF2-40B4-BE49-F238E27FC236}">
                <a16:creationId xmlns:a16="http://schemas.microsoft.com/office/drawing/2014/main" id="{1D59913C-B080-2F05-891E-99AF45E12BB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462"/>
          <a:stretch/>
        </p:blipFill>
        <p:spPr bwMode="auto">
          <a:xfrm>
            <a:off x="126699" y="2182838"/>
            <a:ext cx="937712" cy="1102367"/>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Arrow Connector 12">
            <a:extLst>
              <a:ext uri="{FF2B5EF4-FFF2-40B4-BE49-F238E27FC236}">
                <a16:creationId xmlns:a16="http://schemas.microsoft.com/office/drawing/2014/main" id="{2C37E269-84F3-CB94-5C73-90909E7E8CFD}"/>
              </a:ext>
              <a:ext uri="{C183D7F6-B498-43B3-948B-1728B52AA6E4}">
                <adec:decorative xmlns:adec="http://schemas.microsoft.com/office/drawing/2017/decorative" val="1"/>
              </a:ext>
            </a:extLst>
          </p:cNvPr>
          <p:cNvCxnSpPr>
            <a:cxnSpLocks/>
          </p:cNvCxnSpPr>
          <p:nvPr/>
        </p:nvCxnSpPr>
        <p:spPr>
          <a:xfrm>
            <a:off x="1200997" y="2692116"/>
            <a:ext cx="802363" cy="1844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4" name="Picture 4" descr="Microscope - Free healthcare and medical icons">
            <a:extLst>
              <a:ext uri="{FF2B5EF4-FFF2-40B4-BE49-F238E27FC236}">
                <a16:creationId xmlns:a16="http://schemas.microsoft.com/office/drawing/2014/main" id="{9F0FD979-CAC0-F346-34C3-41E6ED953B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0363" y="2211117"/>
            <a:ext cx="868000" cy="868000"/>
          </a:xfrm>
          <a:prstGeom prst="rect">
            <a:avLst/>
          </a:prstGeom>
          <a:solidFill>
            <a:schemeClr val="bg1"/>
          </a:solidFill>
        </p:spPr>
      </p:pic>
      <p:sp>
        <p:nvSpPr>
          <p:cNvPr id="15" name="TextBox 14">
            <a:extLst>
              <a:ext uri="{FF2B5EF4-FFF2-40B4-BE49-F238E27FC236}">
                <a16:creationId xmlns:a16="http://schemas.microsoft.com/office/drawing/2014/main" id="{487A91CD-5C67-59F3-EB6F-A8B5BF0B0FD9}"/>
              </a:ext>
            </a:extLst>
          </p:cNvPr>
          <p:cNvSpPr txBox="1"/>
          <p:nvPr/>
        </p:nvSpPr>
        <p:spPr>
          <a:xfrm>
            <a:off x="2165495" y="3207861"/>
            <a:ext cx="1411988" cy="276999"/>
          </a:xfrm>
          <a:prstGeom prst="rect">
            <a:avLst/>
          </a:prstGeom>
          <a:noFill/>
        </p:spPr>
        <p:txBody>
          <a:bodyPr wrap="square" lIns="0" tIns="0" rIns="0" bIns="0" rtlCol="0" anchor="t">
            <a:spAutoFit/>
          </a:bodyPr>
          <a:lstStyle/>
          <a:p>
            <a:pPr algn="ctr" defTabSz="609585"/>
            <a:r>
              <a:rPr lang="en-US" b="1">
                <a:solidFill>
                  <a:prstClr val="white"/>
                </a:solidFill>
                <a:latin typeface="Calibri" panose="020F0502020204030204"/>
              </a:rPr>
              <a:t>Imaging</a:t>
            </a:r>
          </a:p>
        </p:txBody>
      </p:sp>
      <p:grpSp>
        <p:nvGrpSpPr>
          <p:cNvPr id="16" name="Group 15">
            <a:extLst>
              <a:ext uri="{FF2B5EF4-FFF2-40B4-BE49-F238E27FC236}">
                <a16:creationId xmlns:a16="http://schemas.microsoft.com/office/drawing/2014/main" id="{CC726C19-E8E3-42F9-4D25-238D425BAA6C}"/>
              </a:ext>
              <a:ext uri="{C183D7F6-B498-43B3-948B-1728B52AA6E4}">
                <adec:decorative xmlns:adec="http://schemas.microsoft.com/office/drawing/2017/decorative" val="1"/>
              </a:ext>
            </a:extLst>
          </p:cNvPr>
          <p:cNvGrpSpPr/>
          <p:nvPr/>
        </p:nvGrpSpPr>
        <p:grpSpPr>
          <a:xfrm>
            <a:off x="10562584" y="1368717"/>
            <a:ext cx="1379885" cy="917061"/>
            <a:chOff x="10730179" y="4085382"/>
            <a:chExt cx="1379885" cy="917059"/>
          </a:xfrm>
        </p:grpSpPr>
        <p:sp>
          <p:nvSpPr>
            <p:cNvPr id="17" name="TextBox 16">
              <a:extLst>
                <a:ext uri="{FF2B5EF4-FFF2-40B4-BE49-F238E27FC236}">
                  <a16:creationId xmlns:a16="http://schemas.microsoft.com/office/drawing/2014/main" id="{496EC60C-493E-16FA-153D-DA2C578E31F3}"/>
                </a:ext>
              </a:extLst>
            </p:cNvPr>
            <p:cNvSpPr txBox="1"/>
            <p:nvPr/>
          </p:nvSpPr>
          <p:spPr>
            <a:xfrm>
              <a:off x="10730179" y="4725443"/>
              <a:ext cx="1379885" cy="276998"/>
            </a:xfrm>
            <a:prstGeom prst="rect">
              <a:avLst/>
            </a:prstGeom>
            <a:noFill/>
          </p:spPr>
          <p:txBody>
            <a:bodyPr wrap="square" lIns="0" tIns="0" rIns="0" bIns="0" rtlCol="0" anchor="t">
              <a:spAutoFit/>
            </a:bodyPr>
            <a:lstStyle/>
            <a:p>
              <a:pPr algn="ctr" defTabSz="609585"/>
              <a:r>
                <a:rPr lang="en-US" b="1">
                  <a:solidFill>
                    <a:prstClr val="white"/>
                  </a:solidFill>
                  <a:latin typeface="Calibri" panose="020F0502020204030204"/>
                </a:rPr>
                <a:t>Oncologist</a:t>
              </a:r>
            </a:p>
          </p:txBody>
        </p:sp>
        <p:pic>
          <p:nvPicPr>
            <p:cNvPr id="18" name="Picture 4" descr="Icon request: user-nurse-neutral · Issue #14691 · FortAwesome/Font-Awesome  · GitHub">
              <a:extLst>
                <a:ext uri="{FF2B5EF4-FFF2-40B4-BE49-F238E27FC236}">
                  <a16:creationId xmlns:a16="http://schemas.microsoft.com/office/drawing/2014/main" id="{C977804A-9C43-03A2-7F38-E6DDBDD9117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089395" y="4085382"/>
              <a:ext cx="634881" cy="639893"/>
            </a:xfrm>
            <a:prstGeom prst="rect">
              <a:avLst/>
            </a:prstGeom>
            <a:noFill/>
            <a:extLst>
              <a:ext uri="{909E8E84-426E-40DD-AFC4-6F175D3DCCD1}">
                <a14:hiddenFill xmlns:a14="http://schemas.microsoft.com/office/drawing/2010/main">
                  <a:solidFill>
                    <a:srgbClr val="FFFFFF"/>
                  </a:solidFill>
                </a14:hiddenFill>
              </a:ext>
            </a:extLst>
          </p:spPr>
        </p:pic>
      </p:grpSp>
      <p:pic>
        <p:nvPicPr>
          <p:cNvPr id="20" name="Picture 19">
            <a:extLst>
              <a:ext uri="{FF2B5EF4-FFF2-40B4-BE49-F238E27FC236}">
                <a16:creationId xmlns:a16="http://schemas.microsoft.com/office/drawing/2014/main" id="{180E5A19-FEE4-6EE1-A1A2-5CED82EAD7C5}"/>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9240125" y="1951633"/>
            <a:ext cx="634881" cy="634881"/>
          </a:xfrm>
          <a:prstGeom prst="rect">
            <a:avLst/>
          </a:prstGeom>
        </p:spPr>
      </p:pic>
      <p:cxnSp>
        <p:nvCxnSpPr>
          <p:cNvPr id="22" name="Straight Arrow Connector 21">
            <a:extLst>
              <a:ext uri="{FF2B5EF4-FFF2-40B4-BE49-F238E27FC236}">
                <a16:creationId xmlns:a16="http://schemas.microsoft.com/office/drawing/2014/main" id="{9CC591AA-375D-5928-AF83-1858467CF4F3}"/>
              </a:ext>
              <a:ext uri="{C183D7F6-B498-43B3-948B-1728B52AA6E4}">
                <adec:decorative xmlns:adec="http://schemas.microsoft.com/office/drawing/2017/decorative" val="1"/>
              </a:ext>
            </a:extLst>
          </p:cNvPr>
          <p:cNvCxnSpPr>
            <a:cxnSpLocks/>
          </p:cNvCxnSpPr>
          <p:nvPr/>
        </p:nvCxnSpPr>
        <p:spPr>
          <a:xfrm>
            <a:off x="3874232" y="2720996"/>
            <a:ext cx="802363" cy="1844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E4363331-6D0D-1C4B-202C-2EDB55BA219E}"/>
              </a:ext>
            </a:extLst>
          </p:cNvPr>
          <p:cNvSpPr/>
          <p:nvPr/>
        </p:nvSpPr>
        <p:spPr>
          <a:xfrm>
            <a:off x="4691031" y="2325461"/>
            <a:ext cx="1336875" cy="8327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r>
              <a:rPr lang="en-US" b="1">
                <a:solidFill>
                  <a:prstClr val="white"/>
                </a:solidFill>
                <a:latin typeface="Calibri" panose="020F0502020204030204"/>
              </a:rPr>
              <a:t>Trained AI Model</a:t>
            </a:r>
          </a:p>
        </p:txBody>
      </p:sp>
      <p:sp>
        <p:nvSpPr>
          <p:cNvPr id="24" name="TextBox 23">
            <a:extLst>
              <a:ext uri="{FF2B5EF4-FFF2-40B4-BE49-F238E27FC236}">
                <a16:creationId xmlns:a16="http://schemas.microsoft.com/office/drawing/2014/main" id="{1B9B9431-EB64-1A0F-E260-4B83A40C1951}"/>
              </a:ext>
            </a:extLst>
          </p:cNvPr>
          <p:cNvSpPr txBox="1"/>
          <p:nvPr/>
        </p:nvSpPr>
        <p:spPr>
          <a:xfrm>
            <a:off x="2122960" y="1725429"/>
            <a:ext cx="3444069" cy="276999"/>
          </a:xfrm>
          <a:prstGeom prst="rect">
            <a:avLst/>
          </a:prstGeom>
          <a:noFill/>
        </p:spPr>
        <p:txBody>
          <a:bodyPr wrap="square" lIns="0" tIns="0" rIns="0" bIns="0" rtlCol="0" anchor="t">
            <a:spAutoFit/>
          </a:bodyPr>
          <a:lstStyle/>
          <a:p>
            <a:pPr defTabSz="609585"/>
            <a:r>
              <a:rPr lang="en-US" b="1">
                <a:solidFill>
                  <a:prstClr val="white"/>
                </a:solidFill>
                <a:latin typeface="Calibri" panose="020F0502020204030204"/>
              </a:rPr>
              <a:t>AI-Enabled Device</a:t>
            </a:r>
          </a:p>
        </p:txBody>
      </p:sp>
      <p:sp>
        <p:nvSpPr>
          <p:cNvPr id="25" name="Rectangle 24">
            <a:extLst>
              <a:ext uri="{FF2B5EF4-FFF2-40B4-BE49-F238E27FC236}">
                <a16:creationId xmlns:a16="http://schemas.microsoft.com/office/drawing/2014/main" id="{91A2FAFD-E8CA-70FF-F444-5FF6789B24CE}"/>
              </a:ext>
              <a:ext uri="{C183D7F6-B498-43B3-948B-1728B52AA6E4}">
                <adec:decorative xmlns:adec="http://schemas.microsoft.com/office/drawing/2017/decorative" val="1"/>
              </a:ext>
            </a:extLst>
          </p:cNvPr>
          <p:cNvSpPr/>
          <p:nvPr/>
        </p:nvSpPr>
        <p:spPr>
          <a:xfrm>
            <a:off x="2041461" y="1985414"/>
            <a:ext cx="4062172" cy="1846223"/>
          </a:xfrm>
          <a:prstGeom prst="rect">
            <a:avLst/>
          </a:prstGeom>
          <a:noFill/>
          <a:ln w="47625">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prstClr val="white"/>
              </a:solidFill>
              <a:latin typeface="Calibri" panose="020F0502020204030204"/>
            </a:endParaRPr>
          </a:p>
        </p:txBody>
      </p:sp>
      <p:sp>
        <p:nvSpPr>
          <p:cNvPr id="26" name="Cylinder 25">
            <a:extLst>
              <a:ext uri="{FF2B5EF4-FFF2-40B4-BE49-F238E27FC236}">
                <a16:creationId xmlns:a16="http://schemas.microsoft.com/office/drawing/2014/main" id="{E9660D77-AE80-CC20-CE30-0B8DAF1AB8BA}"/>
              </a:ext>
            </a:extLst>
          </p:cNvPr>
          <p:cNvSpPr/>
          <p:nvPr/>
        </p:nvSpPr>
        <p:spPr>
          <a:xfrm>
            <a:off x="2041462" y="5295491"/>
            <a:ext cx="1196525" cy="703343"/>
          </a:xfrm>
          <a:prstGeom prst="ca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r>
              <a:rPr lang="en-US" sz="2000" b="1">
                <a:solidFill>
                  <a:prstClr val="white"/>
                </a:solidFill>
                <a:latin typeface="Calibri" panose="020F0502020204030204"/>
              </a:rPr>
              <a:t>Training Data</a:t>
            </a:r>
          </a:p>
        </p:txBody>
      </p:sp>
      <p:pic>
        <p:nvPicPr>
          <p:cNvPr id="28" name="Picture 27">
            <a:extLst>
              <a:ext uri="{FF2B5EF4-FFF2-40B4-BE49-F238E27FC236}">
                <a16:creationId xmlns:a16="http://schemas.microsoft.com/office/drawing/2014/main" id="{C14B34E8-EE15-2656-F736-71874F46E234}"/>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9472807" y="5180242"/>
            <a:ext cx="398055" cy="398055"/>
          </a:xfrm>
          <a:prstGeom prst="rect">
            <a:avLst/>
          </a:prstGeom>
        </p:spPr>
      </p:pic>
      <p:sp>
        <p:nvSpPr>
          <p:cNvPr id="104" name="TextBox 103">
            <a:extLst>
              <a:ext uri="{FF2B5EF4-FFF2-40B4-BE49-F238E27FC236}">
                <a16:creationId xmlns:a16="http://schemas.microsoft.com/office/drawing/2014/main" id="{D919BC53-796F-61EE-0747-48D6A6A2FBE3}"/>
              </a:ext>
            </a:extLst>
          </p:cNvPr>
          <p:cNvSpPr txBox="1"/>
          <p:nvPr/>
        </p:nvSpPr>
        <p:spPr>
          <a:xfrm>
            <a:off x="7292705" y="3196757"/>
            <a:ext cx="1874575" cy="276999"/>
          </a:xfrm>
          <a:prstGeom prst="rect">
            <a:avLst/>
          </a:prstGeom>
          <a:noFill/>
        </p:spPr>
        <p:txBody>
          <a:bodyPr wrap="square" lIns="0" tIns="0" rIns="0" bIns="0" rtlCol="0" anchor="t">
            <a:spAutoFit/>
          </a:bodyPr>
          <a:lstStyle/>
          <a:p>
            <a:pPr algn="ctr" defTabSz="609585"/>
            <a:r>
              <a:rPr lang="en-US" b="1" i="1">
                <a:solidFill>
                  <a:prstClr val="white"/>
                </a:solidFill>
                <a:latin typeface="Calibri" panose="020F0502020204030204"/>
              </a:rPr>
              <a:t>Prediction</a:t>
            </a:r>
          </a:p>
        </p:txBody>
      </p:sp>
      <p:cxnSp>
        <p:nvCxnSpPr>
          <p:cNvPr id="105" name="Straight Arrow Connector 104">
            <a:extLst>
              <a:ext uri="{FF2B5EF4-FFF2-40B4-BE49-F238E27FC236}">
                <a16:creationId xmlns:a16="http://schemas.microsoft.com/office/drawing/2014/main" id="{42127C99-CA90-2E3A-3E41-141E891D7B64}"/>
              </a:ext>
              <a:ext uri="{C183D7F6-B498-43B3-948B-1728B52AA6E4}">
                <adec:decorative xmlns:adec="http://schemas.microsoft.com/office/drawing/2017/decorative" val="1"/>
              </a:ext>
            </a:extLst>
          </p:cNvPr>
          <p:cNvCxnSpPr>
            <a:cxnSpLocks/>
            <a:stCxn id="104" idx="3"/>
          </p:cNvCxnSpPr>
          <p:nvPr/>
        </p:nvCxnSpPr>
        <p:spPr>
          <a:xfrm flipV="1">
            <a:off x="9167280" y="1868148"/>
            <a:ext cx="1565675" cy="146710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8F59FAF1-0773-012B-8C91-915105AADE56}"/>
              </a:ext>
            </a:extLst>
          </p:cNvPr>
          <p:cNvSpPr txBox="1"/>
          <p:nvPr/>
        </p:nvSpPr>
        <p:spPr>
          <a:xfrm rot="18978690">
            <a:off x="9058840" y="2586580"/>
            <a:ext cx="1722523" cy="369332"/>
          </a:xfrm>
          <a:prstGeom prst="rect">
            <a:avLst/>
          </a:prstGeom>
          <a:noFill/>
        </p:spPr>
        <p:txBody>
          <a:bodyPr wrap="none" lIns="91440" tIns="45720" rIns="91440" bIns="45720" rtlCol="0" anchor="t">
            <a:spAutoFit/>
          </a:bodyPr>
          <a:lstStyle/>
          <a:p>
            <a:pPr defTabSz="609585"/>
            <a:r>
              <a:rPr lang="en-US">
                <a:solidFill>
                  <a:prstClr val="white"/>
                </a:solidFill>
                <a:latin typeface="Calibri" panose="020F0502020204030204"/>
              </a:rPr>
              <a:t>Low Uncertainty</a:t>
            </a:r>
          </a:p>
        </p:txBody>
      </p:sp>
      <p:cxnSp>
        <p:nvCxnSpPr>
          <p:cNvPr id="109" name="Straight Arrow Connector 108">
            <a:extLst>
              <a:ext uri="{FF2B5EF4-FFF2-40B4-BE49-F238E27FC236}">
                <a16:creationId xmlns:a16="http://schemas.microsoft.com/office/drawing/2014/main" id="{CB8C706F-26E1-6A57-69D9-CEB7A3B2E6B6}"/>
              </a:ext>
              <a:ext uri="{C183D7F6-B498-43B3-948B-1728B52AA6E4}">
                <adec:decorative xmlns:adec="http://schemas.microsoft.com/office/drawing/2017/decorative" val="1"/>
              </a:ext>
            </a:extLst>
          </p:cNvPr>
          <p:cNvCxnSpPr>
            <a:cxnSpLocks/>
          </p:cNvCxnSpPr>
          <p:nvPr/>
        </p:nvCxnSpPr>
        <p:spPr>
          <a:xfrm>
            <a:off x="9147737" y="4327010"/>
            <a:ext cx="1623723" cy="89308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0" name="TextBox 109">
            <a:extLst>
              <a:ext uri="{FF2B5EF4-FFF2-40B4-BE49-F238E27FC236}">
                <a16:creationId xmlns:a16="http://schemas.microsoft.com/office/drawing/2014/main" id="{3EB0EB31-7202-5FDE-398E-739EA822A674}"/>
              </a:ext>
            </a:extLst>
          </p:cNvPr>
          <p:cNvSpPr txBox="1"/>
          <p:nvPr/>
        </p:nvSpPr>
        <p:spPr>
          <a:xfrm rot="1740000">
            <a:off x="8966412" y="4824718"/>
            <a:ext cx="1766702" cy="369332"/>
          </a:xfrm>
          <a:prstGeom prst="rect">
            <a:avLst/>
          </a:prstGeom>
          <a:noFill/>
        </p:spPr>
        <p:txBody>
          <a:bodyPr wrap="none" lIns="91440" tIns="45720" rIns="91440" bIns="45720" rtlCol="0" anchor="t">
            <a:spAutoFit/>
          </a:bodyPr>
          <a:lstStyle/>
          <a:p>
            <a:pPr defTabSz="609585"/>
            <a:r>
              <a:rPr lang="en-US">
                <a:solidFill>
                  <a:prstClr val="white"/>
                </a:solidFill>
                <a:latin typeface="Calibri" panose="020F0502020204030204"/>
              </a:rPr>
              <a:t>High Uncertainty</a:t>
            </a:r>
          </a:p>
        </p:txBody>
      </p:sp>
      <p:grpSp>
        <p:nvGrpSpPr>
          <p:cNvPr id="111" name="Group 110">
            <a:extLst>
              <a:ext uri="{FF2B5EF4-FFF2-40B4-BE49-F238E27FC236}">
                <a16:creationId xmlns:a16="http://schemas.microsoft.com/office/drawing/2014/main" id="{EF24328A-EC1F-1761-93F9-A5937AD6F50E}"/>
              </a:ext>
              <a:ext uri="{C183D7F6-B498-43B3-948B-1728B52AA6E4}">
                <adec:decorative xmlns:adec="http://schemas.microsoft.com/office/drawing/2017/decorative" val="1"/>
              </a:ext>
            </a:extLst>
          </p:cNvPr>
          <p:cNvGrpSpPr/>
          <p:nvPr/>
        </p:nvGrpSpPr>
        <p:grpSpPr>
          <a:xfrm>
            <a:off x="10543244" y="4816937"/>
            <a:ext cx="1379885" cy="986160"/>
            <a:chOff x="10457105" y="4542538"/>
            <a:chExt cx="1379885" cy="986159"/>
          </a:xfrm>
        </p:grpSpPr>
        <p:pic>
          <p:nvPicPr>
            <p:cNvPr id="112" name="Picture 4" descr="Icon request: user-nurse-neutral · Issue #14691 · FortAwesome/Font-Awesome  · GitHub">
              <a:extLst>
                <a:ext uri="{FF2B5EF4-FFF2-40B4-BE49-F238E27FC236}">
                  <a16:creationId xmlns:a16="http://schemas.microsoft.com/office/drawing/2014/main" id="{D6994261-4074-907A-0592-712FFE42CE5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829606" y="4542538"/>
              <a:ext cx="634881" cy="639893"/>
            </a:xfrm>
            <a:prstGeom prst="rect">
              <a:avLst/>
            </a:prstGeom>
            <a:noFill/>
            <a:extLst>
              <a:ext uri="{909E8E84-426E-40DD-AFC4-6F175D3DCCD1}">
                <a14:hiddenFill xmlns:a14="http://schemas.microsoft.com/office/drawing/2010/main">
                  <a:solidFill>
                    <a:srgbClr val="FFFFFF"/>
                  </a:solidFill>
                </a14:hiddenFill>
              </a:ext>
            </a:extLst>
          </p:spPr>
        </p:pic>
        <p:sp>
          <p:nvSpPr>
            <p:cNvPr id="113" name="TextBox 112">
              <a:extLst>
                <a:ext uri="{FF2B5EF4-FFF2-40B4-BE49-F238E27FC236}">
                  <a16:creationId xmlns:a16="http://schemas.microsoft.com/office/drawing/2014/main" id="{CB002E66-C22E-9FBB-781B-4D72AD60EFBF}"/>
                </a:ext>
              </a:extLst>
            </p:cNvPr>
            <p:cNvSpPr txBox="1"/>
            <p:nvPr/>
          </p:nvSpPr>
          <p:spPr>
            <a:xfrm>
              <a:off x="10457105" y="5251698"/>
              <a:ext cx="1379885" cy="276999"/>
            </a:xfrm>
            <a:prstGeom prst="rect">
              <a:avLst/>
            </a:prstGeom>
            <a:noFill/>
          </p:spPr>
          <p:txBody>
            <a:bodyPr wrap="square" lIns="0" tIns="0" rIns="0" bIns="0" rtlCol="0" anchor="t">
              <a:spAutoFit/>
            </a:bodyPr>
            <a:lstStyle/>
            <a:p>
              <a:pPr algn="ctr" defTabSz="609585"/>
              <a:r>
                <a:rPr lang="en-US" b="1">
                  <a:solidFill>
                    <a:prstClr val="white"/>
                  </a:solidFill>
                  <a:latin typeface="Calibri" panose="020F0502020204030204"/>
                </a:rPr>
                <a:t>Pathologist</a:t>
              </a:r>
            </a:p>
          </p:txBody>
        </p:sp>
      </p:grpSp>
      <p:pic>
        <p:nvPicPr>
          <p:cNvPr id="114" name="Picture 113">
            <a:extLst>
              <a:ext uri="{FF2B5EF4-FFF2-40B4-BE49-F238E27FC236}">
                <a16:creationId xmlns:a16="http://schemas.microsoft.com/office/drawing/2014/main" id="{5688D24C-0DA2-479C-8589-44446A36AE36}"/>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10615932" y="3196757"/>
            <a:ext cx="634881" cy="634881"/>
          </a:xfrm>
          <a:prstGeom prst="rect">
            <a:avLst/>
          </a:prstGeom>
        </p:spPr>
      </p:pic>
      <p:cxnSp>
        <p:nvCxnSpPr>
          <p:cNvPr id="115" name="Straight Arrow Connector 114">
            <a:extLst>
              <a:ext uri="{FF2B5EF4-FFF2-40B4-BE49-F238E27FC236}">
                <a16:creationId xmlns:a16="http://schemas.microsoft.com/office/drawing/2014/main" id="{E78658E4-FD54-C5C2-95A2-2906551121F3}"/>
              </a:ext>
              <a:ext uri="{C183D7F6-B498-43B3-948B-1728B52AA6E4}">
                <adec:decorative xmlns:adec="http://schemas.microsoft.com/office/drawing/2017/decorative" val="1"/>
              </a:ext>
            </a:extLst>
          </p:cNvPr>
          <p:cNvCxnSpPr>
            <a:cxnSpLocks/>
          </p:cNvCxnSpPr>
          <p:nvPr/>
        </p:nvCxnSpPr>
        <p:spPr>
          <a:xfrm flipV="1">
            <a:off x="11556174" y="2812853"/>
            <a:ext cx="6375" cy="142185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6" name="TextBox 115">
            <a:extLst>
              <a:ext uri="{FF2B5EF4-FFF2-40B4-BE49-F238E27FC236}">
                <a16:creationId xmlns:a16="http://schemas.microsoft.com/office/drawing/2014/main" id="{13EA2618-A0C5-37D1-7300-8664A0D6FD34}"/>
              </a:ext>
            </a:extLst>
          </p:cNvPr>
          <p:cNvSpPr txBox="1"/>
          <p:nvPr/>
        </p:nvSpPr>
        <p:spPr>
          <a:xfrm rot="16200000">
            <a:off x="10947405" y="3359792"/>
            <a:ext cx="883768" cy="369332"/>
          </a:xfrm>
          <a:prstGeom prst="rect">
            <a:avLst/>
          </a:prstGeom>
          <a:noFill/>
        </p:spPr>
        <p:txBody>
          <a:bodyPr wrap="none" rtlCol="0">
            <a:spAutoFit/>
          </a:bodyPr>
          <a:lstStyle/>
          <a:p>
            <a:pPr defTabSz="609585"/>
            <a:r>
              <a:rPr lang="en-US">
                <a:solidFill>
                  <a:prstClr val="white"/>
                </a:solidFill>
                <a:latin typeface="Calibri" panose="020F0502020204030204"/>
              </a:rPr>
              <a:t>reliable</a:t>
            </a:r>
          </a:p>
        </p:txBody>
      </p:sp>
      <p:pic>
        <p:nvPicPr>
          <p:cNvPr id="5" name="Picture 2" descr="Image result for in distribution">
            <a:extLst>
              <a:ext uri="{FF2B5EF4-FFF2-40B4-BE49-F238E27FC236}">
                <a16:creationId xmlns:a16="http://schemas.microsoft.com/office/drawing/2014/main" id="{9F125C7E-F20C-63D1-35B7-DD52739A7B1E}"/>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9871"/>
          <a:stretch/>
        </p:blipFill>
        <p:spPr bwMode="auto">
          <a:xfrm>
            <a:off x="5104267" y="5009419"/>
            <a:ext cx="1170588" cy="1310675"/>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F4777A76-2505-0A42-118B-43D507C75EC8}"/>
              </a:ext>
            </a:extLst>
          </p:cNvPr>
          <p:cNvSpPr txBox="1"/>
          <p:nvPr/>
        </p:nvSpPr>
        <p:spPr>
          <a:xfrm>
            <a:off x="3237987" y="5194805"/>
            <a:ext cx="2071520" cy="923330"/>
          </a:xfrm>
          <a:prstGeom prst="rect">
            <a:avLst/>
          </a:prstGeom>
          <a:noFill/>
        </p:spPr>
        <p:txBody>
          <a:bodyPr wrap="square" rtlCol="0">
            <a:spAutoFit/>
          </a:bodyPr>
          <a:lstStyle/>
          <a:p>
            <a:pPr defTabSz="609585"/>
            <a:r>
              <a:rPr lang="en-US">
                <a:solidFill>
                  <a:prstClr val="white"/>
                </a:solidFill>
                <a:latin typeface="Calibri" panose="020F0502020204030204"/>
              </a:rPr>
              <a:t>Representation of In-Distribution</a:t>
            </a:r>
          </a:p>
          <a:p>
            <a:pPr defTabSz="609585"/>
            <a:r>
              <a:rPr lang="en-US">
                <a:solidFill>
                  <a:prstClr val="white"/>
                </a:solidFill>
                <a:latin typeface="Calibri" panose="020F0502020204030204"/>
              </a:rPr>
              <a:t>Inside of the AI</a:t>
            </a:r>
          </a:p>
        </p:txBody>
      </p:sp>
      <p:cxnSp>
        <p:nvCxnSpPr>
          <p:cNvPr id="135" name="Straight Connector 134">
            <a:extLst>
              <a:ext uri="{FF2B5EF4-FFF2-40B4-BE49-F238E27FC236}">
                <a16:creationId xmlns:a16="http://schemas.microsoft.com/office/drawing/2014/main" id="{452FA4E5-EDE1-C7FB-A803-C92F18968425}"/>
              </a:ext>
              <a:ext uri="{C183D7F6-B498-43B3-948B-1728B52AA6E4}">
                <adec:decorative xmlns:adec="http://schemas.microsoft.com/office/drawing/2017/decorative" val="1"/>
              </a:ext>
            </a:extLst>
          </p:cNvPr>
          <p:cNvCxnSpPr>
            <a:cxnSpLocks/>
          </p:cNvCxnSpPr>
          <p:nvPr/>
        </p:nvCxnSpPr>
        <p:spPr>
          <a:xfrm>
            <a:off x="6033807" y="2716106"/>
            <a:ext cx="1550224" cy="567501"/>
          </a:xfrm>
          <a:prstGeom prst="line">
            <a:avLst/>
          </a:prstGeom>
          <a:ln w="73025">
            <a:tailEnd type="triangle"/>
          </a:ln>
        </p:spPr>
        <p:style>
          <a:lnRef idx="1">
            <a:schemeClr val="accent1"/>
          </a:lnRef>
          <a:fillRef idx="0">
            <a:schemeClr val="accent1"/>
          </a:fillRef>
          <a:effectRef idx="0">
            <a:schemeClr val="accent1"/>
          </a:effectRef>
          <a:fontRef idx="minor">
            <a:schemeClr val="tx1"/>
          </a:fontRef>
        </p:style>
      </p:cxnSp>
      <p:sp>
        <p:nvSpPr>
          <p:cNvPr id="152" name="Rectangle 151">
            <a:extLst>
              <a:ext uri="{FF2B5EF4-FFF2-40B4-BE49-F238E27FC236}">
                <a16:creationId xmlns:a16="http://schemas.microsoft.com/office/drawing/2014/main" id="{2498CC9E-8CB4-55B1-6032-A69366071950}"/>
              </a:ext>
              <a:ext uri="{C183D7F6-B498-43B3-948B-1728B52AA6E4}">
                <adec:decorative xmlns:adec="http://schemas.microsoft.com/office/drawing/2017/decorative" val="1"/>
              </a:ext>
            </a:extLst>
          </p:cNvPr>
          <p:cNvSpPr/>
          <p:nvPr/>
        </p:nvSpPr>
        <p:spPr>
          <a:xfrm>
            <a:off x="1124207" y="4925019"/>
            <a:ext cx="5555312" cy="1466175"/>
          </a:xfrm>
          <a:prstGeom prst="rect">
            <a:avLst/>
          </a:prstGeom>
          <a:noFill/>
          <a:ln w="47625">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a:solidFill>
                <a:prstClr val="white"/>
              </a:solidFill>
              <a:latin typeface="Calibri" panose="020F0502020204030204"/>
            </a:endParaRPr>
          </a:p>
        </p:txBody>
      </p:sp>
      <p:sp>
        <p:nvSpPr>
          <p:cNvPr id="153" name="TextBox 152">
            <a:extLst>
              <a:ext uri="{FF2B5EF4-FFF2-40B4-BE49-F238E27FC236}">
                <a16:creationId xmlns:a16="http://schemas.microsoft.com/office/drawing/2014/main" id="{25DDD857-915E-E340-1BD0-387A990684FC}"/>
              </a:ext>
            </a:extLst>
          </p:cNvPr>
          <p:cNvSpPr txBox="1"/>
          <p:nvPr/>
        </p:nvSpPr>
        <p:spPr>
          <a:xfrm>
            <a:off x="7311865" y="4600949"/>
            <a:ext cx="1874575" cy="276999"/>
          </a:xfrm>
          <a:prstGeom prst="rect">
            <a:avLst/>
          </a:prstGeom>
          <a:noFill/>
        </p:spPr>
        <p:txBody>
          <a:bodyPr wrap="square" lIns="0" tIns="0" rIns="0" bIns="0" rtlCol="0" anchor="t">
            <a:spAutoFit/>
          </a:bodyPr>
          <a:lstStyle/>
          <a:p>
            <a:pPr algn="ctr" defTabSz="609585"/>
            <a:r>
              <a:rPr lang="en-US" b="1" i="1">
                <a:solidFill>
                  <a:prstClr val="white"/>
                </a:solidFill>
                <a:latin typeface="Calibri" panose="020F0502020204030204"/>
              </a:rPr>
              <a:t>Uncertainty</a:t>
            </a:r>
          </a:p>
        </p:txBody>
      </p:sp>
      <p:sp>
        <p:nvSpPr>
          <p:cNvPr id="158" name="TextBox 157">
            <a:extLst>
              <a:ext uri="{FF2B5EF4-FFF2-40B4-BE49-F238E27FC236}">
                <a16:creationId xmlns:a16="http://schemas.microsoft.com/office/drawing/2014/main" id="{95F531C9-B3D8-5B98-CD7A-573434AD8CF5}"/>
              </a:ext>
            </a:extLst>
          </p:cNvPr>
          <p:cNvSpPr txBox="1"/>
          <p:nvPr/>
        </p:nvSpPr>
        <p:spPr>
          <a:xfrm>
            <a:off x="1067786" y="4552416"/>
            <a:ext cx="4808212" cy="369332"/>
          </a:xfrm>
          <a:prstGeom prst="rect">
            <a:avLst/>
          </a:prstGeom>
          <a:noFill/>
        </p:spPr>
        <p:txBody>
          <a:bodyPr wrap="square" lIns="91440" tIns="45720" rIns="91440" bIns="45720" rtlCol="0" anchor="t">
            <a:spAutoFit/>
          </a:bodyPr>
          <a:lstStyle/>
          <a:p>
            <a:pPr defTabSz="609585"/>
            <a:r>
              <a:rPr lang="en-US" b="1">
                <a:solidFill>
                  <a:prstClr val="white"/>
                </a:solidFill>
                <a:latin typeface="Calibri" panose="020F0502020204030204"/>
              </a:rPr>
              <a:t>Uncertainty Quantification System</a:t>
            </a:r>
          </a:p>
        </p:txBody>
      </p:sp>
      <p:cxnSp>
        <p:nvCxnSpPr>
          <p:cNvPr id="160" name="Straight Connector 159">
            <a:extLst>
              <a:ext uri="{FF2B5EF4-FFF2-40B4-BE49-F238E27FC236}">
                <a16:creationId xmlns:a16="http://schemas.microsoft.com/office/drawing/2014/main" id="{A6A48AEB-D9A5-73C8-6953-8ACB4082CB49}"/>
              </a:ext>
              <a:ext uri="{C183D7F6-B498-43B3-948B-1728B52AA6E4}">
                <adec:decorative xmlns:adec="http://schemas.microsoft.com/office/drawing/2017/decorative" val="1"/>
              </a:ext>
            </a:extLst>
          </p:cNvPr>
          <p:cNvCxnSpPr>
            <a:cxnSpLocks/>
          </p:cNvCxnSpPr>
          <p:nvPr/>
        </p:nvCxnSpPr>
        <p:spPr>
          <a:xfrm flipV="1">
            <a:off x="6300204" y="4645265"/>
            <a:ext cx="1280953" cy="956392"/>
          </a:xfrm>
          <a:prstGeom prst="line">
            <a:avLst/>
          </a:prstGeom>
          <a:ln w="73025">
            <a:tailEnd type="triangle"/>
          </a:ln>
        </p:spPr>
        <p:style>
          <a:lnRef idx="1">
            <a:schemeClr val="accent1"/>
          </a:lnRef>
          <a:fillRef idx="0">
            <a:schemeClr val="accent1"/>
          </a:fillRef>
          <a:effectRef idx="0">
            <a:schemeClr val="accent1"/>
          </a:effectRef>
          <a:fontRef idx="minor">
            <a:schemeClr val="tx1"/>
          </a:fontRef>
        </p:style>
      </p:cxnSp>
      <p:sp>
        <p:nvSpPr>
          <p:cNvPr id="164" name="Right Brace 163">
            <a:extLst>
              <a:ext uri="{FF2B5EF4-FFF2-40B4-BE49-F238E27FC236}">
                <a16:creationId xmlns:a16="http://schemas.microsoft.com/office/drawing/2014/main" id="{80328B15-6C92-12D1-13E9-580872AE2D4F}"/>
              </a:ext>
              <a:ext uri="{C183D7F6-B498-43B3-948B-1728B52AA6E4}">
                <adec:decorative xmlns:adec="http://schemas.microsoft.com/office/drawing/2017/decorative" val="1"/>
              </a:ext>
            </a:extLst>
          </p:cNvPr>
          <p:cNvSpPr/>
          <p:nvPr/>
        </p:nvSpPr>
        <p:spPr>
          <a:xfrm>
            <a:off x="8571852" y="3076770"/>
            <a:ext cx="539771" cy="1889703"/>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defTabSz="609585"/>
            <a:endParaRPr lang="en-US">
              <a:solidFill>
                <a:prstClr val="black"/>
              </a:solidFill>
              <a:latin typeface="Calibri" panose="020F0502020204030204"/>
            </a:endParaRPr>
          </a:p>
        </p:txBody>
      </p:sp>
      <p:cxnSp>
        <p:nvCxnSpPr>
          <p:cNvPr id="6" name="Straight Connector 5">
            <a:extLst>
              <a:ext uri="{FF2B5EF4-FFF2-40B4-BE49-F238E27FC236}">
                <a16:creationId xmlns:a16="http://schemas.microsoft.com/office/drawing/2014/main" id="{D3675422-CEE4-F2D5-C472-AF25D0E3FF9B}"/>
              </a:ext>
              <a:ext uri="{C183D7F6-B498-43B3-948B-1728B52AA6E4}">
                <adec:decorative xmlns:adec="http://schemas.microsoft.com/office/drawing/2017/decorative" val="1"/>
              </a:ext>
            </a:extLst>
          </p:cNvPr>
          <p:cNvCxnSpPr>
            <a:cxnSpLocks/>
          </p:cNvCxnSpPr>
          <p:nvPr/>
        </p:nvCxnSpPr>
        <p:spPr>
          <a:xfrm>
            <a:off x="5368870" y="3146326"/>
            <a:ext cx="10953" cy="1703551"/>
          </a:xfrm>
          <a:prstGeom prst="line">
            <a:avLst/>
          </a:prstGeom>
          <a:ln w="7302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75043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357575C-1D60-7416-C284-6C06A9C8556C}"/>
              </a:ext>
              <a:ext uri="{C183D7F6-B498-43B3-948B-1728B52AA6E4}">
                <adec:decorative xmlns:adec="http://schemas.microsoft.com/office/drawing/2017/decorative" val="1"/>
              </a:ext>
            </a:extLst>
          </p:cNvPr>
          <p:cNvSpPr/>
          <p:nvPr/>
        </p:nvSpPr>
        <p:spPr>
          <a:xfrm>
            <a:off x="0" y="890547"/>
            <a:ext cx="12192000" cy="596745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a:endParaRPr lang="en-US" sz="2400">
              <a:solidFill>
                <a:prstClr val="white"/>
              </a:solidFill>
              <a:latin typeface="Calibri" panose="020F0502020204030204"/>
            </a:endParaRPr>
          </a:p>
        </p:txBody>
      </p:sp>
      <p:cxnSp>
        <p:nvCxnSpPr>
          <p:cNvPr id="8" name="Straight Arrow Connector 7">
            <a:extLst>
              <a:ext uri="{FF2B5EF4-FFF2-40B4-BE49-F238E27FC236}">
                <a16:creationId xmlns:a16="http://schemas.microsoft.com/office/drawing/2014/main" id="{B562F19F-9616-2518-51DF-14FD5B1DB7C0}"/>
              </a:ext>
              <a:ext uri="{C183D7F6-B498-43B3-948B-1728B52AA6E4}">
                <adec:decorative xmlns:adec="http://schemas.microsoft.com/office/drawing/2017/decorative" val="1"/>
              </a:ext>
            </a:extLst>
          </p:cNvPr>
          <p:cNvCxnSpPr>
            <a:cxnSpLocks/>
          </p:cNvCxnSpPr>
          <p:nvPr/>
        </p:nvCxnSpPr>
        <p:spPr>
          <a:xfrm>
            <a:off x="2968603" y="2269424"/>
            <a:ext cx="5824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024" name="Group 1023">
            <a:extLst>
              <a:ext uri="{FF2B5EF4-FFF2-40B4-BE49-F238E27FC236}">
                <a16:creationId xmlns:a16="http://schemas.microsoft.com/office/drawing/2014/main" id="{7626D11F-8F14-78F4-DF78-DBAFFA75F1C7}"/>
              </a:ext>
              <a:ext uri="{C183D7F6-B498-43B3-948B-1728B52AA6E4}">
                <adec:decorative xmlns:adec="http://schemas.microsoft.com/office/drawing/2017/decorative" val="1"/>
              </a:ext>
            </a:extLst>
          </p:cNvPr>
          <p:cNvGrpSpPr/>
          <p:nvPr/>
        </p:nvGrpSpPr>
        <p:grpSpPr>
          <a:xfrm>
            <a:off x="1110313" y="1265313"/>
            <a:ext cx="1656011" cy="2710073"/>
            <a:chOff x="357579" y="98409"/>
            <a:chExt cx="731663" cy="1709088"/>
          </a:xfrm>
        </p:grpSpPr>
        <p:sp>
          <p:nvSpPr>
            <p:cNvPr id="6" name="TextBox 5">
              <a:extLst>
                <a:ext uri="{FF2B5EF4-FFF2-40B4-BE49-F238E27FC236}">
                  <a16:creationId xmlns:a16="http://schemas.microsoft.com/office/drawing/2014/main" id="{96C58E3C-3BB4-D8A5-616D-2F2977B72CF3}"/>
                </a:ext>
              </a:extLst>
            </p:cNvPr>
            <p:cNvSpPr txBox="1"/>
            <p:nvPr/>
          </p:nvSpPr>
          <p:spPr>
            <a:xfrm>
              <a:off x="357579" y="98409"/>
              <a:ext cx="731663" cy="271736"/>
            </a:xfrm>
            <a:prstGeom prst="rect">
              <a:avLst/>
            </a:prstGeom>
            <a:noFill/>
          </p:spPr>
          <p:txBody>
            <a:bodyPr wrap="square" lIns="0" tIns="0" rIns="0" bIns="0" rtlCol="0">
              <a:spAutoFit/>
            </a:bodyPr>
            <a:lstStyle/>
            <a:p>
              <a:pPr algn="ctr" defTabSz="609585"/>
              <a:r>
                <a:rPr lang="en-US" sz="1400" b="1">
                  <a:solidFill>
                    <a:prstClr val="black"/>
                  </a:solidFill>
                  <a:latin typeface="Calibri" panose="020F0502020204030204"/>
                </a:rPr>
                <a:t>Training Data: Input Images</a:t>
              </a:r>
            </a:p>
          </p:txBody>
        </p:sp>
        <p:grpSp>
          <p:nvGrpSpPr>
            <p:cNvPr id="20" name="Group 19">
              <a:extLst>
                <a:ext uri="{FF2B5EF4-FFF2-40B4-BE49-F238E27FC236}">
                  <a16:creationId xmlns:a16="http://schemas.microsoft.com/office/drawing/2014/main" id="{2F97CC11-2A5D-D795-4EF8-224AF8F94693}"/>
                </a:ext>
              </a:extLst>
            </p:cNvPr>
            <p:cNvGrpSpPr/>
            <p:nvPr/>
          </p:nvGrpSpPr>
          <p:grpSpPr>
            <a:xfrm>
              <a:off x="468286" y="431509"/>
              <a:ext cx="505295" cy="1351494"/>
              <a:chOff x="3076581" y="1802184"/>
              <a:chExt cx="1601985" cy="4284783"/>
            </a:xfrm>
          </p:grpSpPr>
          <p:pic>
            <p:nvPicPr>
              <p:cNvPr id="18" name="Picture 17">
                <a:extLst>
                  <a:ext uri="{FF2B5EF4-FFF2-40B4-BE49-F238E27FC236}">
                    <a16:creationId xmlns:a16="http://schemas.microsoft.com/office/drawing/2014/main" id="{BF04B13B-376C-4C27-6E64-18C909213CBD}"/>
                  </a:ext>
                </a:extLst>
              </p:cNvPr>
              <p:cNvPicPr>
                <a:picLocks noChangeAspect="1"/>
              </p:cNvPicPr>
              <p:nvPr/>
            </p:nvPicPr>
            <p:blipFill rotWithShape="1">
              <a:blip r:embed="rId3"/>
              <a:srcRect l="82010" t="8221" b="46366"/>
              <a:stretch/>
            </p:blipFill>
            <p:spPr>
              <a:xfrm>
                <a:off x="3076581" y="1802184"/>
                <a:ext cx="1601985" cy="2124378"/>
              </a:xfrm>
              <a:prstGeom prst="rect">
                <a:avLst/>
              </a:prstGeom>
            </p:spPr>
          </p:pic>
          <p:pic>
            <p:nvPicPr>
              <p:cNvPr id="19" name="Picture 18">
                <a:extLst>
                  <a:ext uri="{FF2B5EF4-FFF2-40B4-BE49-F238E27FC236}">
                    <a16:creationId xmlns:a16="http://schemas.microsoft.com/office/drawing/2014/main" id="{9A92CA0B-EC38-472A-CE47-DFCC03665FE4}"/>
                  </a:ext>
                </a:extLst>
              </p:cNvPr>
              <p:cNvPicPr>
                <a:picLocks noChangeAspect="1"/>
              </p:cNvPicPr>
              <p:nvPr/>
            </p:nvPicPr>
            <p:blipFill rotWithShape="1">
              <a:blip r:embed="rId3"/>
              <a:srcRect l="82248" t="55105" r="-238" b="-1008"/>
              <a:stretch/>
            </p:blipFill>
            <p:spPr>
              <a:xfrm>
                <a:off x="3098161" y="3962592"/>
                <a:ext cx="1558826" cy="2124375"/>
              </a:xfrm>
              <a:prstGeom prst="rect">
                <a:avLst/>
              </a:prstGeom>
            </p:spPr>
          </p:pic>
        </p:grpSp>
        <p:sp>
          <p:nvSpPr>
            <p:cNvPr id="31" name="Rectangle: Rounded Corners 30">
              <a:extLst>
                <a:ext uri="{FF2B5EF4-FFF2-40B4-BE49-F238E27FC236}">
                  <a16:creationId xmlns:a16="http://schemas.microsoft.com/office/drawing/2014/main" id="{6B871DD1-4114-9166-D18B-F6A0B5DD1993}"/>
                </a:ext>
              </a:extLst>
            </p:cNvPr>
            <p:cNvSpPr/>
            <p:nvPr/>
          </p:nvSpPr>
          <p:spPr>
            <a:xfrm>
              <a:off x="397166" y="417629"/>
              <a:ext cx="648833" cy="1389868"/>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grpSp>
      <p:grpSp>
        <p:nvGrpSpPr>
          <p:cNvPr id="2" name="Group 1">
            <a:extLst>
              <a:ext uri="{FF2B5EF4-FFF2-40B4-BE49-F238E27FC236}">
                <a16:creationId xmlns:a16="http://schemas.microsoft.com/office/drawing/2014/main" id="{57BA976A-1263-1F16-2CC9-C411F6F352D2}"/>
              </a:ext>
              <a:ext uri="{C183D7F6-B498-43B3-948B-1728B52AA6E4}">
                <adec:decorative xmlns:adec="http://schemas.microsoft.com/office/drawing/2017/decorative" val="1"/>
              </a:ext>
            </a:extLst>
          </p:cNvPr>
          <p:cNvGrpSpPr/>
          <p:nvPr/>
        </p:nvGrpSpPr>
        <p:grpSpPr>
          <a:xfrm>
            <a:off x="1336744" y="4245510"/>
            <a:ext cx="1363643" cy="1163973"/>
            <a:chOff x="3258987" y="3419265"/>
            <a:chExt cx="528921" cy="627838"/>
          </a:xfrm>
        </p:grpSpPr>
        <p:sp>
          <p:nvSpPr>
            <p:cNvPr id="1126" name="TextBox 1125">
              <a:extLst>
                <a:ext uri="{FF2B5EF4-FFF2-40B4-BE49-F238E27FC236}">
                  <a16:creationId xmlns:a16="http://schemas.microsoft.com/office/drawing/2014/main" id="{4BCECF28-01FE-881B-C9F4-FF0BCD3BBD1D}"/>
                </a:ext>
              </a:extLst>
            </p:cNvPr>
            <p:cNvSpPr txBox="1"/>
            <p:nvPr/>
          </p:nvSpPr>
          <p:spPr>
            <a:xfrm>
              <a:off x="3258987" y="3419265"/>
              <a:ext cx="528921" cy="116209"/>
            </a:xfrm>
            <a:prstGeom prst="rect">
              <a:avLst/>
            </a:prstGeom>
            <a:noFill/>
          </p:spPr>
          <p:txBody>
            <a:bodyPr wrap="square" lIns="0" tIns="0" rIns="0" bIns="0" rtlCol="0">
              <a:spAutoFit/>
            </a:bodyPr>
            <a:lstStyle/>
            <a:p>
              <a:pPr algn="ctr" defTabSz="609585"/>
              <a:r>
                <a:rPr lang="en-US" sz="1400" b="1">
                  <a:solidFill>
                    <a:prstClr val="black"/>
                  </a:solidFill>
                  <a:latin typeface="Calibri" panose="020F0502020204030204"/>
                </a:rPr>
                <a:t>New Image #1</a:t>
              </a:r>
            </a:p>
          </p:txBody>
        </p:sp>
        <p:pic>
          <p:nvPicPr>
            <p:cNvPr id="1128" name="Picture 1127">
              <a:extLst>
                <a:ext uri="{FF2B5EF4-FFF2-40B4-BE49-F238E27FC236}">
                  <a16:creationId xmlns:a16="http://schemas.microsoft.com/office/drawing/2014/main" id="{6A91D86A-AEE5-91B9-D497-7E8C427079FC}"/>
                </a:ext>
              </a:extLst>
            </p:cNvPr>
            <p:cNvPicPr>
              <a:picLocks noChangeAspect="1"/>
            </p:cNvPicPr>
            <p:nvPr/>
          </p:nvPicPr>
          <p:blipFill rotWithShape="1">
            <a:blip r:embed="rId3"/>
            <a:srcRect l="44818" t="57701" r="36593" b="-1008"/>
            <a:stretch/>
          </p:blipFill>
          <p:spPr>
            <a:xfrm>
              <a:off x="3294897" y="3527022"/>
              <a:ext cx="469512" cy="520081"/>
            </a:xfrm>
            <a:prstGeom prst="rect">
              <a:avLst/>
            </a:prstGeom>
          </p:spPr>
        </p:pic>
      </p:grpSp>
      <p:grpSp>
        <p:nvGrpSpPr>
          <p:cNvPr id="3" name="Group 2">
            <a:extLst>
              <a:ext uri="{FF2B5EF4-FFF2-40B4-BE49-F238E27FC236}">
                <a16:creationId xmlns:a16="http://schemas.microsoft.com/office/drawing/2014/main" id="{05410562-F005-A983-B8BF-F91CB5FCD83C}"/>
              </a:ext>
              <a:ext uri="{C183D7F6-B498-43B3-948B-1728B52AA6E4}">
                <adec:decorative xmlns:adec="http://schemas.microsoft.com/office/drawing/2017/decorative" val="1"/>
              </a:ext>
            </a:extLst>
          </p:cNvPr>
          <p:cNvGrpSpPr/>
          <p:nvPr/>
        </p:nvGrpSpPr>
        <p:grpSpPr>
          <a:xfrm>
            <a:off x="1309566" y="5510892"/>
            <a:ext cx="1406969" cy="1179640"/>
            <a:chOff x="3252082" y="4805290"/>
            <a:chExt cx="540943" cy="628843"/>
          </a:xfrm>
        </p:grpSpPr>
        <p:sp>
          <p:nvSpPr>
            <p:cNvPr id="1127" name="TextBox 1126">
              <a:extLst>
                <a:ext uri="{FF2B5EF4-FFF2-40B4-BE49-F238E27FC236}">
                  <a16:creationId xmlns:a16="http://schemas.microsoft.com/office/drawing/2014/main" id="{A3FFF8E6-1F18-47CA-19D5-76E0DF280773}"/>
                </a:ext>
              </a:extLst>
            </p:cNvPr>
            <p:cNvSpPr txBox="1"/>
            <p:nvPr/>
          </p:nvSpPr>
          <p:spPr>
            <a:xfrm>
              <a:off x="3252082" y="4805290"/>
              <a:ext cx="540943" cy="114849"/>
            </a:xfrm>
            <a:prstGeom prst="rect">
              <a:avLst/>
            </a:prstGeom>
            <a:noFill/>
          </p:spPr>
          <p:txBody>
            <a:bodyPr wrap="square" lIns="0" tIns="0" rIns="0" bIns="0" rtlCol="0">
              <a:spAutoFit/>
            </a:bodyPr>
            <a:lstStyle/>
            <a:p>
              <a:pPr algn="ctr" defTabSz="609585"/>
              <a:r>
                <a:rPr lang="en-US" sz="1400" b="1">
                  <a:solidFill>
                    <a:prstClr val="black"/>
                  </a:solidFill>
                  <a:latin typeface="Calibri" panose="020F0502020204030204"/>
                </a:rPr>
                <a:t>New Image #2</a:t>
              </a:r>
            </a:p>
          </p:txBody>
        </p:sp>
        <p:pic>
          <p:nvPicPr>
            <p:cNvPr id="1129" name="Picture 1128">
              <a:extLst>
                <a:ext uri="{FF2B5EF4-FFF2-40B4-BE49-F238E27FC236}">
                  <a16:creationId xmlns:a16="http://schemas.microsoft.com/office/drawing/2014/main" id="{D22AFE74-DCE0-8ABA-2C03-8ED7B8D68B08}"/>
                </a:ext>
              </a:extLst>
            </p:cNvPr>
            <p:cNvPicPr>
              <a:picLocks noChangeAspect="1"/>
            </p:cNvPicPr>
            <p:nvPr/>
          </p:nvPicPr>
          <p:blipFill rotWithShape="1">
            <a:blip r:embed="rId3"/>
            <a:srcRect l="63407" t="54537" r="18216" b="-1008"/>
            <a:stretch/>
          </p:blipFill>
          <p:spPr>
            <a:xfrm>
              <a:off x="3289036" y="4895903"/>
              <a:ext cx="467036" cy="538230"/>
            </a:xfrm>
            <a:prstGeom prst="rect">
              <a:avLst/>
            </a:prstGeom>
          </p:spPr>
        </p:pic>
      </p:grpSp>
      <p:sp>
        <p:nvSpPr>
          <p:cNvPr id="1131" name="TextBox 1130">
            <a:extLst>
              <a:ext uri="{FF2B5EF4-FFF2-40B4-BE49-F238E27FC236}">
                <a16:creationId xmlns:a16="http://schemas.microsoft.com/office/drawing/2014/main" id="{F11EA17E-2A23-8101-A3B9-0D6DA652B767}"/>
              </a:ext>
            </a:extLst>
          </p:cNvPr>
          <p:cNvSpPr txBox="1"/>
          <p:nvPr/>
        </p:nvSpPr>
        <p:spPr>
          <a:xfrm>
            <a:off x="4340691" y="4239969"/>
            <a:ext cx="4115343" cy="215444"/>
          </a:xfrm>
          <a:prstGeom prst="rect">
            <a:avLst/>
          </a:prstGeom>
          <a:noFill/>
        </p:spPr>
        <p:txBody>
          <a:bodyPr wrap="square" lIns="0" tIns="0" rIns="0" bIns="0" rtlCol="0">
            <a:spAutoFit/>
          </a:bodyPr>
          <a:lstStyle/>
          <a:p>
            <a:pPr algn="ctr" defTabSz="609585"/>
            <a:r>
              <a:rPr lang="en-US" sz="1400" b="1" dirty="0">
                <a:solidFill>
                  <a:prstClr val="black"/>
                </a:solidFill>
                <a:latin typeface="Calibri" panose="020F0502020204030204"/>
              </a:rPr>
              <a:t>Well-aligned to the training data = reliable classification</a:t>
            </a:r>
          </a:p>
        </p:txBody>
      </p:sp>
      <p:grpSp>
        <p:nvGrpSpPr>
          <p:cNvPr id="1349" name="Group 1348">
            <a:extLst>
              <a:ext uri="{FF2B5EF4-FFF2-40B4-BE49-F238E27FC236}">
                <a16:creationId xmlns:a16="http://schemas.microsoft.com/office/drawing/2014/main" id="{4CF91F5E-6587-0A49-B5DD-569A136ABFFC}"/>
              </a:ext>
              <a:ext uri="{C183D7F6-B498-43B3-948B-1728B52AA6E4}">
                <adec:decorative xmlns:adec="http://schemas.microsoft.com/office/drawing/2017/decorative" val="1"/>
              </a:ext>
            </a:extLst>
          </p:cNvPr>
          <p:cNvGrpSpPr/>
          <p:nvPr/>
        </p:nvGrpSpPr>
        <p:grpSpPr>
          <a:xfrm>
            <a:off x="4096804" y="4736082"/>
            <a:ext cx="4675357" cy="338775"/>
            <a:chOff x="4105446" y="4318352"/>
            <a:chExt cx="4434392" cy="186600"/>
          </a:xfrm>
        </p:grpSpPr>
        <p:grpSp>
          <p:nvGrpSpPr>
            <p:cNvPr id="1148" name="Group 1147">
              <a:extLst>
                <a:ext uri="{FF2B5EF4-FFF2-40B4-BE49-F238E27FC236}">
                  <a16:creationId xmlns:a16="http://schemas.microsoft.com/office/drawing/2014/main" id="{8DCE474C-9D02-4441-2787-0840967EC630}"/>
                </a:ext>
              </a:extLst>
            </p:cNvPr>
            <p:cNvGrpSpPr/>
            <p:nvPr/>
          </p:nvGrpSpPr>
          <p:grpSpPr>
            <a:xfrm>
              <a:off x="4105446" y="4324447"/>
              <a:ext cx="185501" cy="170606"/>
              <a:chOff x="2224405" y="2495688"/>
              <a:chExt cx="137160" cy="137160"/>
            </a:xfrm>
          </p:grpSpPr>
          <p:cxnSp>
            <p:nvCxnSpPr>
              <p:cNvPr id="1149" name="Straight Connector 1148">
                <a:extLst>
                  <a:ext uri="{FF2B5EF4-FFF2-40B4-BE49-F238E27FC236}">
                    <a16:creationId xmlns:a16="http://schemas.microsoft.com/office/drawing/2014/main" id="{60AFB11E-6B1A-0968-3EF5-7C3680951581}"/>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0" name="Straight Connector 1149">
                <a:extLst>
                  <a:ext uri="{FF2B5EF4-FFF2-40B4-BE49-F238E27FC236}">
                    <a16:creationId xmlns:a16="http://schemas.microsoft.com/office/drawing/2014/main" id="{E97BC4BA-8273-7033-0442-76C50B8C36CC}"/>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51" name="Group 1150">
              <a:extLst>
                <a:ext uri="{FF2B5EF4-FFF2-40B4-BE49-F238E27FC236}">
                  <a16:creationId xmlns:a16="http://schemas.microsoft.com/office/drawing/2014/main" id="{A513B600-4055-21AF-4F9E-85A0E14C80A7}"/>
                </a:ext>
              </a:extLst>
            </p:cNvPr>
            <p:cNvGrpSpPr/>
            <p:nvPr/>
          </p:nvGrpSpPr>
          <p:grpSpPr>
            <a:xfrm>
              <a:off x="4369836" y="4324447"/>
              <a:ext cx="185501" cy="170606"/>
              <a:chOff x="2224405" y="2495688"/>
              <a:chExt cx="137160" cy="137160"/>
            </a:xfrm>
          </p:grpSpPr>
          <p:cxnSp>
            <p:nvCxnSpPr>
              <p:cNvPr id="1152" name="Straight Connector 1151">
                <a:extLst>
                  <a:ext uri="{FF2B5EF4-FFF2-40B4-BE49-F238E27FC236}">
                    <a16:creationId xmlns:a16="http://schemas.microsoft.com/office/drawing/2014/main" id="{2F2134A9-A242-0986-BE6B-1A594C89E2E5}"/>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3" name="Straight Connector 1152">
                <a:extLst>
                  <a:ext uri="{FF2B5EF4-FFF2-40B4-BE49-F238E27FC236}">
                    <a16:creationId xmlns:a16="http://schemas.microsoft.com/office/drawing/2014/main" id="{C0645FA3-2A86-6770-8DE0-F73167D167FD}"/>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54" name="Group 1153">
              <a:extLst>
                <a:ext uri="{FF2B5EF4-FFF2-40B4-BE49-F238E27FC236}">
                  <a16:creationId xmlns:a16="http://schemas.microsoft.com/office/drawing/2014/main" id="{46257934-CB98-B331-34E2-F7DA8D893649}"/>
                </a:ext>
              </a:extLst>
            </p:cNvPr>
            <p:cNvGrpSpPr/>
            <p:nvPr/>
          </p:nvGrpSpPr>
          <p:grpSpPr>
            <a:xfrm>
              <a:off x="4634226" y="4324447"/>
              <a:ext cx="185501" cy="170606"/>
              <a:chOff x="2224405" y="2495688"/>
              <a:chExt cx="137160" cy="137160"/>
            </a:xfrm>
          </p:grpSpPr>
          <p:cxnSp>
            <p:nvCxnSpPr>
              <p:cNvPr id="1155" name="Straight Connector 1154">
                <a:extLst>
                  <a:ext uri="{FF2B5EF4-FFF2-40B4-BE49-F238E27FC236}">
                    <a16:creationId xmlns:a16="http://schemas.microsoft.com/office/drawing/2014/main" id="{314454BD-74E6-5870-A76A-40BBCAB80A36}"/>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6" name="Straight Connector 1155">
                <a:extLst>
                  <a:ext uri="{FF2B5EF4-FFF2-40B4-BE49-F238E27FC236}">
                    <a16:creationId xmlns:a16="http://schemas.microsoft.com/office/drawing/2014/main" id="{CFAD9347-E074-5B7A-B7FA-18BC5CE70AF1}"/>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57" name="Group 1156">
              <a:extLst>
                <a:ext uri="{FF2B5EF4-FFF2-40B4-BE49-F238E27FC236}">
                  <a16:creationId xmlns:a16="http://schemas.microsoft.com/office/drawing/2014/main" id="{1FA09ECB-D179-2F71-F9C2-E2797E95A5AF}"/>
                </a:ext>
              </a:extLst>
            </p:cNvPr>
            <p:cNvGrpSpPr/>
            <p:nvPr/>
          </p:nvGrpSpPr>
          <p:grpSpPr>
            <a:xfrm>
              <a:off x="4898616" y="4324447"/>
              <a:ext cx="185501" cy="170606"/>
              <a:chOff x="2224405" y="2495688"/>
              <a:chExt cx="137160" cy="137160"/>
            </a:xfrm>
          </p:grpSpPr>
          <p:cxnSp>
            <p:nvCxnSpPr>
              <p:cNvPr id="1158" name="Straight Connector 1157">
                <a:extLst>
                  <a:ext uri="{FF2B5EF4-FFF2-40B4-BE49-F238E27FC236}">
                    <a16:creationId xmlns:a16="http://schemas.microsoft.com/office/drawing/2014/main" id="{5020788C-791E-0725-2119-F179313A8DD6}"/>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9" name="Straight Connector 1158">
                <a:extLst>
                  <a:ext uri="{FF2B5EF4-FFF2-40B4-BE49-F238E27FC236}">
                    <a16:creationId xmlns:a16="http://schemas.microsoft.com/office/drawing/2014/main" id="{5DDCEA89-B4F0-43D8-D85F-F3296CEEE2FE}"/>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60" name="Group 1159">
              <a:extLst>
                <a:ext uri="{FF2B5EF4-FFF2-40B4-BE49-F238E27FC236}">
                  <a16:creationId xmlns:a16="http://schemas.microsoft.com/office/drawing/2014/main" id="{2C2D2FF7-B610-9596-18C4-80D7748A2FC2}"/>
                </a:ext>
              </a:extLst>
            </p:cNvPr>
            <p:cNvGrpSpPr/>
            <p:nvPr/>
          </p:nvGrpSpPr>
          <p:grpSpPr>
            <a:xfrm>
              <a:off x="5163005" y="4324447"/>
              <a:ext cx="185501" cy="170606"/>
              <a:chOff x="2224405" y="2495688"/>
              <a:chExt cx="137160" cy="137160"/>
            </a:xfrm>
          </p:grpSpPr>
          <p:cxnSp>
            <p:nvCxnSpPr>
              <p:cNvPr id="1161" name="Straight Connector 1160">
                <a:extLst>
                  <a:ext uri="{FF2B5EF4-FFF2-40B4-BE49-F238E27FC236}">
                    <a16:creationId xmlns:a16="http://schemas.microsoft.com/office/drawing/2014/main" id="{4FD20F8A-4AA4-FCA6-97BE-5DD209DC5147}"/>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2" name="Straight Connector 1161">
                <a:extLst>
                  <a:ext uri="{FF2B5EF4-FFF2-40B4-BE49-F238E27FC236}">
                    <a16:creationId xmlns:a16="http://schemas.microsoft.com/office/drawing/2014/main" id="{6FA60A6F-3A74-1E1A-34D0-21B0423086B2}"/>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63" name="Group 1162">
              <a:extLst>
                <a:ext uri="{FF2B5EF4-FFF2-40B4-BE49-F238E27FC236}">
                  <a16:creationId xmlns:a16="http://schemas.microsoft.com/office/drawing/2014/main" id="{B08B4CA7-7667-E592-7C1E-1E0D3D1FD297}"/>
                </a:ext>
              </a:extLst>
            </p:cNvPr>
            <p:cNvGrpSpPr/>
            <p:nvPr/>
          </p:nvGrpSpPr>
          <p:grpSpPr>
            <a:xfrm>
              <a:off x="5427395" y="4324447"/>
              <a:ext cx="185501" cy="170606"/>
              <a:chOff x="2224405" y="2495688"/>
              <a:chExt cx="137160" cy="137160"/>
            </a:xfrm>
          </p:grpSpPr>
          <p:cxnSp>
            <p:nvCxnSpPr>
              <p:cNvPr id="1164" name="Straight Connector 1163">
                <a:extLst>
                  <a:ext uri="{FF2B5EF4-FFF2-40B4-BE49-F238E27FC236}">
                    <a16:creationId xmlns:a16="http://schemas.microsoft.com/office/drawing/2014/main" id="{11FEC4AA-7056-34B2-CC43-F8BCFECEE191}"/>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5" name="Straight Connector 1164">
                <a:extLst>
                  <a:ext uri="{FF2B5EF4-FFF2-40B4-BE49-F238E27FC236}">
                    <a16:creationId xmlns:a16="http://schemas.microsoft.com/office/drawing/2014/main" id="{706627E1-D7BB-8E51-4475-D88ACDEEBCA7}"/>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66" name="Group 1165">
              <a:extLst>
                <a:ext uri="{FF2B5EF4-FFF2-40B4-BE49-F238E27FC236}">
                  <a16:creationId xmlns:a16="http://schemas.microsoft.com/office/drawing/2014/main" id="{35CD4982-A9BE-CD38-1D18-DEF9911438EF}"/>
                </a:ext>
              </a:extLst>
            </p:cNvPr>
            <p:cNvGrpSpPr/>
            <p:nvPr/>
          </p:nvGrpSpPr>
          <p:grpSpPr>
            <a:xfrm>
              <a:off x="5691785" y="4324447"/>
              <a:ext cx="185501" cy="170606"/>
              <a:chOff x="2224405" y="2495688"/>
              <a:chExt cx="137160" cy="137160"/>
            </a:xfrm>
          </p:grpSpPr>
          <p:cxnSp>
            <p:nvCxnSpPr>
              <p:cNvPr id="1167" name="Straight Connector 1166">
                <a:extLst>
                  <a:ext uri="{FF2B5EF4-FFF2-40B4-BE49-F238E27FC236}">
                    <a16:creationId xmlns:a16="http://schemas.microsoft.com/office/drawing/2014/main" id="{A7A5FDA5-5850-C17D-AC0E-5DCB121D279D}"/>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8" name="Straight Connector 1167">
                <a:extLst>
                  <a:ext uri="{FF2B5EF4-FFF2-40B4-BE49-F238E27FC236}">
                    <a16:creationId xmlns:a16="http://schemas.microsoft.com/office/drawing/2014/main" id="{79646448-DB83-3CEB-36AB-59C60D1A43B6}"/>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69" name="Group 1168">
              <a:extLst>
                <a:ext uri="{FF2B5EF4-FFF2-40B4-BE49-F238E27FC236}">
                  <a16:creationId xmlns:a16="http://schemas.microsoft.com/office/drawing/2014/main" id="{9B0754FC-1FAF-651E-B236-15525D1344DD}"/>
                </a:ext>
              </a:extLst>
            </p:cNvPr>
            <p:cNvGrpSpPr/>
            <p:nvPr/>
          </p:nvGrpSpPr>
          <p:grpSpPr>
            <a:xfrm>
              <a:off x="5956175" y="4324447"/>
              <a:ext cx="185501" cy="170606"/>
              <a:chOff x="2224405" y="2495688"/>
              <a:chExt cx="137160" cy="137160"/>
            </a:xfrm>
          </p:grpSpPr>
          <p:cxnSp>
            <p:nvCxnSpPr>
              <p:cNvPr id="1170" name="Straight Connector 1169">
                <a:extLst>
                  <a:ext uri="{FF2B5EF4-FFF2-40B4-BE49-F238E27FC236}">
                    <a16:creationId xmlns:a16="http://schemas.microsoft.com/office/drawing/2014/main" id="{43D1CC1D-A87F-6C95-FA3D-7B2AD009E672}"/>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1" name="Straight Connector 1170">
                <a:extLst>
                  <a:ext uri="{FF2B5EF4-FFF2-40B4-BE49-F238E27FC236}">
                    <a16:creationId xmlns:a16="http://schemas.microsoft.com/office/drawing/2014/main" id="{A0B5ECF9-AB3A-97C3-703E-31CD26F37923}"/>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72" name="Group 1171">
              <a:extLst>
                <a:ext uri="{FF2B5EF4-FFF2-40B4-BE49-F238E27FC236}">
                  <a16:creationId xmlns:a16="http://schemas.microsoft.com/office/drawing/2014/main" id="{ED62D210-5F3E-5AA9-8EB3-8DAE5C3CC92F}"/>
                </a:ext>
              </a:extLst>
            </p:cNvPr>
            <p:cNvGrpSpPr/>
            <p:nvPr/>
          </p:nvGrpSpPr>
          <p:grpSpPr>
            <a:xfrm>
              <a:off x="6220565" y="4324447"/>
              <a:ext cx="185501" cy="170606"/>
              <a:chOff x="2224405" y="2495688"/>
              <a:chExt cx="137160" cy="137160"/>
            </a:xfrm>
          </p:grpSpPr>
          <p:cxnSp>
            <p:nvCxnSpPr>
              <p:cNvPr id="1173" name="Straight Connector 1172">
                <a:extLst>
                  <a:ext uri="{FF2B5EF4-FFF2-40B4-BE49-F238E27FC236}">
                    <a16:creationId xmlns:a16="http://schemas.microsoft.com/office/drawing/2014/main" id="{20BFB058-5FE8-5D14-6CF7-C2B91448DF6E}"/>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4" name="Straight Connector 1173">
                <a:extLst>
                  <a:ext uri="{FF2B5EF4-FFF2-40B4-BE49-F238E27FC236}">
                    <a16:creationId xmlns:a16="http://schemas.microsoft.com/office/drawing/2014/main" id="{BC3FEFE9-DE84-1DE0-17A6-6696A58B1D64}"/>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75" name="Group 1174">
              <a:extLst>
                <a:ext uri="{FF2B5EF4-FFF2-40B4-BE49-F238E27FC236}">
                  <a16:creationId xmlns:a16="http://schemas.microsoft.com/office/drawing/2014/main" id="{09C3F0FB-4E11-B4BC-04A4-05E52B2551D2}"/>
                </a:ext>
              </a:extLst>
            </p:cNvPr>
            <p:cNvGrpSpPr/>
            <p:nvPr/>
          </p:nvGrpSpPr>
          <p:grpSpPr>
            <a:xfrm>
              <a:off x="6484955" y="4324447"/>
              <a:ext cx="185501" cy="170606"/>
              <a:chOff x="2224405" y="2495688"/>
              <a:chExt cx="137160" cy="137160"/>
            </a:xfrm>
          </p:grpSpPr>
          <p:cxnSp>
            <p:nvCxnSpPr>
              <p:cNvPr id="1176" name="Straight Connector 1175">
                <a:extLst>
                  <a:ext uri="{FF2B5EF4-FFF2-40B4-BE49-F238E27FC236}">
                    <a16:creationId xmlns:a16="http://schemas.microsoft.com/office/drawing/2014/main" id="{F9FD3962-EEA7-1DFE-BFA2-90C5D7B4A73E}"/>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7" name="Straight Connector 1176">
                <a:extLst>
                  <a:ext uri="{FF2B5EF4-FFF2-40B4-BE49-F238E27FC236}">
                    <a16:creationId xmlns:a16="http://schemas.microsoft.com/office/drawing/2014/main" id="{064FB227-911F-0876-4934-E82D5DC17E1C}"/>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78" name="Group 1177">
              <a:extLst>
                <a:ext uri="{FF2B5EF4-FFF2-40B4-BE49-F238E27FC236}">
                  <a16:creationId xmlns:a16="http://schemas.microsoft.com/office/drawing/2014/main" id="{70FF5CBC-2CF6-F8F5-3F2A-8A8C6AC3C374}"/>
                </a:ext>
              </a:extLst>
            </p:cNvPr>
            <p:cNvGrpSpPr/>
            <p:nvPr/>
          </p:nvGrpSpPr>
          <p:grpSpPr>
            <a:xfrm>
              <a:off x="6749345" y="4324447"/>
              <a:ext cx="185501" cy="170606"/>
              <a:chOff x="2224405" y="2495688"/>
              <a:chExt cx="137160" cy="137160"/>
            </a:xfrm>
          </p:grpSpPr>
          <p:cxnSp>
            <p:nvCxnSpPr>
              <p:cNvPr id="1179" name="Straight Connector 1178">
                <a:extLst>
                  <a:ext uri="{FF2B5EF4-FFF2-40B4-BE49-F238E27FC236}">
                    <a16:creationId xmlns:a16="http://schemas.microsoft.com/office/drawing/2014/main" id="{233C2D57-A495-2B52-9C4F-45B64E180279}"/>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0" name="Straight Connector 1179">
                <a:extLst>
                  <a:ext uri="{FF2B5EF4-FFF2-40B4-BE49-F238E27FC236}">
                    <a16:creationId xmlns:a16="http://schemas.microsoft.com/office/drawing/2014/main" id="{7ED80FA0-930B-2B4C-F003-1CBE5F87BC77}"/>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81" name="Group 1180">
              <a:extLst>
                <a:ext uri="{FF2B5EF4-FFF2-40B4-BE49-F238E27FC236}">
                  <a16:creationId xmlns:a16="http://schemas.microsoft.com/office/drawing/2014/main" id="{3B67835C-1DFE-9620-9504-A08D5346617D}"/>
                </a:ext>
              </a:extLst>
            </p:cNvPr>
            <p:cNvGrpSpPr/>
            <p:nvPr/>
          </p:nvGrpSpPr>
          <p:grpSpPr>
            <a:xfrm>
              <a:off x="7013735" y="4324447"/>
              <a:ext cx="185501" cy="170606"/>
              <a:chOff x="2224405" y="2495688"/>
              <a:chExt cx="137160" cy="137160"/>
            </a:xfrm>
          </p:grpSpPr>
          <p:cxnSp>
            <p:nvCxnSpPr>
              <p:cNvPr id="1182" name="Straight Connector 1181">
                <a:extLst>
                  <a:ext uri="{FF2B5EF4-FFF2-40B4-BE49-F238E27FC236}">
                    <a16:creationId xmlns:a16="http://schemas.microsoft.com/office/drawing/2014/main" id="{582C09EC-980C-C55B-6278-1C99AD7150D3}"/>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3" name="Straight Connector 1182">
                <a:extLst>
                  <a:ext uri="{FF2B5EF4-FFF2-40B4-BE49-F238E27FC236}">
                    <a16:creationId xmlns:a16="http://schemas.microsoft.com/office/drawing/2014/main" id="{F6421FFA-73C4-A54A-B4B0-9CE1ED430DC4}"/>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84" name="Group 1183">
              <a:extLst>
                <a:ext uri="{FF2B5EF4-FFF2-40B4-BE49-F238E27FC236}">
                  <a16:creationId xmlns:a16="http://schemas.microsoft.com/office/drawing/2014/main" id="{61378F8C-06F0-DD18-B81F-893469458A21}"/>
                </a:ext>
              </a:extLst>
            </p:cNvPr>
            <p:cNvGrpSpPr/>
            <p:nvPr/>
          </p:nvGrpSpPr>
          <p:grpSpPr>
            <a:xfrm>
              <a:off x="7278124" y="4324447"/>
              <a:ext cx="185501" cy="170606"/>
              <a:chOff x="2224405" y="2495688"/>
              <a:chExt cx="137160" cy="137160"/>
            </a:xfrm>
          </p:grpSpPr>
          <p:cxnSp>
            <p:nvCxnSpPr>
              <p:cNvPr id="1185" name="Straight Connector 1184">
                <a:extLst>
                  <a:ext uri="{FF2B5EF4-FFF2-40B4-BE49-F238E27FC236}">
                    <a16:creationId xmlns:a16="http://schemas.microsoft.com/office/drawing/2014/main" id="{43A4FEF5-15E9-704E-8B4D-7F9D4376BA2E}"/>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6" name="Straight Connector 1185">
                <a:extLst>
                  <a:ext uri="{FF2B5EF4-FFF2-40B4-BE49-F238E27FC236}">
                    <a16:creationId xmlns:a16="http://schemas.microsoft.com/office/drawing/2014/main" id="{9C9FFDA9-5ABD-D77C-B5A0-678768FA8FBE}"/>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87" name="Group 1186">
              <a:extLst>
                <a:ext uri="{FF2B5EF4-FFF2-40B4-BE49-F238E27FC236}">
                  <a16:creationId xmlns:a16="http://schemas.microsoft.com/office/drawing/2014/main" id="{926036FC-C72F-9A6D-5E49-824130212A56}"/>
                </a:ext>
              </a:extLst>
            </p:cNvPr>
            <p:cNvGrpSpPr/>
            <p:nvPr/>
          </p:nvGrpSpPr>
          <p:grpSpPr>
            <a:xfrm>
              <a:off x="7542514" y="4324447"/>
              <a:ext cx="185501" cy="170606"/>
              <a:chOff x="2224405" y="2495688"/>
              <a:chExt cx="137160" cy="137160"/>
            </a:xfrm>
          </p:grpSpPr>
          <p:cxnSp>
            <p:nvCxnSpPr>
              <p:cNvPr id="1188" name="Straight Connector 1187">
                <a:extLst>
                  <a:ext uri="{FF2B5EF4-FFF2-40B4-BE49-F238E27FC236}">
                    <a16:creationId xmlns:a16="http://schemas.microsoft.com/office/drawing/2014/main" id="{59D1AF7B-75A6-76A9-6FA2-F2035BE1B32C}"/>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9" name="Straight Connector 1188">
                <a:extLst>
                  <a:ext uri="{FF2B5EF4-FFF2-40B4-BE49-F238E27FC236}">
                    <a16:creationId xmlns:a16="http://schemas.microsoft.com/office/drawing/2014/main" id="{60A5E5EE-77A0-5CC2-246E-9739E4AEE2EA}"/>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90" name="Group 1189">
              <a:extLst>
                <a:ext uri="{FF2B5EF4-FFF2-40B4-BE49-F238E27FC236}">
                  <a16:creationId xmlns:a16="http://schemas.microsoft.com/office/drawing/2014/main" id="{37661FE7-CF4D-A5CB-A3CB-DFFF6CC1B66E}"/>
                </a:ext>
              </a:extLst>
            </p:cNvPr>
            <p:cNvGrpSpPr/>
            <p:nvPr/>
          </p:nvGrpSpPr>
          <p:grpSpPr>
            <a:xfrm>
              <a:off x="7806904" y="4324447"/>
              <a:ext cx="185501" cy="170606"/>
              <a:chOff x="2224405" y="2495688"/>
              <a:chExt cx="137160" cy="137160"/>
            </a:xfrm>
          </p:grpSpPr>
          <p:cxnSp>
            <p:nvCxnSpPr>
              <p:cNvPr id="1191" name="Straight Connector 1190">
                <a:extLst>
                  <a:ext uri="{FF2B5EF4-FFF2-40B4-BE49-F238E27FC236}">
                    <a16:creationId xmlns:a16="http://schemas.microsoft.com/office/drawing/2014/main" id="{6B366AD3-9197-BD5A-259A-DFF0C76AB541}"/>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2" name="Straight Connector 1191">
                <a:extLst>
                  <a:ext uri="{FF2B5EF4-FFF2-40B4-BE49-F238E27FC236}">
                    <a16:creationId xmlns:a16="http://schemas.microsoft.com/office/drawing/2014/main" id="{77E85CD1-5E4F-4F67-8606-A1440232C2C9}"/>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93" name="Group 1192">
              <a:extLst>
                <a:ext uri="{FF2B5EF4-FFF2-40B4-BE49-F238E27FC236}">
                  <a16:creationId xmlns:a16="http://schemas.microsoft.com/office/drawing/2014/main" id="{58A1DD9D-2DA2-4AB4-5C65-1EDAD941923D}"/>
                </a:ext>
              </a:extLst>
            </p:cNvPr>
            <p:cNvGrpSpPr/>
            <p:nvPr/>
          </p:nvGrpSpPr>
          <p:grpSpPr>
            <a:xfrm>
              <a:off x="8071291" y="4324447"/>
              <a:ext cx="185501" cy="170606"/>
              <a:chOff x="2224405" y="2495688"/>
              <a:chExt cx="137160" cy="137160"/>
            </a:xfrm>
          </p:grpSpPr>
          <p:cxnSp>
            <p:nvCxnSpPr>
              <p:cNvPr id="1194" name="Straight Connector 1193">
                <a:extLst>
                  <a:ext uri="{FF2B5EF4-FFF2-40B4-BE49-F238E27FC236}">
                    <a16:creationId xmlns:a16="http://schemas.microsoft.com/office/drawing/2014/main" id="{84C7DAF9-3D73-BC89-DFC6-78A52727CAA3}"/>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5" name="Straight Connector 1194">
                <a:extLst>
                  <a:ext uri="{FF2B5EF4-FFF2-40B4-BE49-F238E27FC236}">
                    <a16:creationId xmlns:a16="http://schemas.microsoft.com/office/drawing/2014/main" id="{C867586F-5CCC-F785-D0AD-B8D1B0B7C615}"/>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96" name="Freeform: Shape 1195">
              <a:extLst>
                <a:ext uri="{FF2B5EF4-FFF2-40B4-BE49-F238E27FC236}">
                  <a16:creationId xmlns:a16="http://schemas.microsoft.com/office/drawing/2014/main" id="{F68E4641-B18D-A8D9-8125-789CD3940455}"/>
                </a:ext>
              </a:extLst>
            </p:cNvPr>
            <p:cNvSpPr/>
            <p:nvPr/>
          </p:nvSpPr>
          <p:spPr>
            <a:xfrm>
              <a:off x="4111224" y="4318352"/>
              <a:ext cx="159697" cy="186600"/>
            </a:xfrm>
            <a:custGeom>
              <a:avLst/>
              <a:gdLst>
                <a:gd name="connsiteX0" fmla="*/ 2554 w 118081"/>
                <a:gd name="connsiteY0" fmla="*/ 142875 h 150018"/>
                <a:gd name="connsiteX1" fmla="*/ 2554 w 118081"/>
                <a:gd name="connsiteY1" fmla="*/ 85725 h 150018"/>
                <a:gd name="connsiteX2" fmla="*/ 14461 w 118081"/>
                <a:gd name="connsiteY2" fmla="*/ 69056 h 150018"/>
                <a:gd name="connsiteX3" fmla="*/ 23986 w 118081"/>
                <a:gd name="connsiteY3" fmla="*/ 54768 h 150018"/>
                <a:gd name="connsiteX4" fmla="*/ 28748 w 118081"/>
                <a:gd name="connsiteY4" fmla="*/ 61912 h 150018"/>
                <a:gd name="connsiteX5" fmla="*/ 40654 w 118081"/>
                <a:gd name="connsiteY5" fmla="*/ 69056 h 150018"/>
                <a:gd name="connsiteX6" fmla="*/ 50179 w 118081"/>
                <a:gd name="connsiteY6" fmla="*/ 57150 h 150018"/>
                <a:gd name="connsiteX7" fmla="*/ 54942 w 118081"/>
                <a:gd name="connsiteY7" fmla="*/ 64293 h 150018"/>
                <a:gd name="connsiteX8" fmla="*/ 57323 w 118081"/>
                <a:gd name="connsiteY8" fmla="*/ 33337 h 150018"/>
                <a:gd name="connsiteX9" fmla="*/ 59704 w 118081"/>
                <a:gd name="connsiteY9" fmla="*/ 26193 h 150018"/>
                <a:gd name="connsiteX10" fmla="*/ 64467 w 118081"/>
                <a:gd name="connsiteY10" fmla="*/ 0 h 150018"/>
                <a:gd name="connsiteX11" fmla="*/ 71611 w 118081"/>
                <a:gd name="connsiteY11" fmla="*/ 30956 h 150018"/>
                <a:gd name="connsiteX12" fmla="*/ 73992 w 118081"/>
                <a:gd name="connsiteY12" fmla="*/ 64293 h 150018"/>
                <a:gd name="connsiteX13" fmla="*/ 78754 w 118081"/>
                <a:gd name="connsiteY13" fmla="*/ 97631 h 150018"/>
                <a:gd name="connsiteX14" fmla="*/ 90661 w 118081"/>
                <a:gd name="connsiteY14" fmla="*/ 78581 h 150018"/>
                <a:gd name="connsiteX15" fmla="*/ 93042 w 118081"/>
                <a:gd name="connsiteY15" fmla="*/ 64293 h 150018"/>
                <a:gd name="connsiteX16" fmla="*/ 95423 w 118081"/>
                <a:gd name="connsiteY16" fmla="*/ 85725 h 150018"/>
                <a:gd name="connsiteX17" fmla="*/ 102567 w 118081"/>
                <a:gd name="connsiteY17" fmla="*/ 107156 h 150018"/>
                <a:gd name="connsiteX18" fmla="*/ 116854 w 118081"/>
                <a:gd name="connsiteY18" fmla="*/ 123825 h 150018"/>
                <a:gd name="connsiteX19" fmla="*/ 116854 w 118081"/>
                <a:gd name="connsiteY19" fmla="*/ 150018 h 15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8081" h="150018">
                  <a:moveTo>
                    <a:pt x="2554" y="142875"/>
                  </a:moveTo>
                  <a:cubicBezTo>
                    <a:pt x="1910" y="131274"/>
                    <a:pt x="-2856" y="101953"/>
                    <a:pt x="2554" y="85725"/>
                  </a:cubicBezTo>
                  <a:cubicBezTo>
                    <a:pt x="3258" y="83614"/>
                    <a:pt x="14282" y="69312"/>
                    <a:pt x="14461" y="69056"/>
                  </a:cubicBezTo>
                  <a:cubicBezTo>
                    <a:pt x="17743" y="64367"/>
                    <a:pt x="23986" y="54768"/>
                    <a:pt x="23986" y="54768"/>
                  </a:cubicBezTo>
                  <a:cubicBezTo>
                    <a:pt x="25573" y="57149"/>
                    <a:pt x="27926" y="59171"/>
                    <a:pt x="28748" y="61912"/>
                  </a:cubicBezTo>
                  <a:cubicBezTo>
                    <a:pt x="34316" y="80474"/>
                    <a:pt x="25119" y="84591"/>
                    <a:pt x="40654" y="69056"/>
                  </a:cubicBezTo>
                  <a:cubicBezTo>
                    <a:pt x="41747" y="65777"/>
                    <a:pt x="43448" y="55804"/>
                    <a:pt x="50179" y="57150"/>
                  </a:cubicBezTo>
                  <a:cubicBezTo>
                    <a:pt x="52985" y="57711"/>
                    <a:pt x="53354" y="61912"/>
                    <a:pt x="54942" y="64293"/>
                  </a:cubicBezTo>
                  <a:cubicBezTo>
                    <a:pt x="55736" y="53974"/>
                    <a:pt x="56039" y="43606"/>
                    <a:pt x="57323" y="33337"/>
                  </a:cubicBezTo>
                  <a:cubicBezTo>
                    <a:pt x="57634" y="30846"/>
                    <a:pt x="59212" y="28654"/>
                    <a:pt x="59704" y="26193"/>
                  </a:cubicBezTo>
                  <a:cubicBezTo>
                    <a:pt x="68240" y="-16480"/>
                    <a:pt x="57407" y="28244"/>
                    <a:pt x="64467" y="0"/>
                  </a:cubicBezTo>
                  <a:cubicBezTo>
                    <a:pt x="65358" y="3563"/>
                    <a:pt x="70946" y="24636"/>
                    <a:pt x="71611" y="30956"/>
                  </a:cubicBezTo>
                  <a:cubicBezTo>
                    <a:pt x="72777" y="42035"/>
                    <a:pt x="73027" y="53194"/>
                    <a:pt x="73992" y="64293"/>
                  </a:cubicBezTo>
                  <a:cubicBezTo>
                    <a:pt x="75732" y="84310"/>
                    <a:pt x="75576" y="81739"/>
                    <a:pt x="78754" y="97631"/>
                  </a:cubicBezTo>
                  <a:cubicBezTo>
                    <a:pt x="82723" y="91281"/>
                    <a:pt x="87711" y="85464"/>
                    <a:pt x="90661" y="78581"/>
                  </a:cubicBezTo>
                  <a:cubicBezTo>
                    <a:pt x="92563" y="74143"/>
                    <a:pt x="90364" y="60275"/>
                    <a:pt x="93042" y="64293"/>
                  </a:cubicBezTo>
                  <a:cubicBezTo>
                    <a:pt x="97029" y="70274"/>
                    <a:pt x="93864" y="78708"/>
                    <a:pt x="95423" y="85725"/>
                  </a:cubicBezTo>
                  <a:cubicBezTo>
                    <a:pt x="97056" y="93076"/>
                    <a:pt x="98875" y="100593"/>
                    <a:pt x="102567" y="107156"/>
                  </a:cubicBezTo>
                  <a:cubicBezTo>
                    <a:pt x="106155" y="113534"/>
                    <a:pt x="114540" y="116883"/>
                    <a:pt x="116854" y="123825"/>
                  </a:cubicBezTo>
                  <a:cubicBezTo>
                    <a:pt x="119615" y="132108"/>
                    <a:pt x="116854" y="141287"/>
                    <a:pt x="116854" y="150018"/>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197" name="Freeform: Shape 1196">
              <a:extLst>
                <a:ext uri="{FF2B5EF4-FFF2-40B4-BE49-F238E27FC236}">
                  <a16:creationId xmlns:a16="http://schemas.microsoft.com/office/drawing/2014/main" id="{6489F60C-AD15-680E-A373-B0E3900A31A9}"/>
                </a:ext>
              </a:extLst>
            </p:cNvPr>
            <p:cNvSpPr/>
            <p:nvPr/>
          </p:nvSpPr>
          <p:spPr>
            <a:xfrm>
              <a:off x="4385200" y="4339085"/>
              <a:ext cx="151364" cy="156983"/>
            </a:xfrm>
            <a:custGeom>
              <a:avLst/>
              <a:gdLst>
                <a:gd name="connsiteX0" fmla="*/ 0 w 111919"/>
                <a:gd name="connsiteY0" fmla="*/ 123825 h 126207"/>
                <a:gd name="connsiteX1" fmla="*/ 11907 w 111919"/>
                <a:gd name="connsiteY1" fmla="*/ 119063 h 126207"/>
                <a:gd name="connsiteX2" fmla="*/ 21432 w 111919"/>
                <a:gd name="connsiteY2" fmla="*/ 116682 h 126207"/>
                <a:gd name="connsiteX3" fmla="*/ 30957 w 111919"/>
                <a:gd name="connsiteY3" fmla="*/ 111919 h 126207"/>
                <a:gd name="connsiteX4" fmla="*/ 47625 w 111919"/>
                <a:gd name="connsiteY4" fmla="*/ 97632 h 126207"/>
                <a:gd name="connsiteX5" fmla="*/ 52388 w 111919"/>
                <a:gd name="connsiteY5" fmla="*/ 90488 h 126207"/>
                <a:gd name="connsiteX6" fmla="*/ 57150 w 111919"/>
                <a:gd name="connsiteY6" fmla="*/ 59532 h 126207"/>
                <a:gd name="connsiteX7" fmla="*/ 61913 w 111919"/>
                <a:gd name="connsiteY7" fmla="*/ 0 h 126207"/>
                <a:gd name="connsiteX8" fmla="*/ 73819 w 111919"/>
                <a:gd name="connsiteY8" fmla="*/ 2382 h 126207"/>
                <a:gd name="connsiteX9" fmla="*/ 80963 w 111919"/>
                <a:gd name="connsiteY9" fmla="*/ 4763 h 126207"/>
                <a:gd name="connsiteX10" fmla="*/ 90488 w 111919"/>
                <a:gd name="connsiteY10" fmla="*/ 23813 h 126207"/>
                <a:gd name="connsiteX11" fmla="*/ 95250 w 111919"/>
                <a:gd name="connsiteY11" fmla="*/ 30957 h 126207"/>
                <a:gd name="connsiteX12" fmla="*/ 97632 w 111919"/>
                <a:gd name="connsiteY12" fmla="*/ 64294 h 126207"/>
                <a:gd name="connsiteX13" fmla="*/ 95250 w 111919"/>
                <a:gd name="connsiteY13" fmla="*/ 97632 h 126207"/>
                <a:gd name="connsiteX14" fmla="*/ 100013 w 111919"/>
                <a:gd name="connsiteY14" fmla="*/ 109538 h 126207"/>
                <a:gd name="connsiteX15" fmla="*/ 111919 w 111919"/>
                <a:gd name="connsiteY15" fmla="*/ 126207 h 1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1919" h="126207">
                  <a:moveTo>
                    <a:pt x="0" y="123825"/>
                  </a:moveTo>
                  <a:cubicBezTo>
                    <a:pt x="3969" y="122238"/>
                    <a:pt x="7852" y="120415"/>
                    <a:pt x="11907" y="119063"/>
                  </a:cubicBezTo>
                  <a:cubicBezTo>
                    <a:pt x="15012" y="118028"/>
                    <a:pt x="18368" y="117831"/>
                    <a:pt x="21432" y="116682"/>
                  </a:cubicBezTo>
                  <a:cubicBezTo>
                    <a:pt x="24756" y="115436"/>
                    <a:pt x="27875" y="113680"/>
                    <a:pt x="30957" y="111919"/>
                  </a:cubicBezTo>
                  <a:cubicBezTo>
                    <a:pt x="38035" y="107874"/>
                    <a:pt x="42041" y="104147"/>
                    <a:pt x="47625" y="97632"/>
                  </a:cubicBezTo>
                  <a:cubicBezTo>
                    <a:pt x="49488" y="95459"/>
                    <a:pt x="50800" y="92869"/>
                    <a:pt x="52388" y="90488"/>
                  </a:cubicBezTo>
                  <a:cubicBezTo>
                    <a:pt x="53620" y="83092"/>
                    <a:pt x="56494" y="66534"/>
                    <a:pt x="57150" y="59532"/>
                  </a:cubicBezTo>
                  <a:cubicBezTo>
                    <a:pt x="59008" y="39712"/>
                    <a:pt x="60325" y="19844"/>
                    <a:pt x="61913" y="0"/>
                  </a:cubicBezTo>
                  <a:cubicBezTo>
                    <a:pt x="65882" y="794"/>
                    <a:pt x="69893" y="1400"/>
                    <a:pt x="73819" y="2382"/>
                  </a:cubicBezTo>
                  <a:cubicBezTo>
                    <a:pt x="76254" y="2991"/>
                    <a:pt x="79188" y="2988"/>
                    <a:pt x="80963" y="4763"/>
                  </a:cubicBezTo>
                  <a:cubicBezTo>
                    <a:pt x="90864" y="14663"/>
                    <a:pt x="85849" y="14533"/>
                    <a:pt x="90488" y="23813"/>
                  </a:cubicBezTo>
                  <a:cubicBezTo>
                    <a:pt x="91768" y="26373"/>
                    <a:pt x="93663" y="28576"/>
                    <a:pt x="95250" y="30957"/>
                  </a:cubicBezTo>
                  <a:cubicBezTo>
                    <a:pt x="96044" y="42069"/>
                    <a:pt x="97632" y="53153"/>
                    <a:pt x="97632" y="64294"/>
                  </a:cubicBezTo>
                  <a:cubicBezTo>
                    <a:pt x="97632" y="75435"/>
                    <a:pt x="94665" y="86506"/>
                    <a:pt x="95250" y="97632"/>
                  </a:cubicBezTo>
                  <a:cubicBezTo>
                    <a:pt x="95475" y="101901"/>
                    <a:pt x="97966" y="105786"/>
                    <a:pt x="100013" y="109538"/>
                  </a:cubicBezTo>
                  <a:cubicBezTo>
                    <a:pt x="106100" y="120696"/>
                    <a:pt x="106288" y="120574"/>
                    <a:pt x="111919" y="126207"/>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198" name="Freeform: Shape 1197">
              <a:extLst>
                <a:ext uri="{FF2B5EF4-FFF2-40B4-BE49-F238E27FC236}">
                  <a16:creationId xmlns:a16="http://schemas.microsoft.com/office/drawing/2014/main" id="{B2839B25-BB6B-E02B-4E52-CABA75ADE2A1}"/>
                </a:ext>
              </a:extLst>
            </p:cNvPr>
            <p:cNvSpPr/>
            <p:nvPr/>
          </p:nvSpPr>
          <p:spPr>
            <a:xfrm>
              <a:off x="4658943" y="4330200"/>
              <a:ext cx="148142" cy="159943"/>
            </a:xfrm>
            <a:custGeom>
              <a:avLst/>
              <a:gdLst>
                <a:gd name="connsiteX0" fmla="*/ 0 w 109537"/>
                <a:gd name="connsiteY0" fmla="*/ 128587 h 128587"/>
                <a:gd name="connsiteX1" fmla="*/ 4762 w 109537"/>
                <a:gd name="connsiteY1" fmla="*/ 104775 h 128587"/>
                <a:gd name="connsiteX2" fmla="*/ 9525 w 109537"/>
                <a:gd name="connsiteY2" fmla="*/ 73818 h 128587"/>
                <a:gd name="connsiteX3" fmla="*/ 14287 w 109537"/>
                <a:gd name="connsiteY3" fmla="*/ 61912 h 128587"/>
                <a:gd name="connsiteX4" fmla="*/ 16668 w 109537"/>
                <a:gd name="connsiteY4" fmla="*/ 38100 h 128587"/>
                <a:gd name="connsiteX5" fmla="*/ 26193 w 109537"/>
                <a:gd name="connsiteY5" fmla="*/ 45243 h 128587"/>
                <a:gd name="connsiteX6" fmla="*/ 47625 w 109537"/>
                <a:gd name="connsiteY6" fmla="*/ 100012 h 128587"/>
                <a:gd name="connsiteX7" fmla="*/ 50006 w 109537"/>
                <a:gd name="connsiteY7" fmla="*/ 45243 h 128587"/>
                <a:gd name="connsiteX8" fmla="*/ 52387 w 109537"/>
                <a:gd name="connsiteY8" fmla="*/ 14287 h 128587"/>
                <a:gd name="connsiteX9" fmla="*/ 57150 w 109537"/>
                <a:gd name="connsiteY9" fmla="*/ 7143 h 128587"/>
                <a:gd name="connsiteX10" fmla="*/ 78581 w 109537"/>
                <a:gd name="connsiteY10" fmla="*/ 0 h 128587"/>
                <a:gd name="connsiteX11" fmla="*/ 83343 w 109537"/>
                <a:gd name="connsiteY11" fmla="*/ 54768 h 128587"/>
                <a:gd name="connsiteX12" fmla="*/ 88106 w 109537"/>
                <a:gd name="connsiteY12" fmla="*/ 107156 h 128587"/>
                <a:gd name="connsiteX13" fmla="*/ 100012 w 109537"/>
                <a:gd name="connsiteY13" fmla="*/ 119062 h 128587"/>
                <a:gd name="connsiteX14" fmla="*/ 109537 w 109537"/>
                <a:gd name="connsiteY14" fmla="*/ 121443 h 12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9537" h="128587">
                  <a:moveTo>
                    <a:pt x="0" y="128587"/>
                  </a:moveTo>
                  <a:cubicBezTo>
                    <a:pt x="1587" y="120650"/>
                    <a:pt x="3355" y="112746"/>
                    <a:pt x="4762" y="104775"/>
                  </a:cubicBezTo>
                  <a:cubicBezTo>
                    <a:pt x="5390" y="101214"/>
                    <a:pt x="8315" y="78254"/>
                    <a:pt x="9525" y="73818"/>
                  </a:cubicBezTo>
                  <a:cubicBezTo>
                    <a:pt x="10650" y="69694"/>
                    <a:pt x="12700" y="65881"/>
                    <a:pt x="14287" y="61912"/>
                  </a:cubicBezTo>
                  <a:cubicBezTo>
                    <a:pt x="15081" y="53975"/>
                    <a:pt x="12032" y="44591"/>
                    <a:pt x="16668" y="38100"/>
                  </a:cubicBezTo>
                  <a:cubicBezTo>
                    <a:pt x="18975" y="34871"/>
                    <a:pt x="24124" y="41857"/>
                    <a:pt x="26193" y="45243"/>
                  </a:cubicBezTo>
                  <a:cubicBezTo>
                    <a:pt x="41464" y="70232"/>
                    <a:pt x="41750" y="76516"/>
                    <a:pt x="47625" y="100012"/>
                  </a:cubicBezTo>
                  <a:cubicBezTo>
                    <a:pt x="48419" y="81756"/>
                    <a:pt x="48992" y="63488"/>
                    <a:pt x="50006" y="45243"/>
                  </a:cubicBezTo>
                  <a:cubicBezTo>
                    <a:pt x="50580" y="34910"/>
                    <a:pt x="50480" y="24459"/>
                    <a:pt x="52387" y="14287"/>
                  </a:cubicBezTo>
                  <a:cubicBezTo>
                    <a:pt x="52914" y="11474"/>
                    <a:pt x="54637" y="8513"/>
                    <a:pt x="57150" y="7143"/>
                  </a:cubicBezTo>
                  <a:cubicBezTo>
                    <a:pt x="63761" y="3537"/>
                    <a:pt x="78581" y="0"/>
                    <a:pt x="78581" y="0"/>
                  </a:cubicBezTo>
                  <a:cubicBezTo>
                    <a:pt x="83438" y="43718"/>
                    <a:pt x="78519" y="-3120"/>
                    <a:pt x="83343" y="54768"/>
                  </a:cubicBezTo>
                  <a:cubicBezTo>
                    <a:pt x="84799" y="72242"/>
                    <a:pt x="85336" y="89842"/>
                    <a:pt x="88106" y="107156"/>
                  </a:cubicBezTo>
                  <a:cubicBezTo>
                    <a:pt x="88885" y="112027"/>
                    <a:pt x="96057" y="117367"/>
                    <a:pt x="100012" y="119062"/>
                  </a:cubicBezTo>
                  <a:cubicBezTo>
                    <a:pt x="103020" y="120351"/>
                    <a:pt x="109537" y="121443"/>
                    <a:pt x="109537" y="12144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199" name="Freeform: Shape 1198">
              <a:extLst>
                <a:ext uri="{FF2B5EF4-FFF2-40B4-BE49-F238E27FC236}">
                  <a16:creationId xmlns:a16="http://schemas.microsoft.com/office/drawing/2014/main" id="{53CC50E7-79A3-2F1A-F9B3-D2F18D22039B}"/>
                </a:ext>
              </a:extLst>
            </p:cNvPr>
            <p:cNvSpPr/>
            <p:nvPr/>
          </p:nvSpPr>
          <p:spPr>
            <a:xfrm>
              <a:off x="4906921" y="4362780"/>
              <a:ext cx="167466" cy="130722"/>
            </a:xfrm>
            <a:custGeom>
              <a:avLst/>
              <a:gdLst>
                <a:gd name="connsiteX0" fmla="*/ 0 w 123825"/>
                <a:gd name="connsiteY0" fmla="*/ 104775 h 105095"/>
                <a:gd name="connsiteX1" fmla="*/ 23812 w 123825"/>
                <a:gd name="connsiteY1" fmla="*/ 102394 h 105095"/>
                <a:gd name="connsiteX2" fmla="*/ 28575 w 123825"/>
                <a:gd name="connsiteY2" fmla="*/ 83344 h 105095"/>
                <a:gd name="connsiteX3" fmla="*/ 38100 w 123825"/>
                <a:gd name="connsiteY3" fmla="*/ 42863 h 105095"/>
                <a:gd name="connsiteX4" fmla="*/ 45244 w 123825"/>
                <a:gd name="connsiteY4" fmla="*/ 26194 h 105095"/>
                <a:gd name="connsiteX5" fmla="*/ 47625 w 123825"/>
                <a:gd name="connsiteY5" fmla="*/ 11907 h 105095"/>
                <a:gd name="connsiteX6" fmla="*/ 50006 w 123825"/>
                <a:gd name="connsiteY6" fmla="*/ 4763 h 105095"/>
                <a:gd name="connsiteX7" fmla="*/ 59531 w 123825"/>
                <a:gd name="connsiteY7" fmla="*/ 0 h 105095"/>
                <a:gd name="connsiteX8" fmla="*/ 73819 w 123825"/>
                <a:gd name="connsiteY8" fmla="*/ 4763 h 105095"/>
                <a:gd name="connsiteX9" fmla="*/ 85725 w 123825"/>
                <a:gd name="connsiteY9" fmla="*/ 50007 h 105095"/>
                <a:gd name="connsiteX10" fmla="*/ 104775 w 123825"/>
                <a:gd name="connsiteY10" fmla="*/ 47625 h 105095"/>
                <a:gd name="connsiteX11" fmla="*/ 107156 w 123825"/>
                <a:gd name="connsiteY11" fmla="*/ 54769 h 105095"/>
                <a:gd name="connsiteX12" fmla="*/ 109537 w 123825"/>
                <a:gd name="connsiteY12" fmla="*/ 92869 h 105095"/>
                <a:gd name="connsiteX13" fmla="*/ 114300 w 123825"/>
                <a:gd name="connsiteY13" fmla="*/ 102394 h 105095"/>
                <a:gd name="connsiteX14" fmla="*/ 123825 w 123825"/>
                <a:gd name="connsiteY14" fmla="*/ 102394 h 105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825" h="105095">
                  <a:moveTo>
                    <a:pt x="0" y="104775"/>
                  </a:moveTo>
                  <a:cubicBezTo>
                    <a:pt x="7937" y="103981"/>
                    <a:pt x="17430" y="107180"/>
                    <a:pt x="23812" y="102394"/>
                  </a:cubicBezTo>
                  <a:cubicBezTo>
                    <a:pt x="29048" y="98467"/>
                    <a:pt x="27499" y="89800"/>
                    <a:pt x="28575" y="83344"/>
                  </a:cubicBezTo>
                  <a:cubicBezTo>
                    <a:pt x="37184" y="31686"/>
                    <a:pt x="28359" y="72086"/>
                    <a:pt x="38100" y="42863"/>
                  </a:cubicBezTo>
                  <a:cubicBezTo>
                    <a:pt x="43226" y="27485"/>
                    <a:pt x="36872" y="38752"/>
                    <a:pt x="45244" y="26194"/>
                  </a:cubicBezTo>
                  <a:cubicBezTo>
                    <a:pt x="46038" y="21432"/>
                    <a:pt x="46578" y="16620"/>
                    <a:pt x="47625" y="11907"/>
                  </a:cubicBezTo>
                  <a:cubicBezTo>
                    <a:pt x="48169" y="9457"/>
                    <a:pt x="48231" y="6538"/>
                    <a:pt x="50006" y="4763"/>
                  </a:cubicBezTo>
                  <a:cubicBezTo>
                    <a:pt x="52516" y="2253"/>
                    <a:pt x="56356" y="1588"/>
                    <a:pt x="59531" y="0"/>
                  </a:cubicBezTo>
                  <a:cubicBezTo>
                    <a:pt x="64294" y="1588"/>
                    <a:pt x="73524" y="-249"/>
                    <a:pt x="73819" y="4763"/>
                  </a:cubicBezTo>
                  <a:cubicBezTo>
                    <a:pt x="76408" y="48788"/>
                    <a:pt x="64110" y="39199"/>
                    <a:pt x="85725" y="50007"/>
                  </a:cubicBezTo>
                  <a:cubicBezTo>
                    <a:pt x="92595" y="45427"/>
                    <a:pt x="95212" y="41249"/>
                    <a:pt x="104775" y="47625"/>
                  </a:cubicBezTo>
                  <a:cubicBezTo>
                    <a:pt x="106864" y="49017"/>
                    <a:pt x="106362" y="52388"/>
                    <a:pt x="107156" y="54769"/>
                  </a:cubicBezTo>
                  <a:cubicBezTo>
                    <a:pt x="107950" y="67469"/>
                    <a:pt x="107649" y="80285"/>
                    <a:pt x="109537" y="92869"/>
                  </a:cubicBezTo>
                  <a:cubicBezTo>
                    <a:pt x="110064" y="96380"/>
                    <a:pt x="111346" y="100425"/>
                    <a:pt x="114300" y="102394"/>
                  </a:cubicBezTo>
                  <a:cubicBezTo>
                    <a:pt x="116942" y="104155"/>
                    <a:pt x="120650" y="102394"/>
                    <a:pt x="123825" y="102394"/>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00" name="Freeform: Shape 1199">
              <a:extLst>
                <a:ext uri="{FF2B5EF4-FFF2-40B4-BE49-F238E27FC236}">
                  <a16:creationId xmlns:a16="http://schemas.microsoft.com/office/drawing/2014/main" id="{304F7234-E820-4044-598A-A9D5205BCCF5}"/>
                </a:ext>
              </a:extLst>
            </p:cNvPr>
            <p:cNvSpPr/>
            <p:nvPr/>
          </p:nvSpPr>
          <p:spPr>
            <a:xfrm>
              <a:off x="5167024" y="4333161"/>
              <a:ext cx="184325" cy="159943"/>
            </a:xfrm>
            <a:custGeom>
              <a:avLst/>
              <a:gdLst>
                <a:gd name="connsiteX0" fmla="*/ 2941 w 136291"/>
                <a:gd name="connsiteY0" fmla="*/ 128587 h 128587"/>
                <a:gd name="connsiteX1" fmla="*/ 560 w 136291"/>
                <a:gd name="connsiteY1" fmla="*/ 66675 h 128587"/>
                <a:gd name="connsiteX2" fmla="*/ 2941 w 136291"/>
                <a:gd name="connsiteY2" fmla="*/ 33337 h 128587"/>
                <a:gd name="connsiteX3" fmla="*/ 14848 w 136291"/>
                <a:gd name="connsiteY3" fmla="*/ 35719 h 128587"/>
                <a:gd name="connsiteX4" fmla="*/ 21991 w 136291"/>
                <a:gd name="connsiteY4" fmla="*/ 42862 h 128587"/>
                <a:gd name="connsiteX5" fmla="*/ 29135 w 136291"/>
                <a:gd name="connsiteY5" fmla="*/ 71437 h 128587"/>
                <a:gd name="connsiteX6" fmla="*/ 36279 w 136291"/>
                <a:gd name="connsiteY6" fmla="*/ 64294 h 128587"/>
                <a:gd name="connsiteX7" fmla="*/ 38660 w 136291"/>
                <a:gd name="connsiteY7" fmla="*/ 57150 h 128587"/>
                <a:gd name="connsiteX8" fmla="*/ 43423 w 136291"/>
                <a:gd name="connsiteY8" fmla="*/ 0 h 128587"/>
                <a:gd name="connsiteX9" fmla="*/ 55329 w 136291"/>
                <a:gd name="connsiteY9" fmla="*/ 2381 h 128587"/>
                <a:gd name="connsiteX10" fmla="*/ 64854 w 136291"/>
                <a:gd name="connsiteY10" fmla="*/ 21431 h 128587"/>
                <a:gd name="connsiteX11" fmla="*/ 67235 w 136291"/>
                <a:gd name="connsiteY11" fmla="*/ 52387 h 128587"/>
                <a:gd name="connsiteX12" fmla="*/ 71998 w 136291"/>
                <a:gd name="connsiteY12" fmla="*/ 64294 h 128587"/>
                <a:gd name="connsiteX13" fmla="*/ 83904 w 136291"/>
                <a:gd name="connsiteY13" fmla="*/ 54769 h 128587"/>
                <a:gd name="connsiteX14" fmla="*/ 91048 w 136291"/>
                <a:gd name="connsiteY14" fmla="*/ 66675 h 128587"/>
                <a:gd name="connsiteX15" fmla="*/ 93429 w 136291"/>
                <a:gd name="connsiteY15" fmla="*/ 85725 h 128587"/>
                <a:gd name="connsiteX16" fmla="*/ 100573 w 136291"/>
                <a:gd name="connsiteY16" fmla="*/ 109537 h 128587"/>
                <a:gd name="connsiteX17" fmla="*/ 110098 w 136291"/>
                <a:gd name="connsiteY17" fmla="*/ 121444 h 128587"/>
                <a:gd name="connsiteX18" fmla="*/ 136291 w 136291"/>
                <a:gd name="connsiteY18" fmla="*/ 123825 h 12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6291" h="128587">
                  <a:moveTo>
                    <a:pt x="2941" y="128587"/>
                  </a:moveTo>
                  <a:cubicBezTo>
                    <a:pt x="2147" y="107950"/>
                    <a:pt x="560" y="87328"/>
                    <a:pt x="560" y="66675"/>
                  </a:cubicBezTo>
                  <a:cubicBezTo>
                    <a:pt x="560" y="55534"/>
                    <a:pt x="-1728" y="43452"/>
                    <a:pt x="2941" y="33337"/>
                  </a:cubicBezTo>
                  <a:cubicBezTo>
                    <a:pt x="4637" y="29662"/>
                    <a:pt x="10879" y="34925"/>
                    <a:pt x="14848" y="35719"/>
                  </a:cubicBezTo>
                  <a:cubicBezTo>
                    <a:pt x="17229" y="38100"/>
                    <a:pt x="20926" y="39668"/>
                    <a:pt x="21991" y="42862"/>
                  </a:cubicBezTo>
                  <a:cubicBezTo>
                    <a:pt x="35477" y="83320"/>
                    <a:pt x="16091" y="51871"/>
                    <a:pt x="29135" y="71437"/>
                  </a:cubicBezTo>
                  <a:cubicBezTo>
                    <a:pt x="31516" y="69056"/>
                    <a:pt x="34411" y="67096"/>
                    <a:pt x="36279" y="64294"/>
                  </a:cubicBezTo>
                  <a:cubicBezTo>
                    <a:pt x="37671" y="62205"/>
                    <a:pt x="38452" y="59651"/>
                    <a:pt x="38660" y="57150"/>
                  </a:cubicBezTo>
                  <a:cubicBezTo>
                    <a:pt x="43660" y="-2861"/>
                    <a:pt x="35387" y="24103"/>
                    <a:pt x="43423" y="0"/>
                  </a:cubicBezTo>
                  <a:cubicBezTo>
                    <a:pt x="47392" y="794"/>
                    <a:pt x="52091" y="-47"/>
                    <a:pt x="55329" y="2381"/>
                  </a:cubicBezTo>
                  <a:cubicBezTo>
                    <a:pt x="60329" y="6131"/>
                    <a:pt x="62873" y="15487"/>
                    <a:pt x="64854" y="21431"/>
                  </a:cubicBezTo>
                  <a:cubicBezTo>
                    <a:pt x="65648" y="31750"/>
                    <a:pt x="65534" y="42179"/>
                    <a:pt x="67235" y="52387"/>
                  </a:cubicBezTo>
                  <a:cubicBezTo>
                    <a:pt x="67938" y="56604"/>
                    <a:pt x="67766" y="63689"/>
                    <a:pt x="71998" y="64294"/>
                  </a:cubicBezTo>
                  <a:cubicBezTo>
                    <a:pt x="77029" y="65013"/>
                    <a:pt x="79935" y="57944"/>
                    <a:pt x="83904" y="54769"/>
                  </a:cubicBezTo>
                  <a:cubicBezTo>
                    <a:pt x="86285" y="58738"/>
                    <a:pt x="89687" y="62251"/>
                    <a:pt x="91048" y="66675"/>
                  </a:cubicBezTo>
                  <a:cubicBezTo>
                    <a:pt x="92930" y="72791"/>
                    <a:pt x="92377" y="79413"/>
                    <a:pt x="93429" y="85725"/>
                  </a:cubicBezTo>
                  <a:cubicBezTo>
                    <a:pt x="94629" y="92927"/>
                    <a:pt x="98454" y="103179"/>
                    <a:pt x="100573" y="109537"/>
                  </a:cubicBezTo>
                  <a:cubicBezTo>
                    <a:pt x="102847" y="116360"/>
                    <a:pt x="102019" y="118751"/>
                    <a:pt x="110098" y="121444"/>
                  </a:cubicBezTo>
                  <a:cubicBezTo>
                    <a:pt x="119198" y="124477"/>
                    <a:pt x="127039" y="123825"/>
                    <a:pt x="136291" y="123825"/>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01" name="Freeform: Shape 1200">
              <a:extLst>
                <a:ext uri="{FF2B5EF4-FFF2-40B4-BE49-F238E27FC236}">
                  <a16:creationId xmlns:a16="http://schemas.microsoft.com/office/drawing/2014/main" id="{C6B7D950-4B1D-738B-42EE-15CDE963EE95}"/>
                </a:ext>
              </a:extLst>
            </p:cNvPr>
            <p:cNvSpPr/>
            <p:nvPr/>
          </p:nvSpPr>
          <p:spPr>
            <a:xfrm>
              <a:off x="5435083" y="4365743"/>
              <a:ext cx="144922" cy="127362"/>
            </a:xfrm>
            <a:custGeom>
              <a:avLst/>
              <a:gdLst>
                <a:gd name="connsiteX0" fmla="*/ 0 w 107156"/>
                <a:gd name="connsiteY0" fmla="*/ 0 h 102393"/>
                <a:gd name="connsiteX1" fmla="*/ 11906 w 107156"/>
                <a:gd name="connsiteY1" fmla="*/ 4762 h 102393"/>
                <a:gd name="connsiteX2" fmla="*/ 23812 w 107156"/>
                <a:gd name="connsiteY2" fmla="*/ 21431 h 102393"/>
                <a:gd name="connsiteX3" fmla="*/ 30956 w 107156"/>
                <a:gd name="connsiteY3" fmla="*/ 45243 h 102393"/>
                <a:gd name="connsiteX4" fmla="*/ 52387 w 107156"/>
                <a:gd name="connsiteY4" fmla="*/ 61912 h 102393"/>
                <a:gd name="connsiteX5" fmla="*/ 61912 w 107156"/>
                <a:gd name="connsiteY5" fmla="*/ 66675 h 102393"/>
                <a:gd name="connsiteX6" fmla="*/ 69056 w 107156"/>
                <a:gd name="connsiteY6" fmla="*/ 73818 h 102393"/>
                <a:gd name="connsiteX7" fmla="*/ 76200 w 107156"/>
                <a:gd name="connsiteY7" fmla="*/ 76200 h 102393"/>
                <a:gd name="connsiteX8" fmla="*/ 102394 w 107156"/>
                <a:gd name="connsiteY8" fmla="*/ 90487 h 102393"/>
                <a:gd name="connsiteX9" fmla="*/ 107156 w 107156"/>
                <a:gd name="connsiteY9" fmla="*/ 102393 h 10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156" h="102393">
                  <a:moveTo>
                    <a:pt x="0" y="0"/>
                  </a:moveTo>
                  <a:cubicBezTo>
                    <a:pt x="3969" y="1587"/>
                    <a:pt x="8486" y="2197"/>
                    <a:pt x="11906" y="4762"/>
                  </a:cubicBezTo>
                  <a:cubicBezTo>
                    <a:pt x="13878" y="6241"/>
                    <a:pt x="21817" y="18438"/>
                    <a:pt x="23812" y="21431"/>
                  </a:cubicBezTo>
                  <a:cubicBezTo>
                    <a:pt x="25461" y="29674"/>
                    <a:pt x="26351" y="37874"/>
                    <a:pt x="30956" y="45243"/>
                  </a:cubicBezTo>
                  <a:cubicBezTo>
                    <a:pt x="34519" y="50944"/>
                    <a:pt x="48262" y="59849"/>
                    <a:pt x="52387" y="61912"/>
                  </a:cubicBezTo>
                  <a:cubicBezTo>
                    <a:pt x="55562" y="63500"/>
                    <a:pt x="59023" y="64612"/>
                    <a:pt x="61912" y="66675"/>
                  </a:cubicBezTo>
                  <a:cubicBezTo>
                    <a:pt x="64652" y="68632"/>
                    <a:pt x="66254" y="71950"/>
                    <a:pt x="69056" y="73818"/>
                  </a:cubicBezTo>
                  <a:cubicBezTo>
                    <a:pt x="71145" y="75210"/>
                    <a:pt x="73915" y="75161"/>
                    <a:pt x="76200" y="76200"/>
                  </a:cubicBezTo>
                  <a:cubicBezTo>
                    <a:pt x="93179" y="83918"/>
                    <a:pt x="91209" y="83032"/>
                    <a:pt x="102394" y="90487"/>
                  </a:cubicBezTo>
                  <a:cubicBezTo>
                    <a:pt x="105336" y="99315"/>
                    <a:pt x="103652" y="95386"/>
                    <a:pt x="107156" y="10239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03" name="Freeform: Shape 1202">
              <a:extLst>
                <a:ext uri="{FF2B5EF4-FFF2-40B4-BE49-F238E27FC236}">
                  <a16:creationId xmlns:a16="http://schemas.microsoft.com/office/drawing/2014/main" id="{76D67B1A-933D-22E3-924F-FD3E387B7D6D}"/>
                </a:ext>
              </a:extLst>
            </p:cNvPr>
            <p:cNvSpPr/>
            <p:nvPr/>
          </p:nvSpPr>
          <p:spPr>
            <a:xfrm>
              <a:off x="5966464" y="4336123"/>
              <a:ext cx="157804" cy="142172"/>
            </a:xfrm>
            <a:custGeom>
              <a:avLst/>
              <a:gdLst>
                <a:gd name="connsiteX0" fmla="*/ 0 w 116681"/>
                <a:gd name="connsiteY0" fmla="*/ 107156 h 114300"/>
                <a:gd name="connsiteX1" fmla="*/ 4763 w 116681"/>
                <a:gd name="connsiteY1" fmla="*/ 83344 h 114300"/>
                <a:gd name="connsiteX2" fmla="*/ 9525 w 116681"/>
                <a:gd name="connsiteY2" fmla="*/ 61913 h 114300"/>
                <a:gd name="connsiteX3" fmla="*/ 14288 w 116681"/>
                <a:gd name="connsiteY3" fmla="*/ 52388 h 114300"/>
                <a:gd name="connsiteX4" fmla="*/ 19050 w 116681"/>
                <a:gd name="connsiteY4" fmla="*/ 35719 h 114300"/>
                <a:gd name="connsiteX5" fmla="*/ 30956 w 116681"/>
                <a:gd name="connsiteY5" fmla="*/ 21431 h 114300"/>
                <a:gd name="connsiteX6" fmla="*/ 38100 w 116681"/>
                <a:gd name="connsiteY6" fmla="*/ 19050 h 114300"/>
                <a:gd name="connsiteX7" fmla="*/ 47625 w 116681"/>
                <a:gd name="connsiteY7" fmla="*/ 35719 h 114300"/>
                <a:gd name="connsiteX8" fmla="*/ 50006 w 116681"/>
                <a:gd name="connsiteY8" fmla="*/ 42863 h 114300"/>
                <a:gd name="connsiteX9" fmla="*/ 59531 w 116681"/>
                <a:gd name="connsiteY9" fmla="*/ 33338 h 114300"/>
                <a:gd name="connsiteX10" fmla="*/ 61913 w 116681"/>
                <a:gd name="connsiteY10" fmla="*/ 19050 h 114300"/>
                <a:gd name="connsiteX11" fmla="*/ 69056 w 116681"/>
                <a:gd name="connsiteY11" fmla="*/ 0 h 114300"/>
                <a:gd name="connsiteX12" fmla="*/ 83344 w 116681"/>
                <a:gd name="connsiteY12" fmla="*/ 9525 h 114300"/>
                <a:gd name="connsiteX13" fmla="*/ 88106 w 116681"/>
                <a:gd name="connsiteY13" fmla="*/ 28575 h 114300"/>
                <a:gd name="connsiteX14" fmla="*/ 92869 w 116681"/>
                <a:gd name="connsiteY14" fmla="*/ 85725 h 114300"/>
                <a:gd name="connsiteX15" fmla="*/ 97631 w 116681"/>
                <a:gd name="connsiteY15" fmla="*/ 95250 h 114300"/>
                <a:gd name="connsiteX16" fmla="*/ 104775 w 116681"/>
                <a:gd name="connsiteY16" fmla="*/ 104775 h 114300"/>
                <a:gd name="connsiteX17" fmla="*/ 111919 w 116681"/>
                <a:gd name="connsiteY17" fmla="*/ 109538 h 114300"/>
                <a:gd name="connsiteX18" fmla="*/ 116681 w 116681"/>
                <a:gd name="connsiteY18" fmla="*/ 1143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6681" h="114300">
                  <a:moveTo>
                    <a:pt x="0" y="107156"/>
                  </a:moveTo>
                  <a:lnTo>
                    <a:pt x="4763" y="83344"/>
                  </a:lnTo>
                  <a:cubicBezTo>
                    <a:pt x="5409" y="80112"/>
                    <a:pt x="8084" y="65755"/>
                    <a:pt x="9525" y="61913"/>
                  </a:cubicBezTo>
                  <a:cubicBezTo>
                    <a:pt x="10771" y="58589"/>
                    <a:pt x="12700" y="55563"/>
                    <a:pt x="14288" y="52388"/>
                  </a:cubicBezTo>
                  <a:cubicBezTo>
                    <a:pt x="15051" y="49338"/>
                    <a:pt x="17342" y="39134"/>
                    <a:pt x="19050" y="35719"/>
                  </a:cubicBezTo>
                  <a:cubicBezTo>
                    <a:pt x="21245" y="31328"/>
                    <a:pt x="27008" y="24063"/>
                    <a:pt x="30956" y="21431"/>
                  </a:cubicBezTo>
                  <a:cubicBezTo>
                    <a:pt x="33045" y="20039"/>
                    <a:pt x="35719" y="19844"/>
                    <a:pt x="38100" y="19050"/>
                  </a:cubicBezTo>
                  <a:cubicBezTo>
                    <a:pt x="42884" y="26226"/>
                    <a:pt x="43999" y="27258"/>
                    <a:pt x="47625" y="35719"/>
                  </a:cubicBezTo>
                  <a:cubicBezTo>
                    <a:pt x="48614" y="38026"/>
                    <a:pt x="49212" y="40482"/>
                    <a:pt x="50006" y="42863"/>
                  </a:cubicBezTo>
                  <a:cubicBezTo>
                    <a:pt x="53181" y="39688"/>
                    <a:pt x="57523" y="37354"/>
                    <a:pt x="59531" y="33338"/>
                  </a:cubicBezTo>
                  <a:cubicBezTo>
                    <a:pt x="61690" y="29019"/>
                    <a:pt x="60966" y="23785"/>
                    <a:pt x="61913" y="19050"/>
                  </a:cubicBezTo>
                  <a:cubicBezTo>
                    <a:pt x="64075" y="8241"/>
                    <a:pt x="64002" y="10109"/>
                    <a:pt x="69056" y="0"/>
                  </a:cubicBezTo>
                  <a:cubicBezTo>
                    <a:pt x="75121" y="2022"/>
                    <a:pt x="80159" y="2517"/>
                    <a:pt x="83344" y="9525"/>
                  </a:cubicBezTo>
                  <a:cubicBezTo>
                    <a:pt x="86052" y="15484"/>
                    <a:pt x="88106" y="28575"/>
                    <a:pt x="88106" y="28575"/>
                  </a:cubicBezTo>
                  <a:cubicBezTo>
                    <a:pt x="88321" y="32868"/>
                    <a:pt x="87113" y="70375"/>
                    <a:pt x="92869" y="85725"/>
                  </a:cubicBezTo>
                  <a:cubicBezTo>
                    <a:pt x="94115" y="89049"/>
                    <a:pt x="95750" y="92240"/>
                    <a:pt x="97631" y="95250"/>
                  </a:cubicBezTo>
                  <a:cubicBezTo>
                    <a:pt x="99734" y="98616"/>
                    <a:pt x="101969" y="101969"/>
                    <a:pt x="104775" y="104775"/>
                  </a:cubicBezTo>
                  <a:cubicBezTo>
                    <a:pt x="106799" y="106799"/>
                    <a:pt x="109684" y="107750"/>
                    <a:pt x="111919" y="109538"/>
                  </a:cubicBezTo>
                  <a:cubicBezTo>
                    <a:pt x="113672" y="110940"/>
                    <a:pt x="115094" y="112713"/>
                    <a:pt x="116681" y="11430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04" name="Freeform: Shape 1203">
              <a:extLst>
                <a:ext uri="{FF2B5EF4-FFF2-40B4-BE49-F238E27FC236}">
                  <a16:creationId xmlns:a16="http://schemas.microsoft.com/office/drawing/2014/main" id="{90CA7D9B-2BD0-FB3F-A6F8-7733F52FF9DD}"/>
                </a:ext>
              </a:extLst>
            </p:cNvPr>
            <p:cNvSpPr/>
            <p:nvPr/>
          </p:nvSpPr>
          <p:spPr>
            <a:xfrm>
              <a:off x="6220884" y="4339085"/>
              <a:ext cx="196450" cy="142183"/>
            </a:xfrm>
            <a:custGeom>
              <a:avLst/>
              <a:gdLst>
                <a:gd name="connsiteX0" fmla="*/ 145256 w 145256"/>
                <a:gd name="connsiteY0" fmla="*/ 26194 h 114309"/>
                <a:gd name="connsiteX1" fmla="*/ 104775 w 145256"/>
                <a:gd name="connsiteY1" fmla="*/ 26194 h 114309"/>
                <a:gd name="connsiteX2" fmla="*/ 100012 w 145256"/>
                <a:gd name="connsiteY2" fmla="*/ 19050 h 114309"/>
                <a:gd name="connsiteX3" fmla="*/ 92869 w 145256"/>
                <a:gd name="connsiteY3" fmla="*/ 11907 h 114309"/>
                <a:gd name="connsiteX4" fmla="*/ 88106 w 145256"/>
                <a:gd name="connsiteY4" fmla="*/ 4763 h 114309"/>
                <a:gd name="connsiteX5" fmla="*/ 78581 w 145256"/>
                <a:gd name="connsiteY5" fmla="*/ 0 h 114309"/>
                <a:gd name="connsiteX6" fmla="*/ 69056 w 145256"/>
                <a:gd name="connsiteY6" fmla="*/ 4763 h 114309"/>
                <a:gd name="connsiteX7" fmla="*/ 54769 w 145256"/>
                <a:gd name="connsiteY7" fmla="*/ 14288 h 114309"/>
                <a:gd name="connsiteX8" fmla="*/ 47625 w 145256"/>
                <a:gd name="connsiteY8" fmla="*/ 54769 h 114309"/>
                <a:gd name="connsiteX9" fmla="*/ 38100 w 145256"/>
                <a:gd name="connsiteY9" fmla="*/ 76200 h 114309"/>
                <a:gd name="connsiteX10" fmla="*/ 19050 w 145256"/>
                <a:gd name="connsiteY10" fmla="*/ 107157 h 114309"/>
                <a:gd name="connsiteX11" fmla="*/ 9525 w 145256"/>
                <a:gd name="connsiteY11" fmla="*/ 109538 h 114309"/>
                <a:gd name="connsiteX12" fmla="*/ 0 w 145256"/>
                <a:gd name="connsiteY12" fmla="*/ 114300 h 114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256" h="114309">
                  <a:moveTo>
                    <a:pt x="145256" y="26194"/>
                  </a:moveTo>
                  <a:cubicBezTo>
                    <a:pt x="129731" y="29299"/>
                    <a:pt x="123796" y="31628"/>
                    <a:pt x="104775" y="26194"/>
                  </a:cubicBezTo>
                  <a:cubicBezTo>
                    <a:pt x="102023" y="25408"/>
                    <a:pt x="101844" y="21249"/>
                    <a:pt x="100012" y="19050"/>
                  </a:cubicBezTo>
                  <a:cubicBezTo>
                    <a:pt x="97856" y="16463"/>
                    <a:pt x="95025" y="14494"/>
                    <a:pt x="92869" y="11907"/>
                  </a:cubicBezTo>
                  <a:cubicBezTo>
                    <a:pt x="91037" y="9708"/>
                    <a:pt x="90305" y="6595"/>
                    <a:pt x="88106" y="4763"/>
                  </a:cubicBezTo>
                  <a:cubicBezTo>
                    <a:pt x="85379" y="2490"/>
                    <a:pt x="81756" y="1588"/>
                    <a:pt x="78581" y="0"/>
                  </a:cubicBezTo>
                  <a:cubicBezTo>
                    <a:pt x="75406" y="1588"/>
                    <a:pt x="72100" y="2937"/>
                    <a:pt x="69056" y="4763"/>
                  </a:cubicBezTo>
                  <a:cubicBezTo>
                    <a:pt x="64148" y="7708"/>
                    <a:pt x="54769" y="14288"/>
                    <a:pt x="54769" y="14288"/>
                  </a:cubicBezTo>
                  <a:cubicBezTo>
                    <a:pt x="43977" y="35870"/>
                    <a:pt x="54361" y="12109"/>
                    <a:pt x="47625" y="54769"/>
                  </a:cubicBezTo>
                  <a:cubicBezTo>
                    <a:pt x="44789" y="72727"/>
                    <a:pt x="44032" y="64335"/>
                    <a:pt x="38100" y="76200"/>
                  </a:cubicBezTo>
                  <a:cubicBezTo>
                    <a:pt x="33805" y="84790"/>
                    <a:pt x="29559" y="104530"/>
                    <a:pt x="19050" y="107157"/>
                  </a:cubicBezTo>
                  <a:lnTo>
                    <a:pt x="9525" y="109538"/>
                  </a:lnTo>
                  <a:cubicBezTo>
                    <a:pt x="1721" y="114740"/>
                    <a:pt x="5243" y="114300"/>
                    <a:pt x="0" y="11430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05" name="Freeform: Shape 1204">
              <a:extLst>
                <a:ext uri="{FF2B5EF4-FFF2-40B4-BE49-F238E27FC236}">
                  <a16:creationId xmlns:a16="http://schemas.microsoft.com/office/drawing/2014/main" id="{78B988A0-07BA-CC54-CA34-F7101EB80560}"/>
                </a:ext>
              </a:extLst>
            </p:cNvPr>
            <p:cNvSpPr/>
            <p:nvPr/>
          </p:nvSpPr>
          <p:spPr>
            <a:xfrm>
              <a:off x="6501068" y="4345009"/>
              <a:ext cx="157804" cy="127363"/>
            </a:xfrm>
            <a:custGeom>
              <a:avLst/>
              <a:gdLst>
                <a:gd name="connsiteX0" fmla="*/ 116681 w 116681"/>
                <a:gd name="connsiteY0" fmla="*/ 0 h 102394"/>
                <a:gd name="connsiteX1" fmla="*/ 114300 w 116681"/>
                <a:gd name="connsiteY1" fmla="*/ 14287 h 102394"/>
                <a:gd name="connsiteX2" fmla="*/ 104775 w 116681"/>
                <a:gd name="connsiteY2" fmla="*/ 26194 h 102394"/>
                <a:gd name="connsiteX3" fmla="*/ 90487 w 116681"/>
                <a:gd name="connsiteY3" fmla="*/ 42862 h 102394"/>
                <a:gd name="connsiteX4" fmla="*/ 83343 w 116681"/>
                <a:gd name="connsiteY4" fmla="*/ 54769 h 102394"/>
                <a:gd name="connsiteX5" fmla="*/ 73818 w 116681"/>
                <a:gd name="connsiteY5" fmla="*/ 61912 h 102394"/>
                <a:gd name="connsiteX6" fmla="*/ 66675 w 116681"/>
                <a:gd name="connsiteY6" fmla="*/ 69056 h 102394"/>
                <a:gd name="connsiteX7" fmla="*/ 50006 w 116681"/>
                <a:gd name="connsiteY7" fmla="*/ 85725 h 102394"/>
                <a:gd name="connsiteX8" fmla="*/ 42862 w 116681"/>
                <a:gd name="connsiteY8" fmla="*/ 90487 h 102394"/>
                <a:gd name="connsiteX9" fmla="*/ 26193 w 116681"/>
                <a:gd name="connsiteY9" fmla="*/ 92869 h 102394"/>
                <a:gd name="connsiteX10" fmla="*/ 0 w 116681"/>
                <a:gd name="connsiteY10" fmla="*/ 102394 h 10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681" h="102394">
                  <a:moveTo>
                    <a:pt x="116681" y="0"/>
                  </a:moveTo>
                  <a:cubicBezTo>
                    <a:pt x="115887" y="4762"/>
                    <a:pt x="116298" y="9892"/>
                    <a:pt x="114300" y="14287"/>
                  </a:cubicBezTo>
                  <a:cubicBezTo>
                    <a:pt x="112197" y="18914"/>
                    <a:pt x="107690" y="22030"/>
                    <a:pt x="104775" y="26194"/>
                  </a:cubicBezTo>
                  <a:cubicBezTo>
                    <a:pt x="93467" y="42348"/>
                    <a:pt x="103146" y="34424"/>
                    <a:pt x="90487" y="42862"/>
                  </a:cubicBezTo>
                  <a:cubicBezTo>
                    <a:pt x="88106" y="46831"/>
                    <a:pt x="86391" y="51286"/>
                    <a:pt x="83343" y="54769"/>
                  </a:cubicBezTo>
                  <a:cubicBezTo>
                    <a:pt x="80730" y="57756"/>
                    <a:pt x="76831" y="59329"/>
                    <a:pt x="73818" y="61912"/>
                  </a:cubicBezTo>
                  <a:cubicBezTo>
                    <a:pt x="71261" y="64104"/>
                    <a:pt x="68866" y="66499"/>
                    <a:pt x="66675" y="69056"/>
                  </a:cubicBezTo>
                  <a:cubicBezTo>
                    <a:pt x="54647" y="83089"/>
                    <a:pt x="65209" y="74866"/>
                    <a:pt x="50006" y="85725"/>
                  </a:cubicBezTo>
                  <a:cubicBezTo>
                    <a:pt x="47677" y="87388"/>
                    <a:pt x="45603" y="89665"/>
                    <a:pt x="42862" y="90487"/>
                  </a:cubicBezTo>
                  <a:cubicBezTo>
                    <a:pt x="37486" y="92100"/>
                    <a:pt x="31697" y="91768"/>
                    <a:pt x="26193" y="92869"/>
                  </a:cubicBezTo>
                  <a:cubicBezTo>
                    <a:pt x="6703" y="96767"/>
                    <a:pt x="11567" y="94681"/>
                    <a:pt x="0" y="102394"/>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06" name="Freeform: Shape 1205">
              <a:extLst>
                <a:ext uri="{FF2B5EF4-FFF2-40B4-BE49-F238E27FC236}">
                  <a16:creationId xmlns:a16="http://schemas.microsoft.com/office/drawing/2014/main" id="{70B150CC-500B-3783-70BF-26BC33225932}"/>
                </a:ext>
              </a:extLst>
            </p:cNvPr>
            <p:cNvSpPr/>
            <p:nvPr/>
          </p:nvSpPr>
          <p:spPr>
            <a:xfrm>
              <a:off x="7280428" y="4356857"/>
              <a:ext cx="167466" cy="139210"/>
            </a:xfrm>
            <a:custGeom>
              <a:avLst/>
              <a:gdLst>
                <a:gd name="connsiteX0" fmla="*/ 123825 w 123825"/>
                <a:gd name="connsiteY0" fmla="*/ 35719 h 111919"/>
                <a:gd name="connsiteX1" fmla="*/ 100013 w 123825"/>
                <a:gd name="connsiteY1" fmla="*/ 19050 h 111919"/>
                <a:gd name="connsiteX2" fmla="*/ 83344 w 123825"/>
                <a:gd name="connsiteY2" fmla="*/ 4762 h 111919"/>
                <a:gd name="connsiteX3" fmla="*/ 71438 w 123825"/>
                <a:gd name="connsiteY3" fmla="*/ 0 h 111919"/>
                <a:gd name="connsiteX4" fmla="*/ 57150 w 123825"/>
                <a:gd name="connsiteY4" fmla="*/ 4762 h 111919"/>
                <a:gd name="connsiteX5" fmla="*/ 50006 w 123825"/>
                <a:gd name="connsiteY5" fmla="*/ 19050 h 111919"/>
                <a:gd name="connsiteX6" fmla="*/ 45244 w 123825"/>
                <a:gd name="connsiteY6" fmla="*/ 35719 h 111919"/>
                <a:gd name="connsiteX7" fmla="*/ 40481 w 123825"/>
                <a:gd name="connsiteY7" fmla="*/ 45244 h 111919"/>
                <a:gd name="connsiteX8" fmla="*/ 33338 w 123825"/>
                <a:gd name="connsiteY8" fmla="*/ 80962 h 111919"/>
                <a:gd name="connsiteX9" fmla="*/ 26194 w 123825"/>
                <a:gd name="connsiteY9" fmla="*/ 100012 h 111919"/>
                <a:gd name="connsiteX10" fmla="*/ 16669 w 123825"/>
                <a:gd name="connsiteY10" fmla="*/ 104775 h 111919"/>
                <a:gd name="connsiteX11" fmla="*/ 9525 w 123825"/>
                <a:gd name="connsiteY11" fmla="*/ 109537 h 111919"/>
                <a:gd name="connsiteX12" fmla="*/ 0 w 123825"/>
                <a:gd name="connsiteY12" fmla="*/ 111919 h 111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3825" h="111919">
                  <a:moveTo>
                    <a:pt x="123825" y="35719"/>
                  </a:moveTo>
                  <a:cubicBezTo>
                    <a:pt x="117677" y="31620"/>
                    <a:pt x="106184" y="24339"/>
                    <a:pt x="100013" y="19050"/>
                  </a:cubicBezTo>
                  <a:cubicBezTo>
                    <a:pt x="92036" y="12212"/>
                    <a:pt x="93238" y="10259"/>
                    <a:pt x="83344" y="4762"/>
                  </a:cubicBezTo>
                  <a:cubicBezTo>
                    <a:pt x="79608" y="2686"/>
                    <a:pt x="75407" y="1587"/>
                    <a:pt x="71438" y="0"/>
                  </a:cubicBezTo>
                  <a:cubicBezTo>
                    <a:pt x="66675" y="1587"/>
                    <a:pt x="61407" y="2101"/>
                    <a:pt x="57150" y="4762"/>
                  </a:cubicBezTo>
                  <a:cubicBezTo>
                    <a:pt x="53522" y="7029"/>
                    <a:pt x="51077" y="15300"/>
                    <a:pt x="50006" y="19050"/>
                  </a:cubicBezTo>
                  <a:cubicBezTo>
                    <a:pt x="48280" y="25090"/>
                    <a:pt x="47691" y="30011"/>
                    <a:pt x="45244" y="35719"/>
                  </a:cubicBezTo>
                  <a:cubicBezTo>
                    <a:pt x="43846" y="38982"/>
                    <a:pt x="42069" y="42069"/>
                    <a:pt x="40481" y="45244"/>
                  </a:cubicBezTo>
                  <a:cubicBezTo>
                    <a:pt x="37175" y="68385"/>
                    <a:pt x="39460" y="56475"/>
                    <a:pt x="33338" y="80962"/>
                  </a:cubicBezTo>
                  <a:cubicBezTo>
                    <a:pt x="32010" y="86275"/>
                    <a:pt x="30343" y="95863"/>
                    <a:pt x="26194" y="100012"/>
                  </a:cubicBezTo>
                  <a:cubicBezTo>
                    <a:pt x="23684" y="102522"/>
                    <a:pt x="19751" y="103014"/>
                    <a:pt x="16669" y="104775"/>
                  </a:cubicBezTo>
                  <a:cubicBezTo>
                    <a:pt x="14184" y="106195"/>
                    <a:pt x="12155" y="108410"/>
                    <a:pt x="9525" y="109537"/>
                  </a:cubicBezTo>
                  <a:cubicBezTo>
                    <a:pt x="6517" y="110826"/>
                    <a:pt x="0" y="111919"/>
                    <a:pt x="0" y="111919"/>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07" name="Freeform: Shape 1206">
              <a:extLst>
                <a:ext uri="{FF2B5EF4-FFF2-40B4-BE49-F238E27FC236}">
                  <a16:creationId xmlns:a16="http://schemas.microsoft.com/office/drawing/2014/main" id="{5BDA17D4-F42F-8B59-5FDB-F17FFE13ECDB}"/>
                </a:ext>
              </a:extLst>
            </p:cNvPr>
            <p:cNvSpPr/>
            <p:nvPr/>
          </p:nvSpPr>
          <p:spPr>
            <a:xfrm>
              <a:off x="7550950" y="4336123"/>
              <a:ext cx="161032" cy="159944"/>
            </a:xfrm>
            <a:custGeom>
              <a:avLst/>
              <a:gdLst>
                <a:gd name="connsiteX0" fmla="*/ 0 w 119068"/>
                <a:gd name="connsiteY0" fmla="*/ 128588 h 128588"/>
                <a:gd name="connsiteX1" fmla="*/ 14288 w 119068"/>
                <a:gd name="connsiteY1" fmla="*/ 119063 h 128588"/>
                <a:gd name="connsiteX2" fmla="*/ 35719 w 119068"/>
                <a:gd name="connsiteY2" fmla="*/ 50006 h 128588"/>
                <a:gd name="connsiteX3" fmla="*/ 52388 w 119068"/>
                <a:gd name="connsiteY3" fmla="*/ 0 h 128588"/>
                <a:gd name="connsiteX4" fmla="*/ 59531 w 119068"/>
                <a:gd name="connsiteY4" fmla="*/ 9525 h 128588"/>
                <a:gd name="connsiteX5" fmla="*/ 61913 w 119068"/>
                <a:gd name="connsiteY5" fmla="*/ 30956 h 128588"/>
                <a:gd name="connsiteX6" fmla="*/ 64294 w 119068"/>
                <a:gd name="connsiteY6" fmla="*/ 42863 h 128588"/>
                <a:gd name="connsiteX7" fmla="*/ 71438 w 119068"/>
                <a:gd name="connsiteY7" fmla="*/ 50006 h 128588"/>
                <a:gd name="connsiteX8" fmla="*/ 85725 w 119068"/>
                <a:gd name="connsiteY8" fmla="*/ 50006 h 128588"/>
                <a:gd name="connsiteX9" fmla="*/ 90488 w 119068"/>
                <a:gd name="connsiteY9" fmla="*/ 61913 h 128588"/>
                <a:gd name="connsiteX10" fmla="*/ 95250 w 119068"/>
                <a:gd name="connsiteY10" fmla="*/ 71438 h 128588"/>
                <a:gd name="connsiteX11" fmla="*/ 100013 w 119068"/>
                <a:gd name="connsiteY11" fmla="*/ 90488 h 128588"/>
                <a:gd name="connsiteX12" fmla="*/ 109538 w 119068"/>
                <a:gd name="connsiteY12" fmla="*/ 107156 h 128588"/>
                <a:gd name="connsiteX13" fmla="*/ 111919 w 119068"/>
                <a:gd name="connsiteY13" fmla="*/ 114300 h 128588"/>
                <a:gd name="connsiteX14" fmla="*/ 119063 w 119068"/>
                <a:gd name="connsiteY14" fmla="*/ 126206 h 12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9068" h="128588">
                  <a:moveTo>
                    <a:pt x="0" y="128588"/>
                  </a:moveTo>
                  <a:cubicBezTo>
                    <a:pt x="4763" y="125413"/>
                    <a:pt x="11562" y="124096"/>
                    <a:pt x="14288" y="119063"/>
                  </a:cubicBezTo>
                  <a:cubicBezTo>
                    <a:pt x="29955" y="90139"/>
                    <a:pt x="28795" y="76714"/>
                    <a:pt x="35719" y="50006"/>
                  </a:cubicBezTo>
                  <a:cubicBezTo>
                    <a:pt x="47009" y="6459"/>
                    <a:pt x="39666" y="19082"/>
                    <a:pt x="52388" y="0"/>
                  </a:cubicBezTo>
                  <a:cubicBezTo>
                    <a:pt x="54769" y="3175"/>
                    <a:pt x="58364" y="5732"/>
                    <a:pt x="59531" y="9525"/>
                  </a:cubicBezTo>
                  <a:cubicBezTo>
                    <a:pt x="61645" y="16395"/>
                    <a:pt x="60896" y="23841"/>
                    <a:pt x="61913" y="30956"/>
                  </a:cubicBezTo>
                  <a:cubicBezTo>
                    <a:pt x="62485" y="34963"/>
                    <a:pt x="62484" y="39243"/>
                    <a:pt x="64294" y="42863"/>
                  </a:cubicBezTo>
                  <a:cubicBezTo>
                    <a:pt x="65800" y="45875"/>
                    <a:pt x="69057" y="47625"/>
                    <a:pt x="71438" y="50006"/>
                  </a:cubicBezTo>
                  <a:cubicBezTo>
                    <a:pt x="76647" y="42192"/>
                    <a:pt x="76343" y="37497"/>
                    <a:pt x="85725" y="50006"/>
                  </a:cubicBezTo>
                  <a:cubicBezTo>
                    <a:pt x="88290" y="53426"/>
                    <a:pt x="88752" y="58007"/>
                    <a:pt x="90488" y="61913"/>
                  </a:cubicBezTo>
                  <a:cubicBezTo>
                    <a:pt x="91930" y="65157"/>
                    <a:pt x="94127" y="68070"/>
                    <a:pt x="95250" y="71438"/>
                  </a:cubicBezTo>
                  <a:cubicBezTo>
                    <a:pt x="97320" y="77648"/>
                    <a:pt x="96382" y="85042"/>
                    <a:pt x="100013" y="90488"/>
                  </a:cubicBezTo>
                  <a:cubicBezTo>
                    <a:pt x="104795" y="97660"/>
                    <a:pt x="105914" y="98699"/>
                    <a:pt x="109538" y="107156"/>
                  </a:cubicBezTo>
                  <a:cubicBezTo>
                    <a:pt x="110527" y="109463"/>
                    <a:pt x="110674" y="112121"/>
                    <a:pt x="111919" y="114300"/>
                  </a:cubicBezTo>
                  <a:cubicBezTo>
                    <a:pt x="119539" y="127636"/>
                    <a:pt x="119063" y="119221"/>
                    <a:pt x="119063" y="126206"/>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08" name="Freeform: Shape 1207">
              <a:extLst>
                <a:ext uri="{FF2B5EF4-FFF2-40B4-BE49-F238E27FC236}">
                  <a16:creationId xmlns:a16="http://schemas.microsoft.com/office/drawing/2014/main" id="{12B6AD02-9B58-10D3-7A28-332DC12CCCFA}"/>
                </a:ext>
              </a:extLst>
            </p:cNvPr>
            <p:cNvSpPr/>
            <p:nvPr/>
          </p:nvSpPr>
          <p:spPr>
            <a:xfrm>
              <a:off x="7022788" y="4347971"/>
              <a:ext cx="173908" cy="139210"/>
            </a:xfrm>
            <a:custGeom>
              <a:avLst/>
              <a:gdLst>
                <a:gd name="connsiteX0" fmla="*/ 128588 w 128588"/>
                <a:gd name="connsiteY0" fmla="*/ 111919 h 111919"/>
                <a:gd name="connsiteX1" fmla="*/ 123825 w 128588"/>
                <a:gd name="connsiteY1" fmla="*/ 100013 h 111919"/>
                <a:gd name="connsiteX2" fmla="*/ 116681 w 128588"/>
                <a:gd name="connsiteY2" fmla="*/ 83344 h 111919"/>
                <a:gd name="connsiteX3" fmla="*/ 109538 w 128588"/>
                <a:gd name="connsiteY3" fmla="*/ 76200 h 111919"/>
                <a:gd name="connsiteX4" fmla="*/ 100013 w 128588"/>
                <a:gd name="connsiteY4" fmla="*/ 83344 h 111919"/>
                <a:gd name="connsiteX5" fmla="*/ 90488 w 128588"/>
                <a:gd name="connsiteY5" fmla="*/ 92869 h 111919"/>
                <a:gd name="connsiteX6" fmla="*/ 80963 w 128588"/>
                <a:gd name="connsiteY6" fmla="*/ 88106 h 111919"/>
                <a:gd name="connsiteX7" fmla="*/ 78581 w 128588"/>
                <a:gd name="connsiteY7" fmla="*/ 80963 h 111919"/>
                <a:gd name="connsiteX8" fmla="*/ 71438 w 128588"/>
                <a:gd name="connsiteY8" fmla="*/ 69056 h 111919"/>
                <a:gd name="connsiteX9" fmla="*/ 64294 w 128588"/>
                <a:gd name="connsiteY9" fmla="*/ 59531 h 111919"/>
                <a:gd name="connsiteX10" fmla="*/ 54769 w 128588"/>
                <a:gd name="connsiteY10" fmla="*/ 33338 h 111919"/>
                <a:gd name="connsiteX11" fmla="*/ 45244 w 128588"/>
                <a:gd name="connsiteY11" fmla="*/ 14288 h 111919"/>
                <a:gd name="connsiteX12" fmla="*/ 33338 w 128588"/>
                <a:gd name="connsiteY12" fmla="*/ 0 h 111919"/>
                <a:gd name="connsiteX13" fmla="*/ 16669 w 128588"/>
                <a:gd name="connsiteY13" fmla="*/ 4763 h 111919"/>
                <a:gd name="connsiteX14" fmla="*/ 7144 w 128588"/>
                <a:gd name="connsiteY14" fmla="*/ 19050 h 111919"/>
                <a:gd name="connsiteX15" fmla="*/ 2381 w 128588"/>
                <a:gd name="connsiteY15" fmla="*/ 26194 h 111919"/>
                <a:gd name="connsiteX16" fmla="*/ 0 w 128588"/>
                <a:gd name="connsiteY16" fmla="*/ 71438 h 111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8588" h="111919">
                  <a:moveTo>
                    <a:pt x="128588" y="111919"/>
                  </a:moveTo>
                  <a:cubicBezTo>
                    <a:pt x="127000" y="107950"/>
                    <a:pt x="125326" y="104015"/>
                    <a:pt x="123825" y="100013"/>
                  </a:cubicBezTo>
                  <a:cubicBezTo>
                    <a:pt x="121369" y="93463"/>
                    <a:pt x="121086" y="89511"/>
                    <a:pt x="116681" y="83344"/>
                  </a:cubicBezTo>
                  <a:cubicBezTo>
                    <a:pt x="114724" y="80604"/>
                    <a:pt x="111919" y="78581"/>
                    <a:pt x="109538" y="76200"/>
                  </a:cubicBezTo>
                  <a:cubicBezTo>
                    <a:pt x="106363" y="78581"/>
                    <a:pt x="102554" y="80295"/>
                    <a:pt x="100013" y="83344"/>
                  </a:cubicBezTo>
                  <a:cubicBezTo>
                    <a:pt x="90244" y="95067"/>
                    <a:pt x="106605" y="87497"/>
                    <a:pt x="90488" y="92869"/>
                  </a:cubicBezTo>
                  <a:cubicBezTo>
                    <a:pt x="87313" y="91281"/>
                    <a:pt x="83473" y="90616"/>
                    <a:pt x="80963" y="88106"/>
                  </a:cubicBezTo>
                  <a:cubicBezTo>
                    <a:pt x="79188" y="86331"/>
                    <a:pt x="79703" y="83208"/>
                    <a:pt x="78581" y="80963"/>
                  </a:cubicBezTo>
                  <a:cubicBezTo>
                    <a:pt x="76511" y="76823"/>
                    <a:pt x="74005" y="72907"/>
                    <a:pt x="71438" y="69056"/>
                  </a:cubicBezTo>
                  <a:cubicBezTo>
                    <a:pt x="69237" y="65754"/>
                    <a:pt x="66222" y="63000"/>
                    <a:pt x="64294" y="59531"/>
                  </a:cubicBezTo>
                  <a:cubicBezTo>
                    <a:pt x="54825" y="42487"/>
                    <a:pt x="64220" y="52240"/>
                    <a:pt x="54769" y="33338"/>
                  </a:cubicBezTo>
                  <a:cubicBezTo>
                    <a:pt x="51594" y="26988"/>
                    <a:pt x="50264" y="19308"/>
                    <a:pt x="45244" y="14288"/>
                  </a:cubicBezTo>
                  <a:cubicBezTo>
                    <a:pt x="36076" y="5120"/>
                    <a:pt x="39968" y="9946"/>
                    <a:pt x="33338" y="0"/>
                  </a:cubicBezTo>
                  <a:cubicBezTo>
                    <a:pt x="27782" y="1588"/>
                    <a:pt x="21838" y="2179"/>
                    <a:pt x="16669" y="4763"/>
                  </a:cubicBezTo>
                  <a:cubicBezTo>
                    <a:pt x="7639" y="9278"/>
                    <a:pt x="10672" y="11993"/>
                    <a:pt x="7144" y="19050"/>
                  </a:cubicBezTo>
                  <a:cubicBezTo>
                    <a:pt x="5864" y="21610"/>
                    <a:pt x="2768" y="23358"/>
                    <a:pt x="2381" y="26194"/>
                  </a:cubicBezTo>
                  <a:cubicBezTo>
                    <a:pt x="340" y="41158"/>
                    <a:pt x="794" y="56357"/>
                    <a:pt x="0" y="71438"/>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09" name="Freeform: Shape 1208">
              <a:extLst>
                <a:ext uri="{FF2B5EF4-FFF2-40B4-BE49-F238E27FC236}">
                  <a16:creationId xmlns:a16="http://schemas.microsoft.com/office/drawing/2014/main" id="{266292A2-C576-ABE5-B774-FDB47B7DE62F}"/>
                </a:ext>
              </a:extLst>
            </p:cNvPr>
            <p:cNvSpPr/>
            <p:nvPr/>
          </p:nvSpPr>
          <p:spPr>
            <a:xfrm>
              <a:off x="8075891" y="4374628"/>
              <a:ext cx="177145" cy="94781"/>
            </a:xfrm>
            <a:custGeom>
              <a:avLst/>
              <a:gdLst>
                <a:gd name="connsiteX0" fmla="*/ 0 w 130982"/>
                <a:gd name="connsiteY0" fmla="*/ 76200 h 76200"/>
                <a:gd name="connsiteX1" fmla="*/ 11906 w 130982"/>
                <a:gd name="connsiteY1" fmla="*/ 64294 h 76200"/>
                <a:gd name="connsiteX2" fmla="*/ 21431 w 130982"/>
                <a:gd name="connsiteY2" fmla="*/ 61913 h 76200"/>
                <a:gd name="connsiteX3" fmla="*/ 35719 w 130982"/>
                <a:gd name="connsiteY3" fmla="*/ 73819 h 76200"/>
                <a:gd name="connsiteX4" fmla="*/ 38100 w 130982"/>
                <a:gd name="connsiteY4" fmla="*/ 64294 h 76200"/>
                <a:gd name="connsiteX5" fmla="*/ 52387 w 130982"/>
                <a:gd name="connsiteY5" fmla="*/ 73819 h 76200"/>
                <a:gd name="connsiteX6" fmla="*/ 54769 w 130982"/>
                <a:gd name="connsiteY6" fmla="*/ 66675 h 76200"/>
                <a:gd name="connsiteX7" fmla="*/ 57150 w 130982"/>
                <a:gd name="connsiteY7" fmla="*/ 57150 h 76200"/>
                <a:gd name="connsiteX8" fmla="*/ 66675 w 130982"/>
                <a:gd name="connsiteY8" fmla="*/ 38100 h 76200"/>
                <a:gd name="connsiteX9" fmla="*/ 76200 w 130982"/>
                <a:gd name="connsiteY9" fmla="*/ 7144 h 76200"/>
                <a:gd name="connsiteX10" fmla="*/ 90487 w 130982"/>
                <a:gd name="connsiteY10" fmla="*/ 0 h 76200"/>
                <a:gd name="connsiteX11" fmla="*/ 100012 w 130982"/>
                <a:gd name="connsiteY11" fmla="*/ 4763 h 76200"/>
                <a:gd name="connsiteX12" fmla="*/ 111919 w 130982"/>
                <a:gd name="connsiteY12" fmla="*/ 28575 h 76200"/>
                <a:gd name="connsiteX13" fmla="*/ 119062 w 130982"/>
                <a:gd name="connsiteY13" fmla="*/ 54769 h 76200"/>
                <a:gd name="connsiteX14" fmla="*/ 123825 w 130982"/>
                <a:gd name="connsiteY14" fmla="*/ 64294 h 76200"/>
                <a:gd name="connsiteX15" fmla="*/ 130969 w 130982"/>
                <a:gd name="connsiteY15" fmla="*/ 71438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0982" h="76200">
                  <a:moveTo>
                    <a:pt x="0" y="76200"/>
                  </a:moveTo>
                  <a:cubicBezTo>
                    <a:pt x="3969" y="72231"/>
                    <a:pt x="7236" y="67407"/>
                    <a:pt x="11906" y="64294"/>
                  </a:cubicBezTo>
                  <a:cubicBezTo>
                    <a:pt x="14629" y="62479"/>
                    <a:pt x="18191" y="61450"/>
                    <a:pt x="21431" y="61913"/>
                  </a:cubicBezTo>
                  <a:cubicBezTo>
                    <a:pt x="25300" y="62466"/>
                    <a:pt x="33703" y="71803"/>
                    <a:pt x="35719" y="73819"/>
                  </a:cubicBezTo>
                  <a:cubicBezTo>
                    <a:pt x="36513" y="70644"/>
                    <a:pt x="35482" y="66258"/>
                    <a:pt x="38100" y="64294"/>
                  </a:cubicBezTo>
                  <a:cubicBezTo>
                    <a:pt x="42039" y="61339"/>
                    <a:pt x="52054" y="73486"/>
                    <a:pt x="52387" y="73819"/>
                  </a:cubicBezTo>
                  <a:cubicBezTo>
                    <a:pt x="53181" y="71438"/>
                    <a:pt x="54079" y="69089"/>
                    <a:pt x="54769" y="66675"/>
                  </a:cubicBezTo>
                  <a:cubicBezTo>
                    <a:pt x="55668" y="63528"/>
                    <a:pt x="55861" y="60158"/>
                    <a:pt x="57150" y="57150"/>
                  </a:cubicBezTo>
                  <a:cubicBezTo>
                    <a:pt x="67578" y="32817"/>
                    <a:pt x="55928" y="73029"/>
                    <a:pt x="66675" y="38100"/>
                  </a:cubicBezTo>
                  <a:cubicBezTo>
                    <a:pt x="68277" y="32894"/>
                    <a:pt x="71747" y="13378"/>
                    <a:pt x="76200" y="7144"/>
                  </a:cubicBezTo>
                  <a:cubicBezTo>
                    <a:pt x="79084" y="3107"/>
                    <a:pt x="86197" y="1431"/>
                    <a:pt x="90487" y="0"/>
                  </a:cubicBezTo>
                  <a:cubicBezTo>
                    <a:pt x="93662" y="1588"/>
                    <a:pt x="97317" y="2453"/>
                    <a:pt x="100012" y="4763"/>
                  </a:cubicBezTo>
                  <a:cubicBezTo>
                    <a:pt x="107115" y="10851"/>
                    <a:pt x="109763" y="19950"/>
                    <a:pt x="111919" y="28575"/>
                  </a:cubicBezTo>
                  <a:cubicBezTo>
                    <a:pt x="112646" y="31482"/>
                    <a:pt x="116392" y="48540"/>
                    <a:pt x="119062" y="54769"/>
                  </a:cubicBezTo>
                  <a:cubicBezTo>
                    <a:pt x="120460" y="58032"/>
                    <a:pt x="121552" y="61567"/>
                    <a:pt x="123825" y="64294"/>
                  </a:cubicBezTo>
                  <a:cubicBezTo>
                    <a:pt x="131629" y="73659"/>
                    <a:pt x="130969" y="65041"/>
                    <a:pt x="130969" y="71438"/>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10" name="Freeform: Shape 1209">
              <a:extLst>
                <a:ext uri="{FF2B5EF4-FFF2-40B4-BE49-F238E27FC236}">
                  <a16:creationId xmlns:a16="http://schemas.microsoft.com/office/drawing/2014/main" id="{4B961CBA-E958-7B46-24A9-1CEDA6C1271C}"/>
                </a:ext>
              </a:extLst>
            </p:cNvPr>
            <p:cNvSpPr/>
            <p:nvPr/>
          </p:nvSpPr>
          <p:spPr>
            <a:xfrm>
              <a:off x="7811622" y="4368704"/>
              <a:ext cx="167654" cy="121456"/>
            </a:xfrm>
            <a:custGeom>
              <a:avLst/>
              <a:gdLst>
                <a:gd name="connsiteX0" fmla="*/ 123964 w 123964"/>
                <a:gd name="connsiteY0" fmla="*/ 92869 h 97645"/>
                <a:gd name="connsiteX1" fmla="*/ 66814 w 123964"/>
                <a:gd name="connsiteY1" fmla="*/ 88106 h 97645"/>
                <a:gd name="connsiteX2" fmla="*/ 62052 w 123964"/>
                <a:gd name="connsiteY2" fmla="*/ 80962 h 97645"/>
                <a:gd name="connsiteX3" fmla="*/ 54908 w 123964"/>
                <a:gd name="connsiteY3" fmla="*/ 71437 h 97645"/>
                <a:gd name="connsiteX4" fmla="*/ 50146 w 123964"/>
                <a:gd name="connsiteY4" fmla="*/ 59531 h 97645"/>
                <a:gd name="connsiteX5" fmla="*/ 33477 w 123964"/>
                <a:gd name="connsiteY5" fmla="*/ 28575 h 97645"/>
                <a:gd name="connsiteX6" fmla="*/ 31096 w 123964"/>
                <a:gd name="connsiteY6" fmla="*/ 19050 h 97645"/>
                <a:gd name="connsiteX7" fmla="*/ 16808 w 123964"/>
                <a:gd name="connsiteY7" fmla="*/ 0 h 97645"/>
                <a:gd name="connsiteX8" fmla="*/ 7283 w 123964"/>
                <a:gd name="connsiteY8" fmla="*/ 4762 h 97645"/>
                <a:gd name="connsiteX9" fmla="*/ 4902 w 123964"/>
                <a:gd name="connsiteY9" fmla="*/ 11906 h 97645"/>
                <a:gd name="connsiteX10" fmla="*/ 2521 w 123964"/>
                <a:gd name="connsiteY10" fmla="*/ 45244 h 97645"/>
                <a:gd name="connsiteX11" fmla="*/ 139 w 123964"/>
                <a:gd name="connsiteY11" fmla="*/ 61912 h 97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964" h="97645">
                  <a:moveTo>
                    <a:pt x="123964" y="92869"/>
                  </a:moveTo>
                  <a:cubicBezTo>
                    <a:pt x="88819" y="99897"/>
                    <a:pt x="107935" y="99855"/>
                    <a:pt x="66814" y="88106"/>
                  </a:cubicBezTo>
                  <a:cubicBezTo>
                    <a:pt x="65227" y="85725"/>
                    <a:pt x="63715" y="83291"/>
                    <a:pt x="62052" y="80962"/>
                  </a:cubicBezTo>
                  <a:cubicBezTo>
                    <a:pt x="59745" y="77732"/>
                    <a:pt x="56835" y="74906"/>
                    <a:pt x="54908" y="71437"/>
                  </a:cubicBezTo>
                  <a:cubicBezTo>
                    <a:pt x="52832" y="67701"/>
                    <a:pt x="51937" y="63412"/>
                    <a:pt x="50146" y="59531"/>
                  </a:cubicBezTo>
                  <a:cubicBezTo>
                    <a:pt x="42416" y="42783"/>
                    <a:pt x="41754" y="42369"/>
                    <a:pt x="33477" y="28575"/>
                  </a:cubicBezTo>
                  <a:cubicBezTo>
                    <a:pt x="32683" y="25400"/>
                    <a:pt x="32425" y="22041"/>
                    <a:pt x="31096" y="19050"/>
                  </a:cubicBezTo>
                  <a:cubicBezTo>
                    <a:pt x="26362" y="8399"/>
                    <a:pt x="24210" y="7402"/>
                    <a:pt x="16808" y="0"/>
                  </a:cubicBezTo>
                  <a:cubicBezTo>
                    <a:pt x="13633" y="1587"/>
                    <a:pt x="9793" y="2252"/>
                    <a:pt x="7283" y="4762"/>
                  </a:cubicBezTo>
                  <a:cubicBezTo>
                    <a:pt x="5508" y="6537"/>
                    <a:pt x="5195" y="9413"/>
                    <a:pt x="4902" y="11906"/>
                  </a:cubicBezTo>
                  <a:cubicBezTo>
                    <a:pt x="3600" y="22971"/>
                    <a:pt x="3823" y="34179"/>
                    <a:pt x="2521" y="45244"/>
                  </a:cubicBezTo>
                  <a:cubicBezTo>
                    <a:pt x="-865" y="74025"/>
                    <a:pt x="139" y="26315"/>
                    <a:pt x="139" y="6191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11" name="Freeform: Shape 1210">
              <a:extLst>
                <a:ext uri="{FF2B5EF4-FFF2-40B4-BE49-F238E27FC236}">
                  <a16:creationId xmlns:a16="http://schemas.microsoft.com/office/drawing/2014/main" id="{08D10065-7B86-121F-DF6A-D5AF2B46BD12}"/>
                </a:ext>
              </a:extLst>
            </p:cNvPr>
            <p:cNvSpPr/>
            <p:nvPr/>
          </p:nvSpPr>
          <p:spPr>
            <a:xfrm>
              <a:off x="6768368" y="4333161"/>
              <a:ext cx="173908" cy="157889"/>
            </a:xfrm>
            <a:custGeom>
              <a:avLst/>
              <a:gdLst>
                <a:gd name="connsiteX0" fmla="*/ 0 w 128588"/>
                <a:gd name="connsiteY0" fmla="*/ 121444 h 126936"/>
                <a:gd name="connsiteX1" fmla="*/ 30957 w 128588"/>
                <a:gd name="connsiteY1" fmla="*/ 123825 h 126936"/>
                <a:gd name="connsiteX2" fmla="*/ 40482 w 128588"/>
                <a:gd name="connsiteY2" fmla="*/ 109537 h 126936"/>
                <a:gd name="connsiteX3" fmla="*/ 42863 w 128588"/>
                <a:gd name="connsiteY3" fmla="*/ 95250 h 126936"/>
                <a:gd name="connsiteX4" fmla="*/ 47625 w 128588"/>
                <a:gd name="connsiteY4" fmla="*/ 80962 h 126936"/>
                <a:gd name="connsiteX5" fmla="*/ 52388 w 128588"/>
                <a:gd name="connsiteY5" fmla="*/ 42862 h 126936"/>
                <a:gd name="connsiteX6" fmla="*/ 54769 w 128588"/>
                <a:gd name="connsiteY6" fmla="*/ 14287 h 126936"/>
                <a:gd name="connsiteX7" fmla="*/ 59532 w 128588"/>
                <a:gd name="connsiteY7" fmla="*/ 0 h 126936"/>
                <a:gd name="connsiteX8" fmla="*/ 80963 w 128588"/>
                <a:gd name="connsiteY8" fmla="*/ 16669 h 126936"/>
                <a:gd name="connsiteX9" fmla="*/ 85725 w 128588"/>
                <a:gd name="connsiteY9" fmla="*/ 30956 h 126936"/>
                <a:gd name="connsiteX10" fmla="*/ 90488 w 128588"/>
                <a:gd name="connsiteY10" fmla="*/ 50006 h 126936"/>
                <a:gd name="connsiteX11" fmla="*/ 95250 w 128588"/>
                <a:gd name="connsiteY11" fmla="*/ 85725 h 126936"/>
                <a:gd name="connsiteX12" fmla="*/ 97632 w 128588"/>
                <a:gd name="connsiteY12" fmla="*/ 95250 h 126936"/>
                <a:gd name="connsiteX13" fmla="*/ 116682 w 128588"/>
                <a:gd name="connsiteY13" fmla="*/ 109537 h 126936"/>
                <a:gd name="connsiteX14" fmla="*/ 128588 w 128588"/>
                <a:gd name="connsiteY14" fmla="*/ 114300 h 126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8588" h="126936">
                  <a:moveTo>
                    <a:pt x="0" y="121444"/>
                  </a:moveTo>
                  <a:cubicBezTo>
                    <a:pt x="9762" y="124698"/>
                    <a:pt x="20332" y="130587"/>
                    <a:pt x="30957" y="123825"/>
                  </a:cubicBezTo>
                  <a:cubicBezTo>
                    <a:pt x="35786" y="120752"/>
                    <a:pt x="37307" y="114300"/>
                    <a:pt x="40482" y="109537"/>
                  </a:cubicBezTo>
                  <a:cubicBezTo>
                    <a:pt x="41276" y="104775"/>
                    <a:pt x="41692" y="99934"/>
                    <a:pt x="42863" y="95250"/>
                  </a:cubicBezTo>
                  <a:cubicBezTo>
                    <a:pt x="44080" y="90380"/>
                    <a:pt x="46842" y="85921"/>
                    <a:pt x="47625" y="80962"/>
                  </a:cubicBezTo>
                  <a:cubicBezTo>
                    <a:pt x="55347" y="32060"/>
                    <a:pt x="45486" y="63570"/>
                    <a:pt x="52388" y="42862"/>
                  </a:cubicBezTo>
                  <a:cubicBezTo>
                    <a:pt x="53182" y="33337"/>
                    <a:pt x="53198" y="23715"/>
                    <a:pt x="54769" y="14287"/>
                  </a:cubicBezTo>
                  <a:cubicBezTo>
                    <a:pt x="55594" y="9335"/>
                    <a:pt x="59532" y="0"/>
                    <a:pt x="59532" y="0"/>
                  </a:cubicBezTo>
                  <a:cubicBezTo>
                    <a:pt x="63195" y="2442"/>
                    <a:pt x="77672" y="10745"/>
                    <a:pt x="80963" y="16669"/>
                  </a:cubicBezTo>
                  <a:cubicBezTo>
                    <a:pt x="83401" y="21057"/>
                    <a:pt x="84507" y="26086"/>
                    <a:pt x="85725" y="30956"/>
                  </a:cubicBezTo>
                  <a:lnTo>
                    <a:pt x="90488" y="50006"/>
                  </a:lnTo>
                  <a:cubicBezTo>
                    <a:pt x="92564" y="70765"/>
                    <a:pt x="91664" y="69589"/>
                    <a:pt x="95250" y="85725"/>
                  </a:cubicBezTo>
                  <a:cubicBezTo>
                    <a:pt x="95960" y="88920"/>
                    <a:pt x="96008" y="92408"/>
                    <a:pt x="97632" y="95250"/>
                  </a:cubicBezTo>
                  <a:cubicBezTo>
                    <a:pt x="101109" y="101335"/>
                    <a:pt x="111424" y="106616"/>
                    <a:pt x="116682" y="109537"/>
                  </a:cubicBezTo>
                  <a:cubicBezTo>
                    <a:pt x="125895" y="114655"/>
                    <a:pt x="122886" y="114300"/>
                    <a:pt x="128588" y="11430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30" name="Freeform: Shape 1229">
              <a:extLst>
                <a:ext uri="{FF2B5EF4-FFF2-40B4-BE49-F238E27FC236}">
                  <a16:creationId xmlns:a16="http://schemas.microsoft.com/office/drawing/2014/main" id="{C7C3C732-06FC-E697-C3EE-8B531656BE43}"/>
                </a:ext>
              </a:extLst>
            </p:cNvPr>
            <p:cNvSpPr/>
            <p:nvPr/>
          </p:nvSpPr>
          <p:spPr>
            <a:xfrm>
              <a:off x="5699164" y="4333749"/>
              <a:ext cx="167466" cy="77426"/>
            </a:xfrm>
            <a:custGeom>
              <a:avLst/>
              <a:gdLst>
                <a:gd name="connsiteX0" fmla="*/ 0 w 123825"/>
                <a:gd name="connsiteY0" fmla="*/ 26194 h 62247"/>
                <a:gd name="connsiteX1" fmla="*/ 11907 w 123825"/>
                <a:gd name="connsiteY1" fmla="*/ 21431 h 62247"/>
                <a:gd name="connsiteX2" fmla="*/ 26194 w 123825"/>
                <a:gd name="connsiteY2" fmla="*/ 16669 h 62247"/>
                <a:gd name="connsiteX3" fmla="*/ 33338 w 123825"/>
                <a:gd name="connsiteY3" fmla="*/ 19050 h 62247"/>
                <a:gd name="connsiteX4" fmla="*/ 42863 w 123825"/>
                <a:gd name="connsiteY4" fmla="*/ 26194 h 62247"/>
                <a:gd name="connsiteX5" fmla="*/ 50007 w 123825"/>
                <a:gd name="connsiteY5" fmla="*/ 30956 h 62247"/>
                <a:gd name="connsiteX6" fmla="*/ 66675 w 123825"/>
                <a:gd name="connsiteY6" fmla="*/ 0 h 62247"/>
                <a:gd name="connsiteX7" fmla="*/ 78582 w 123825"/>
                <a:gd name="connsiteY7" fmla="*/ 9525 h 62247"/>
                <a:gd name="connsiteX8" fmla="*/ 83344 w 123825"/>
                <a:gd name="connsiteY8" fmla="*/ 16669 h 62247"/>
                <a:gd name="connsiteX9" fmla="*/ 90488 w 123825"/>
                <a:gd name="connsiteY9" fmla="*/ 23813 h 62247"/>
                <a:gd name="connsiteX10" fmla="*/ 92869 w 123825"/>
                <a:gd name="connsiteY10" fmla="*/ 30956 h 62247"/>
                <a:gd name="connsiteX11" fmla="*/ 95250 w 123825"/>
                <a:gd name="connsiteY11" fmla="*/ 40481 h 62247"/>
                <a:gd name="connsiteX12" fmla="*/ 102394 w 123825"/>
                <a:gd name="connsiteY12" fmla="*/ 47625 h 62247"/>
                <a:gd name="connsiteX13" fmla="*/ 116682 w 123825"/>
                <a:gd name="connsiteY13" fmla="*/ 61913 h 62247"/>
                <a:gd name="connsiteX14" fmla="*/ 123825 w 123825"/>
                <a:gd name="connsiteY14" fmla="*/ 61913 h 62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825" h="62247">
                  <a:moveTo>
                    <a:pt x="0" y="26194"/>
                  </a:moveTo>
                  <a:cubicBezTo>
                    <a:pt x="3969" y="24606"/>
                    <a:pt x="7890" y="22892"/>
                    <a:pt x="11907" y="21431"/>
                  </a:cubicBezTo>
                  <a:cubicBezTo>
                    <a:pt x="16625" y="19715"/>
                    <a:pt x="26194" y="16669"/>
                    <a:pt x="26194" y="16669"/>
                  </a:cubicBezTo>
                  <a:cubicBezTo>
                    <a:pt x="28575" y="17463"/>
                    <a:pt x="31159" y="17805"/>
                    <a:pt x="33338" y="19050"/>
                  </a:cubicBezTo>
                  <a:cubicBezTo>
                    <a:pt x="36784" y="21019"/>
                    <a:pt x="39633" y="23887"/>
                    <a:pt x="42863" y="26194"/>
                  </a:cubicBezTo>
                  <a:cubicBezTo>
                    <a:pt x="45192" y="27857"/>
                    <a:pt x="47626" y="29369"/>
                    <a:pt x="50007" y="30956"/>
                  </a:cubicBezTo>
                  <a:cubicBezTo>
                    <a:pt x="65585" y="4992"/>
                    <a:pt x="61367" y="15926"/>
                    <a:pt x="66675" y="0"/>
                  </a:cubicBezTo>
                  <a:cubicBezTo>
                    <a:pt x="70644" y="3175"/>
                    <a:pt x="74988" y="5931"/>
                    <a:pt x="78582" y="9525"/>
                  </a:cubicBezTo>
                  <a:cubicBezTo>
                    <a:pt x="80606" y="11549"/>
                    <a:pt x="81512" y="14470"/>
                    <a:pt x="83344" y="16669"/>
                  </a:cubicBezTo>
                  <a:cubicBezTo>
                    <a:pt x="85500" y="19256"/>
                    <a:pt x="88107" y="21432"/>
                    <a:pt x="90488" y="23813"/>
                  </a:cubicBezTo>
                  <a:cubicBezTo>
                    <a:pt x="91282" y="26194"/>
                    <a:pt x="92180" y="28543"/>
                    <a:pt x="92869" y="30956"/>
                  </a:cubicBezTo>
                  <a:cubicBezTo>
                    <a:pt x="93768" y="34103"/>
                    <a:pt x="93626" y="37639"/>
                    <a:pt x="95250" y="40481"/>
                  </a:cubicBezTo>
                  <a:cubicBezTo>
                    <a:pt x="96921" y="43405"/>
                    <a:pt x="100202" y="45068"/>
                    <a:pt x="102394" y="47625"/>
                  </a:cubicBezTo>
                  <a:cubicBezTo>
                    <a:pt x="107233" y="53270"/>
                    <a:pt x="109137" y="59398"/>
                    <a:pt x="116682" y="61913"/>
                  </a:cubicBezTo>
                  <a:cubicBezTo>
                    <a:pt x="118941" y="62666"/>
                    <a:pt x="121444" y="61913"/>
                    <a:pt x="123825" y="6191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grpSp>
          <p:nvGrpSpPr>
            <p:cNvPr id="1362" name="Group 1361">
              <a:extLst>
                <a:ext uri="{FF2B5EF4-FFF2-40B4-BE49-F238E27FC236}">
                  <a16:creationId xmlns:a16="http://schemas.microsoft.com/office/drawing/2014/main" id="{3DFC824B-A027-F098-1D97-4995544D5A73}"/>
                </a:ext>
              </a:extLst>
            </p:cNvPr>
            <p:cNvGrpSpPr/>
            <p:nvPr/>
          </p:nvGrpSpPr>
          <p:grpSpPr>
            <a:xfrm>
              <a:off x="8354337" y="4324447"/>
              <a:ext cx="185501" cy="170606"/>
              <a:chOff x="2224405" y="2495688"/>
              <a:chExt cx="137160" cy="137160"/>
            </a:xfrm>
          </p:grpSpPr>
          <p:cxnSp>
            <p:nvCxnSpPr>
              <p:cNvPr id="1363" name="Straight Connector 1362">
                <a:extLst>
                  <a:ext uri="{FF2B5EF4-FFF2-40B4-BE49-F238E27FC236}">
                    <a16:creationId xmlns:a16="http://schemas.microsoft.com/office/drawing/2014/main" id="{85386CFD-359C-2F9C-961F-CD076D4D6457}"/>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4" name="Straight Connector 1363">
                <a:extLst>
                  <a:ext uri="{FF2B5EF4-FFF2-40B4-BE49-F238E27FC236}">
                    <a16:creationId xmlns:a16="http://schemas.microsoft.com/office/drawing/2014/main" id="{D500D707-ACBC-2134-D48E-C914950EC537}"/>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132" name="TextBox 1131">
            <a:extLst>
              <a:ext uri="{FF2B5EF4-FFF2-40B4-BE49-F238E27FC236}">
                <a16:creationId xmlns:a16="http://schemas.microsoft.com/office/drawing/2014/main" id="{279770AD-41DF-1915-903F-4F23E40AA376}"/>
              </a:ext>
            </a:extLst>
          </p:cNvPr>
          <p:cNvSpPr txBox="1"/>
          <p:nvPr/>
        </p:nvSpPr>
        <p:spPr>
          <a:xfrm>
            <a:off x="4130000" y="5653334"/>
            <a:ext cx="4600093" cy="215444"/>
          </a:xfrm>
          <a:prstGeom prst="rect">
            <a:avLst/>
          </a:prstGeom>
          <a:noFill/>
        </p:spPr>
        <p:txBody>
          <a:bodyPr wrap="square" lIns="0" tIns="0" rIns="0" bIns="0" rtlCol="0">
            <a:spAutoFit/>
          </a:bodyPr>
          <a:lstStyle/>
          <a:p>
            <a:pPr algn="ctr" defTabSz="609585"/>
            <a:r>
              <a:rPr lang="en-US" sz="1400" b="1">
                <a:solidFill>
                  <a:srgbClr val="FF0000"/>
                </a:solidFill>
                <a:latin typeface="Calibri" panose="020F0502020204030204"/>
              </a:rPr>
              <a:t>Not</a:t>
            </a:r>
            <a:r>
              <a:rPr lang="en-US" sz="1400" b="1">
                <a:solidFill>
                  <a:prstClr val="black"/>
                </a:solidFill>
                <a:latin typeface="Calibri" panose="020F0502020204030204"/>
              </a:rPr>
              <a:t> well-aligned to the training data = </a:t>
            </a:r>
            <a:r>
              <a:rPr lang="en-US" sz="1400" b="1">
                <a:solidFill>
                  <a:srgbClr val="FF0000"/>
                </a:solidFill>
                <a:latin typeface="Calibri" panose="020F0502020204030204"/>
              </a:rPr>
              <a:t>un</a:t>
            </a:r>
            <a:r>
              <a:rPr lang="en-US" sz="1400" b="1">
                <a:solidFill>
                  <a:prstClr val="black"/>
                </a:solidFill>
                <a:latin typeface="Calibri" panose="020F0502020204030204"/>
              </a:rPr>
              <a:t>reliable classification</a:t>
            </a:r>
          </a:p>
        </p:txBody>
      </p:sp>
      <p:grpSp>
        <p:nvGrpSpPr>
          <p:cNvPr id="1359" name="Group 1358">
            <a:extLst>
              <a:ext uri="{FF2B5EF4-FFF2-40B4-BE49-F238E27FC236}">
                <a16:creationId xmlns:a16="http://schemas.microsoft.com/office/drawing/2014/main" id="{0A88FE8E-3812-16F1-9713-DE7CDB3FFCD2}"/>
              </a:ext>
              <a:ext uri="{C183D7F6-B498-43B3-948B-1728B52AA6E4}">
                <adec:decorative xmlns:adec="http://schemas.microsoft.com/office/drawing/2017/decorative" val="1"/>
              </a:ext>
            </a:extLst>
          </p:cNvPr>
          <p:cNvGrpSpPr/>
          <p:nvPr/>
        </p:nvGrpSpPr>
        <p:grpSpPr>
          <a:xfrm>
            <a:off x="4071978" y="5980827"/>
            <a:ext cx="4668407" cy="338775"/>
            <a:chOff x="4662804" y="6365520"/>
            <a:chExt cx="4227785" cy="261782"/>
          </a:xfrm>
        </p:grpSpPr>
        <p:grpSp>
          <p:nvGrpSpPr>
            <p:cNvPr id="1232" name="Group 1231">
              <a:extLst>
                <a:ext uri="{FF2B5EF4-FFF2-40B4-BE49-F238E27FC236}">
                  <a16:creationId xmlns:a16="http://schemas.microsoft.com/office/drawing/2014/main" id="{8484FA7A-5124-5336-C8E2-E1FA4B65E146}"/>
                </a:ext>
              </a:extLst>
            </p:cNvPr>
            <p:cNvGrpSpPr/>
            <p:nvPr/>
          </p:nvGrpSpPr>
          <p:grpSpPr>
            <a:xfrm>
              <a:off x="4662804" y="6374070"/>
              <a:ext cx="177368" cy="239345"/>
              <a:chOff x="2224405" y="2495688"/>
              <a:chExt cx="137160" cy="137160"/>
            </a:xfrm>
          </p:grpSpPr>
          <p:cxnSp>
            <p:nvCxnSpPr>
              <p:cNvPr id="1233" name="Straight Connector 1232">
                <a:extLst>
                  <a:ext uri="{FF2B5EF4-FFF2-40B4-BE49-F238E27FC236}">
                    <a16:creationId xmlns:a16="http://schemas.microsoft.com/office/drawing/2014/main" id="{9D0DFD99-CF1E-343E-7769-F53250B03D9A}"/>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4" name="Straight Connector 1233">
                <a:extLst>
                  <a:ext uri="{FF2B5EF4-FFF2-40B4-BE49-F238E27FC236}">
                    <a16:creationId xmlns:a16="http://schemas.microsoft.com/office/drawing/2014/main" id="{D7594739-7EA7-1579-221F-43016DBDC92A}"/>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35" name="Group 1234">
              <a:extLst>
                <a:ext uri="{FF2B5EF4-FFF2-40B4-BE49-F238E27FC236}">
                  <a16:creationId xmlns:a16="http://schemas.microsoft.com/office/drawing/2014/main" id="{5E75D75F-E911-217D-68AE-1270A6409AE4}"/>
                </a:ext>
              </a:extLst>
            </p:cNvPr>
            <p:cNvGrpSpPr/>
            <p:nvPr/>
          </p:nvGrpSpPr>
          <p:grpSpPr>
            <a:xfrm>
              <a:off x="4915603" y="6374070"/>
              <a:ext cx="177368" cy="239345"/>
              <a:chOff x="2224405" y="2495688"/>
              <a:chExt cx="137160" cy="137160"/>
            </a:xfrm>
          </p:grpSpPr>
          <p:cxnSp>
            <p:nvCxnSpPr>
              <p:cNvPr id="1236" name="Straight Connector 1235">
                <a:extLst>
                  <a:ext uri="{FF2B5EF4-FFF2-40B4-BE49-F238E27FC236}">
                    <a16:creationId xmlns:a16="http://schemas.microsoft.com/office/drawing/2014/main" id="{B48D3202-45F8-FC1E-C480-FA608712F392}"/>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7" name="Straight Connector 1236">
                <a:extLst>
                  <a:ext uri="{FF2B5EF4-FFF2-40B4-BE49-F238E27FC236}">
                    <a16:creationId xmlns:a16="http://schemas.microsoft.com/office/drawing/2014/main" id="{7552229D-2B38-36D5-B9D1-5B218EA029C2}"/>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38" name="Group 1237">
              <a:extLst>
                <a:ext uri="{FF2B5EF4-FFF2-40B4-BE49-F238E27FC236}">
                  <a16:creationId xmlns:a16="http://schemas.microsoft.com/office/drawing/2014/main" id="{339DD0D4-0760-5832-5709-00A35219B65C}"/>
                </a:ext>
              </a:extLst>
            </p:cNvPr>
            <p:cNvGrpSpPr/>
            <p:nvPr/>
          </p:nvGrpSpPr>
          <p:grpSpPr>
            <a:xfrm>
              <a:off x="5168402" y="6374070"/>
              <a:ext cx="177368" cy="239345"/>
              <a:chOff x="2224405" y="2495688"/>
              <a:chExt cx="137160" cy="137160"/>
            </a:xfrm>
          </p:grpSpPr>
          <p:cxnSp>
            <p:nvCxnSpPr>
              <p:cNvPr id="1239" name="Straight Connector 1238">
                <a:extLst>
                  <a:ext uri="{FF2B5EF4-FFF2-40B4-BE49-F238E27FC236}">
                    <a16:creationId xmlns:a16="http://schemas.microsoft.com/office/drawing/2014/main" id="{E5BFACAE-8B96-729B-807F-762214A9D836}"/>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0" name="Straight Connector 1239">
                <a:extLst>
                  <a:ext uri="{FF2B5EF4-FFF2-40B4-BE49-F238E27FC236}">
                    <a16:creationId xmlns:a16="http://schemas.microsoft.com/office/drawing/2014/main" id="{DE1465EB-7FC4-7A5A-5BF3-EF78CE6C0352}"/>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41" name="Group 1240">
              <a:extLst>
                <a:ext uri="{FF2B5EF4-FFF2-40B4-BE49-F238E27FC236}">
                  <a16:creationId xmlns:a16="http://schemas.microsoft.com/office/drawing/2014/main" id="{01D6D2E1-29EB-E892-11CE-539248256CC8}"/>
                </a:ext>
              </a:extLst>
            </p:cNvPr>
            <p:cNvGrpSpPr/>
            <p:nvPr/>
          </p:nvGrpSpPr>
          <p:grpSpPr>
            <a:xfrm>
              <a:off x="5421201" y="6374070"/>
              <a:ext cx="177368" cy="239345"/>
              <a:chOff x="2224405" y="2495688"/>
              <a:chExt cx="137160" cy="137160"/>
            </a:xfrm>
          </p:grpSpPr>
          <p:cxnSp>
            <p:nvCxnSpPr>
              <p:cNvPr id="1242" name="Straight Connector 1241">
                <a:extLst>
                  <a:ext uri="{FF2B5EF4-FFF2-40B4-BE49-F238E27FC236}">
                    <a16:creationId xmlns:a16="http://schemas.microsoft.com/office/drawing/2014/main" id="{A6A3D4E0-6C30-AC85-D3CB-C62B5E2DDFCD}"/>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3" name="Straight Connector 1242">
                <a:extLst>
                  <a:ext uri="{FF2B5EF4-FFF2-40B4-BE49-F238E27FC236}">
                    <a16:creationId xmlns:a16="http://schemas.microsoft.com/office/drawing/2014/main" id="{F7BAFEDA-846E-E385-7B84-477DE9FF394F}"/>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44" name="Group 1243">
              <a:extLst>
                <a:ext uri="{FF2B5EF4-FFF2-40B4-BE49-F238E27FC236}">
                  <a16:creationId xmlns:a16="http://schemas.microsoft.com/office/drawing/2014/main" id="{860F2869-F03D-64CA-BCEB-5043467474AB}"/>
                </a:ext>
              </a:extLst>
            </p:cNvPr>
            <p:cNvGrpSpPr/>
            <p:nvPr/>
          </p:nvGrpSpPr>
          <p:grpSpPr>
            <a:xfrm>
              <a:off x="5674000" y="6374070"/>
              <a:ext cx="177368" cy="239345"/>
              <a:chOff x="2224405" y="2495688"/>
              <a:chExt cx="137160" cy="137160"/>
            </a:xfrm>
          </p:grpSpPr>
          <p:cxnSp>
            <p:nvCxnSpPr>
              <p:cNvPr id="1245" name="Straight Connector 1244">
                <a:extLst>
                  <a:ext uri="{FF2B5EF4-FFF2-40B4-BE49-F238E27FC236}">
                    <a16:creationId xmlns:a16="http://schemas.microsoft.com/office/drawing/2014/main" id="{13FB73E6-2445-18F9-88F4-B739DE781AEB}"/>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6" name="Straight Connector 1245">
                <a:extLst>
                  <a:ext uri="{FF2B5EF4-FFF2-40B4-BE49-F238E27FC236}">
                    <a16:creationId xmlns:a16="http://schemas.microsoft.com/office/drawing/2014/main" id="{B495F56C-F56F-F5CE-D1A1-06D0BA17C75F}"/>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47" name="Group 1246">
              <a:extLst>
                <a:ext uri="{FF2B5EF4-FFF2-40B4-BE49-F238E27FC236}">
                  <a16:creationId xmlns:a16="http://schemas.microsoft.com/office/drawing/2014/main" id="{2395BE88-1EAB-596B-7EED-FAC21BA39BB7}"/>
                </a:ext>
              </a:extLst>
            </p:cNvPr>
            <p:cNvGrpSpPr/>
            <p:nvPr/>
          </p:nvGrpSpPr>
          <p:grpSpPr>
            <a:xfrm>
              <a:off x="5926799" y="6374070"/>
              <a:ext cx="177368" cy="239345"/>
              <a:chOff x="2224405" y="2495688"/>
              <a:chExt cx="137160" cy="137160"/>
            </a:xfrm>
          </p:grpSpPr>
          <p:cxnSp>
            <p:nvCxnSpPr>
              <p:cNvPr id="1248" name="Straight Connector 1247">
                <a:extLst>
                  <a:ext uri="{FF2B5EF4-FFF2-40B4-BE49-F238E27FC236}">
                    <a16:creationId xmlns:a16="http://schemas.microsoft.com/office/drawing/2014/main" id="{5FDD03DA-B2BF-EA8C-0D31-A74CCEF72CEB}"/>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9" name="Straight Connector 1248">
                <a:extLst>
                  <a:ext uri="{FF2B5EF4-FFF2-40B4-BE49-F238E27FC236}">
                    <a16:creationId xmlns:a16="http://schemas.microsoft.com/office/drawing/2014/main" id="{CC2F9AA8-780A-B076-C5D5-37A8B4E18802}"/>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50" name="Group 1249">
              <a:extLst>
                <a:ext uri="{FF2B5EF4-FFF2-40B4-BE49-F238E27FC236}">
                  <a16:creationId xmlns:a16="http://schemas.microsoft.com/office/drawing/2014/main" id="{47640C20-0990-2762-37B8-AA9A2466A4FA}"/>
                </a:ext>
              </a:extLst>
            </p:cNvPr>
            <p:cNvGrpSpPr/>
            <p:nvPr/>
          </p:nvGrpSpPr>
          <p:grpSpPr>
            <a:xfrm>
              <a:off x="6179598" y="6374070"/>
              <a:ext cx="177368" cy="239345"/>
              <a:chOff x="2224405" y="2495688"/>
              <a:chExt cx="137160" cy="137160"/>
            </a:xfrm>
          </p:grpSpPr>
          <p:cxnSp>
            <p:nvCxnSpPr>
              <p:cNvPr id="1251" name="Straight Connector 1250">
                <a:extLst>
                  <a:ext uri="{FF2B5EF4-FFF2-40B4-BE49-F238E27FC236}">
                    <a16:creationId xmlns:a16="http://schemas.microsoft.com/office/drawing/2014/main" id="{D59F014D-C153-3839-3302-D2A4B8E1DBA8}"/>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2" name="Straight Connector 1251">
                <a:extLst>
                  <a:ext uri="{FF2B5EF4-FFF2-40B4-BE49-F238E27FC236}">
                    <a16:creationId xmlns:a16="http://schemas.microsoft.com/office/drawing/2014/main" id="{AA6AF998-DD0C-47CA-9D13-174EBFD1BE75}"/>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53" name="Group 1252">
              <a:extLst>
                <a:ext uri="{FF2B5EF4-FFF2-40B4-BE49-F238E27FC236}">
                  <a16:creationId xmlns:a16="http://schemas.microsoft.com/office/drawing/2014/main" id="{7C581DE3-C1EB-01B2-1671-BAA9C3325226}"/>
                </a:ext>
              </a:extLst>
            </p:cNvPr>
            <p:cNvGrpSpPr/>
            <p:nvPr/>
          </p:nvGrpSpPr>
          <p:grpSpPr>
            <a:xfrm>
              <a:off x="6432397" y="6374070"/>
              <a:ext cx="177368" cy="239345"/>
              <a:chOff x="2224405" y="2495688"/>
              <a:chExt cx="137160" cy="137160"/>
            </a:xfrm>
          </p:grpSpPr>
          <p:cxnSp>
            <p:nvCxnSpPr>
              <p:cNvPr id="1254" name="Straight Connector 1253">
                <a:extLst>
                  <a:ext uri="{FF2B5EF4-FFF2-40B4-BE49-F238E27FC236}">
                    <a16:creationId xmlns:a16="http://schemas.microsoft.com/office/drawing/2014/main" id="{D5A8A75C-7B2B-532E-A50A-B3047E0F9A0D}"/>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5" name="Straight Connector 1254">
                <a:extLst>
                  <a:ext uri="{FF2B5EF4-FFF2-40B4-BE49-F238E27FC236}">
                    <a16:creationId xmlns:a16="http://schemas.microsoft.com/office/drawing/2014/main" id="{BD00F292-DCF8-037C-12D5-BE7EBF51CB3A}"/>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56" name="Group 1255">
              <a:extLst>
                <a:ext uri="{FF2B5EF4-FFF2-40B4-BE49-F238E27FC236}">
                  <a16:creationId xmlns:a16="http://schemas.microsoft.com/office/drawing/2014/main" id="{55C4B20D-FA81-4BC3-DA79-EFC59A699DE0}"/>
                </a:ext>
              </a:extLst>
            </p:cNvPr>
            <p:cNvGrpSpPr/>
            <p:nvPr/>
          </p:nvGrpSpPr>
          <p:grpSpPr>
            <a:xfrm>
              <a:off x="6685196" y="6374070"/>
              <a:ext cx="177368" cy="239345"/>
              <a:chOff x="2224405" y="2495688"/>
              <a:chExt cx="137160" cy="137160"/>
            </a:xfrm>
          </p:grpSpPr>
          <p:cxnSp>
            <p:nvCxnSpPr>
              <p:cNvPr id="1257" name="Straight Connector 1256">
                <a:extLst>
                  <a:ext uri="{FF2B5EF4-FFF2-40B4-BE49-F238E27FC236}">
                    <a16:creationId xmlns:a16="http://schemas.microsoft.com/office/drawing/2014/main" id="{298101DD-F4DA-9079-55CE-1B2F35AFDCC5}"/>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8" name="Straight Connector 1257">
                <a:extLst>
                  <a:ext uri="{FF2B5EF4-FFF2-40B4-BE49-F238E27FC236}">
                    <a16:creationId xmlns:a16="http://schemas.microsoft.com/office/drawing/2014/main" id="{C242988B-61C2-D5F3-3CD4-823C21B1FC2C}"/>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59" name="Group 1258">
              <a:extLst>
                <a:ext uri="{FF2B5EF4-FFF2-40B4-BE49-F238E27FC236}">
                  <a16:creationId xmlns:a16="http://schemas.microsoft.com/office/drawing/2014/main" id="{BE340A34-982C-4F81-4438-648DDF73791F}"/>
                </a:ext>
              </a:extLst>
            </p:cNvPr>
            <p:cNvGrpSpPr/>
            <p:nvPr/>
          </p:nvGrpSpPr>
          <p:grpSpPr>
            <a:xfrm>
              <a:off x="6937994" y="6374070"/>
              <a:ext cx="177368" cy="239345"/>
              <a:chOff x="2224405" y="2495688"/>
              <a:chExt cx="137160" cy="137160"/>
            </a:xfrm>
          </p:grpSpPr>
          <p:cxnSp>
            <p:nvCxnSpPr>
              <p:cNvPr id="1260" name="Straight Connector 1259">
                <a:extLst>
                  <a:ext uri="{FF2B5EF4-FFF2-40B4-BE49-F238E27FC236}">
                    <a16:creationId xmlns:a16="http://schemas.microsoft.com/office/drawing/2014/main" id="{74F23018-35EB-AA3A-1D7B-822259D50B4E}"/>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1" name="Straight Connector 1260">
                <a:extLst>
                  <a:ext uri="{FF2B5EF4-FFF2-40B4-BE49-F238E27FC236}">
                    <a16:creationId xmlns:a16="http://schemas.microsoft.com/office/drawing/2014/main" id="{9D89D00C-0F7B-973E-8F7F-4506C3AD13EB}"/>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62" name="Group 1261">
              <a:extLst>
                <a:ext uri="{FF2B5EF4-FFF2-40B4-BE49-F238E27FC236}">
                  <a16:creationId xmlns:a16="http://schemas.microsoft.com/office/drawing/2014/main" id="{157E8C79-EA65-5AF0-72FC-030C3FD3DFDA}"/>
                </a:ext>
              </a:extLst>
            </p:cNvPr>
            <p:cNvGrpSpPr/>
            <p:nvPr/>
          </p:nvGrpSpPr>
          <p:grpSpPr>
            <a:xfrm>
              <a:off x="7190793" y="6374070"/>
              <a:ext cx="177368" cy="239345"/>
              <a:chOff x="2224405" y="2495688"/>
              <a:chExt cx="137160" cy="137160"/>
            </a:xfrm>
          </p:grpSpPr>
          <p:cxnSp>
            <p:nvCxnSpPr>
              <p:cNvPr id="1263" name="Straight Connector 1262">
                <a:extLst>
                  <a:ext uri="{FF2B5EF4-FFF2-40B4-BE49-F238E27FC236}">
                    <a16:creationId xmlns:a16="http://schemas.microsoft.com/office/drawing/2014/main" id="{17477804-7B8D-0F25-964E-4E14BCA9DA4D}"/>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4" name="Straight Connector 1263">
                <a:extLst>
                  <a:ext uri="{FF2B5EF4-FFF2-40B4-BE49-F238E27FC236}">
                    <a16:creationId xmlns:a16="http://schemas.microsoft.com/office/drawing/2014/main" id="{2B59C30A-1595-02CC-F37F-1BAA099B7146}"/>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65" name="Group 1264">
              <a:extLst>
                <a:ext uri="{FF2B5EF4-FFF2-40B4-BE49-F238E27FC236}">
                  <a16:creationId xmlns:a16="http://schemas.microsoft.com/office/drawing/2014/main" id="{AAD060F3-A10D-E299-E63B-1639B3142E87}"/>
                </a:ext>
              </a:extLst>
            </p:cNvPr>
            <p:cNvGrpSpPr/>
            <p:nvPr/>
          </p:nvGrpSpPr>
          <p:grpSpPr>
            <a:xfrm>
              <a:off x="7443592" y="6374070"/>
              <a:ext cx="177368" cy="239345"/>
              <a:chOff x="2224405" y="2495688"/>
              <a:chExt cx="137160" cy="137160"/>
            </a:xfrm>
          </p:grpSpPr>
          <p:cxnSp>
            <p:nvCxnSpPr>
              <p:cNvPr id="1266" name="Straight Connector 1265">
                <a:extLst>
                  <a:ext uri="{FF2B5EF4-FFF2-40B4-BE49-F238E27FC236}">
                    <a16:creationId xmlns:a16="http://schemas.microsoft.com/office/drawing/2014/main" id="{748D8105-111D-DE65-D4BB-447963036F9F}"/>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7" name="Straight Connector 1266">
                <a:extLst>
                  <a:ext uri="{FF2B5EF4-FFF2-40B4-BE49-F238E27FC236}">
                    <a16:creationId xmlns:a16="http://schemas.microsoft.com/office/drawing/2014/main" id="{D6A7381F-4BA6-3242-1D73-3B04E9407647}"/>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68" name="Group 1267">
              <a:extLst>
                <a:ext uri="{FF2B5EF4-FFF2-40B4-BE49-F238E27FC236}">
                  <a16:creationId xmlns:a16="http://schemas.microsoft.com/office/drawing/2014/main" id="{546DCB32-FD0A-D7BC-29E8-57CE761605C5}"/>
                </a:ext>
              </a:extLst>
            </p:cNvPr>
            <p:cNvGrpSpPr/>
            <p:nvPr/>
          </p:nvGrpSpPr>
          <p:grpSpPr>
            <a:xfrm>
              <a:off x="7696391" y="6374070"/>
              <a:ext cx="177368" cy="239345"/>
              <a:chOff x="2224405" y="2495688"/>
              <a:chExt cx="137160" cy="137160"/>
            </a:xfrm>
          </p:grpSpPr>
          <p:cxnSp>
            <p:nvCxnSpPr>
              <p:cNvPr id="1269" name="Straight Connector 1268">
                <a:extLst>
                  <a:ext uri="{FF2B5EF4-FFF2-40B4-BE49-F238E27FC236}">
                    <a16:creationId xmlns:a16="http://schemas.microsoft.com/office/drawing/2014/main" id="{0EA7E4EE-3DA4-0606-2CF5-0C9514EA47E9}"/>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0" name="Straight Connector 1269">
                <a:extLst>
                  <a:ext uri="{FF2B5EF4-FFF2-40B4-BE49-F238E27FC236}">
                    <a16:creationId xmlns:a16="http://schemas.microsoft.com/office/drawing/2014/main" id="{7833AA5E-CD29-EFCA-A895-A3DE5E9C56D3}"/>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71" name="Group 1270">
              <a:extLst>
                <a:ext uri="{FF2B5EF4-FFF2-40B4-BE49-F238E27FC236}">
                  <a16:creationId xmlns:a16="http://schemas.microsoft.com/office/drawing/2014/main" id="{5E396CC9-7F52-544B-AC6F-7BB60ECFE63F}"/>
                </a:ext>
              </a:extLst>
            </p:cNvPr>
            <p:cNvGrpSpPr/>
            <p:nvPr/>
          </p:nvGrpSpPr>
          <p:grpSpPr>
            <a:xfrm>
              <a:off x="7949190" y="6374070"/>
              <a:ext cx="177368" cy="239345"/>
              <a:chOff x="2224405" y="2495688"/>
              <a:chExt cx="137160" cy="137160"/>
            </a:xfrm>
          </p:grpSpPr>
          <p:cxnSp>
            <p:nvCxnSpPr>
              <p:cNvPr id="1272" name="Straight Connector 1271">
                <a:extLst>
                  <a:ext uri="{FF2B5EF4-FFF2-40B4-BE49-F238E27FC236}">
                    <a16:creationId xmlns:a16="http://schemas.microsoft.com/office/drawing/2014/main" id="{F232A1DD-D355-B64B-865F-17DBAE65ED2C}"/>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3" name="Straight Connector 1272">
                <a:extLst>
                  <a:ext uri="{FF2B5EF4-FFF2-40B4-BE49-F238E27FC236}">
                    <a16:creationId xmlns:a16="http://schemas.microsoft.com/office/drawing/2014/main" id="{58426483-8E37-B7FE-9AA1-904972633F14}"/>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74" name="Group 1273">
              <a:extLst>
                <a:ext uri="{FF2B5EF4-FFF2-40B4-BE49-F238E27FC236}">
                  <a16:creationId xmlns:a16="http://schemas.microsoft.com/office/drawing/2014/main" id="{5540DD05-C371-68B3-2BCF-D0930AD32C88}"/>
                </a:ext>
              </a:extLst>
            </p:cNvPr>
            <p:cNvGrpSpPr/>
            <p:nvPr/>
          </p:nvGrpSpPr>
          <p:grpSpPr>
            <a:xfrm>
              <a:off x="8201989" y="6374070"/>
              <a:ext cx="177368" cy="239345"/>
              <a:chOff x="2224405" y="2495688"/>
              <a:chExt cx="137160" cy="137160"/>
            </a:xfrm>
          </p:grpSpPr>
          <p:cxnSp>
            <p:nvCxnSpPr>
              <p:cNvPr id="1275" name="Straight Connector 1274">
                <a:extLst>
                  <a:ext uri="{FF2B5EF4-FFF2-40B4-BE49-F238E27FC236}">
                    <a16:creationId xmlns:a16="http://schemas.microsoft.com/office/drawing/2014/main" id="{83E99061-7A4D-C708-1D9A-A8AC10714899}"/>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6" name="Straight Connector 1275">
                <a:extLst>
                  <a:ext uri="{FF2B5EF4-FFF2-40B4-BE49-F238E27FC236}">
                    <a16:creationId xmlns:a16="http://schemas.microsoft.com/office/drawing/2014/main" id="{D0340570-97FB-9BF2-C18B-BD7B7AD5BCC7}"/>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77" name="Group 1276">
              <a:extLst>
                <a:ext uri="{FF2B5EF4-FFF2-40B4-BE49-F238E27FC236}">
                  <a16:creationId xmlns:a16="http://schemas.microsoft.com/office/drawing/2014/main" id="{53498A77-4942-8330-115A-D71D247626C0}"/>
                </a:ext>
              </a:extLst>
            </p:cNvPr>
            <p:cNvGrpSpPr/>
            <p:nvPr/>
          </p:nvGrpSpPr>
          <p:grpSpPr>
            <a:xfrm>
              <a:off x="8454785" y="6374070"/>
              <a:ext cx="177368" cy="239345"/>
              <a:chOff x="2224405" y="2495688"/>
              <a:chExt cx="137160" cy="137160"/>
            </a:xfrm>
          </p:grpSpPr>
          <p:cxnSp>
            <p:nvCxnSpPr>
              <p:cNvPr id="1278" name="Straight Connector 1277">
                <a:extLst>
                  <a:ext uri="{FF2B5EF4-FFF2-40B4-BE49-F238E27FC236}">
                    <a16:creationId xmlns:a16="http://schemas.microsoft.com/office/drawing/2014/main" id="{41BE97F6-CD02-7B54-7DF4-DADD0241583C}"/>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9" name="Straight Connector 1278">
                <a:extLst>
                  <a:ext uri="{FF2B5EF4-FFF2-40B4-BE49-F238E27FC236}">
                    <a16:creationId xmlns:a16="http://schemas.microsoft.com/office/drawing/2014/main" id="{A3EB36FF-66A0-48AD-4AFA-39A104FEBEFB}"/>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80" name="Freeform: Shape 1279">
              <a:extLst>
                <a:ext uri="{FF2B5EF4-FFF2-40B4-BE49-F238E27FC236}">
                  <a16:creationId xmlns:a16="http://schemas.microsoft.com/office/drawing/2014/main" id="{A99D684E-309D-2E8D-5AAD-9744E8073E48}"/>
                </a:ext>
              </a:extLst>
            </p:cNvPr>
            <p:cNvSpPr/>
            <p:nvPr/>
          </p:nvSpPr>
          <p:spPr>
            <a:xfrm>
              <a:off x="4668328" y="6365520"/>
              <a:ext cx="152696" cy="261782"/>
            </a:xfrm>
            <a:custGeom>
              <a:avLst/>
              <a:gdLst>
                <a:gd name="connsiteX0" fmla="*/ 2554 w 118081"/>
                <a:gd name="connsiteY0" fmla="*/ 142875 h 150018"/>
                <a:gd name="connsiteX1" fmla="*/ 2554 w 118081"/>
                <a:gd name="connsiteY1" fmla="*/ 85725 h 150018"/>
                <a:gd name="connsiteX2" fmla="*/ 14461 w 118081"/>
                <a:gd name="connsiteY2" fmla="*/ 69056 h 150018"/>
                <a:gd name="connsiteX3" fmla="*/ 23986 w 118081"/>
                <a:gd name="connsiteY3" fmla="*/ 54768 h 150018"/>
                <a:gd name="connsiteX4" fmla="*/ 28748 w 118081"/>
                <a:gd name="connsiteY4" fmla="*/ 61912 h 150018"/>
                <a:gd name="connsiteX5" fmla="*/ 40654 w 118081"/>
                <a:gd name="connsiteY5" fmla="*/ 69056 h 150018"/>
                <a:gd name="connsiteX6" fmla="*/ 50179 w 118081"/>
                <a:gd name="connsiteY6" fmla="*/ 57150 h 150018"/>
                <a:gd name="connsiteX7" fmla="*/ 54942 w 118081"/>
                <a:gd name="connsiteY7" fmla="*/ 64293 h 150018"/>
                <a:gd name="connsiteX8" fmla="*/ 57323 w 118081"/>
                <a:gd name="connsiteY8" fmla="*/ 33337 h 150018"/>
                <a:gd name="connsiteX9" fmla="*/ 59704 w 118081"/>
                <a:gd name="connsiteY9" fmla="*/ 26193 h 150018"/>
                <a:gd name="connsiteX10" fmla="*/ 64467 w 118081"/>
                <a:gd name="connsiteY10" fmla="*/ 0 h 150018"/>
                <a:gd name="connsiteX11" fmla="*/ 71611 w 118081"/>
                <a:gd name="connsiteY11" fmla="*/ 30956 h 150018"/>
                <a:gd name="connsiteX12" fmla="*/ 73992 w 118081"/>
                <a:gd name="connsiteY12" fmla="*/ 64293 h 150018"/>
                <a:gd name="connsiteX13" fmla="*/ 78754 w 118081"/>
                <a:gd name="connsiteY13" fmla="*/ 97631 h 150018"/>
                <a:gd name="connsiteX14" fmla="*/ 90661 w 118081"/>
                <a:gd name="connsiteY14" fmla="*/ 78581 h 150018"/>
                <a:gd name="connsiteX15" fmla="*/ 93042 w 118081"/>
                <a:gd name="connsiteY15" fmla="*/ 64293 h 150018"/>
                <a:gd name="connsiteX16" fmla="*/ 95423 w 118081"/>
                <a:gd name="connsiteY16" fmla="*/ 85725 h 150018"/>
                <a:gd name="connsiteX17" fmla="*/ 102567 w 118081"/>
                <a:gd name="connsiteY17" fmla="*/ 107156 h 150018"/>
                <a:gd name="connsiteX18" fmla="*/ 116854 w 118081"/>
                <a:gd name="connsiteY18" fmla="*/ 123825 h 150018"/>
                <a:gd name="connsiteX19" fmla="*/ 116854 w 118081"/>
                <a:gd name="connsiteY19" fmla="*/ 150018 h 15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8081" h="150018">
                  <a:moveTo>
                    <a:pt x="2554" y="142875"/>
                  </a:moveTo>
                  <a:cubicBezTo>
                    <a:pt x="1910" y="131274"/>
                    <a:pt x="-2856" y="101953"/>
                    <a:pt x="2554" y="85725"/>
                  </a:cubicBezTo>
                  <a:cubicBezTo>
                    <a:pt x="3258" y="83614"/>
                    <a:pt x="14282" y="69312"/>
                    <a:pt x="14461" y="69056"/>
                  </a:cubicBezTo>
                  <a:cubicBezTo>
                    <a:pt x="17743" y="64367"/>
                    <a:pt x="23986" y="54768"/>
                    <a:pt x="23986" y="54768"/>
                  </a:cubicBezTo>
                  <a:cubicBezTo>
                    <a:pt x="25573" y="57149"/>
                    <a:pt x="27926" y="59171"/>
                    <a:pt x="28748" y="61912"/>
                  </a:cubicBezTo>
                  <a:cubicBezTo>
                    <a:pt x="34316" y="80474"/>
                    <a:pt x="25119" y="84591"/>
                    <a:pt x="40654" y="69056"/>
                  </a:cubicBezTo>
                  <a:cubicBezTo>
                    <a:pt x="41747" y="65777"/>
                    <a:pt x="43448" y="55804"/>
                    <a:pt x="50179" y="57150"/>
                  </a:cubicBezTo>
                  <a:cubicBezTo>
                    <a:pt x="52985" y="57711"/>
                    <a:pt x="53354" y="61912"/>
                    <a:pt x="54942" y="64293"/>
                  </a:cubicBezTo>
                  <a:cubicBezTo>
                    <a:pt x="55736" y="53974"/>
                    <a:pt x="56039" y="43606"/>
                    <a:pt x="57323" y="33337"/>
                  </a:cubicBezTo>
                  <a:cubicBezTo>
                    <a:pt x="57634" y="30846"/>
                    <a:pt x="59212" y="28654"/>
                    <a:pt x="59704" y="26193"/>
                  </a:cubicBezTo>
                  <a:cubicBezTo>
                    <a:pt x="68240" y="-16480"/>
                    <a:pt x="57407" y="28244"/>
                    <a:pt x="64467" y="0"/>
                  </a:cubicBezTo>
                  <a:cubicBezTo>
                    <a:pt x="65358" y="3563"/>
                    <a:pt x="70946" y="24636"/>
                    <a:pt x="71611" y="30956"/>
                  </a:cubicBezTo>
                  <a:cubicBezTo>
                    <a:pt x="72777" y="42035"/>
                    <a:pt x="73027" y="53194"/>
                    <a:pt x="73992" y="64293"/>
                  </a:cubicBezTo>
                  <a:cubicBezTo>
                    <a:pt x="75732" y="84310"/>
                    <a:pt x="75576" y="81739"/>
                    <a:pt x="78754" y="97631"/>
                  </a:cubicBezTo>
                  <a:cubicBezTo>
                    <a:pt x="82723" y="91281"/>
                    <a:pt x="87711" y="85464"/>
                    <a:pt x="90661" y="78581"/>
                  </a:cubicBezTo>
                  <a:cubicBezTo>
                    <a:pt x="92563" y="74143"/>
                    <a:pt x="90364" y="60275"/>
                    <a:pt x="93042" y="64293"/>
                  </a:cubicBezTo>
                  <a:cubicBezTo>
                    <a:pt x="97029" y="70274"/>
                    <a:pt x="93864" y="78708"/>
                    <a:pt x="95423" y="85725"/>
                  </a:cubicBezTo>
                  <a:cubicBezTo>
                    <a:pt x="97056" y="93076"/>
                    <a:pt x="98875" y="100593"/>
                    <a:pt x="102567" y="107156"/>
                  </a:cubicBezTo>
                  <a:cubicBezTo>
                    <a:pt x="106155" y="113534"/>
                    <a:pt x="114540" y="116883"/>
                    <a:pt x="116854" y="123825"/>
                  </a:cubicBezTo>
                  <a:cubicBezTo>
                    <a:pt x="119615" y="132108"/>
                    <a:pt x="116854" y="141287"/>
                    <a:pt x="116854" y="150018"/>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81" name="Freeform: Shape 1280">
              <a:extLst>
                <a:ext uri="{FF2B5EF4-FFF2-40B4-BE49-F238E27FC236}">
                  <a16:creationId xmlns:a16="http://schemas.microsoft.com/office/drawing/2014/main" id="{4511ED91-34D9-DB7D-338A-CA309BF2102E}"/>
                </a:ext>
              </a:extLst>
            </p:cNvPr>
            <p:cNvSpPr/>
            <p:nvPr/>
          </p:nvSpPr>
          <p:spPr>
            <a:xfrm>
              <a:off x="5414771" y="6394605"/>
              <a:ext cx="144728" cy="220232"/>
            </a:xfrm>
            <a:custGeom>
              <a:avLst/>
              <a:gdLst>
                <a:gd name="connsiteX0" fmla="*/ 0 w 111919"/>
                <a:gd name="connsiteY0" fmla="*/ 123825 h 126207"/>
                <a:gd name="connsiteX1" fmla="*/ 11907 w 111919"/>
                <a:gd name="connsiteY1" fmla="*/ 119063 h 126207"/>
                <a:gd name="connsiteX2" fmla="*/ 21432 w 111919"/>
                <a:gd name="connsiteY2" fmla="*/ 116682 h 126207"/>
                <a:gd name="connsiteX3" fmla="*/ 30957 w 111919"/>
                <a:gd name="connsiteY3" fmla="*/ 111919 h 126207"/>
                <a:gd name="connsiteX4" fmla="*/ 47625 w 111919"/>
                <a:gd name="connsiteY4" fmla="*/ 97632 h 126207"/>
                <a:gd name="connsiteX5" fmla="*/ 52388 w 111919"/>
                <a:gd name="connsiteY5" fmla="*/ 90488 h 126207"/>
                <a:gd name="connsiteX6" fmla="*/ 57150 w 111919"/>
                <a:gd name="connsiteY6" fmla="*/ 59532 h 126207"/>
                <a:gd name="connsiteX7" fmla="*/ 61913 w 111919"/>
                <a:gd name="connsiteY7" fmla="*/ 0 h 126207"/>
                <a:gd name="connsiteX8" fmla="*/ 73819 w 111919"/>
                <a:gd name="connsiteY8" fmla="*/ 2382 h 126207"/>
                <a:gd name="connsiteX9" fmla="*/ 80963 w 111919"/>
                <a:gd name="connsiteY9" fmla="*/ 4763 h 126207"/>
                <a:gd name="connsiteX10" fmla="*/ 90488 w 111919"/>
                <a:gd name="connsiteY10" fmla="*/ 23813 h 126207"/>
                <a:gd name="connsiteX11" fmla="*/ 95250 w 111919"/>
                <a:gd name="connsiteY11" fmla="*/ 30957 h 126207"/>
                <a:gd name="connsiteX12" fmla="*/ 97632 w 111919"/>
                <a:gd name="connsiteY12" fmla="*/ 64294 h 126207"/>
                <a:gd name="connsiteX13" fmla="*/ 95250 w 111919"/>
                <a:gd name="connsiteY13" fmla="*/ 97632 h 126207"/>
                <a:gd name="connsiteX14" fmla="*/ 100013 w 111919"/>
                <a:gd name="connsiteY14" fmla="*/ 109538 h 126207"/>
                <a:gd name="connsiteX15" fmla="*/ 111919 w 111919"/>
                <a:gd name="connsiteY15" fmla="*/ 126207 h 1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1919" h="126207">
                  <a:moveTo>
                    <a:pt x="0" y="123825"/>
                  </a:moveTo>
                  <a:cubicBezTo>
                    <a:pt x="3969" y="122238"/>
                    <a:pt x="7852" y="120415"/>
                    <a:pt x="11907" y="119063"/>
                  </a:cubicBezTo>
                  <a:cubicBezTo>
                    <a:pt x="15012" y="118028"/>
                    <a:pt x="18368" y="117831"/>
                    <a:pt x="21432" y="116682"/>
                  </a:cubicBezTo>
                  <a:cubicBezTo>
                    <a:pt x="24756" y="115436"/>
                    <a:pt x="27875" y="113680"/>
                    <a:pt x="30957" y="111919"/>
                  </a:cubicBezTo>
                  <a:cubicBezTo>
                    <a:pt x="38035" y="107874"/>
                    <a:pt x="42041" y="104147"/>
                    <a:pt x="47625" y="97632"/>
                  </a:cubicBezTo>
                  <a:cubicBezTo>
                    <a:pt x="49488" y="95459"/>
                    <a:pt x="50800" y="92869"/>
                    <a:pt x="52388" y="90488"/>
                  </a:cubicBezTo>
                  <a:cubicBezTo>
                    <a:pt x="53620" y="83092"/>
                    <a:pt x="56494" y="66534"/>
                    <a:pt x="57150" y="59532"/>
                  </a:cubicBezTo>
                  <a:cubicBezTo>
                    <a:pt x="59008" y="39712"/>
                    <a:pt x="60325" y="19844"/>
                    <a:pt x="61913" y="0"/>
                  </a:cubicBezTo>
                  <a:cubicBezTo>
                    <a:pt x="65882" y="794"/>
                    <a:pt x="69893" y="1400"/>
                    <a:pt x="73819" y="2382"/>
                  </a:cubicBezTo>
                  <a:cubicBezTo>
                    <a:pt x="76254" y="2991"/>
                    <a:pt x="79188" y="2988"/>
                    <a:pt x="80963" y="4763"/>
                  </a:cubicBezTo>
                  <a:cubicBezTo>
                    <a:pt x="90864" y="14663"/>
                    <a:pt x="85849" y="14533"/>
                    <a:pt x="90488" y="23813"/>
                  </a:cubicBezTo>
                  <a:cubicBezTo>
                    <a:pt x="91768" y="26373"/>
                    <a:pt x="93663" y="28576"/>
                    <a:pt x="95250" y="30957"/>
                  </a:cubicBezTo>
                  <a:cubicBezTo>
                    <a:pt x="96044" y="42069"/>
                    <a:pt x="97632" y="53153"/>
                    <a:pt x="97632" y="64294"/>
                  </a:cubicBezTo>
                  <a:cubicBezTo>
                    <a:pt x="97632" y="75435"/>
                    <a:pt x="94665" y="86506"/>
                    <a:pt x="95250" y="97632"/>
                  </a:cubicBezTo>
                  <a:cubicBezTo>
                    <a:pt x="95475" y="101901"/>
                    <a:pt x="97966" y="105786"/>
                    <a:pt x="100013" y="109538"/>
                  </a:cubicBezTo>
                  <a:cubicBezTo>
                    <a:pt x="106100" y="120696"/>
                    <a:pt x="106288" y="120574"/>
                    <a:pt x="111919" y="126207"/>
                  </a:cubicBezTo>
                </a:path>
              </a:pathLst>
            </a:cu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82" name="Freeform: Shape 1281">
              <a:extLst>
                <a:ext uri="{FF2B5EF4-FFF2-40B4-BE49-F238E27FC236}">
                  <a16:creationId xmlns:a16="http://schemas.microsoft.com/office/drawing/2014/main" id="{2AB59763-0D74-EA1E-BEE3-9E48BC123FAE}"/>
                </a:ext>
              </a:extLst>
            </p:cNvPr>
            <p:cNvSpPr/>
            <p:nvPr/>
          </p:nvSpPr>
          <p:spPr>
            <a:xfrm>
              <a:off x="5192035" y="6382141"/>
              <a:ext cx="141648" cy="224385"/>
            </a:xfrm>
            <a:custGeom>
              <a:avLst/>
              <a:gdLst>
                <a:gd name="connsiteX0" fmla="*/ 0 w 109537"/>
                <a:gd name="connsiteY0" fmla="*/ 128587 h 128587"/>
                <a:gd name="connsiteX1" fmla="*/ 4762 w 109537"/>
                <a:gd name="connsiteY1" fmla="*/ 104775 h 128587"/>
                <a:gd name="connsiteX2" fmla="*/ 9525 w 109537"/>
                <a:gd name="connsiteY2" fmla="*/ 73818 h 128587"/>
                <a:gd name="connsiteX3" fmla="*/ 14287 w 109537"/>
                <a:gd name="connsiteY3" fmla="*/ 61912 h 128587"/>
                <a:gd name="connsiteX4" fmla="*/ 16668 w 109537"/>
                <a:gd name="connsiteY4" fmla="*/ 38100 h 128587"/>
                <a:gd name="connsiteX5" fmla="*/ 26193 w 109537"/>
                <a:gd name="connsiteY5" fmla="*/ 45243 h 128587"/>
                <a:gd name="connsiteX6" fmla="*/ 47625 w 109537"/>
                <a:gd name="connsiteY6" fmla="*/ 100012 h 128587"/>
                <a:gd name="connsiteX7" fmla="*/ 50006 w 109537"/>
                <a:gd name="connsiteY7" fmla="*/ 45243 h 128587"/>
                <a:gd name="connsiteX8" fmla="*/ 52387 w 109537"/>
                <a:gd name="connsiteY8" fmla="*/ 14287 h 128587"/>
                <a:gd name="connsiteX9" fmla="*/ 57150 w 109537"/>
                <a:gd name="connsiteY9" fmla="*/ 7143 h 128587"/>
                <a:gd name="connsiteX10" fmla="*/ 78581 w 109537"/>
                <a:gd name="connsiteY10" fmla="*/ 0 h 128587"/>
                <a:gd name="connsiteX11" fmla="*/ 83343 w 109537"/>
                <a:gd name="connsiteY11" fmla="*/ 54768 h 128587"/>
                <a:gd name="connsiteX12" fmla="*/ 88106 w 109537"/>
                <a:gd name="connsiteY12" fmla="*/ 107156 h 128587"/>
                <a:gd name="connsiteX13" fmla="*/ 100012 w 109537"/>
                <a:gd name="connsiteY13" fmla="*/ 119062 h 128587"/>
                <a:gd name="connsiteX14" fmla="*/ 109537 w 109537"/>
                <a:gd name="connsiteY14" fmla="*/ 121443 h 12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9537" h="128587">
                  <a:moveTo>
                    <a:pt x="0" y="128587"/>
                  </a:moveTo>
                  <a:cubicBezTo>
                    <a:pt x="1587" y="120650"/>
                    <a:pt x="3355" y="112746"/>
                    <a:pt x="4762" y="104775"/>
                  </a:cubicBezTo>
                  <a:cubicBezTo>
                    <a:pt x="5390" y="101214"/>
                    <a:pt x="8315" y="78254"/>
                    <a:pt x="9525" y="73818"/>
                  </a:cubicBezTo>
                  <a:cubicBezTo>
                    <a:pt x="10650" y="69694"/>
                    <a:pt x="12700" y="65881"/>
                    <a:pt x="14287" y="61912"/>
                  </a:cubicBezTo>
                  <a:cubicBezTo>
                    <a:pt x="15081" y="53975"/>
                    <a:pt x="12032" y="44591"/>
                    <a:pt x="16668" y="38100"/>
                  </a:cubicBezTo>
                  <a:cubicBezTo>
                    <a:pt x="18975" y="34871"/>
                    <a:pt x="24124" y="41857"/>
                    <a:pt x="26193" y="45243"/>
                  </a:cubicBezTo>
                  <a:cubicBezTo>
                    <a:pt x="41464" y="70232"/>
                    <a:pt x="41750" y="76516"/>
                    <a:pt x="47625" y="100012"/>
                  </a:cubicBezTo>
                  <a:cubicBezTo>
                    <a:pt x="48419" y="81756"/>
                    <a:pt x="48992" y="63488"/>
                    <a:pt x="50006" y="45243"/>
                  </a:cubicBezTo>
                  <a:cubicBezTo>
                    <a:pt x="50580" y="34910"/>
                    <a:pt x="50480" y="24459"/>
                    <a:pt x="52387" y="14287"/>
                  </a:cubicBezTo>
                  <a:cubicBezTo>
                    <a:pt x="52914" y="11474"/>
                    <a:pt x="54637" y="8513"/>
                    <a:pt x="57150" y="7143"/>
                  </a:cubicBezTo>
                  <a:cubicBezTo>
                    <a:pt x="63761" y="3537"/>
                    <a:pt x="78581" y="0"/>
                    <a:pt x="78581" y="0"/>
                  </a:cubicBezTo>
                  <a:cubicBezTo>
                    <a:pt x="83438" y="43718"/>
                    <a:pt x="78519" y="-3120"/>
                    <a:pt x="83343" y="54768"/>
                  </a:cubicBezTo>
                  <a:cubicBezTo>
                    <a:pt x="84799" y="72242"/>
                    <a:pt x="85336" y="89842"/>
                    <a:pt x="88106" y="107156"/>
                  </a:cubicBezTo>
                  <a:cubicBezTo>
                    <a:pt x="88885" y="112027"/>
                    <a:pt x="96057" y="117367"/>
                    <a:pt x="100012" y="119062"/>
                  </a:cubicBezTo>
                  <a:cubicBezTo>
                    <a:pt x="103020" y="120351"/>
                    <a:pt x="109537" y="121443"/>
                    <a:pt x="109537" y="12144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83" name="Freeform: Shape 1282">
              <a:extLst>
                <a:ext uri="{FF2B5EF4-FFF2-40B4-BE49-F238E27FC236}">
                  <a16:creationId xmlns:a16="http://schemas.microsoft.com/office/drawing/2014/main" id="{ECD82F69-896F-9DAF-DD56-39893EC4CDCB}"/>
                </a:ext>
              </a:extLst>
            </p:cNvPr>
            <p:cNvSpPr/>
            <p:nvPr/>
          </p:nvSpPr>
          <p:spPr>
            <a:xfrm>
              <a:off x="4920029" y="6427848"/>
              <a:ext cx="160124" cy="183391"/>
            </a:xfrm>
            <a:custGeom>
              <a:avLst/>
              <a:gdLst>
                <a:gd name="connsiteX0" fmla="*/ 0 w 123825"/>
                <a:gd name="connsiteY0" fmla="*/ 104775 h 105095"/>
                <a:gd name="connsiteX1" fmla="*/ 23812 w 123825"/>
                <a:gd name="connsiteY1" fmla="*/ 102394 h 105095"/>
                <a:gd name="connsiteX2" fmla="*/ 28575 w 123825"/>
                <a:gd name="connsiteY2" fmla="*/ 83344 h 105095"/>
                <a:gd name="connsiteX3" fmla="*/ 38100 w 123825"/>
                <a:gd name="connsiteY3" fmla="*/ 42863 h 105095"/>
                <a:gd name="connsiteX4" fmla="*/ 45244 w 123825"/>
                <a:gd name="connsiteY4" fmla="*/ 26194 h 105095"/>
                <a:gd name="connsiteX5" fmla="*/ 47625 w 123825"/>
                <a:gd name="connsiteY5" fmla="*/ 11907 h 105095"/>
                <a:gd name="connsiteX6" fmla="*/ 50006 w 123825"/>
                <a:gd name="connsiteY6" fmla="*/ 4763 h 105095"/>
                <a:gd name="connsiteX7" fmla="*/ 59531 w 123825"/>
                <a:gd name="connsiteY7" fmla="*/ 0 h 105095"/>
                <a:gd name="connsiteX8" fmla="*/ 73819 w 123825"/>
                <a:gd name="connsiteY8" fmla="*/ 4763 h 105095"/>
                <a:gd name="connsiteX9" fmla="*/ 85725 w 123825"/>
                <a:gd name="connsiteY9" fmla="*/ 50007 h 105095"/>
                <a:gd name="connsiteX10" fmla="*/ 104775 w 123825"/>
                <a:gd name="connsiteY10" fmla="*/ 47625 h 105095"/>
                <a:gd name="connsiteX11" fmla="*/ 107156 w 123825"/>
                <a:gd name="connsiteY11" fmla="*/ 54769 h 105095"/>
                <a:gd name="connsiteX12" fmla="*/ 109537 w 123825"/>
                <a:gd name="connsiteY12" fmla="*/ 92869 h 105095"/>
                <a:gd name="connsiteX13" fmla="*/ 114300 w 123825"/>
                <a:gd name="connsiteY13" fmla="*/ 102394 h 105095"/>
                <a:gd name="connsiteX14" fmla="*/ 123825 w 123825"/>
                <a:gd name="connsiteY14" fmla="*/ 102394 h 105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825" h="105095">
                  <a:moveTo>
                    <a:pt x="0" y="104775"/>
                  </a:moveTo>
                  <a:cubicBezTo>
                    <a:pt x="7937" y="103981"/>
                    <a:pt x="17430" y="107180"/>
                    <a:pt x="23812" y="102394"/>
                  </a:cubicBezTo>
                  <a:cubicBezTo>
                    <a:pt x="29048" y="98467"/>
                    <a:pt x="27499" y="89800"/>
                    <a:pt x="28575" y="83344"/>
                  </a:cubicBezTo>
                  <a:cubicBezTo>
                    <a:pt x="37184" y="31686"/>
                    <a:pt x="28359" y="72086"/>
                    <a:pt x="38100" y="42863"/>
                  </a:cubicBezTo>
                  <a:cubicBezTo>
                    <a:pt x="43226" y="27485"/>
                    <a:pt x="36872" y="38752"/>
                    <a:pt x="45244" y="26194"/>
                  </a:cubicBezTo>
                  <a:cubicBezTo>
                    <a:pt x="46038" y="21432"/>
                    <a:pt x="46578" y="16620"/>
                    <a:pt x="47625" y="11907"/>
                  </a:cubicBezTo>
                  <a:cubicBezTo>
                    <a:pt x="48169" y="9457"/>
                    <a:pt x="48231" y="6538"/>
                    <a:pt x="50006" y="4763"/>
                  </a:cubicBezTo>
                  <a:cubicBezTo>
                    <a:pt x="52516" y="2253"/>
                    <a:pt x="56356" y="1588"/>
                    <a:pt x="59531" y="0"/>
                  </a:cubicBezTo>
                  <a:cubicBezTo>
                    <a:pt x="64294" y="1588"/>
                    <a:pt x="73524" y="-249"/>
                    <a:pt x="73819" y="4763"/>
                  </a:cubicBezTo>
                  <a:cubicBezTo>
                    <a:pt x="76408" y="48788"/>
                    <a:pt x="64110" y="39199"/>
                    <a:pt x="85725" y="50007"/>
                  </a:cubicBezTo>
                  <a:cubicBezTo>
                    <a:pt x="92595" y="45427"/>
                    <a:pt x="95212" y="41249"/>
                    <a:pt x="104775" y="47625"/>
                  </a:cubicBezTo>
                  <a:cubicBezTo>
                    <a:pt x="106864" y="49017"/>
                    <a:pt x="106362" y="52388"/>
                    <a:pt x="107156" y="54769"/>
                  </a:cubicBezTo>
                  <a:cubicBezTo>
                    <a:pt x="107950" y="67469"/>
                    <a:pt x="107649" y="80285"/>
                    <a:pt x="109537" y="92869"/>
                  </a:cubicBezTo>
                  <a:cubicBezTo>
                    <a:pt x="110064" y="96380"/>
                    <a:pt x="111346" y="100425"/>
                    <a:pt x="114300" y="102394"/>
                  </a:cubicBezTo>
                  <a:cubicBezTo>
                    <a:pt x="116942" y="104155"/>
                    <a:pt x="120650" y="102394"/>
                    <a:pt x="123825" y="102394"/>
                  </a:cubicBezTo>
                </a:path>
              </a:pathLst>
            </a:cu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84" name="Freeform: Shape 1283">
              <a:extLst>
                <a:ext uri="{FF2B5EF4-FFF2-40B4-BE49-F238E27FC236}">
                  <a16:creationId xmlns:a16="http://schemas.microsoft.com/office/drawing/2014/main" id="{CB3D2A5B-2576-783D-3894-80717D20AF4F}"/>
                </a:ext>
              </a:extLst>
            </p:cNvPr>
            <p:cNvSpPr/>
            <p:nvPr/>
          </p:nvSpPr>
          <p:spPr>
            <a:xfrm>
              <a:off x="5677842" y="6386296"/>
              <a:ext cx="176245" cy="224385"/>
            </a:xfrm>
            <a:custGeom>
              <a:avLst/>
              <a:gdLst>
                <a:gd name="connsiteX0" fmla="*/ 2941 w 136291"/>
                <a:gd name="connsiteY0" fmla="*/ 128587 h 128587"/>
                <a:gd name="connsiteX1" fmla="*/ 560 w 136291"/>
                <a:gd name="connsiteY1" fmla="*/ 66675 h 128587"/>
                <a:gd name="connsiteX2" fmla="*/ 2941 w 136291"/>
                <a:gd name="connsiteY2" fmla="*/ 33337 h 128587"/>
                <a:gd name="connsiteX3" fmla="*/ 14848 w 136291"/>
                <a:gd name="connsiteY3" fmla="*/ 35719 h 128587"/>
                <a:gd name="connsiteX4" fmla="*/ 21991 w 136291"/>
                <a:gd name="connsiteY4" fmla="*/ 42862 h 128587"/>
                <a:gd name="connsiteX5" fmla="*/ 29135 w 136291"/>
                <a:gd name="connsiteY5" fmla="*/ 71437 h 128587"/>
                <a:gd name="connsiteX6" fmla="*/ 36279 w 136291"/>
                <a:gd name="connsiteY6" fmla="*/ 64294 h 128587"/>
                <a:gd name="connsiteX7" fmla="*/ 38660 w 136291"/>
                <a:gd name="connsiteY7" fmla="*/ 57150 h 128587"/>
                <a:gd name="connsiteX8" fmla="*/ 43423 w 136291"/>
                <a:gd name="connsiteY8" fmla="*/ 0 h 128587"/>
                <a:gd name="connsiteX9" fmla="*/ 55329 w 136291"/>
                <a:gd name="connsiteY9" fmla="*/ 2381 h 128587"/>
                <a:gd name="connsiteX10" fmla="*/ 64854 w 136291"/>
                <a:gd name="connsiteY10" fmla="*/ 21431 h 128587"/>
                <a:gd name="connsiteX11" fmla="*/ 67235 w 136291"/>
                <a:gd name="connsiteY11" fmla="*/ 52387 h 128587"/>
                <a:gd name="connsiteX12" fmla="*/ 71998 w 136291"/>
                <a:gd name="connsiteY12" fmla="*/ 64294 h 128587"/>
                <a:gd name="connsiteX13" fmla="*/ 83904 w 136291"/>
                <a:gd name="connsiteY13" fmla="*/ 54769 h 128587"/>
                <a:gd name="connsiteX14" fmla="*/ 91048 w 136291"/>
                <a:gd name="connsiteY14" fmla="*/ 66675 h 128587"/>
                <a:gd name="connsiteX15" fmla="*/ 93429 w 136291"/>
                <a:gd name="connsiteY15" fmla="*/ 85725 h 128587"/>
                <a:gd name="connsiteX16" fmla="*/ 100573 w 136291"/>
                <a:gd name="connsiteY16" fmla="*/ 109537 h 128587"/>
                <a:gd name="connsiteX17" fmla="*/ 110098 w 136291"/>
                <a:gd name="connsiteY17" fmla="*/ 121444 h 128587"/>
                <a:gd name="connsiteX18" fmla="*/ 136291 w 136291"/>
                <a:gd name="connsiteY18" fmla="*/ 123825 h 12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6291" h="128587">
                  <a:moveTo>
                    <a:pt x="2941" y="128587"/>
                  </a:moveTo>
                  <a:cubicBezTo>
                    <a:pt x="2147" y="107950"/>
                    <a:pt x="560" y="87328"/>
                    <a:pt x="560" y="66675"/>
                  </a:cubicBezTo>
                  <a:cubicBezTo>
                    <a:pt x="560" y="55534"/>
                    <a:pt x="-1728" y="43452"/>
                    <a:pt x="2941" y="33337"/>
                  </a:cubicBezTo>
                  <a:cubicBezTo>
                    <a:pt x="4637" y="29662"/>
                    <a:pt x="10879" y="34925"/>
                    <a:pt x="14848" y="35719"/>
                  </a:cubicBezTo>
                  <a:cubicBezTo>
                    <a:pt x="17229" y="38100"/>
                    <a:pt x="20926" y="39668"/>
                    <a:pt x="21991" y="42862"/>
                  </a:cubicBezTo>
                  <a:cubicBezTo>
                    <a:pt x="35477" y="83320"/>
                    <a:pt x="16091" y="51871"/>
                    <a:pt x="29135" y="71437"/>
                  </a:cubicBezTo>
                  <a:cubicBezTo>
                    <a:pt x="31516" y="69056"/>
                    <a:pt x="34411" y="67096"/>
                    <a:pt x="36279" y="64294"/>
                  </a:cubicBezTo>
                  <a:cubicBezTo>
                    <a:pt x="37671" y="62205"/>
                    <a:pt x="38452" y="59651"/>
                    <a:pt x="38660" y="57150"/>
                  </a:cubicBezTo>
                  <a:cubicBezTo>
                    <a:pt x="43660" y="-2861"/>
                    <a:pt x="35387" y="24103"/>
                    <a:pt x="43423" y="0"/>
                  </a:cubicBezTo>
                  <a:cubicBezTo>
                    <a:pt x="47392" y="794"/>
                    <a:pt x="52091" y="-47"/>
                    <a:pt x="55329" y="2381"/>
                  </a:cubicBezTo>
                  <a:cubicBezTo>
                    <a:pt x="60329" y="6131"/>
                    <a:pt x="62873" y="15487"/>
                    <a:pt x="64854" y="21431"/>
                  </a:cubicBezTo>
                  <a:cubicBezTo>
                    <a:pt x="65648" y="31750"/>
                    <a:pt x="65534" y="42179"/>
                    <a:pt x="67235" y="52387"/>
                  </a:cubicBezTo>
                  <a:cubicBezTo>
                    <a:pt x="67938" y="56604"/>
                    <a:pt x="67766" y="63689"/>
                    <a:pt x="71998" y="64294"/>
                  </a:cubicBezTo>
                  <a:cubicBezTo>
                    <a:pt x="77029" y="65013"/>
                    <a:pt x="79935" y="57944"/>
                    <a:pt x="83904" y="54769"/>
                  </a:cubicBezTo>
                  <a:cubicBezTo>
                    <a:pt x="86285" y="58738"/>
                    <a:pt x="89687" y="62251"/>
                    <a:pt x="91048" y="66675"/>
                  </a:cubicBezTo>
                  <a:cubicBezTo>
                    <a:pt x="92930" y="72791"/>
                    <a:pt x="92377" y="79413"/>
                    <a:pt x="93429" y="85725"/>
                  </a:cubicBezTo>
                  <a:cubicBezTo>
                    <a:pt x="94629" y="92927"/>
                    <a:pt x="98454" y="103179"/>
                    <a:pt x="100573" y="109537"/>
                  </a:cubicBezTo>
                  <a:cubicBezTo>
                    <a:pt x="102847" y="116360"/>
                    <a:pt x="102019" y="118751"/>
                    <a:pt x="110098" y="121444"/>
                  </a:cubicBezTo>
                  <a:cubicBezTo>
                    <a:pt x="119198" y="124477"/>
                    <a:pt x="127039" y="123825"/>
                    <a:pt x="136291" y="123825"/>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85" name="Freeform: Shape 1284">
              <a:extLst>
                <a:ext uri="{FF2B5EF4-FFF2-40B4-BE49-F238E27FC236}">
                  <a16:creationId xmlns:a16="http://schemas.microsoft.com/office/drawing/2014/main" id="{7EDB8367-712E-E56C-A33B-5BBC9DA1BAEB}"/>
                </a:ext>
              </a:extLst>
            </p:cNvPr>
            <p:cNvSpPr/>
            <p:nvPr/>
          </p:nvSpPr>
          <p:spPr>
            <a:xfrm>
              <a:off x="5934149" y="6432004"/>
              <a:ext cx="138569" cy="178676"/>
            </a:xfrm>
            <a:custGeom>
              <a:avLst/>
              <a:gdLst>
                <a:gd name="connsiteX0" fmla="*/ 0 w 107156"/>
                <a:gd name="connsiteY0" fmla="*/ 0 h 102393"/>
                <a:gd name="connsiteX1" fmla="*/ 11906 w 107156"/>
                <a:gd name="connsiteY1" fmla="*/ 4762 h 102393"/>
                <a:gd name="connsiteX2" fmla="*/ 23812 w 107156"/>
                <a:gd name="connsiteY2" fmla="*/ 21431 h 102393"/>
                <a:gd name="connsiteX3" fmla="*/ 30956 w 107156"/>
                <a:gd name="connsiteY3" fmla="*/ 45243 h 102393"/>
                <a:gd name="connsiteX4" fmla="*/ 52387 w 107156"/>
                <a:gd name="connsiteY4" fmla="*/ 61912 h 102393"/>
                <a:gd name="connsiteX5" fmla="*/ 61912 w 107156"/>
                <a:gd name="connsiteY5" fmla="*/ 66675 h 102393"/>
                <a:gd name="connsiteX6" fmla="*/ 69056 w 107156"/>
                <a:gd name="connsiteY6" fmla="*/ 73818 h 102393"/>
                <a:gd name="connsiteX7" fmla="*/ 76200 w 107156"/>
                <a:gd name="connsiteY7" fmla="*/ 76200 h 102393"/>
                <a:gd name="connsiteX8" fmla="*/ 102394 w 107156"/>
                <a:gd name="connsiteY8" fmla="*/ 90487 h 102393"/>
                <a:gd name="connsiteX9" fmla="*/ 107156 w 107156"/>
                <a:gd name="connsiteY9" fmla="*/ 102393 h 10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156" h="102393">
                  <a:moveTo>
                    <a:pt x="0" y="0"/>
                  </a:moveTo>
                  <a:cubicBezTo>
                    <a:pt x="3969" y="1587"/>
                    <a:pt x="8486" y="2197"/>
                    <a:pt x="11906" y="4762"/>
                  </a:cubicBezTo>
                  <a:cubicBezTo>
                    <a:pt x="13878" y="6241"/>
                    <a:pt x="21817" y="18438"/>
                    <a:pt x="23812" y="21431"/>
                  </a:cubicBezTo>
                  <a:cubicBezTo>
                    <a:pt x="25461" y="29674"/>
                    <a:pt x="26351" y="37874"/>
                    <a:pt x="30956" y="45243"/>
                  </a:cubicBezTo>
                  <a:cubicBezTo>
                    <a:pt x="34519" y="50944"/>
                    <a:pt x="48262" y="59849"/>
                    <a:pt x="52387" y="61912"/>
                  </a:cubicBezTo>
                  <a:cubicBezTo>
                    <a:pt x="55562" y="63500"/>
                    <a:pt x="59023" y="64612"/>
                    <a:pt x="61912" y="66675"/>
                  </a:cubicBezTo>
                  <a:cubicBezTo>
                    <a:pt x="64652" y="68632"/>
                    <a:pt x="66254" y="71950"/>
                    <a:pt x="69056" y="73818"/>
                  </a:cubicBezTo>
                  <a:cubicBezTo>
                    <a:pt x="71145" y="75210"/>
                    <a:pt x="73915" y="75161"/>
                    <a:pt x="76200" y="76200"/>
                  </a:cubicBezTo>
                  <a:cubicBezTo>
                    <a:pt x="93179" y="83918"/>
                    <a:pt x="91209" y="83032"/>
                    <a:pt x="102394" y="90487"/>
                  </a:cubicBezTo>
                  <a:cubicBezTo>
                    <a:pt x="105336" y="99315"/>
                    <a:pt x="103652" y="95386"/>
                    <a:pt x="107156" y="10239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86" name="Freeform: Shape 1285">
              <a:extLst>
                <a:ext uri="{FF2B5EF4-FFF2-40B4-BE49-F238E27FC236}">
                  <a16:creationId xmlns:a16="http://schemas.microsoft.com/office/drawing/2014/main" id="{B1088E18-FBF9-62EC-87FC-78F4C3B6EB02}"/>
                </a:ext>
              </a:extLst>
            </p:cNvPr>
            <p:cNvSpPr/>
            <p:nvPr/>
          </p:nvSpPr>
          <p:spPr>
            <a:xfrm>
              <a:off x="6442235" y="6390450"/>
              <a:ext cx="150886" cy="199454"/>
            </a:xfrm>
            <a:custGeom>
              <a:avLst/>
              <a:gdLst>
                <a:gd name="connsiteX0" fmla="*/ 0 w 116681"/>
                <a:gd name="connsiteY0" fmla="*/ 107156 h 114300"/>
                <a:gd name="connsiteX1" fmla="*/ 4763 w 116681"/>
                <a:gd name="connsiteY1" fmla="*/ 83344 h 114300"/>
                <a:gd name="connsiteX2" fmla="*/ 9525 w 116681"/>
                <a:gd name="connsiteY2" fmla="*/ 61913 h 114300"/>
                <a:gd name="connsiteX3" fmla="*/ 14288 w 116681"/>
                <a:gd name="connsiteY3" fmla="*/ 52388 h 114300"/>
                <a:gd name="connsiteX4" fmla="*/ 19050 w 116681"/>
                <a:gd name="connsiteY4" fmla="*/ 35719 h 114300"/>
                <a:gd name="connsiteX5" fmla="*/ 30956 w 116681"/>
                <a:gd name="connsiteY5" fmla="*/ 21431 h 114300"/>
                <a:gd name="connsiteX6" fmla="*/ 38100 w 116681"/>
                <a:gd name="connsiteY6" fmla="*/ 19050 h 114300"/>
                <a:gd name="connsiteX7" fmla="*/ 47625 w 116681"/>
                <a:gd name="connsiteY7" fmla="*/ 35719 h 114300"/>
                <a:gd name="connsiteX8" fmla="*/ 50006 w 116681"/>
                <a:gd name="connsiteY8" fmla="*/ 42863 h 114300"/>
                <a:gd name="connsiteX9" fmla="*/ 59531 w 116681"/>
                <a:gd name="connsiteY9" fmla="*/ 33338 h 114300"/>
                <a:gd name="connsiteX10" fmla="*/ 61913 w 116681"/>
                <a:gd name="connsiteY10" fmla="*/ 19050 h 114300"/>
                <a:gd name="connsiteX11" fmla="*/ 69056 w 116681"/>
                <a:gd name="connsiteY11" fmla="*/ 0 h 114300"/>
                <a:gd name="connsiteX12" fmla="*/ 83344 w 116681"/>
                <a:gd name="connsiteY12" fmla="*/ 9525 h 114300"/>
                <a:gd name="connsiteX13" fmla="*/ 88106 w 116681"/>
                <a:gd name="connsiteY13" fmla="*/ 28575 h 114300"/>
                <a:gd name="connsiteX14" fmla="*/ 92869 w 116681"/>
                <a:gd name="connsiteY14" fmla="*/ 85725 h 114300"/>
                <a:gd name="connsiteX15" fmla="*/ 97631 w 116681"/>
                <a:gd name="connsiteY15" fmla="*/ 95250 h 114300"/>
                <a:gd name="connsiteX16" fmla="*/ 104775 w 116681"/>
                <a:gd name="connsiteY16" fmla="*/ 104775 h 114300"/>
                <a:gd name="connsiteX17" fmla="*/ 111919 w 116681"/>
                <a:gd name="connsiteY17" fmla="*/ 109538 h 114300"/>
                <a:gd name="connsiteX18" fmla="*/ 116681 w 116681"/>
                <a:gd name="connsiteY18" fmla="*/ 1143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6681" h="114300">
                  <a:moveTo>
                    <a:pt x="0" y="107156"/>
                  </a:moveTo>
                  <a:lnTo>
                    <a:pt x="4763" y="83344"/>
                  </a:lnTo>
                  <a:cubicBezTo>
                    <a:pt x="5409" y="80112"/>
                    <a:pt x="8084" y="65755"/>
                    <a:pt x="9525" y="61913"/>
                  </a:cubicBezTo>
                  <a:cubicBezTo>
                    <a:pt x="10771" y="58589"/>
                    <a:pt x="12700" y="55563"/>
                    <a:pt x="14288" y="52388"/>
                  </a:cubicBezTo>
                  <a:cubicBezTo>
                    <a:pt x="15051" y="49338"/>
                    <a:pt x="17342" y="39134"/>
                    <a:pt x="19050" y="35719"/>
                  </a:cubicBezTo>
                  <a:cubicBezTo>
                    <a:pt x="21245" y="31328"/>
                    <a:pt x="27008" y="24063"/>
                    <a:pt x="30956" y="21431"/>
                  </a:cubicBezTo>
                  <a:cubicBezTo>
                    <a:pt x="33045" y="20039"/>
                    <a:pt x="35719" y="19844"/>
                    <a:pt x="38100" y="19050"/>
                  </a:cubicBezTo>
                  <a:cubicBezTo>
                    <a:pt x="42884" y="26226"/>
                    <a:pt x="43999" y="27258"/>
                    <a:pt x="47625" y="35719"/>
                  </a:cubicBezTo>
                  <a:cubicBezTo>
                    <a:pt x="48614" y="38026"/>
                    <a:pt x="49212" y="40482"/>
                    <a:pt x="50006" y="42863"/>
                  </a:cubicBezTo>
                  <a:cubicBezTo>
                    <a:pt x="53181" y="39688"/>
                    <a:pt x="57523" y="37354"/>
                    <a:pt x="59531" y="33338"/>
                  </a:cubicBezTo>
                  <a:cubicBezTo>
                    <a:pt x="61690" y="29019"/>
                    <a:pt x="60966" y="23785"/>
                    <a:pt x="61913" y="19050"/>
                  </a:cubicBezTo>
                  <a:cubicBezTo>
                    <a:pt x="64075" y="8241"/>
                    <a:pt x="64002" y="10109"/>
                    <a:pt x="69056" y="0"/>
                  </a:cubicBezTo>
                  <a:cubicBezTo>
                    <a:pt x="75121" y="2022"/>
                    <a:pt x="80159" y="2517"/>
                    <a:pt x="83344" y="9525"/>
                  </a:cubicBezTo>
                  <a:cubicBezTo>
                    <a:pt x="86052" y="15484"/>
                    <a:pt x="88106" y="28575"/>
                    <a:pt x="88106" y="28575"/>
                  </a:cubicBezTo>
                  <a:cubicBezTo>
                    <a:pt x="88321" y="32868"/>
                    <a:pt x="87113" y="70375"/>
                    <a:pt x="92869" y="85725"/>
                  </a:cubicBezTo>
                  <a:cubicBezTo>
                    <a:pt x="94115" y="89049"/>
                    <a:pt x="95750" y="92240"/>
                    <a:pt x="97631" y="95250"/>
                  </a:cubicBezTo>
                  <a:cubicBezTo>
                    <a:pt x="99734" y="98616"/>
                    <a:pt x="101969" y="101969"/>
                    <a:pt x="104775" y="104775"/>
                  </a:cubicBezTo>
                  <a:cubicBezTo>
                    <a:pt x="106799" y="106799"/>
                    <a:pt x="109684" y="107750"/>
                    <a:pt x="111919" y="109538"/>
                  </a:cubicBezTo>
                  <a:cubicBezTo>
                    <a:pt x="113672" y="110940"/>
                    <a:pt x="115094" y="112713"/>
                    <a:pt x="116681" y="11430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87" name="Freeform: Shape 1286">
              <a:extLst>
                <a:ext uri="{FF2B5EF4-FFF2-40B4-BE49-F238E27FC236}">
                  <a16:creationId xmlns:a16="http://schemas.microsoft.com/office/drawing/2014/main" id="{10B3EDF5-460D-07DC-9273-6B52D7A1F20E}"/>
                </a:ext>
              </a:extLst>
            </p:cNvPr>
            <p:cNvSpPr/>
            <p:nvPr/>
          </p:nvSpPr>
          <p:spPr>
            <a:xfrm>
              <a:off x="6685501" y="6394605"/>
              <a:ext cx="187838" cy="199470"/>
            </a:xfrm>
            <a:custGeom>
              <a:avLst/>
              <a:gdLst>
                <a:gd name="connsiteX0" fmla="*/ 145256 w 145256"/>
                <a:gd name="connsiteY0" fmla="*/ 26194 h 114309"/>
                <a:gd name="connsiteX1" fmla="*/ 104775 w 145256"/>
                <a:gd name="connsiteY1" fmla="*/ 26194 h 114309"/>
                <a:gd name="connsiteX2" fmla="*/ 100012 w 145256"/>
                <a:gd name="connsiteY2" fmla="*/ 19050 h 114309"/>
                <a:gd name="connsiteX3" fmla="*/ 92869 w 145256"/>
                <a:gd name="connsiteY3" fmla="*/ 11907 h 114309"/>
                <a:gd name="connsiteX4" fmla="*/ 88106 w 145256"/>
                <a:gd name="connsiteY4" fmla="*/ 4763 h 114309"/>
                <a:gd name="connsiteX5" fmla="*/ 78581 w 145256"/>
                <a:gd name="connsiteY5" fmla="*/ 0 h 114309"/>
                <a:gd name="connsiteX6" fmla="*/ 69056 w 145256"/>
                <a:gd name="connsiteY6" fmla="*/ 4763 h 114309"/>
                <a:gd name="connsiteX7" fmla="*/ 54769 w 145256"/>
                <a:gd name="connsiteY7" fmla="*/ 14288 h 114309"/>
                <a:gd name="connsiteX8" fmla="*/ 47625 w 145256"/>
                <a:gd name="connsiteY8" fmla="*/ 54769 h 114309"/>
                <a:gd name="connsiteX9" fmla="*/ 38100 w 145256"/>
                <a:gd name="connsiteY9" fmla="*/ 76200 h 114309"/>
                <a:gd name="connsiteX10" fmla="*/ 19050 w 145256"/>
                <a:gd name="connsiteY10" fmla="*/ 107157 h 114309"/>
                <a:gd name="connsiteX11" fmla="*/ 9525 w 145256"/>
                <a:gd name="connsiteY11" fmla="*/ 109538 h 114309"/>
                <a:gd name="connsiteX12" fmla="*/ 0 w 145256"/>
                <a:gd name="connsiteY12" fmla="*/ 114300 h 114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256" h="114309">
                  <a:moveTo>
                    <a:pt x="145256" y="26194"/>
                  </a:moveTo>
                  <a:cubicBezTo>
                    <a:pt x="129731" y="29299"/>
                    <a:pt x="123796" y="31628"/>
                    <a:pt x="104775" y="26194"/>
                  </a:cubicBezTo>
                  <a:cubicBezTo>
                    <a:pt x="102023" y="25408"/>
                    <a:pt x="101844" y="21249"/>
                    <a:pt x="100012" y="19050"/>
                  </a:cubicBezTo>
                  <a:cubicBezTo>
                    <a:pt x="97856" y="16463"/>
                    <a:pt x="95025" y="14494"/>
                    <a:pt x="92869" y="11907"/>
                  </a:cubicBezTo>
                  <a:cubicBezTo>
                    <a:pt x="91037" y="9708"/>
                    <a:pt x="90305" y="6595"/>
                    <a:pt x="88106" y="4763"/>
                  </a:cubicBezTo>
                  <a:cubicBezTo>
                    <a:pt x="85379" y="2490"/>
                    <a:pt x="81756" y="1588"/>
                    <a:pt x="78581" y="0"/>
                  </a:cubicBezTo>
                  <a:cubicBezTo>
                    <a:pt x="75406" y="1588"/>
                    <a:pt x="72100" y="2937"/>
                    <a:pt x="69056" y="4763"/>
                  </a:cubicBezTo>
                  <a:cubicBezTo>
                    <a:pt x="64148" y="7708"/>
                    <a:pt x="54769" y="14288"/>
                    <a:pt x="54769" y="14288"/>
                  </a:cubicBezTo>
                  <a:cubicBezTo>
                    <a:pt x="43977" y="35870"/>
                    <a:pt x="54361" y="12109"/>
                    <a:pt x="47625" y="54769"/>
                  </a:cubicBezTo>
                  <a:cubicBezTo>
                    <a:pt x="44789" y="72727"/>
                    <a:pt x="44032" y="64335"/>
                    <a:pt x="38100" y="76200"/>
                  </a:cubicBezTo>
                  <a:cubicBezTo>
                    <a:pt x="33805" y="84790"/>
                    <a:pt x="29559" y="104530"/>
                    <a:pt x="19050" y="107157"/>
                  </a:cubicBezTo>
                  <a:lnTo>
                    <a:pt x="9525" y="109538"/>
                  </a:lnTo>
                  <a:cubicBezTo>
                    <a:pt x="1721" y="114740"/>
                    <a:pt x="5243" y="114300"/>
                    <a:pt x="0" y="11430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88" name="Freeform: Shape 1287">
              <a:extLst>
                <a:ext uri="{FF2B5EF4-FFF2-40B4-BE49-F238E27FC236}">
                  <a16:creationId xmlns:a16="http://schemas.microsoft.com/office/drawing/2014/main" id="{18161819-8BAA-E1C8-0059-2216363EBD6C}"/>
                </a:ext>
              </a:extLst>
            </p:cNvPr>
            <p:cNvSpPr/>
            <p:nvPr/>
          </p:nvSpPr>
          <p:spPr>
            <a:xfrm>
              <a:off x="6953401" y="6402917"/>
              <a:ext cx="150886" cy="178678"/>
            </a:xfrm>
            <a:custGeom>
              <a:avLst/>
              <a:gdLst>
                <a:gd name="connsiteX0" fmla="*/ 116681 w 116681"/>
                <a:gd name="connsiteY0" fmla="*/ 0 h 102394"/>
                <a:gd name="connsiteX1" fmla="*/ 114300 w 116681"/>
                <a:gd name="connsiteY1" fmla="*/ 14287 h 102394"/>
                <a:gd name="connsiteX2" fmla="*/ 104775 w 116681"/>
                <a:gd name="connsiteY2" fmla="*/ 26194 h 102394"/>
                <a:gd name="connsiteX3" fmla="*/ 90487 w 116681"/>
                <a:gd name="connsiteY3" fmla="*/ 42862 h 102394"/>
                <a:gd name="connsiteX4" fmla="*/ 83343 w 116681"/>
                <a:gd name="connsiteY4" fmla="*/ 54769 h 102394"/>
                <a:gd name="connsiteX5" fmla="*/ 73818 w 116681"/>
                <a:gd name="connsiteY5" fmla="*/ 61912 h 102394"/>
                <a:gd name="connsiteX6" fmla="*/ 66675 w 116681"/>
                <a:gd name="connsiteY6" fmla="*/ 69056 h 102394"/>
                <a:gd name="connsiteX7" fmla="*/ 50006 w 116681"/>
                <a:gd name="connsiteY7" fmla="*/ 85725 h 102394"/>
                <a:gd name="connsiteX8" fmla="*/ 42862 w 116681"/>
                <a:gd name="connsiteY8" fmla="*/ 90487 h 102394"/>
                <a:gd name="connsiteX9" fmla="*/ 26193 w 116681"/>
                <a:gd name="connsiteY9" fmla="*/ 92869 h 102394"/>
                <a:gd name="connsiteX10" fmla="*/ 0 w 116681"/>
                <a:gd name="connsiteY10" fmla="*/ 102394 h 10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681" h="102394">
                  <a:moveTo>
                    <a:pt x="116681" y="0"/>
                  </a:moveTo>
                  <a:cubicBezTo>
                    <a:pt x="115887" y="4762"/>
                    <a:pt x="116298" y="9892"/>
                    <a:pt x="114300" y="14287"/>
                  </a:cubicBezTo>
                  <a:cubicBezTo>
                    <a:pt x="112197" y="18914"/>
                    <a:pt x="107690" y="22030"/>
                    <a:pt x="104775" y="26194"/>
                  </a:cubicBezTo>
                  <a:cubicBezTo>
                    <a:pt x="93467" y="42348"/>
                    <a:pt x="103146" y="34424"/>
                    <a:pt x="90487" y="42862"/>
                  </a:cubicBezTo>
                  <a:cubicBezTo>
                    <a:pt x="88106" y="46831"/>
                    <a:pt x="86391" y="51286"/>
                    <a:pt x="83343" y="54769"/>
                  </a:cubicBezTo>
                  <a:cubicBezTo>
                    <a:pt x="80730" y="57756"/>
                    <a:pt x="76831" y="59329"/>
                    <a:pt x="73818" y="61912"/>
                  </a:cubicBezTo>
                  <a:cubicBezTo>
                    <a:pt x="71261" y="64104"/>
                    <a:pt x="68866" y="66499"/>
                    <a:pt x="66675" y="69056"/>
                  </a:cubicBezTo>
                  <a:cubicBezTo>
                    <a:pt x="54647" y="83089"/>
                    <a:pt x="65209" y="74866"/>
                    <a:pt x="50006" y="85725"/>
                  </a:cubicBezTo>
                  <a:cubicBezTo>
                    <a:pt x="47677" y="87388"/>
                    <a:pt x="45603" y="89665"/>
                    <a:pt x="42862" y="90487"/>
                  </a:cubicBezTo>
                  <a:cubicBezTo>
                    <a:pt x="37486" y="92100"/>
                    <a:pt x="31697" y="91768"/>
                    <a:pt x="26193" y="92869"/>
                  </a:cubicBezTo>
                  <a:cubicBezTo>
                    <a:pt x="6703" y="96767"/>
                    <a:pt x="11567" y="94681"/>
                    <a:pt x="0" y="102394"/>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89" name="Freeform: Shape 1288">
              <a:extLst>
                <a:ext uri="{FF2B5EF4-FFF2-40B4-BE49-F238E27FC236}">
                  <a16:creationId xmlns:a16="http://schemas.microsoft.com/office/drawing/2014/main" id="{6730845C-71A0-671D-0972-C36028E4D156}"/>
                </a:ext>
              </a:extLst>
            </p:cNvPr>
            <p:cNvSpPr/>
            <p:nvPr/>
          </p:nvSpPr>
          <p:spPr>
            <a:xfrm>
              <a:off x="7698593" y="6419538"/>
              <a:ext cx="160124" cy="195299"/>
            </a:xfrm>
            <a:custGeom>
              <a:avLst/>
              <a:gdLst>
                <a:gd name="connsiteX0" fmla="*/ 123825 w 123825"/>
                <a:gd name="connsiteY0" fmla="*/ 35719 h 111919"/>
                <a:gd name="connsiteX1" fmla="*/ 100013 w 123825"/>
                <a:gd name="connsiteY1" fmla="*/ 19050 h 111919"/>
                <a:gd name="connsiteX2" fmla="*/ 83344 w 123825"/>
                <a:gd name="connsiteY2" fmla="*/ 4762 h 111919"/>
                <a:gd name="connsiteX3" fmla="*/ 71438 w 123825"/>
                <a:gd name="connsiteY3" fmla="*/ 0 h 111919"/>
                <a:gd name="connsiteX4" fmla="*/ 57150 w 123825"/>
                <a:gd name="connsiteY4" fmla="*/ 4762 h 111919"/>
                <a:gd name="connsiteX5" fmla="*/ 50006 w 123825"/>
                <a:gd name="connsiteY5" fmla="*/ 19050 h 111919"/>
                <a:gd name="connsiteX6" fmla="*/ 45244 w 123825"/>
                <a:gd name="connsiteY6" fmla="*/ 35719 h 111919"/>
                <a:gd name="connsiteX7" fmla="*/ 40481 w 123825"/>
                <a:gd name="connsiteY7" fmla="*/ 45244 h 111919"/>
                <a:gd name="connsiteX8" fmla="*/ 33338 w 123825"/>
                <a:gd name="connsiteY8" fmla="*/ 80962 h 111919"/>
                <a:gd name="connsiteX9" fmla="*/ 26194 w 123825"/>
                <a:gd name="connsiteY9" fmla="*/ 100012 h 111919"/>
                <a:gd name="connsiteX10" fmla="*/ 16669 w 123825"/>
                <a:gd name="connsiteY10" fmla="*/ 104775 h 111919"/>
                <a:gd name="connsiteX11" fmla="*/ 9525 w 123825"/>
                <a:gd name="connsiteY11" fmla="*/ 109537 h 111919"/>
                <a:gd name="connsiteX12" fmla="*/ 0 w 123825"/>
                <a:gd name="connsiteY12" fmla="*/ 111919 h 111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3825" h="111919">
                  <a:moveTo>
                    <a:pt x="123825" y="35719"/>
                  </a:moveTo>
                  <a:cubicBezTo>
                    <a:pt x="117677" y="31620"/>
                    <a:pt x="106184" y="24339"/>
                    <a:pt x="100013" y="19050"/>
                  </a:cubicBezTo>
                  <a:cubicBezTo>
                    <a:pt x="92036" y="12212"/>
                    <a:pt x="93238" y="10259"/>
                    <a:pt x="83344" y="4762"/>
                  </a:cubicBezTo>
                  <a:cubicBezTo>
                    <a:pt x="79608" y="2686"/>
                    <a:pt x="75407" y="1587"/>
                    <a:pt x="71438" y="0"/>
                  </a:cubicBezTo>
                  <a:cubicBezTo>
                    <a:pt x="66675" y="1587"/>
                    <a:pt x="61407" y="2101"/>
                    <a:pt x="57150" y="4762"/>
                  </a:cubicBezTo>
                  <a:cubicBezTo>
                    <a:pt x="53522" y="7029"/>
                    <a:pt x="51077" y="15300"/>
                    <a:pt x="50006" y="19050"/>
                  </a:cubicBezTo>
                  <a:cubicBezTo>
                    <a:pt x="48280" y="25090"/>
                    <a:pt x="47691" y="30011"/>
                    <a:pt x="45244" y="35719"/>
                  </a:cubicBezTo>
                  <a:cubicBezTo>
                    <a:pt x="43846" y="38982"/>
                    <a:pt x="42069" y="42069"/>
                    <a:pt x="40481" y="45244"/>
                  </a:cubicBezTo>
                  <a:cubicBezTo>
                    <a:pt x="37175" y="68385"/>
                    <a:pt x="39460" y="56475"/>
                    <a:pt x="33338" y="80962"/>
                  </a:cubicBezTo>
                  <a:cubicBezTo>
                    <a:pt x="32010" y="86275"/>
                    <a:pt x="30343" y="95863"/>
                    <a:pt x="26194" y="100012"/>
                  </a:cubicBezTo>
                  <a:cubicBezTo>
                    <a:pt x="23684" y="102522"/>
                    <a:pt x="19751" y="103014"/>
                    <a:pt x="16669" y="104775"/>
                  </a:cubicBezTo>
                  <a:cubicBezTo>
                    <a:pt x="14184" y="106195"/>
                    <a:pt x="12155" y="108410"/>
                    <a:pt x="9525" y="109537"/>
                  </a:cubicBezTo>
                  <a:cubicBezTo>
                    <a:pt x="6517" y="110826"/>
                    <a:pt x="0" y="111919"/>
                    <a:pt x="0" y="111919"/>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90" name="Freeform: Shape 1289">
              <a:extLst>
                <a:ext uri="{FF2B5EF4-FFF2-40B4-BE49-F238E27FC236}">
                  <a16:creationId xmlns:a16="http://schemas.microsoft.com/office/drawing/2014/main" id="{2C520E19-D0C0-6BFD-C09F-BEA6E414B8DC}"/>
                </a:ext>
              </a:extLst>
            </p:cNvPr>
            <p:cNvSpPr/>
            <p:nvPr/>
          </p:nvSpPr>
          <p:spPr>
            <a:xfrm>
              <a:off x="7957256" y="6390450"/>
              <a:ext cx="153973" cy="224387"/>
            </a:xfrm>
            <a:custGeom>
              <a:avLst/>
              <a:gdLst>
                <a:gd name="connsiteX0" fmla="*/ 0 w 119068"/>
                <a:gd name="connsiteY0" fmla="*/ 128588 h 128588"/>
                <a:gd name="connsiteX1" fmla="*/ 14288 w 119068"/>
                <a:gd name="connsiteY1" fmla="*/ 119063 h 128588"/>
                <a:gd name="connsiteX2" fmla="*/ 35719 w 119068"/>
                <a:gd name="connsiteY2" fmla="*/ 50006 h 128588"/>
                <a:gd name="connsiteX3" fmla="*/ 52388 w 119068"/>
                <a:gd name="connsiteY3" fmla="*/ 0 h 128588"/>
                <a:gd name="connsiteX4" fmla="*/ 59531 w 119068"/>
                <a:gd name="connsiteY4" fmla="*/ 9525 h 128588"/>
                <a:gd name="connsiteX5" fmla="*/ 61913 w 119068"/>
                <a:gd name="connsiteY5" fmla="*/ 30956 h 128588"/>
                <a:gd name="connsiteX6" fmla="*/ 64294 w 119068"/>
                <a:gd name="connsiteY6" fmla="*/ 42863 h 128588"/>
                <a:gd name="connsiteX7" fmla="*/ 71438 w 119068"/>
                <a:gd name="connsiteY7" fmla="*/ 50006 h 128588"/>
                <a:gd name="connsiteX8" fmla="*/ 85725 w 119068"/>
                <a:gd name="connsiteY8" fmla="*/ 50006 h 128588"/>
                <a:gd name="connsiteX9" fmla="*/ 90488 w 119068"/>
                <a:gd name="connsiteY9" fmla="*/ 61913 h 128588"/>
                <a:gd name="connsiteX10" fmla="*/ 95250 w 119068"/>
                <a:gd name="connsiteY10" fmla="*/ 71438 h 128588"/>
                <a:gd name="connsiteX11" fmla="*/ 100013 w 119068"/>
                <a:gd name="connsiteY11" fmla="*/ 90488 h 128588"/>
                <a:gd name="connsiteX12" fmla="*/ 109538 w 119068"/>
                <a:gd name="connsiteY12" fmla="*/ 107156 h 128588"/>
                <a:gd name="connsiteX13" fmla="*/ 111919 w 119068"/>
                <a:gd name="connsiteY13" fmla="*/ 114300 h 128588"/>
                <a:gd name="connsiteX14" fmla="*/ 119063 w 119068"/>
                <a:gd name="connsiteY14" fmla="*/ 126206 h 12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9068" h="128588">
                  <a:moveTo>
                    <a:pt x="0" y="128588"/>
                  </a:moveTo>
                  <a:cubicBezTo>
                    <a:pt x="4763" y="125413"/>
                    <a:pt x="11562" y="124096"/>
                    <a:pt x="14288" y="119063"/>
                  </a:cubicBezTo>
                  <a:cubicBezTo>
                    <a:pt x="29955" y="90139"/>
                    <a:pt x="28795" y="76714"/>
                    <a:pt x="35719" y="50006"/>
                  </a:cubicBezTo>
                  <a:cubicBezTo>
                    <a:pt x="47009" y="6459"/>
                    <a:pt x="39666" y="19082"/>
                    <a:pt x="52388" y="0"/>
                  </a:cubicBezTo>
                  <a:cubicBezTo>
                    <a:pt x="54769" y="3175"/>
                    <a:pt x="58364" y="5732"/>
                    <a:pt x="59531" y="9525"/>
                  </a:cubicBezTo>
                  <a:cubicBezTo>
                    <a:pt x="61645" y="16395"/>
                    <a:pt x="60896" y="23841"/>
                    <a:pt x="61913" y="30956"/>
                  </a:cubicBezTo>
                  <a:cubicBezTo>
                    <a:pt x="62485" y="34963"/>
                    <a:pt x="62484" y="39243"/>
                    <a:pt x="64294" y="42863"/>
                  </a:cubicBezTo>
                  <a:cubicBezTo>
                    <a:pt x="65800" y="45875"/>
                    <a:pt x="69057" y="47625"/>
                    <a:pt x="71438" y="50006"/>
                  </a:cubicBezTo>
                  <a:cubicBezTo>
                    <a:pt x="76647" y="42192"/>
                    <a:pt x="76343" y="37497"/>
                    <a:pt x="85725" y="50006"/>
                  </a:cubicBezTo>
                  <a:cubicBezTo>
                    <a:pt x="88290" y="53426"/>
                    <a:pt x="88752" y="58007"/>
                    <a:pt x="90488" y="61913"/>
                  </a:cubicBezTo>
                  <a:cubicBezTo>
                    <a:pt x="91930" y="65157"/>
                    <a:pt x="94127" y="68070"/>
                    <a:pt x="95250" y="71438"/>
                  </a:cubicBezTo>
                  <a:cubicBezTo>
                    <a:pt x="97320" y="77648"/>
                    <a:pt x="96382" y="85042"/>
                    <a:pt x="100013" y="90488"/>
                  </a:cubicBezTo>
                  <a:cubicBezTo>
                    <a:pt x="104795" y="97660"/>
                    <a:pt x="105914" y="98699"/>
                    <a:pt x="109538" y="107156"/>
                  </a:cubicBezTo>
                  <a:cubicBezTo>
                    <a:pt x="110527" y="109463"/>
                    <a:pt x="110674" y="112121"/>
                    <a:pt x="111919" y="114300"/>
                  </a:cubicBezTo>
                  <a:cubicBezTo>
                    <a:pt x="119539" y="127636"/>
                    <a:pt x="119063" y="119221"/>
                    <a:pt x="119063" y="126206"/>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92" name="Freeform: Shape 1291">
              <a:extLst>
                <a:ext uri="{FF2B5EF4-FFF2-40B4-BE49-F238E27FC236}">
                  <a16:creationId xmlns:a16="http://schemas.microsoft.com/office/drawing/2014/main" id="{5136EFC8-B724-B13B-79DB-D85A0E2DABFB}"/>
                </a:ext>
              </a:extLst>
            </p:cNvPr>
            <p:cNvSpPr/>
            <p:nvPr/>
          </p:nvSpPr>
          <p:spPr>
            <a:xfrm>
              <a:off x="7186402" y="6444469"/>
              <a:ext cx="169379" cy="132970"/>
            </a:xfrm>
            <a:custGeom>
              <a:avLst/>
              <a:gdLst>
                <a:gd name="connsiteX0" fmla="*/ 0 w 130982"/>
                <a:gd name="connsiteY0" fmla="*/ 76200 h 76200"/>
                <a:gd name="connsiteX1" fmla="*/ 11906 w 130982"/>
                <a:gd name="connsiteY1" fmla="*/ 64294 h 76200"/>
                <a:gd name="connsiteX2" fmla="*/ 21431 w 130982"/>
                <a:gd name="connsiteY2" fmla="*/ 61913 h 76200"/>
                <a:gd name="connsiteX3" fmla="*/ 35719 w 130982"/>
                <a:gd name="connsiteY3" fmla="*/ 73819 h 76200"/>
                <a:gd name="connsiteX4" fmla="*/ 38100 w 130982"/>
                <a:gd name="connsiteY4" fmla="*/ 64294 h 76200"/>
                <a:gd name="connsiteX5" fmla="*/ 52387 w 130982"/>
                <a:gd name="connsiteY5" fmla="*/ 73819 h 76200"/>
                <a:gd name="connsiteX6" fmla="*/ 54769 w 130982"/>
                <a:gd name="connsiteY6" fmla="*/ 66675 h 76200"/>
                <a:gd name="connsiteX7" fmla="*/ 57150 w 130982"/>
                <a:gd name="connsiteY7" fmla="*/ 57150 h 76200"/>
                <a:gd name="connsiteX8" fmla="*/ 66675 w 130982"/>
                <a:gd name="connsiteY8" fmla="*/ 38100 h 76200"/>
                <a:gd name="connsiteX9" fmla="*/ 76200 w 130982"/>
                <a:gd name="connsiteY9" fmla="*/ 7144 h 76200"/>
                <a:gd name="connsiteX10" fmla="*/ 90487 w 130982"/>
                <a:gd name="connsiteY10" fmla="*/ 0 h 76200"/>
                <a:gd name="connsiteX11" fmla="*/ 100012 w 130982"/>
                <a:gd name="connsiteY11" fmla="*/ 4763 h 76200"/>
                <a:gd name="connsiteX12" fmla="*/ 111919 w 130982"/>
                <a:gd name="connsiteY12" fmla="*/ 28575 h 76200"/>
                <a:gd name="connsiteX13" fmla="*/ 119062 w 130982"/>
                <a:gd name="connsiteY13" fmla="*/ 54769 h 76200"/>
                <a:gd name="connsiteX14" fmla="*/ 123825 w 130982"/>
                <a:gd name="connsiteY14" fmla="*/ 64294 h 76200"/>
                <a:gd name="connsiteX15" fmla="*/ 130969 w 130982"/>
                <a:gd name="connsiteY15" fmla="*/ 71438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0982" h="76200">
                  <a:moveTo>
                    <a:pt x="0" y="76200"/>
                  </a:moveTo>
                  <a:cubicBezTo>
                    <a:pt x="3969" y="72231"/>
                    <a:pt x="7236" y="67407"/>
                    <a:pt x="11906" y="64294"/>
                  </a:cubicBezTo>
                  <a:cubicBezTo>
                    <a:pt x="14629" y="62479"/>
                    <a:pt x="18191" y="61450"/>
                    <a:pt x="21431" y="61913"/>
                  </a:cubicBezTo>
                  <a:cubicBezTo>
                    <a:pt x="25300" y="62466"/>
                    <a:pt x="33703" y="71803"/>
                    <a:pt x="35719" y="73819"/>
                  </a:cubicBezTo>
                  <a:cubicBezTo>
                    <a:pt x="36513" y="70644"/>
                    <a:pt x="35482" y="66258"/>
                    <a:pt x="38100" y="64294"/>
                  </a:cubicBezTo>
                  <a:cubicBezTo>
                    <a:pt x="42039" y="61339"/>
                    <a:pt x="52054" y="73486"/>
                    <a:pt x="52387" y="73819"/>
                  </a:cubicBezTo>
                  <a:cubicBezTo>
                    <a:pt x="53181" y="71438"/>
                    <a:pt x="54079" y="69089"/>
                    <a:pt x="54769" y="66675"/>
                  </a:cubicBezTo>
                  <a:cubicBezTo>
                    <a:pt x="55668" y="63528"/>
                    <a:pt x="55861" y="60158"/>
                    <a:pt x="57150" y="57150"/>
                  </a:cubicBezTo>
                  <a:cubicBezTo>
                    <a:pt x="67578" y="32817"/>
                    <a:pt x="55928" y="73029"/>
                    <a:pt x="66675" y="38100"/>
                  </a:cubicBezTo>
                  <a:cubicBezTo>
                    <a:pt x="68277" y="32894"/>
                    <a:pt x="71747" y="13378"/>
                    <a:pt x="76200" y="7144"/>
                  </a:cubicBezTo>
                  <a:cubicBezTo>
                    <a:pt x="79084" y="3107"/>
                    <a:pt x="86197" y="1431"/>
                    <a:pt x="90487" y="0"/>
                  </a:cubicBezTo>
                  <a:cubicBezTo>
                    <a:pt x="93662" y="1588"/>
                    <a:pt x="97317" y="2453"/>
                    <a:pt x="100012" y="4763"/>
                  </a:cubicBezTo>
                  <a:cubicBezTo>
                    <a:pt x="107115" y="10851"/>
                    <a:pt x="109763" y="19950"/>
                    <a:pt x="111919" y="28575"/>
                  </a:cubicBezTo>
                  <a:cubicBezTo>
                    <a:pt x="112646" y="31482"/>
                    <a:pt x="116392" y="48540"/>
                    <a:pt x="119062" y="54769"/>
                  </a:cubicBezTo>
                  <a:cubicBezTo>
                    <a:pt x="120460" y="58032"/>
                    <a:pt x="121552" y="61567"/>
                    <a:pt x="123825" y="64294"/>
                  </a:cubicBezTo>
                  <a:cubicBezTo>
                    <a:pt x="131629" y="73659"/>
                    <a:pt x="130969" y="65041"/>
                    <a:pt x="130969" y="71438"/>
                  </a:cubicBezTo>
                </a:path>
              </a:pathLst>
            </a:cu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srgbClr val="FF0000"/>
                </a:solidFill>
                <a:latin typeface="Calibri" panose="020F0502020204030204"/>
              </a:endParaRPr>
            </a:p>
          </p:txBody>
        </p:sp>
        <p:sp>
          <p:nvSpPr>
            <p:cNvPr id="1293" name="Freeform: Shape 1292">
              <a:extLst>
                <a:ext uri="{FF2B5EF4-FFF2-40B4-BE49-F238E27FC236}">
                  <a16:creationId xmlns:a16="http://schemas.microsoft.com/office/drawing/2014/main" id="{BD82F124-5E7C-82CF-732F-3299A5E34FFB}"/>
                </a:ext>
              </a:extLst>
            </p:cNvPr>
            <p:cNvSpPr/>
            <p:nvPr/>
          </p:nvSpPr>
          <p:spPr>
            <a:xfrm>
              <a:off x="8206500" y="6436159"/>
              <a:ext cx="160304" cy="170391"/>
            </a:xfrm>
            <a:custGeom>
              <a:avLst/>
              <a:gdLst>
                <a:gd name="connsiteX0" fmla="*/ 123964 w 123964"/>
                <a:gd name="connsiteY0" fmla="*/ 92869 h 97645"/>
                <a:gd name="connsiteX1" fmla="*/ 66814 w 123964"/>
                <a:gd name="connsiteY1" fmla="*/ 88106 h 97645"/>
                <a:gd name="connsiteX2" fmla="*/ 62052 w 123964"/>
                <a:gd name="connsiteY2" fmla="*/ 80962 h 97645"/>
                <a:gd name="connsiteX3" fmla="*/ 54908 w 123964"/>
                <a:gd name="connsiteY3" fmla="*/ 71437 h 97645"/>
                <a:gd name="connsiteX4" fmla="*/ 50146 w 123964"/>
                <a:gd name="connsiteY4" fmla="*/ 59531 h 97645"/>
                <a:gd name="connsiteX5" fmla="*/ 33477 w 123964"/>
                <a:gd name="connsiteY5" fmla="*/ 28575 h 97645"/>
                <a:gd name="connsiteX6" fmla="*/ 31096 w 123964"/>
                <a:gd name="connsiteY6" fmla="*/ 19050 h 97645"/>
                <a:gd name="connsiteX7" fmla="*/ 16808 w 123964"/>
                <a:gd name="connsiteY7" fmla="*/ 0 h 97645"/>
                <a:gd name="connsiteX8" fmla="*/ 7283 w 123964"/>
                <a:gd name="connsiteY8" fmla="*/ 4762 h 97645"/>
                <a:gd name="connsiteX9" fmla="*/ 4902 w 123964"/>
                <a:gd name="connsiteY9" fmla="*/ 11906 h 97645"/>
                <a:gd name="connsiteX10" fmla="*/ 2521 w 123964"/>
                <a:gd name="connsiteY10" fmla="*/ 45244 h 97645"/>
                <a:gd name="connsiteX11" fmla="*/ 139 w 123964"/>
                <a:gd name="connsiteY11" fmla="*/ 61912 h 97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964" h="97645">
                  <a:moveTo>
                    <a:pt x="123964" y="92869"/>
                  </a:moveTo>
                  <a:cubicBezTo>
                    <a:pt x="88819" y="99897"/>
                    <a:pt x="107935" y="99855"/>
                    <a:pt x="66814" y="88106"/>
                  </a:cubicBezTo>
                  <a:cubicBezTo>
                    <a:pt x="65227" y="85725"/>
                    <a:pt x="63715" y="83291"/>
                    <a:pt x="62052" y="80962"/>
                  </a:cubicBezTo>
                  <a:cubicBezTo>
                    <a:pt x="59745" y="77732"/>
                    <a:pt x="56835" y="74906"/>
                    <a:pt x="54908" y="71437"/>
                  </a:cubicBezTo>
                  <a:cubicBezTo>
                    <a:pt x="52832" y="67701"/>
                    <a:pt x="51937" y="63412"/>
                    <a:pt x="50146" y="59531"/>
                  </a:cubicBezTo>
                  <a:cubicBezTo>
                    <a:pt x="42416" y="42783"/>
                    <a:pt x="41754" y="42369"/>
                    <a:pt x="33477" y="28575"/>
                  </a:cubicBezTo>
                  <a:cubicBezTo>
                    <a:pt x="32683" y="25400"/>
                    <a:pt x="32425" y="22041"/>
                    <a:pt x="31096" y="19050"/>
                  </a:cubicBezTo>
                  <a:cubicBezTo>
                    <a:pt x="26362" y="8399"/>
                    <a:pt x="24210" y="7402"/>
                    <a:pt x="16808" y="0"/>
                  </a:cubicBezTo>
                  <a:cubicBezTo>
                    <a:pt x="13633" y="1587"/>
                    <a:pt x="9793" y="2252"/>
                    <a:pt x="7283" y="4762"/>
                  </a:cubicBezTo>
                  <a:cubicBezTo>
                    <a:pt x="5508" y="6537"/>
                    <a:pt x="5195" y="9413"/>
                    <a:pt x="4902" y="11906"/>
                  </a:cubicBezTo>
                  <a:cubicBezTo>
                    <a:pt x="3600" y="22971"/>
                    <a:pt x="3823" y="34179"/>
                    <a:pt x="2521" y="45244"/>
                  </a:cubicBezTo>
                  <a:cubicBezTo>
                    <a:pt x="-865" y="74025"/>
                    <a:pt x="139" y="26315"/>
                    <a:pt x="139" y="6191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94" name="Freeform: Shape 1293">
              <a:extLst>
                <a:ext uri="{FF2B5EF4-FFF2-40B4-BE49-F238E27FC236}">
                  <a16:creationId xmlns:a16="http://schemas.microsoft.com/office/drawing/2014/main" id="{6BF60870-C348-8291-C849-15AF3447D55B}"/>
                </a:ext>
              </a:extLst>
            </p:cNvPr>
            <p:cNvSpPr/>
            <p:nvPr/>
          </p:nvSpPr>
          <p:spPr>
            <a:xfrm>
              <a:off x="8432495" y="6386296"/>
              <a:ext cx="166283" cy="221504"/>
            </a:xfrm>
            <a:custGeom>
              <a:avLst/>
              <a:gdLst>
                <a:gd name="connsiteX0" fmla="*/ 0 w 128588"/>
                <a:gd name="connsiteY0" fmla="*/ 121444 h 126936"/>
                <a:gd name="connsiteX1" fmla="*/ 30957 w 128588"/>
                <a:gd name="connsiteY1" fmla="*/ 123825 h 126936"/>
                <a:gd name="connsiteX2" fmla="*/ 40482 w 128588"/>
                <a:gd name="connsiteY2" fmla="*/ 109537 h 126936"/>
                <a:gd name="connsiteX3" fmla="*/ 42863 w 128588"/>
                <a:gd name="connsiteY3" fmla="*/ 95250 h 126936"/>
                <a:gd name="connsiteX4" fmla="*/ 47625 w 128588"/>
                <a:gd name="connsiteY4" fmla="*/ 80962 h 126936"/>
                <a:gd name="connsiteX5" fmla="*/ 52388 w 128588"/>
                <a:gd name="connsiteY5" fmla="*/ 42862 h 126936"/>
                <a:gd name="connsiteX6" fmla="*/ 54769 w 128588"/>
                <a:gd name="connsiteY6" fmla="*/ 14287 h 126936"/>
                <a:gd name="connsiteX7" fmla="*/ 59532 w 128588"/>
                <a:gd name="connsiteY7" fmla="*/ 0 h 126936"/>
                <a:gd name="connsiteX8" fmla="*/ 80963 w 128588"/>
                <a:gd name="connsiteY8" fmla="*/ 16669 h 126936"/>
                <a:gd name="connsiteX9" fmla="*/ 85725 w 128588"/>
                <a:gd name="connsiteY9" fmla="*/ 30956 h 126936"/>
                <a:gd name="connsiteX10" fmla="*/ 90488 w 128588"/>
                <a:gd name="connsiteY10" fmla="*/ 50006 h 126936"/>
                <a:gd name="connsiteX11" fmla="*/ 95250 w 128588"/>
                <a:gd name="connsiteY11" fmla="*/ 85725 h 126936"/>
                <a:gd name="connsiteX12" fmla="*/ 97632 w 128588"/>
                <a:gd name="connsiteY12" fmla="*/ 95250 h 126936"/>
                <a:gd name="connsiteX13" fmla="*/ 116682 w 128588"/>
                <a:gd name="connsiteY13" fmla="*/ 109537 h 126936"/>
                <a:gd name="connsiteX14" fmla="*/ 128588 w 128588"/>
                <a:gd name="connsiteY14" fmla="*/ 114300 h 126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8588" h="126936">
                  <a:moveTo>
                    <a:pt x="0" y="121444"/>
                  </a:moveTo>
                  <a:cubicBezTo>
                    <a:pt x="9762" y="124698"/>
                    <a:pt x="20332" y="130587"/>
                    <a:pt x="30957" y="123825"/>
                  </a:cubicBezTo>
                  <a:cubicBezTo>
                    <a:pt x="35786" y="120752"/>
                    <a:pt x="37307" y="114300"/>
                    <a:pt x="40482" y="109537"/>
                  </a:cubicBezTo>
                  <a:cubicBezTo>
                    <a:pt x="41276" y="104775"/>
                    <a:pt x="41692" y="99934"/>
                    <a:pt x="42863" y="95250"/>
                  </a:cubicBezTo>
                  <a:cubicBezTo>
                    <a:pt x="44080" y="90380"/>
                    <a:pt x="46842" y="85921"/>
                    <a:pt x="47625" y="80962"/>
                  </a:cubicBezTo>
                  <a:cubicBezTo>
                    <a:pt x="55347" y="32060"/>
                    <a:pt x="45486" y="63570"/>
                    <a:pt x="52388" y="42862"/>
                  </a:cubicBezTo>
                  <a:cubicBezTo>
                    <a:pt x="53182" y="33337"/>
                    <a:pt x="53198" y="23715"/>
                    <a:pt x="54769" y="14287"/>
                  </a:cubicBezTo>
                  <a:cubicBezTo>
                    <a:pt x="55594" y="9335"/>
                    <a:pt x="59532" y="0"/>
                    <a:pt x="59532" y="0"/>
                  </a:cubicBezTo>
                  <a:cubicBezTo>
                    <a:pt x="63195" y="2442"/>
                    <a:pt x="77672" y="10745"/>
                    <a:pt x="80963" y="16669"/>
                  </a:cubicBezTo>
                  <a:cubicBezTo>
                    <a:pt x="83401" y="21057"/>
                    <a:pt x="84507" y="26086"/>
                    <a:pt x="85725" y="30956"/>
                  </a:cubicBezTo>
                  <a:lnTo>
                    <a:pt x="90488" y="50006"/>
                  </a:lnTo>
                  <a:cubicBezTo>
                    <a:pt x="92564" y="70765"/>
                    <a:pt x="91664" y="69589"/>
                    <a:pt x="95250" y="85725"/>
                  </a:cubicBezTo>
                  <a:cubicBezTo>
                    <a:pt x="95960" y="88920"/>
                    <a:pt x="96008" y="92408"/>
                    <a:pt x="97632" y="95250"/>
                  </a:cubicBezTo>
                  <a:cubicBezTo>
                    <a:pt x="101109" y="101335"/>
                    <a:pt x="111424" y="106616"/>
                    <a:pt x="116682" y="109537"/>
                  </a:cubicBezTo>
                  <a:cubicBezTo>
                    <a:pt x="125895" y="114655"/>
                    <a:pt x="122886" y="114300"/>
                    <a:pt x="128588" y="114300"/>
                  </a:cubicBezTo>
                </a:path>
              </a:pathLst>
            </a:cu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srgbClr val="FF0000"/>
                </a:solidFill>
                <a:latin typeface="Calibri" panose="020F0502020204030204"/>
              </a:endParaRPr>
            </a:p>
          </p:txBody>
        </p:sp>
        <p:sp>
          <p:nvSpPr>
            <p:cNvPr id="1313" name="Freeform: Shape 1312">
              <a:extLst>
                <a:ext uri="{FF2B5EF4-FFF2-40B4-BE49-F238E27FC236}">
                  <a16:creationId xmlns:a16="http://schemas.microsoft.com/office/drawing/2014/main" id="{EC42D75C-8752-35F0-F747-5CF2B4F8AB19}"/>
                </a:ext>
              </a:extLst>
            </p:cNvPr>
            <p:cNvSpPr/>
            <p:nvPr/>
          </p:nvSpPr>
          <p:spPr>
            <a:xfrm>
              <a:off x="6186653" y="6387119"/>
              <a:ext cx="160124" cy="108621"/>
            </a:xfrm>
            <a:custGeom>
              <a:avLst/>
              <a:gdLst>
                <a:gd name="connsiteX0" fmla="*/ 0 w 123825"/>
                <a:gd name="connsiteY0" fmla="*/ 26194 h 62247"/>
                <a:gd name="connsiteX1" fmla="*/ 11907 w 123825"/>
                <a:gd name="connsiteY1" fmla="*/ 21431 h 62247"/>
                <a:gd name="connsiteX2" fmla="*/ 26194 w 123825"/>
                <a:gd name="connsiteY2" fmla="*/ 16669 h 62247"/>
                <a:gd name="connsiteX3" fmla="*/ 33338 w 123825"/>
                <a:gd name="connsiteY3" fmla="*/ 19050 h 62247"/>
                <a:gd name="connsiteX4" fmla="*/ 42863 w 123825"/>
                <a:gd name="connsiteY4" fmla="*/ 26194 h 62247"/>
                <a:gd name="connsiteX5" fmla="*/ 50007 w 123825"/>
                <a:gd name="connsiteY5" fmla="*/ 30956 h 62247"/>
                <a:gd name="connsiteX6" fmla="*/ 66675 w 123825"/>
                <a:gd name="connsiteY6" fmla="*/ 0 h 62247"/>
                <a:gd name="connsiteX7" fmla="*/ 78582 w 123825"/>
                <a:gd name="connsiteY7" fmla="*/ 9525 h 62247"/>
                <a:gd name="connsiteX8" fmla="*/ 83344 w 123825"/>
                <a:gd name="connsiteY8" fmla="*/ 16669 h 62247"/>
                <a:gd name="connsiteX9" fmla="*/ 90488 w 123825"/>
                <a:gd name="connsiteY9" fmla="*/ 23813 h 62247"/>
                <a:gd name="connsiteX10" fmla="*/ 92869 w 123825"/>
                <a:gd name="connsiteY10" fmla="*/ 30956 h 62247"/>
                <a:gd name="connsiteX11" fmla="*/ 95250 w 123825"/>
                <a:gd name="connsiteY11" fmla="*/ 40481 h 62247"/>
                <a:gd name="connsiteX12" fmla="*/ 102394 w 123825"/>
                <a:gd name="connsiteY12" fmla="*/ 47625 h 62247"/>
                <a:gd name="connsiteX13" fmla="*/ 116682 w 123825"/>
                <a:gd name="connsiteY13" fmla="*/ 61913 h 62247"/>
                <a:gd name="connsiteX14" fmla="*/ 123825 w 123825"/>
                <a:gd name="connsiteY14" fmla="*/ 61913 h 62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825" h="62247">
                  <a:moveTo>
                    <a:pt x="0" y="26194"/>
                  </a:moveTo>
                  <a:cubicBezTo>
                    <a:pt x="3969" y="24606"/>
                    <a:pt x="7890" y="22892"/>
                    <a:pt x="11907" y="21431"/>
                  </a:cubicBezTo>
                  <a:cubicBezTo>
                    <a:pt x="16625" y="19715"/>
                    <a:pt x="26194" y="16669"/>
                    <a:pt x="26194" y="16669"/>
                  </a:cubicBezTo>
                  <a:cubicBezTo>
                    <a:pt x="28575" y="17463"/>
                    <a:pt x="31159" y="17805"/>
                    <a:pt x="33338" y="19050"/>
                  </a:cubicBezTo>
                  <a:cubicBezTo>
                    <a:pt x="36784" y="21019"/>
                    <a:pt x="39633" y="23887"/>
                    <a:pt x="42863" y="26194"/>
                  </a:cubicBezTo>
                  <a:cubicBezTo>
                    <a:pt x="45192" y="27857"/>
                    <a:pt x="47626" y="29369"/>
                    <a:pt x="50007" y="30956"/>
                  </a:cubicBezTo>
                  <a:cubicBezTo>
                    <a:pt x="65585" y="4992"/>
                    <a:pt x="61367" y="15926"/>
                    <a:pt x="66675" y="0"/>
                  </a:cubicBezTo>
                  <a:cubicBezTo>
                    <a:pt x="70644" y="3175"/>
                    <a:pt x="74988" y="5931"/>
                    <a:pt x="78582" y="9525"/>
                  </a:cubicBezTo>
                  <a:cubicBezTo>
                    <a:pt x="80606" y="11549"/>
                    <a:pt x="81512" y="14470"/>
                    <a:pt x="83344" y="16669"/>
                  </a:cubicBezTo>
                  <a:cubicBezTo>
                    <a:pt x="85500" y="19256"/>
                    <a:pt x="88107" y="21432"/>
                    <a:pt x="90488" y="23813"/>
                  </a:cubicBezTo>
                  <a:cubicBezTo>
                    <a:pt x="91282" y="26194"/>
                    <a:pt x="92180" y="28543"/>
                    <a:pt x="92869" y="30956"/>
                  </a:cubicBezTo>
                  <a:cubicBezTo>
                    <a:pt x="93768" y="34103"/>
                    <a:pt x="93626" y="37639"/>
                    <a:pt x="95250" y="40481"/>
                  </a:cubicBezTo>
                  <a:cubicBezTo>
                    <a:pt x="96921" y="43405"/>
                    <a:pt x="100202" y="45068"/>
                    <a:pt x="102394" y="47625"/>
                  </a:cubicBezTo>
                  <a:cubicBezTo>
                    <a:pt x="107233" y="53270"/>
                    <a:pt x="109137" y="59398"/>
                    <a:pt x="116682" y="61913"/>
                  </a:cubicBezTo>
                  <a:cubicBezTo>
                    <a:pt x="118941" y="62666"/>
                    <a:pt x="121444" y="61913"/>
                    <a:pt x="123825" y="6191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314" name="Freeform: Shape 1313">
              <a:extLst>
                <a:ext uri="{FF2B5EF4-FFF2-40B4-BE49-F238E27FC236}">
                  <a16:creationId xmlns:a16="http://schemas.microsoft.com/office/drawing/2014/main" id="{779E0C53-6805-AC6A-C7D9-23B9A9CC6491}"/>
                </a:ext>
              </a:extLst>
            </p:cNvPr>
            <p:cNvSpPr/>
            <p:nvPr/>
          </p:nvSpPr>
          <p:spPr>
            <a:xfrm>
              <a:off x="7439933" y="6383795"/>
              <a:ext cx="169362" cy="211921"/>
            </a:xfrm>
            <a:custGeom>
              <a:avLst/>
              <a:gdLst>
                <a:gd name="connsiteX0" fmla="*/ 0 w 130969"/>
                <a:gd name="connsiteY0" fmla="*/ 121444 h 121444"/>
                <a:gd name="connsiteX1" fmla="*/ 11906 w 130969"/>
                <a:gd name="connsiteY1" fmla="*/ 114300 h 121444"/>
                <a:gd name="connsiteX2" fmla="*/ 40481 w 130969"/>
                <a:gd name="connsiteY2" fmla="*/ 107156 h 121444"/>
                <a:gd name="connsiteX3" fmla="*/ 47625 w 130969"/>
                <a:gd name="connsiteY3" fmla="*/ 85725 h 121444"/>
                <a:gd name="connsiteX4" fmla="*/ 50006 w 130969"/>
                <a:gd name="connsiteY4" fmla="*/ 59531 h 121444"/>
                <a:gd name="connsiteX5" fmla="*/ 59531 w 130969"/>
                <a:gd name="connsiteY5" fmla="*/ 64294 h 121444"/>
                <a:gd name="connsiteX6" fmla="*/ 64294 w 130969"/>
                <a:gd name="connsiteY6" fmla="*/ 73819 h 121444"/>
                <a:gd name="connsiteX7" fmla="*/ 69056 w 130969"/>
                <a:gd name="connsiteY7" fmla="*/ 92869 h 121444"/>
                <a:gd name="connsiteX8" fmla="*/ 71438 w 130969"/>
                <a:gd name="connsiteY8" fmla="*/ 100013 h 121444"/>
                <a:gd name="connsiteX9" fmla="*/ 80963 w 130969"/>
                <a:gd name="connsiteY9" fmla="*/ 104775 h 121444"/>
                <a:gd name="connsiteX10" fmla="*/ 83344 w 130969"/>
                <a:gd name="connsiteY10" fmla="*/ 85725 h 121444"/>
                <a:gd name="connsiteX11" fmla="*/ 85725 w 130969"/>
                <a:gd name="connsiteY11" fmla="*/ 11906 h 121444"/>
                <a:gd name="connsiteX12" fmla="*/ 95250 w 130969"/>
                <a:gd name="connsiteY12" fmla="*/ 0 h 121444"/>
                <a:gd name="connsiteX13" fmla="*/ 107156 w 130969"/>
                <a:gd name="connsiteY13" fmla="*/ 9525 h 121444"/>
                <a:gd name="connsiteX14" fmla="*/ 116681 w 130969"/>
                <a:gd name="connsiteY14" fmla="*/ 64294 h 121444"/>
                <a:gd name="connsiteX15" fmla="*/ 116681 w 130969"/>
                <a:gd name="connsiteY15" fmla="*/ 114300 h 121444"/>
                <a:gd name="connsiteX16" fmla="*/ 130969 w 130969"/>
                <a:gd name="connsiteY16" fmla="*/ 114300 h 12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0969" h="121444">
                  <a:moveTo>
                    <a:pt x="0" y="121444"/>
                  </a:moveTo>
                  <a:cubicBezTo>
                    <a:pt x="3969" y="119063"/>
                    <a:pt x="7542" y="115840"/>
                    <a:pt x="11906" y="114300"/>
                  </a:cubicBezTo>
                  <a:cubicBezTo>
                    <a:pt x="21164" y="111032"/>
                    <a:pt x="32814" y="113289"/>
                    <a:pt x="40481" y="107156"/>
                  </a:cubicBezTo>
                  <a:cubicBezTo>
                    <a:pt x="46361" y="102452"/>
                    <a:pt x="47625" y="85725"/>
                    <a:pt x="47625" y="85725"/>
                  </a:cubicBezTo>
                  <a:cubicBezTo>
                    <a:pt x="48419" y="76994"/>
                    <a:pt x="45748" y="67195"/>
                    <a:pt x="50006" y="59531"/>
                  </a:cubicBezTo>
                  <a:cubicBezTo>
                    <a:pt x="51730" y="56428"/>
                    <a:pt x="57021" y="61784"/>
                    <a:pt x="59531" y="64294"/>
                  </a:cubicBezTo>
                  <a:cubicBezTo>
                    <a:pt x="62041" y="66804"/>
                    <a:pt x="62706" y="70644"/>
                    <a:pt x="64294" y="73819"/>
                  </a:cubicBezTo>
                  <a:cubicBezTo>
                    <a:pt x="65881" y="80169"/>
                    <a:pt x="66986" y="86660"/>
                    <a:pt x="69056" y="92869"/>
                  </a:cubicBezTo>
                  <a:cubicBezTo>
                    <a:pt x="69850" y="95250"/>
                    <a:pt x="69663" y="98238"/>
                    <a:pt x="71438" y="100013"/>
                  </a:cubicBezTo>
                  <a:cubicBezTo>
                    <a:pt x="73948" y="102523"/>
                    <a:pt x="77788" y="103188"/>
                    <a:pt x="80963" y="104775"/>
                  </a:cubicBezTo>
                  <a:cubicBezTo>
                    <a:pt x="81757" y="98425"/>
                    <a:pt x="83016" y="92116"/>
                    <a:pt x="83344" y="85725"/>
                  </a:cubicBezTo>
                  <a:cubicBezTo>
                    <a:pt x="84605" y="61138"/>
                    <a:pt x="82338" y="36291"/>
                    <a:pt x="85725" y="11906"/>
                  </a:cubicBezTo>
                  <a:cubicBezTo>
                    <a:pt x="86424" y="6872"/>
                    <a:pt x="92075" y="3969"/>
                    <a:pt x="95250" y="0"/>
                  </a:cubicBezTo>
                  <a:cubicBezTo>
                    <a:pt x="99219" y="3175"/>
                    <a:pt x="104764" y="5041"/>
                    <a:pt x="107156" y="9525"/>
                  </a:cubicBezTo>
                  <a:cubicBezTo>
                    <a:pt x="115106" y="24431"/>
                    <a:pt x="115353" y="48359"/>
                    <a:pt x="116681" y="64294"/>
                  </a:cubicBezTo>
                  <a:cubicBezTo>
                    <a:pt x="116044" y="71303"/>
                    <a:pt x="111184" y="106447"/>
                    <a:pt x="116681" y="114300"/>
                  </a:cubicBezTo>
                  <a:cubicBezTo>
                    <a:pt x="119412" y="118202"/>
                    <a:pt x="126206" y="114300"/>
                    <a:pt x="130969" y="114300"/>
                  </a:cubicBezTo>
                </a:path>
              </a:pathLst>
            </a:custGeom>
            <a:noFill/>
            <a:ln w="63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grpSp>
          <p:nvGrpSpPr>
            <p:cNvPr id="1370" name="Group 1369">
              <a:extLst>
                <a:ext uri="{FF2B5EF4-FFF2-40B4-BE49-F238E27FC236}">
                  <a16:creationId xmlns:a16="http://schemas.microsoft.com/office/drawing/2014/main" id="{B1C5C6E0-7C06-AF9D-509A-F13F1DF4E446}"/>
                </a:ext>
              </a:extLst>
            </p:cNvPr>
            <p:cNvGrpSpPr/>
            <p:nvPr/>
          </p:nvGrpSpPr>
          <p:grpSpPr>
            <a:xfrm>
              <a:off x="8713221" y="6374070"/>
              <a:ext cx="177368" cy="239345"/>
              <a:chOff x="2224405" y="2495688"/>
              <a:chExt cx="137160" cy="137160"/>
            </a:xfrm>
          </p:grpSpPr>
          <p:cxnSp>
            <p:nvCxnSpPr>
              <p:cNvPr id="1371" name="Straight Connector 1370">
                <a:extLst>
                  <a:ext uri="{FF2B5EF4-FFF2-40B4-BE49-F238E27FC236}">
                    <a16:creationId xmlns:a16="http://schemas.microsoft.com/office/drawing/2014/main" id="{6F5445A0-0BA8-DD4E-7EDB-85AF26D133F8}"/>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2" name="Straight Connector 1371">
                <a:extLst>
                  <a:ext uri="{FF2B5EF4-FFF2-40B4-BE49-F238E27FC236}">
                    <a16:creationId xmlns:a16="http://schemas.microsoft.com/office/drawing/2014/main" id="{D398545D-849F-7206-6C08-718C7BD80632}"/>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28" name="Group 27">
            <a:extLst>
              <a:ext uri="{FF2B5EF4-FFF2-40B4-BE49-F238E27FC236}">
                <a16:creationId xmlns:a16="http://schemas.microsoft.com/office/drawing/2014/main" id="{B83029B5-814B-A69E-F1C8-0051554ECEE0}"/>
              </a:ext>
              <a:ext uri="{C183D7F6-B498-43B3-948B-1728B52AA6E4}">
                <adec:decorative xmlns:adec="http://schemas.microsoft.com/office/drawing/2017/decorative" val="1"/>
              </a:ext>
            </a:extLst>
          </p:cNvPr>
          <p:cNvGrpSpPr/>
          <p:nvPr/>
        </p:nvGrpSpPr>
        <p:grpSpPr>
          <a:xfrm>
            <a:off x="8901259" y="2237707"/>
            <a:ext cx="627743" cy="528960"/>
            <a:chOff x="9157441" y="1509034"/>
            <a:chExt cx="612094" cy="528960"/>
          </a:xfrm>
        </p:grpSpPr>
        <p:cxnSp>
          <p:nvCxnSpPr>
            <p:cNvPr id="10" name="Straight Arrow Connector 9">
              <a:extLst>
                <a:ext uri="{FF2B5EF4-FFF2-40B4-BE49-F238E27FC236}">
                  <a16:creationId xmlns:a16="http://schemas.microsoft.com/office/drawing/2014/main" id="{2ED40FFB-C405-EC84-C39B-835BA7D78C61}"/>
                </a:ext>
              </a:extLst>
            </p:cNvPr>
            <p:cNvCxnSpPr>
              <a:cxnSpLocks/>
            </p:cNvCxnSpPr>
            <p:nvPr/>
          </p:nvCxnSpPr>
          <p:spPr>
            <a:xfrm>
              <a:off x="9157441" y="1509034"/>
              <a:ext cx="61209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54DD1140-939D-93DE-A512-558128DEBC69}"/>
                </a:ext>
              </a:extLst>
            </p:cNvPr>
            <p:cNvCxnSpPr>
              <a:cxnSpLocks/>
            </p:cNvCxnSpPr>
            <p:nvPr/>
          </p:nvCxnSpPr>
          <p:spPr>
            <a:xfrm>
              <a:off x="9157441" y="1672222"/>
              <a:ext cx="612094" cy="3657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FC89F437-6749-ABF5-8BE1-B361936BE7F3}"/>
              </a:ext>
              <a:ext uri="{C183D7F6-B498-43B3-948B-1728B52AA6E4}">
                <adec:decorative xmlns:adec="http://schemas.microsoft.com/office/drawing/2017/decorative" val="1"/>
              </a:ext>
            </a:extLst>
          </p:cNvPr>
          <p:cNvGrpSpPr/>
          <p:nvPr/>
        </p:nvGrpSpPr>
        <p:grpSpPr>
          <a:xfrm>
            <a:off x="9414127" y="1524194"/>
            <a:ext cx="1672199" cy="1545579"/>
            <a:chOff x="9450044" y="807629"/>
            <a:chExt cx="1672199" cy="2217291"/>
          </a:xfrm>
        </p:grpSpPr>
        <p:sp>
          <p:nvSpPr>
            <p:cNvPr id="11" name="TextBox 10">
              <a:extLst>
                <a:ext uri="{FF2B5EF4-FFF2-40B4-BE49-F238E27FC236}">
                  <a16:creationId xmlns:a16="http://schemas.microsoft.com/office/drawing/2014/main" id="{4993DE51-3DB0-3F7F-71C2-A3EB0F3E2EAC}"/>
                </a:ext>
              </a:extLst>
            </p:cNvPr>
            <p:cNvSpPr txBox="1"/>
            <p:nvPr/>
          </p:nvSpPr>
          <p:spPr>
            <a:xfrm>
              <a:off x="9577045" y="1301966"/>
              <a:ext cx="1237507" cy="618152"/>
            </a:xfrm>
            <a:prstGeom prst="rect">
              <a:avLst/>
            </a:prstGeom>
            <a:noFill/>
          </p:spPr>
          <p:txBody>
            <a:bodyPr wrap="square" lIns="0" tIns="0" rIns="0" bIns="0" rtlCol="0">
              <a:spAutoFit/>
            </a:bodyPr>
            <a:lstStyle/>
            <a:p>
              <a:pPr algn="ctr" defTabSz="609585"/>
              <a:r>
                <a:rPr lang="en-US" sz="1400" b="1">
                  <a:solidFill>
                    <a:prstClr val="black"/>
                  </a:solidFill>
                  <a:latin typeface="Calibri" panose="020F0502020204030204"/>
                </a:rPr>
                <a:t>Label:</a:t>
              </a:r>
            </a:p>
            <a:p>
              <a:pPr algn="ctr" defTabSz="609585"/>
              <a:r>
                <a:rPr lang="en-US" sz="1400" b="1">
                  <a:solidFill>
                    <a:prstClr val="black"/>
                  </a:solidFill>
                  <a:latin typeface="Calibri" panose="020F0502020204030204"/>
                </a:rPr>
                <a:t>High Potency</a:t>
              </a:r>
            </a:p>
          </p:txBody>
        </p:sp>
        <p:sp>
          <p:nvSpPr>
            <p:cNvPr id="14" name="TextBox 13">
              <a:extLst>
                <a:ext uri="{FF2B5EF4-FFF2-40B4-BE49-F238E27FC236}">
                  <a16:creationId xmlns:a16="http://schemas.microsoft.com/office/drawing/2014/main" id="{167231BC-DEE8-3050-BA97-1EB99FDFE2A5}"/>
                </a:ext>
              </a:extLst>
            </p:cNvPr>
            <p:cNvSpPr txBox="1"/>
            <p:nvPr/>
          </p:nvSpPr>
          <p:spPr>
            <a:xfrm>
              <a:off x="9564919" y="2281007"/>
              <a:ext cx="1237507" cy="618152"/>
            </a:xfrm>
            <a:prstGeom prst="rect">
              <a:avLst/>
            </a:prstGeom>
            <a:noFill/>
          </p:spPr>
          <p:txBody>
            <a:bodyPr wrap="square" lIns="0" tIns="0" rIns="0" bIns="0" rtlCol="0">
              <a:spAutoFit/>
            </a:bodyPr>
            <a:lstStyle/>
            <a:p>
              <a:pPr algn="ctr" defTabSz="609585"/>
              <a:r>
                <a:rPr lang="en-US" sz="1400" b="1">
                  <a:solidFill>
                    <a:prstClr val="black"/>
                  </a:solidFill>
                  <a:latin typeface="Calibri" panose="020F0502020204030204"/>
                </a:rPr>
                <a:t>Label:</a:t>
              </a:r>
            </a:p>
            <a:p>
              <a:pPr algn="ctr" defTabSz="609585"/>
              <a:r>
                <a:rPr lang="en-US" sz="1400" b="1">
                  <a:solidFill>
                    <a:prstClr val="black"/>
                  </a:solidFill>
                  <a:latin typeface="Calibri" panose="020F0502020204030204"/>
                </a:rPr>
                <a:t>Low Potency</a:t>
              </a:r>
            </a:p>
          </p:txBody>
        </p:sp>
        <p:sp>
          <p:nvSpPr>
            <p:cNvPr id="21" name="TextBox 20">
              <a:extLst>
                <a:ext uri="{FF2B5EF4-FFF2-40B4-BE49-F238E27FC236}">
                  <a16:creationId xmlns:a16="http://schemas.microsoft.com/office/drawing/2014/main" id="{5AE6DCC2-5464-1C4E-7359-0DE86929E570}"/>
                </a:ext>
              </a:extLst>
            </p:cNvPr>
            <p:cNvSpPr txBox="1"/>
            <p:nvPr/>
          </p:nvSpPr>
          <p:spPr>
            <a:xfrm>
              <a:off x="9450044" y="807629"/>
              <a:ext cx="1672199" cy="309076"/>
            </a:xfrm>
            <a:prstGeom prst="rect">
              <a:avLst/>
            </a:prstGeom>
            <a:noFill/>
          </p:spPr>
          <p:txBody>
            <a:bodyPr wrap="square" lIns="0" tIns="0" rIns="0" bIns="0" rtlCol="0">
              <a:spAutoFit/>
            </a:bodyPr>
            <a:lstStyle/>
            <a:p>
              <a:pPr algn="ctr" defTabSz="609585"/>
              <a:r>
                <a:rPr lang="en-US" sz="1400" b="1">
                  <a:solidFill>
                    <a:prstClr val="black"/>
                  </a:solidFill>
                  <a:latin typeface="Calibri" panose="020F0502020204030204"/>
                </a:rPr>
                <a:t>Training Data: Labels</a:t>
              </a:r>
            </a:p>
          </p:txBody>
        </p:sp>
        <p:sp>
          <p:nvSpPr>
            <p:cNvPr id="22" name="Rectangle: Rounded Corners 21">
              <a:extLst>
                <a:ext uri="{FF2B5EF4-FFF2-40B4-BE49-F238E27FC236}">
                  <a16:creationId xmlns:a16="http://schemas.microsoft.com/office/drawing/2014/main" id="{6E669452-99D5-E5FB-E2AD-D9EF87AAB64B}"/>
                </a:ext>
              </a:extLst>
            </p:cNvPr>
            <p:cNvSpPr/>
            <p:nvPr/>
          </p:nvSpPr>
          <p:spPr>
            <a:xfrm>
              <a:off x="9650210" y="1099671"/>
              <a:ext cx="1185172" cy="1925249"/>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srgbClr val="FF0000"/>
                </a:solidFill>
                <a:latin typeface="Calibri" panose="020F0502020204030204"/>
              </a:endParaRPr>
            </a:p>
          </p:txBody>
        </p:sp>
      </p:grpSp>
      <p:sp>
        <p:nvSpPr>
          <p:cNvPr id="1354" name="TextBox 1353">
            <a:extLst>
              <a:ext uri="{FF2B5EF4-FFF2-40B4-BE49-F238E27FC236}">
                <a16:creationId xmlns:a16="http://schemas.microsoft.com/office/drawing/2014/main" id="{FF7C2544-EA3C-4214-40D6-F6F3C77CF415}"/>
              </a:ext>
            </a:extLst>
          </p:cNvPr>
          <p:cNvSpPr txBox="1"/>
          <p:nvPr/>
        </p:nvSpPr>
        <p:spPr>
          <a:xfrm>
            <a:off x="9709931" y="4601325"/>
            <a:ext cx="1237507" cy="553998"/>
          </a:xfrm>
          <a:prstGeom prst="rect">
            <a:avLst/>
          </a:prstGeom>
          <a:noFill/>
        </p:spPr>
        <p:txBody>
          <a:bodyPr wrap="square" lIns="0" tIns="0" rIns="0" bIns="0" rtlCol="0">
            <a:spAutoFit/>
          </a:bodyPr>
          <a:lstStyle/>
          <a:p>
            <a:pPr algn="ctr" defTabSz="609585"/>
            <a:r>
              <a:rPr lang="en-US" b="1">
                <a:solidFill>
                  <a:srgbClr val="FF0000"/>
                </a:solidFill>
                <a:latin typeface="Calibri" panose="020F0502020204030204"/>
              </a:rPr>
              <a:t>Reliable</a:t>
            </a:r>
          </a:p>
          <a:p>
            <a:pPr algn="ctr" defTabSz="609585"/>
            <a:r>
              <a:rPr lang="en-US" b="1">
                <a:solidFill>
                  <a:prstClr val="black"/>
                </a:solidFill>
                <a:latin typeface="Calibri" panose="020F0502020204030204"/>
              </a:rPr>
              <a:t>Prediction</a:t>
            </a:r>
          </a:p>
        </p:txBody>
      </p:sp>
      <p:cxnSp>
        <p:nvCxnSpPr>
          <p:cNvPr id="1125" name="Straight Arrow Connector 1124">
            <a:extLst>
              <a:ext uri="{FF2B5EF4-FFF2-40B4-BE49-F238E27FC236}">
                <a16:creationId xmlns:a16="http://schemas.microsoft.com/office/drawing/2014/main" id="{2A2644EC-7251-35C2-0334-AA79154912D1}"/>
              </a:ext>
              <a:ext uri="{C183D7F6-B498-43B3-948B-1728B52AA6E4}">
                <adec:decorative xmlns:adec="http://schemas.microsoft.com/office/drawing/2017/decorative" val="1"/>
              </a:ext>
            </a:extLst>
          </p:cNvPr>
          <p:cNvCxnSpPr>
            <a:cxnSpLocks/>
          </p:cNvCxnSpPr>
          <p:nvPr/>
        </p:nvCxnSpPr>
        <p:spPr>
          <a:xfrm flipV="1">
            <a:off x="2808516" y="2449854"/>
            <a:ext cx="742577" cy="5790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30" name="Straight Arrow Connector 1129">
            <a:extLst>
              <a:ext uri="{FF2B5EF4-FFF2-40B4-BE49-F238E27FC236}">
                <a16:creationId xmlns:a16="http://schemas.microsoft.com/office/drawing/2014/main" id="{00F925BA-12C1-4BF6-6E8F-0D7F65FF903C}"/>
              </a:ext>
              <a:ext uri="{C183D7F6-B498-43B3-948B-1728B52AA6E4}">
                <adec:decorative xmlns:adec="http://schemas.microsoft.com/office/drawing/2017/decorative" val="1"/>
              </a:ext>
            </a:extLst>
          </p:cNvPr>
          <p:cNvCxnSpPr>
            <a:cxnSpLocks/>
          </p:cNvCxnSpPr>
          <p:nvPr/>
        </p:nvCxnSpPr>
        <p:spPr>
          <a:xfrm>
            <a:off x="2953067" y="4878323"/>
            <a:ext cx="5824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33" name="Straight Arrow Connector 1132">
            <a:extLst>
              <a:ext uri="{FF2B5EF4-FFF2-40B4-BE49-F238E27FC236}">
                <a16:creationId xmlns:a16="http://schemas.microsoft.com/office/drawing/2014/main" id="{2CAAA44D-AC3F-758E-FCF4-08D23265AF6E}"/>
              </a:ext>
              <a:ext uri="{C183D7F6-B498-43B3-948B-1728B52AA6E4}">
                <adec:decorative xmlns:adec="http://schemas.microsoft.com/office/drawing/2017/decorative" val="1"/>
              </a:ext>
            </a:extLst>
          </p:cNvPr>
          <p:cNvCxnSpPr>
            <a:cxnSpLocks/>
          </p:cNvCxnSpPr>
          <p:nvPr/>
        </p:nvCxnSpPr>
        <p:spPr>
          <a:xfrm>
            <a:off x="2953067" y="6189363"/>
            <a:ext cx="5824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35" name="Straight Arrow Connector 1134">
            <a:extLst>
              <a:ext uri="{FF2B5EF4-FFF2-40B4-BE49-F238E27FC236}">
                <a16:creationId xmlns:a16="http://schemas.microsoft.com/office/drawing/2014/main" id="{6DD643BE-24EC-FA79-9390-F67452557E7F}"/>
              </a:ext>
              <a:ext uri="{C183D7F6-B498-43B3-948B-1728B52AA6E4}">
                <adec:decorative xmlns:adec="http://schemas.microsoft.com/office/drawing/2017/decorative" val="1"/>
              </a:ext>
            </a:extLst>
          </p:cNvPr>
          <p:cNvCxnSpPr>
            <a:cxnSpLocks/>
          </p:cNvCxnSpPr>
          <p:nvPr/>
        </p:nvCxnSpPr>
        <p:spPr>
          <a:xfrm>
            <a:off x="8885151" y="4904603"/>
            <a:ext cx="5824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02" name="TextBox 1201">
            <a:extLst>
              <a:ext uri="{FF2B5EF4-FFF2-40B4-BE49-F238E27FC236}">
                <a16:creationId xmlns:a16="http://schemas.microsoft.com/office/drawing/2014/main" id="{ADD32A57-0310-44A5-7B1C-7173401546AE}"/>
              </a:ext>
            </a:extLst>
          </p:cNvPr>
          <p:cNvSpPr txBox="1"/>
          <p:nvPr/>
        </p:nvSpPr>
        <p:spPr>
          <a:xfrm>
            <a:off x="9712537" y="5823713"/>
            <a:ext cx="1237507" cy="553998"/>
          </a:xfrm>
          <a:prstGeom prst="rect">
            <a:avLst/>
          </a:prstGeom>
          <a:noFill/>
        </p:spPr>
        <p:txBody>
          <a:bodyPr wrap="square" lIns="0" tIns="0" rIns="0" bIns="0" rtlCol="0">
            <a:spAutoFit/>
          </a:bodyPr>
          <a:lstStyle/>
          <a:p>
            <a:pPr algn="ctr" defTabSz="609585"/>
            <a:r>
              <a:rPr lang="en-US" b="1">
                <a:solidFill>
                  <a:srgbClr val="FF0000"/>
                </a:solidFill>
                <a:latin typeface="Calibri" panose="020F0502020204030204"/>
              </a:rPr>
              <a:t>Unreliable </a:t>
            </a:r>
            <a:r>
              <a:rPr lang="en-US" b="1">
                <a:solidFill>
                  <a:prstClr val="black"/>
                </a:solidFill>
                <a:latin typeface="Calibri" panose="020F0502020204030204"/>
              </a:rPr>
              <a:t>Prediction</a:t>
            </a:r>
          </a:p>
        </p:txBody>
      </p:sp>
      <p:cxnSp>
        <p:nvCxnSpPr>
          <p:cNvPr id="1229" name="Straight Arrow Connector 1228">
            <a:extLst>
              <a:ext uri="{FF2B5EF4-FFF2-40B4-BE49-F238E27FC236}">
                <a16:creationId xmlns:a16="http://schemas.microsoft.com/office/drawing/2014/main" id="{83D93096-B77B-A93E-E2B5-710A6B3746BA}"/>
              </a:ext>
              <a:ext uri="{C183D7F6-B498-43B3-948B-1728B52AA6E4}">
                <adec:decorative xmlns:adec="http://schemas.microsoft.com/office/drawing/2017/decorative" val="1"/>
              </a:ext>
            </a:extLst>
          </p:cNvPr>
          <p:cNvCxnSpPr>
            <a:cxnSpLocks/>
          </p:cNvCxnSpPr>
          <p:nvPr/>
        </p:nvCxnSpPr>
        <p:spPr>
          <a:xfrm>
            <a:off x="8885151" y="6100712"/>
            <a:ext cx="58248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26" name="Picture 2" descr="Lightbox">
            <a:extLst>
              <a:ext uri="{FF2B5EF4-FFF2-40B4-BE49-F238E27FC236}">
                <a16:creationId xmlns:a16="http://schemas.microsoft.com/office/drawing/2014/main" id="{9AE32641-0627-81ED-1F0A-97F429D95CD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9618" r="56740"/>
          <a:stretch/>
        </p:blipFill>
        <p:spPr bwMode="auto">
          <a:xfrm>
            <a:off x="3637567" y="1573423"/>
            <a:ext cx="4914407" cy="1657847"/>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066880A4-9239-EDC2-B0C5-B4EABF0DDEAE}"/>
              </a:ext>
            </a:extLst>
          </p:cNvPr>
          <p:cNvSpPr txBox="1"/>
          <p:nvPr/>
        </p:nvSpPr>
        <p:spPr>
          <a:xfrm>
            <a:off x="5221400" y="1273866"/>
            <a:ext cx="2249448" cy="215444"/>
          </a:xfrm>
          <a:prstGeom prst="rect">
            <a:avLst/>
          </a:prstGeom>
          <a:noFill/>
        </p:spPr>
        <p:txBody>
          <a:bodyPr wrap="square" lIns="0" tIns="0" rIns="0" bIns="0" rtlCol="0">
            <a:spAutoFit/>
          </a:bodyPr>
          <a:lstStyle/>
          <a:p>
            <a:pPr algn="ctr" defTabSz="609585"/>
            <a:r>
              <a:rPr lang="en-US" sz="1400" b="1">
                <a:solidFill>
                  <a:prstClr val="black"/>
                </a:solidFill>
                <a:latin typeface="Calibri" panose="020F0502020204030204"/>
              </a:rPr>
              <a:t>AI Architecture: </a:t>
            </a:r>
            <a:r>
              <a:rPr lang="en-US" sz="1400" b="1" err="1">
                <a:solidFill>
                  <a:prstClr val="black"/>
                </a:solidFill>
                <a:latin typeface="Calibri" panose="020F0502020204030204"/>
              </a:rPr>
              <a:t>GoogLeNet</a:t>
            </a:r>
            <a:endParaRPr lang="en-US" sz="1400" b="1">
              <a:solidFill>
                <a:prstClr val="black"/>
              </a:solidFill>
              <a:latin typeface="Calibri" panose="020F0502020204030204"/>
            </a:endParaRPr>
          </a:p>
        </p:txBody>
      </p:sp>
      <p:cxnSp>
        <p:nvCxnSpPr>
          <p:cNvPr id="1027" name="Straight Arrow Connector 1026">
            <a:extLst>
              <a:ext uri="{FF2B5EF4-FFF2-40B4-BE49-F238E27FC236}">
                <a16:creationId xmlns:a16="http://schemas.microsoft.com/office/drawing/2014/main" id="{6F50000C-15A5-9808-B452-881EACEA15B0}"/>
              </a:ext>
              <a:ext uri="{C183D7F6-B498-43B3-948B-1728B52AA6E4}">
                <adec:decorative xmlns:adec="http://schemas.microsoft.com/office/drawing/2017/decorative" val="1"/>
              </a:ext>
            </a:extLst>
          </p:cNvPr>
          <p:cNvCxnSpPr>
            <a:cxnSpLocks/>
          </p:cNvCxnSpPr>
          <p:nvPr/>
        </p:nvCxnSpPr>
        <p:spPr>
          <a:xfrm>
            <a:off x="4190587" y="2304701"/>
            <a:ext cx="0" cy="9265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29" name="Straight Arrow Connector 1028">
            <a:extLst>
              <a:ext uri="{FF2B5EF4-FFF2-40B4-BE49-F238E27FC236}">
                <a16:creationId xmlns:a16="http://schemas.microsoft.com/office/drawing/2014/main" id="{8C6A51DA-DDCD-13A6-5488-18A05B35DCEC}"/>
              </a:ext>
              <a:ext uri="{C183D7F6-B498-43B3-948B-1728B52AA6E4}">
                <adec:decorative xmlns:adec="http://schemas.microsoft.com/office/drawing/2017/decorative" val="1"/>
              </a:ext>
            </a:extLst>
          </p:cNvPr>
          <p:cNvCxnSpPr>
            <a:cxnSpLocks/>
          </p:cNvCxnSpPr>
          <p:nvPr/>
        </p:nvCxnSpPr>
        <p:spPr>
          <a:xfrm>
            <a:off x="4466559" y="2272691"/>
            <a:ext cx="0" cy="9585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30" name="Straight Arrow Connector 1029">
            <a:extLst>
              <a:ext uri="{FF2B5EF4-FFF2-40B4-BE49-F238E27FC236}">
                <a16:creationId xmlns:a16="http://schemas.microsoft.com/office/drawing/2014/main" id="{40F6EBC4-6CD0-90A6-77FE-3895D6993EE7}"/>
              </a:ext>
              <a:ext uri="{C183D7F6-B498-43B3-948B-1728B52AA6E4}">
                <adec:decorative xmlns:adec="http://schemas.microsoft.com/office/drawing/2017/decorative" val="1"/>
              </a:ext>
            </a:extLst>
          </p:cNvPr>
          <p:cNvCxnSpPr>
            <a:cxnSpLocks/>
          </p:cNvCxnSpPr>
          <p:nvPr/>
        </p:nvCxnSpPr>
        <p:spPr>
          <a:xfrm>
            <a:off x="4742531" y="2367253"/>
            <a:ext cx="0" cy="8640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31" name="Straight Arrow Connector 1030">
            <a:extLst>
              <a:ext uri="{FF2B5EF4-FFF2-40B4-BE49-F238E27FC236}">
                <a16:creationId xmlns:a16="http://schemas.microsoft.com/office/drawing/2014/main" id="{4E687980-BB04-0DA2-4621-03C92422128B}"/>
              </a:ext>
              <a:ext uri="{C183D7F6-B498-43B3-948B-1728B52AA6E4}">
                <adec:decorative xmlns:adec="http://schemas.microsoft.com/office/drawing/2017/decorative" val="1"/>
              </a:ext>
            </a:extLst>
          </p:cNvPr>
          <p:cNvCxnSpPr>
            <a:cxnSpLocks/>
          </p:cNvCxnSpPr>
          <p:nvPr/>
        </p:nvCxnSpPr>
        <p:spPr>
          <a:xfrm>
            <a:off x="5018503" y="2304701"/>
            <a:ext cx="0" cy="9265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32" name="Straight Arrow Connector 1031">
            <a:extLst>
              <a:ext uri="{FF2B5EF4-FFF2-40B4-BE49-F238E27FC236}">
                <a16:creationId xmlns:a16="http://schemas.microsoft.com/office/drawing/2014/main" id="{2B9C930B-1ADB-5E25-ADD2-449330565B22}"/>
              </a:ext>
              <a:ext uri="{C183D7F6-B498-43B3-948B-1728B52AA6E4}">
                <adec:decorative xmlns:adec="http://schemas.microsoft.com/office/drawing/2017/decorative" val="1"/>
              </a:ext>
            </a:extLst>
          </p:cNvPr>
          <p:cNvCxnSpPr>
            <a:cxnSpLocks/>
          </p:cNvCxnSpPr>
          <p:nvPr/>
        </p:nvCxnSpPr>
        <p:spPr>
          <a:xfrm>
            <a:off x="5294475" y="2304701"/>
            <a:ext cx="0" cy="94963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33" name="Straight Arrow Connector 1032">
            <a:extLst>
              <a:ext uri="{FF2B5EF4-FFF2-40B4-BE49-F238E27FC236}">
                <a16:creationId xmlns:a16="http://schemas.microsoft.com/office/drawing/2014/main" id="{ED472FF3-79DA-90A1-4810-A40FA75BCDCB}"/>
              </a:ext>
              <a:ext uri="{C183D7F6-B498-43B3-948B-1728B52AA6E4}">
                <adec:decorative xmlns:adec="http://schemas.microsoft.com/office/drawing/2017/decorative" val="1"/>
              </a:ext>
            </a:extLst>
          </p:cNvPr>
          <p:cNvCxnSpPr>
            <a:cxnSpLocks/>
          </p:cNvCxnSpPr>
          <p:nvPr/>
        </p:nvCxnSpPr>
        <p:spPr>
          <a:xfrm flipH="1">
            <a:off x="5562069" y="2367253"/>
            <a:ext cx="8379" cy="8870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34" name="Straight Arrow Connector 1033">
            <a:extLst>
              <a:ext uri="{FF2B5EF4-FFF2-40B4-BE49-F238E27FC236}">
                <a16:creationId xmlns:a16="http://schemas.microsoft.com/office/drawing/2014/main" id="{A05D4A74-B8A1-9B6A-42D2-EB4EE199C64A}"/>
              </a:ext>
              <a:ext uri="{C183D7F6-B498-43B3-948B-1728B52AA6E4}">
                <adec:decorative xmlns:adec="http://schemas.microsoft.com/office/drawing/2017/decorative" val="1"/>
              </a:ext>
            </a:extLst>
          </p:cNvPr>
          <p:cNvCxnSpPr>
            <a:cxnSpLocks/>
          </p:cNvCxnSpPr>
          <p:nvPr/>
        </p:nvCxnSpPr>
        <p:spPr>
          <a:xfrm flipH="1">
            <a:off x="5838431" y="2338063"/>
            <a:ext cx="7988" cy="9235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35" name="Straight Arrow Connector 1034">
            <a:extLst>
              <a:ext uri="{FF2B5EF4-FFF2-40B4-BE49-F238E27FC236}">
                <a16:creationId xmlns:a16="http://schemas.microsoft.com/office/drawing/2014/main" id="{AECD96D1-5F81-F517-D2F9-26A92582F9C7}"/>
              </a:ext>
              <a:ext uri="{C183D7F6-B498-43B3-948B-1728B52AA6E4}">
                <adec:decorative xmlns:adec="http://schemas.microsoft.com/office/drawing/2017/decorative" val="1"/>
              </a:ext>
            </a:extLst>
          </p:cNvPr>
          <p:cNvCxnSpPr>
            <a:cxnSpLocks/>
          </p:cNvCxnSpPr>
          <p:nvPr/>
        </p:nvCxnSpPr>
        <p:spPr>
          <a:xfrm>
            <a:off x="6122391" y="2781349"/>
            <a:ext cx="0" cy="4499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37" name="Straight Arrow Connector 1036">
            <a:extLst>
              <a:ext uri="{FF2B5EF4-FFF2-40B4-BE49-F238E27FC236}">
                <a16:creationId xmlns:a16="http://schemas.microsoft.com/office/drawing/2014/main" id="{33134955-F0CB-3393-87F3-1A9116B0BE0C}"/>
              </a:ext>
              <a:ext uri="{C183D7F6-B498-43B3-948B-1728B52AA6E4}">
                <adec:decorative xmlns:adec="http://schemas.microsoft.com/office/drawing/2017/decorative" val="1"/>
              </a:ext>
            </a:extLst>
          </p:cNvPr>
          <p:cNvCxnSpPr>
            <a:cxnSpLocks/>
          </p:cNvCxnSpPr>
          <p:nvPr/>
        </p:nvCxnSpPr>
        <p:spPr>
          <a:xfrm>
            <a:off x="6674335" y="2338063"/>
            <a:ext cx="0" cy="8932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38" name="Straight Arrow Connector 1037">
            <a:extLst>
              <a:ext uri="{FF2B5EF4-FFF2-40B4-BE49-F238E27FC236}">
                <a16:creationId xmlns:a16="http://schemas.microsoft.com/office/drawing/2014/main" id="{DAED1B66-4621-1D07-314A-9E4BF0E0CDF2}"/>
              </a:ext>
              <a:ext uri="{C183D7F6-B498-43B3-948B-1728B52AA6E4}">
                <adec:decorative xmlns:adec="http://schemas.microsoft.com/office/drawing/2017/decorative" val="1"/>
              </a:ext>
            </a:extLst>
          </p:cNvPr>
          <p:cNvCxnSpPr>
            <a:cxnSpLocks/>
          </p:cNvCxnSpPr>
          <p:nvPr/>
        </p:nvCxnSpPr>
        <p:spPr>
          <a:xfrm>
            <a:off x="6950307" y="2781349"/>
            <a:ext cx="0" cy="4729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39" name="Straight Arrow Connector 1038">
            <a:extLst>
              <a:ext uri="{FF2B5EF4-FFF2-40B4-BE49-F238E27FC236}">
                <a16:creationId xmlns:a16="http://schemas.microsoft.com/office/drawing/2014/main" id="{01C93656-B3D0-56CF-BCA8-ED9D9ABAF2DF}"/>
              </a:ext>
              <a:ext uri="{C183D7F6-B498-43B3-948B-1728B52AA6E4}">
                <adec:decorative xmlns:adec="http://schemas.microsoft.com/office/drawing/2017/decorative" val="1"/>
              </a:ext>
            </a:extLst>
          </p:cNvPr>
          <p:cNvCxnSpPr>
            <a:cxnSpLocks/>
          </p:cNvCxnSpPr>
          <p:nvPr/>
        </p:nvCxnSpPr>
        <p:spPr>
          <a:xfrm>
            <a:off x="7226279" y="2759151"/>
            <a:ext cx="0" cy="5024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40" name="Straight Arrow Connector 1039">
            <a:extLst>
              <a:ext uri="{FF2B5EF4-FFF2-40B4-BE49-F238E27FC236}">
                <a16:creationId xmlns:a16="http://schemas.microsoft.com/office/drawing/2014/main" id="{DC9E7FE4-386C-5045-2170-64EA4DEDABE8}"/>
              </a:ext>
              <a:ext uri="{C183D7F6-B498-43B3-948B-1728B52AA6E4}">
                <adec:decorative xmlns:adec="http://schemas.microsoft.com/office/drawing/2017/decorative" val="1"/>
              </a:ext>
            </a:extLst>
          </p:cNvPr>
          <p:cNvCxnSpPr>
            <a:cxnSpLocks/>
          </p:cNvCxnSpPr>
          <p:nvPr/>
        </p:nvCxnSpPr>
        <p:spPr>
          <a:xfrm>
            <a:off x="7502251" y="2338063"/>
            <a:ext cx="0" cy="9235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41" name="Straight Arrow Connector 1040">
            <a:extLst>
              <a:ext uri="{FF2B5EF4-FFF2-40B4-BE49-F238E27FC236}">
                <a16:creationId xmlns:a16="http://schemas.microsoft.com/office/drawing/2014/main" id="{9FDC5044-9863-5A62-BFB6-AD7139E5C9B3}"/>
              </a:ext>
              <a:ext uri="{C183D7F6-B498-43B3-948B-1728B52AA6E4}">
                <adec:decorative xmlns:adec="http://schemas.microsoft.com/office/drawing/2017/decorative" val="1"/>
              </a:ext>
            </a:extLst>
          </p:cNvPr>
          <p:cNvCxnSpPr>
            <a:cxnSpLocks/>
          </p:cNvCxnSpPr>
          <p:nvPr/>
        </p:nvCxnSpPr>
        <p:spPr>
          <a:xfrm>
            <a:off x="7778223" y="2272691"/>
            <a:ext cx="0" cy="9889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42" name="Straight Arrow Connector 1041">
            <a:extLst>
              <a:ext uri="{FF2B5EF4-FFF2-40B4-BE49-F238E27FC236}">
                <a16:creationId xmlns:a16="http://schemas.microsoft.com/office/drawing/2014/main" id="{9FD422F6-6A3B-9564-E8AD-DECFEA829713}"/>
              </a:ext>
              <a:ext uri="{C183D7F6-B498-43B3-948B-1728B52AA6E4}">
                <adec:decorative xmlns:adec="http://schemas.microsoft.com/office/drawing/2017/decorative" val="1"/>
              </a:ext>
            </a:extLst>
          </p:cNvPr>
          <p:cNvCxnSpPr>
            <a:cxnSpLocks/>
          </p:cNvCxnSpPr>
          <p:nvPr/>
        </p:nvCxnSpPr>
        <p:spPr>
          <a:xfrm>
            <a:off x="8075827" y="2759151"/>
            <a:ext cx="0" cy="50245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43" name="Straight Arrow Connector 1042">
            <a:extLst>
              <a:ext uri="{FF2B5EF4-FFF2-40B4-BE49-F238E27FC236}">
                <a16:creationId xmlns:a16="http://schemas.microsoft.com/office/drawing/2014/main" id="{F048806E-703A-2365-F516-0C2B668C6E4C}"/>
              </a:ext>
              <a:ext uri="{C183D7F6-B498-43B3-948B-1728B52AA6E4}">
                <adec:decorative xmlns:adec="http://schemas.microsoft.com/office/drawing/2017/decorative" val="1"/>
              </a:ext>
            </a:extLst>
          </p:cNvPr>
          <p:cNvCxnSpPr>
            <a:cxnSpLocks/>
          </p:cNvCxnSpPr>
          <p:nvPr/>
        </p:nvCxnSpPr>
        <p:spPr>
          <a:xfrm>
            <a:off x="8351799" y="2759152"/>
            <a:ext cx="0" cy="5065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373" name="Group 1372">
            <a:extLst>
              <a:ext uri="{FF2B5EF4-FFF2-40B4-BE49-F238E27FC236}">
                <a16:creationId xmlns:a16="http://schemas.microsoft.com/office/drawing/2014/main" id="{E24A90C3-310D-D344-3636-6E5C10095C28}"/>
              </a:ext>
              <a:ext uri="{C183D7F6-B498-43B3-948B-1728B52AA6E4}">
                <adec:decorative xmlns:adec="http://schemas.microsoft.com/office/drawing/2017/decorative" val="1"/>
              </a:ext>
            </a:extLst>
          </p:cNvPr>
          <p:cNvGrpSpPr/>
          <p:nvPr/>
        </p:nvGrpSpPr>
        <p:grpSpPr>
          <a:xfrm>
            <a:off x="4075085" y="3448770"/>
            <a:ext cx="4573283" cy="317945"/>
            <a:chOff x="3156605" y="3644707"/>
            <a:chExt cx="4573283" cy="317945"/>
          </a:xfrm>
        </p:grpSpPr>
        <p:grpSp>
          <p:nvGrpSpPr>
            <p:cNvPr id="1076" name="Group 1075">
              <a:extLst>
                <a:ext uri="{FF2B5EF4-FFF2-40B4-BE49-F238E27FC236}">
                  <a16:creationId xmlns:a16="http://schemas.microsoft.com/office/drawing/2014/main" id="{E349AD8B-1A1E-DDDC-8A2D-2EE19329EEA3}"/>
                </a:ext>
              </a:extLst>
            </p:cNvPr>
            <p:cNvGrpSpPr/>
            <p:nvPr/>
          </p:nvGrpSpPr>
          <p:grpSpPr>
            <a:xfrm>
              <a:off x="3156605" y="3655091"/>
              <a:ext cx="137160" cy="290695"/>
              <a:chOff x="2224405" y="2495688"/>
              <a:chExt cx="137160" cy="137160"/>
            </a:xfrm>
          </p:grpSpPr>
          <p:cxnSp>
            <p:nvCxnSpPr>
              <p:cNvPr id="1066" name="Straight Connector 1065">
                <a:extLst>
                  <a:ext uri="{FF2B5EF4-FFF2-40B4-BE49-F238E27FC236}">
                    <a16:creationId xmlns:a16="http://schemas.microsoft.com/office/drawing/2014/main" id="{4E533136-6E7D-3A3C-0B98-386408E5C495}"/>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7" name="Straight Connector 1066">
                <a:extLst>
                  <a:ext uri="{FF2B5EF4-FFF2-40B4-BE49-F238E27FC236}">
                    <a16:creationId xmlns:a16="http://schemas.microsoft.com/office/drawing/2014/main" id="{7434F971-DDB9-8871-8759-0E87CEB117B5}"/>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77" name="Group 1076">
              <a:extLst>
                <a:ext uri="{FF2B5EF4-FFF2-40B4-BE49-F238E27FC236}">
                  <a16:creationId xmlns:a16="http://schemas.microsoft.com/office/drawing/2014/main" id="{938AD438-023B-19CB-777E-44EB55E98D04}"/>
                </a:ext>
              </a:extLst>
            </p:cNvPr>
            <p:cNvGrpSpPr/>
            <p:nvPr/>
          </p:nvGrpSpPr>
          <p:grpSpPr>
            <a:xfrm>
              <a:off x="3434095" y="3655091"/>
              <a:ext cx="137160" cy="290695"/>
              <a:chOff x="2224405" y="2495688"/>
              <a:chExt cx="137160" cy="137160"/>
            </a:xfrm>
          </p:grpSpPr>
          <p:cxnSp>
            <p:nvCxnSpPr>
              <p:cNvPr id="1078" name="Straight Connector 1077">
                <a:extLst>
                  <a:ext uri="{FF2B5EF4-FFF2-40B4-BE49-F238E27FC236}">
                    <a16:creationId xmlns:a16="http://schemas.microsoft.com/office/drawing/2014/main" id="{2029DA3B-4F98-D4EF-52C5-CCC2D57C41F7}"/>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9" name="Straight Connector 1078">
                <a:extLst>
                  <a:ext uri="{FF2B5EF4-FFF2-40B4-BE49-F238E27FC236}">
                    <a16:creationId xmlns:a16="http://schemas.microsoft.com/office/drawing/2014/main" id="{12A47F3E-CC65-2FB4-E50C-B9C92AA86F04}"/>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80" name="Group 1079">
              <a:extLst>
                <a:ext uri="{FF2B5EF4-FFF2-40B4-BE49-F238E27FC236}">
                  <a16:creationId xmlns:a16="http://schemas.microsoft.com/office/drawing/2014/main" id="{67B6F90C-51B7-E913-C60C-7D005F66DCD7}"/>
                </a:ext>
              </a:extLst>
            </p:cNvPr>
            <p:cNvGrpSpPr/>
            <p:nvPr/>
          </p:nvGrpSpPr>
          <p:grpSpPr>
            <a:xfrm>
              <a:off x="3711584" y="3655091"/>
              <a:ext cx="137160" cy="290695"/>
              <a:chOff x="2224405" y="2495688"/>
              <a:chExt cx="137160" cy="137160"/>
            </a:xfrm>
          </p:grpSpPr>
          <p:cxnSp>
            <p:nvCxnSpPr>
              <p:cNvPr id="1081" name="Straight Connector 1080">
                <a:extLst>
                  <a:ext uri="{FF2B5EF4-FFF2-40B4-BE49-F238E27FC236}">
                    <a16:creationId xmlns:a16="http://schemas.microsoft.com/office/drawing/2014/main" id="{AA967798-E4F2-AF30-D00B-28786B8D7253}"/>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2" name="Straight Connector 1081">
                <a:extLst>
                  <a:ext uri="{FF2B5EF4-FFF2-40B4-BE49-F238E27FC236}">
                    <a16:creationId xmlns:a16="http://schemas.microsoft.com/office/drawing/2014/main" id="{D107A0F6-15FD-74C2-8579-A07E67C8381B}"/>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83" name="Group 1082">
              <a:extLst>
                <a:ext uri="{FF2B5EF4-FFF2-40B4-BE49-F238E27FC236}">
                  <a16:creationId xmlns:a16="http://schemas.microsoft.com/office/drawing/2014/main" id="{D9DED4DF-3EEA-6C09-A423-F908B3310053}"/>
                </a:ext>
              </a:extLst>
            </p:cNvPr>
            <p:cNvGrpSpPr/>
            <p:nvPr/>
          </p:nvGrpSpPr>
          <p:grpSpPr>
            <a:xfrm>
              <a:off x="3989073" y="3655091"/>
              <a:ext cx="137160" cy="290695"/>
              <a:chOff x="2224405" y="2495688"/>
              <a:chExt cx="137160" cy="137160"/>
            </a:xfrm>
          </p:grpSpPr>
          <p:cxnSp>
            <p:nvCxnSpPr>
              <p:cNvPr id="1084" name="Straight Connector 1083">
                <a:extLst>
                  <a:ext uri="{FF2B5EF4-FFF2-40B4-BE49-F238E27FC236}">
                    <a16:creationId xmlns:a16="http://schemas.microsoft.com/office/drawing/2014/main" id="{FF3F6AFB-C29D-1CC0-8971-112B863EB4D0}"/>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5" name="Straight Connector 1084">
                <a:extLst>
                  <a:ext uri="{FF2B5EF4-FFF2-40B4-BE49-F238E27FC236}">
                    <a16:creationId xmlns:a16="http://schemas.microsoft.com/office/drawing/2014/main" id="{A0C8105E-DCE4-99CC-37BA-CBB1A3DBB4EE}"/>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86" name="Group 1085">
              <a:extLst>
                <a:ext uri="{FF2B5EF4-FFF2-40B4-BE49-F238E27FC236}">
                  <a16:creationId xmlns:a16="http://schemas.microsoft.com/office/drawing/2014/main" id="{FA83B1ED-392F-8198-F303-FF39CC54ADA0}"/>
                </a:ext>
              </a:extLst>
            </p:cNvPr>
            <p:cNvGrpSpPr/>
            <p:nvPr/>
          </p:nvGrpSpPr>
          <p:grpSpPr>
            <a:xfrm>
              <a:off x="4266563" y="3655091"/>
              <a:ext cx="137160" cy="290695"/>
              <a:chOff x="2224405" y="2495688"/>
              <a:chExt cx="137160" cy="137160"/>
            </a:xfrm>
          </p:grpSpPr>
          <p:cxnSp>
            <p:nvCxnSpPr>
              <p:cNvPr id="1087" name="Straight Connector 1086">
                <a:extLst>
                  <a:ext uri="{FF2B5EF4-FFF2-40B4-BE49-F238E27FC236}">
                    <a16:creationId xmlns:a16="http://schemas.microsoft.com/office/drawing/2014/main" id="{62816DE3-E6A9-4E72-B8AA-96C129552259}"/>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88" name="Straight Connector 1087">
                <a:extLst>
                  <a:ext uri="{FF2B5EF4-FFF2-40B4-BE49-F238E27FC236}">
                    <a16:creationId xmlns:a16="http://schemas.microsoft.com/office/drawing/2014/main" id="{BA0570B6-7F38-83B7-10CA-64D0F9E192A5}"/>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89" name="Group 1088">
              <a:extLst>
                <a:ext uri="{FF2B5EF4-FFF2-40B4-BE49-F238E27FC236}">
                  <a16:creationId xmlns:a16="http://schemas.microsoft.com/office/drawing/2014/main" id="{64F68ED9-E3B3-9A26-90FD-8B4BD0BBB35F}"/>
                </a:ext>
              </a:extLst>
            </p:cNvPr>
            <p:cNvGrpSpPr/>
            <p:nvPr/>
          </p:nvGrpSpPr>
          <p:grpSpPr>
            <a:xfrm>
              <a:off x="4544052" y="3655091"/>
              <a:ext cx="137160" cy="290695"/>
              <a:chOff x="2224405" y="2495688"/>
              <a:chExt cx="137160" cy="137160"/>
            </a:xfrm>
          </p:grpSpPr>
          <p:cxnSp>
            <p:nvCxnSpPr>
              <p:cNvPr id="1090" name="Straight Connector 1089">
                <a:extLst>
                  <a:ext uri="{FF2B5EF4-FFF2-40B4-BE49-F238E27FC236}">
                    <a16:creationId xmlns:a16="http://schemas.microsoft.com/office/drawing/2014/main" id="{98B7A98C-7D2D-FB96-3E88-D070FF9A5FA1}"/>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1" name="Straight Connector 1090">
                <a:extLst>
                  <a:ext uri="{FF2B5EF4-FFF2-40B4-BE49-F238E27FC236}">
                    <a16:creationId xmlns:a16="http://schemas.microsoft.com/office/drawing/2014/main" id="{43540A31-7157-6665-8B02-86B1A5B7FE49}"/>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92" name="Group 1091">
              <a:extLst>
                <a:ext uri="{FF2B5EF4-FFF2-40B4-BE49-F238E27FC236}">
                  <a16:creationId xmlns:a16="http://schemas.microsoft.com/office/drawing/2014/main" id="{4CE3B491-B4ED-70ED-0E81-7845D8E820C5}"/>
                </a:ext>
              </a:extLst>
            </p:cNvPr>
            <p:cNvGrpSpPr/>
            <p:nvPr/>
          </p:nvGrpSpPr>
          <p:grpSpPr>
            <a:xfrm>
              <a:off x="4821541" y="3655091"/>
              <a:ext cx="137160" cy="290695"/>
              <a:chOff x="2224405" y="2495688"/>
              <a:chExt cx="137160" cy="137160"/>
            </a:xfrm>
          </p:grpSpPr>
          <p:cxnSp>
            <p:nvCxnSpPr>
              <p:cNvPr id="1093" name="Straight Connector 1092">
                <a:extLst>
                  <a:ext uri="{FF2B5EF4-FFF2-40B4-BE49-F238E27FC236}">
                    <a16:creationId xmlns:a16="http://schemas.microsoft.com/office/drawing/2014/main" id="{FD72F5AC-6DAB-EA24-A319-8D2CB65DD81C}"/>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4" name="Straight Connector 1093">
                <a:extLst>
                  <a:ext uri="{FF2B5EF4-FFF2-40B4-BE49-F238E27FC236}">
                    <a16:creationId xmlns:a16="http://schemas.microsoft.com/office/drawing/2014/main" id="{4B1D8583-8FCC-E59B-FA47-D1752461DA15}"/>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95" name="Group 1094">
              <a:extLst>
                <a:ext uri="{FF2B5EF4-FFF2-40B4-BE49-F238E27FC236}">
                  <a16:creationId xmlns:a16="http://schemas.microsoft.com/office/drawing/2014/main" id="{A0179C0C-E605-C202-ECA9-632D4CD5F19F}"/>
                </a:ext>
              </a:extLst>
            </p:cNvPr>
            <p:cNvGrpSpPr/>
            <p:nvPr/>
          </p:nvGrpSpPr>
          <p:grpSpPr>
            <a:xfrm>
              <a:off x="5099031" y="3655091"/>
              <a:ext cx="137160" cy="290695"/>
              <a:chOff x="2224405" y="2495688"/>
              <a:chExt cx="137160" cy="137160"/>
            </a:xfrm>
          </p:grpSpPr>
          <p:cxnSp>
            <p:nvCxnSpPr>
              <p:cNvPr id="1096" name="Straight Connector 1095">
                <a:extLst>
                  <a:ext uri="{FF2B5EF4-FFF2-40B4-BE49-F238E27FC236}">
                    <a16:creationId xmlns:a16="http://schemas.microsoft.com/office/drawing/2014/main" id="{073A0251-45E2-BAEB-23AB-2A5439075248}"/>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7" name="Straight Connector 1096">
                <a:extLst>
                  <a:ext uri="{FF2B5EF4-FFF2-40B4-BE49-F238E27FC236}">
                    <a16:creationId xmlns:a16="http://schemas.microsoft.com/office/drawing/2014/main" id="{223363F6-FB4E-C8C2-3536-3F80BF125B34}"/>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98" name="Group 1097">
              <a:extLst>
                <a:ext uri="{FF2B5EF4-FFF2-40B4-BE49-F238E27FC236}">
                  <a16:creationId xmlns:a16="http://schemas.microsoft.com/office/drawing/2014/main" id="{A989900F-FD7F-7701-6F4E-2CE52AB6F912}"/>
                </a:ext>
              </a:extLst>
            </p:cNvPr>
            <p:cNvGrpSpPr/>
            <p:nvPr/>
          </p:nvGrpSpPr>
          <p:grpSpPr>
            <a:xfrm>
              <a:off x="5376520" y="3655091"/>
              <a:ext cx="137160" cy="290695"/>
              <a:chOff x="2224405" y="2495688"/>
              <a:chExt cx="137160" cy="137160"/>
            </a:xfrm>
          </p:grpSpPr>
          <p:cxnSp>
            <p:nvCxnSpPr>
              <p:cNvPr id="1099" name="Straight Connector 1098">
                <a:extLst>
                  <a:ext uri="{FF2B5EF4-FFF2-40B4-BE49-F238E27FC236}">
                    <a16:creationId xmlns:a16="http://schemas.microsoft.com/office/drawing/2014/main" id="{4C7249BB-8DFA-2FED-3D32-A763958E3ACD}"/>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0" name="Straight Connector 1099">
                <a:extLst>
                  <a:ext uri="{FF2B5EF4-FFF2-40B4-BE49-F238E27FC236}">
                    <a16:creationId xmlns:a16="http://schemas.microsoft.com/office/drawing/2014/main" id="{BDEEB04D-9AFF-99D0-5CC6-6D1341105CEF}"/>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01" name="Group 1100">
              <a:extLst>
                <a:ext uri="{FF2B5EF4-FFF2-40B4-BE49-F238E27FC236}">
                  <a16:creationId xmlns:a16="http://schemas.microsoft.com/office/drawing/2014/main" id="{CCCD2B6E-B7D4-8D11-78CA-AAD9D416A78A}"/>
                </a:ext>
              </a:extLst>
            </p:cNvPr>
            <p:cNvGrpSpPr/>
            <p:nvPr/>
          </p:nvGrpSpPr>
          <p:grpSpPr>
            <a:xfrm>
              <a:off x="5654009" y="3655091"/>
              <a:ext cx="137160" cy="290695"/>
              <a:chOff x="2224405" y="2495688"/>
              <a:chExt cx="137160" cy="137160"/>
            </a:xfrm>
          </p:grpSpPr>
          <p:cxnSp>
            <p:nvCxnSpPr>
              <p:cNvPr id="1102" name="Straight Connector 1101">
                <a:extLst>
                  <a:ext uri="{FF2B5EF4-FFF2-40B4-BE49-F238E27FC236}">
                    <a16:creationId xmlns:a16="http://schemas.microsoft.com/office/drawing/2014/main" id="{AABB69BA-81B8-5D47-E9BD-6AF80050067F}"/>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3" name="Straight Connector 1102">
                <a:extLst>
                  <a:ext uri="{FF2B5EF4-FFF2-40B4-BE49-F238E27FC236}">
                    <a16:creationId xmlns:a16="http://schemas.microsoft.com/office/drawing/2014/main" id="{0159BF16-A590-4472-6BE2-22FE6D6B4EB1}"/>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04" name="Group 1103">
              <a:extLst>
                <a:ext uri="{FF2B5EF4-FFF2-40B4-BE49-F238E27FC236}">
                  <a16:creationId xmlns:a16="http://schemas.microsoft.com/office/drawing/2014/main" id="{91DE6E30-DB74-6BCD-3E01-D13F128330BC}"/>
                </a:ext>
              </a:extLst>
            </p:cNvPr>
            <p:cNvGrpSpPr/>
            <p:nvPr/>
          </p:nvGrpSpPr>
          <p:grpSpPr>
            <a:xfrm>
              <a:off x="5931499" y="3655091"/>
              <a:ext cx="137160" cy="290695"/>
              <a:chOff x="2224405" y="2495688"/>
              <a:chExt cx="137160" cy="137160"/>
            </a:xfrm>
          </p:grpSpPr>
          <p:cxnSp>
            <p:nvCxnSpPr>
              <p:cNvPr id="1105" name="Straight Connector 1104">
                <a:extLst>
                  <a:ext uri="{FF2B5EF4-FFF2-40B4-BE49-F238E27FC236}">
                    <a16:creationId xmlns:a16="http://schemas.microsoft.com/office/drawing/2014/main" id="{81016394-322B-507C-FF35-731F857F5CDE}"/>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6" name="Straight Connector 1105">
                <a:extLst>
                  <a:ext uri="{FF2B5EF4-FFF2-40B4-BE49-F238E27FC236}">
                    <a16:creationId xmlns:a16="http://schemas.microsoft.com/office/drawing/2014/main" id="{4AF01AD7-F6C7-D8C0-A094-E5637EEDDFD7}"/>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07" name="Group 1106">
              <a:extLst>
                <a:ext uri="{FF2B5EF4-FFF2-40B4-BE49-F238E27FC236}">
                  <a16:creationId xmlns:a16="http://schemas.microsoft.com/office/drawing/2014/main" id="{BCF4946C-907B-2AA0-AAD4-2023534BB957}"/>
                </a:ext>
              </a:extLst>
            </p:cNvPr>
            <p:cNvGrpSpPr/>
            <p:nvPr/>
          </p:nvGrpSpPr>
          <p:grpSpPr>
            <a:xfrm>
              <a:off x="6208988" y="3655091"/>
              <a:ext cx="137160" cy="290695"/>
              <a:chOff x="2224405" y="2495688"/>
              <a:chExt cx="137160" cy="137160"/>
            </a:xfrm>
          </p:grpSpPr>
          <p:cxnSp>
            <p:nvCxnSpPr>
              <p:cNvPr id="1108" name="Straight Connector 1107">
                <a:extLst>
                  <a:ext uri="{FF2B5EF4-FFF2-40B4-BE49-F238E27FC236}">
                    <a16:creationId xmlns:a16="http://schemas.microsoft.com/office/drawing/2014/main" id="{366EE77C-ADF6-643D-10C4-E1080B86D0A1}"/>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09" name="Straight Connector 1108">
                <a:extLst>
                  <a:ext uri="{FF2B5EF4-FFF2-40B4-BE49-F238E27FC236}">
                    <a16:creationId xmlns:a16="http://schemas.microsoft.com/office/drawing/2014/main" id="{0016EAC2-67E9-7150-B295-307E679CAE65}"/>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10" name="Group 1109">
              <a:extLst>
                <a:ext uri="{FF2B5EF4-FFF2-40B4-BE49-F238E27FC236}">
                  <a16:creationId xmlns:a16="http://schemas.microsoft.com/office/drawing/2014/main" id="{FFE50FA7-2072-9675-6A12-BC8C98B6F7F1}"/>
                </a:ext>
              </a:extLst>
            </p:cNvPr>
            <p:cNvGrpSpPr/>
            <p:nvPr/>
          </p:nvGrpSpPr>
          <p:grpSpPr>
            <a:xfrm>
              <a:off x="6486477" y="3655091"/>
              <a:ext cx="137160" cy="290695"/>
              <a:chOff x="2224405" y="2495688"/>
              <a:chExt cx="137160" cy="137160"/>
            </a:xfrm>
          </p:grpSpPr>
          <p:cxnSp>
            <p:nvCxnSpPr>
              <p:cNvPr id="1111" name="Straight Connector 1110">
                <a:extLst>
                  <a:ext uri="{FF2B5EF4-FFF2-40B4-BE49-F238E27FC236}">
                    <a16:creationId xmlns:a16="http://schemas.microsoft.com/office/drawing/2014/main" id="{C417E18C-3E1F-38D1-F87C-F0D17928318F}"/>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2" name="Straight Connector 1111">
                <a:extLst>
                  <a:ext uri="{FF2B5EF4-FFF2-40B4-BE49-F238E27FC236}">
                    <a16:creationId xmlns:a16="http://schemas.microsoft.com/office/drawing/2014/main" id="{C48BA50A-8E96-BEB8-8DC9-1366D0880CBE}"/>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13" name="Group 1112">
              <a:extLst>
                <a:ext uri="{FF2B5EF4-FFF2-40B4-BE49-F238E27FC236}">
                  <a16:creationId xmlns:a16="http://schemas.microsoft.com/office/drawing/2014/main" id="{589EDD5B-E600-A512-6010-9A2E758B3E38}"/>
                </a:ext>
              </a:extLst>
            </p:cNvPr>
            <p:cNvGrpSpPr/>
            <p:nvPr/>
          </p:nvGrpSpPr>
          <p:grpSpPr>
            <a:xfrm>
              <a:off x="6763967" y="3655091"/>
              <a:ext cx="137160" cy="290695"/>
              <a:chOff x="2224405" y="2495688"/>
              <a:chExt cx="137160" cy="137160"/>
            </a:xfrm>
          </p:grpSpPr>
          <p:cxnSp>
            <p:nvCxnSpPr>
              <p:cNvPr id="1114" name="Straight Connector 1113">
                <a:extLst>
                  <a:ext uri="{FF2B5EF4-FFF2-40B4-BE49-F238E27FC236}">
                    <a16:creationId xmlns:a16="http://schemas.microsoft.com/office/drawing/2014/main" id="{64432C65-0CF3-7710-4698-5C0FDAA4A18B}"/>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5" name="Straight Connector 1114">
                <a:extLst>
                  <a:ext uri="{FF2B5EF4-FFF2-40B4-BE49-F238E27FC236}">
                    <a16:creationId xmlns:a16="http://schemas.microsoft.com/office/drawing/2014/main" id="{A840F6BC-FB55-9EB4-4741-D2966A67B4F8}"/>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16" name="Group 1115">
              <a:extLst>
                <a:ext uri="{FF2B5EF4-FFF2-40B4-BE49-F238E27FC236}">
                  <a16:creationId xmlns:a16="http://schemas.microsoft.com/office/drawing/2014/main" id="{654A1089-BA2D-C6FC-30BE-BD2EDF3D81CE}"/>
                </a:ext>
              </a:extLst>
            </p:cNvPr>
            <p:cNvGrpSpPr/>
            <p:nvPr/>
          </p:nvGrpSpPr>
          <p:grpSpPr>
            <a:xfrm>
              <a:off x="7041456" y="3655091"/>
              <a:ext cx="137160" cy="290695"/>
              <a:chOff x="2224405" y="2495688"/>
              <a:chExt cx="137160" cy="137160"/>
            </a:xfrm>
          </p:grpSpPr>
          <p:cxnSp>
            <p:nvCxnSpPr>
              <p:cNvPr id="1117" name="Straight Connector 1116">
                <a:extLst>
                  <a:ext uri="{FF2B5EF4-FFF2-40B4-BE49-F238E27FC236}">
                    <a16:creationId xmlns:a16="http://schemas.microsoft.com/office/drawing/2014/main" id="{E069EA11-B86D-4413-2DF1-714EAA016AC4}"/>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8" name="Straight Connector 1117">
                <a:extLst>
                  <a:ext uri="{FF2B5EF4-FFF2-40B4-BE49-F238E27FC236}">
                    <a16:creationId xmlns:a16="http://schemas.microsoft.com/office/drawing/2014/main" id="{5CF13A9C-1BA7-82F8-5856-213800E1ADD5}"/>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19" name="Group 1118">
              <a:extLst>
                <a:ext uri="{FF2B5EF4-FFF2-40B4-BE49-F238E27FC236}">
                  <a16:creationId xmlns:a16="http://schemas.microsoft.com/office/drawing/2014/main" id="{D9ED2CF3-5B5E-1CD0-0BE0-C441BCE74248}"/>
                </a:ext>
              </a:extLst>
            </p:cNvPr>
            <p:cNvGrpSpPr/>
            <p:nvPr/>
          </p:nvGrpSpPr>
          <p:grpSpPr>
            <a:xfrm>
              <a:off x="7318942" y="3655091"/>
              <a:ext cx="137160" cy="290695"/>
              <a:chOff x="2224405" y="2495688"/>
              <a:chExt cx="137160" cy="137160"/>
            </a:xfrm>
          </p:grpSpPr>
          <p:cxnSp>
            <p:nvCxnSpPr>
              <p:cNvPr id="1120" name="Straight Connector 1119">
                <a:extLst>
                  <a:ext uri="{FF2B5EF4-FFF2-40B4-BE49-F238E27FC236}">
                    <a16:creationId xmlns:a16="http://schemas.microsoft.com/office/drawing/2014/main" id="{F2E5C08A-109C-8971-64D0-87E0A18416B3}"/>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1" name="Straight Connector 1120">
                <a:extLst>
                  <a:ext uri="{FF2B5EF4-FFF2-40B4-BE49-F238E27FC236}">
                    <a16:creationId xmlns:a16="http://schemas.microsoft.com/office/drawing/2014/main" id="{1E92DBB7-03A8-8EFA-E45E-17A62D3B521C}"/>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122" name="Freeform: Shape 1121">
              <a:extLst>
                <a:ext uri="{FF2B5EF4-FFF2-40B4-BE49-F238E27FC236}">
                  <a16:creationId xmlns:a16="http://schemas.microsoft.com/office/drawing/2014/main" id="{1DEB584E-29BB-01C9-2EE0-2C62503E0D91}"/>
                </a:ext>
              </a:extLst>
            </p:cNvPr>
            <p:cNvSpPr/>
            <p:nvPr/>
          </p:nvSpPr>
          <p:spPr>
            <a:xfrm>
              <a:off x="3160896" y="3644707"/>
              <a:ext cx="167610" cy="317945"/>
            </a:xfrm>
            <a:custGeom>
              <a:avLst/>
              <a:gdLst>
                <a:gd name="connsiteX0" fmla="*/ 2554 w 118081"/>
                <a:gd name="connsiteY0" fmla="*/ 142875 h 150018"/>
                <a:gd name="connsiteX1" fmla="*/ 2554 w 118081"/>
                <a:gd name="connsiteY1" fmla="*/ 85725 h 150018"/>
                <a:gd name="connsiteX2" fmla="*/ 14461 w 118081"/>
                <a:gd name="connsiteY2" fmla="*/ 69056 h 150018"/>
                <a:gd name="connsiteX3" fmla="*/ 23986 w 118081"/>
                <a:gd name="connsiteY3" fmla="*/ 54768 h 150018"/>
                <a:gd name="connsiteX4" fmla="*/ 28748 w 118081"/>
                <a:gd name="connsiteY4" fmla="*/ 61912 h 150018"/>
                <a:gd name="connsiteX5" fmla="*/ 40654 w 118081"/>
                <a:gd name="connsiteY5" fmla="*/ 69056 h 150018"/>
                <a:gd name="connsiteX6" fmla="*/ 50179 w 118081"/>
                <a:gd name="connsiteY6" fmla="*/ 57150 h 150018"/>
                <a:gd name="connsiteX7" fmla="*/ 54942 w 118081"/>
                <a:gd name="connsiteY7" fmla="*/ 64293 h 150018"/>
                <a:gd name="connsiteX8" fmla="*/ 57323 w 118081"/>
                <a:gd name="connsiteY8" fmla="*/ 33337 h 150018"/>
                <a:gd name="connsiteX9" fmla="*/ 59704 w 118081"/>
                <a:gd name="connsiteY9" fmla="*/ 26193 h 150018"/>
                <a:gd name="connsiteX10" fmla="*/ 64467 w 118081"/>
                <a:gd name="connsiteY10" fmla="*/ 0 h 150018"/>
                <a:gd name="connsiteX11" fmla="*/ 71611 w 118081"/>
                <a:gd name="connsiteY11" fmla="*/ 30956 h 150018"/>
                <a:gd name="connsiteX12" fmla="*/ 73992 w 118081"/>
                <a:gd name="connsiteY12" fmla="*/ 64293 h 150018"/>
                <a:gd name="connsiteX13" fmla="*/ 78754 w 118081"/>
                <a:gd name="connsiteY13" fmla="*/ 97631 h 150018"/>
                <a:gd name="connsiteX14" fmla="*/ 90661 w 118081"/>
                <a:gd name="connsiteY14" fmla="*/ 78581 h 150018"/>
                <a:gd name="connsiteX15" fmla="*/ 93042 w 118081"/>
                <a:gd name="connsiteY15" fmla="*/ 64293 h 150018"/>
                <a:gd name="connsiteX16" fmla="*/ 95423 w 118081"/>
                <a:gd name="connsiteY16" fmla="*/ 85725 h 150018"/>
                <a:gd name="connsiteX17" fmla="*/ 102567 w 118081"/>
                <a:gd name="connsiteY17" fmla="*/ 107156 h 150018"/>
                <a:gd name="connsiteX18" fmla="*/ 116854 w 118081"/>
                <a:gd name="connsiteY18" fmla="*/ 123825 h 150018"/>
                <a:gd name="connsiteX19" fmla="*/ 116854 w 118081"/>
                <a:gd name="connsiteY19" fmla="*/ 150018 h 15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8081" h="150018">
                  <a:moveTo>
                    <a:pt x="2554" y="142875"/>
                  </a:moveTo>
                  <a:cubicBezTo>
                    <a:pt x="1910" y="131274"/>
                    <a:pt x="-2856" y="101953"/>
                    <a:pt x="2554" y="85725"/>
                  </a:cubicBezTo>
                  <a:cubicBezTo>
                    <a:pt x="3258" y="83614"/>
                    <a:pt x="14282" y="69312"/>
                    <a:pt x="14461" y="69056"/>
                  </a:cubicBezTo>
                  <a:cubicBezTo>
                    <a:pt x="17743" y="64367"/>
                    <a:pt x="23986" y="54768"/>
                    <a:pt x="23986" y="54768"/>
                  </a:cubicBezTo>
                  <a:cubicBezTo>
                    <a:pt x="25573" y="57149"/>
                    <a:pt x="27926" y="59171"/>
                    <a:pt x="28748" y="61912"/>
                  </a:cubicBezTo>
                  <a:cubicBezTo>
                    <a:pt x="34316" y="80474"/>
                    <a:pt x="25119" y="84591"/>
                    <a:pt x="40654" y="69056"/>
                  </a:cubicBezTo>
                  <a:cubicBezTo>
                    <a:pt x="41747" y="65777"/>
                    <a:pt x="43448" y="55804"/>
                    <a:pt x="50179" y="57150"/>
                  </a:cubicBezTo>
                  <a:cubicBezTo>
                    <a:pt x="52985" y="57711"/>
                    <a:pt x="53354" y="61912"/>
                    <a:pt x="54942" y="64293"/>
                  </a:cubicBezTo>
                  <a:cubicBezTo>
                    <a:pt x="55736" y="53974"/>
                    <a:pt x="56039" y="43606"/>
                    <a:pt x="57323" y="33337"/>
                  </a:cubicBezTo>
                  <a:cubicBezTo>
                    <a:pt x="57634" y="30846"/>
                    <a:pt x="59212" y="28654"/>
                    <a:pt x="59704" y="26193"/>
                  </a:cubicBezTo>
                  <a:cubicBezTo>
                    <a:pt x="68240" y="-16480"/>
                    <a:pt x="57407" y="28244"/>
                    <a:pt x="64467" y="0"/>
                  </a:cubicBezTo>
                  <a:cubicBezTo>
                    <a:pt x="65358" y="3563"/>
                    <a:pt x="70946" y="24636"/>
                    <a:pt x="71611" y="30956"/>
                  </a:cubicBezTo>
                  <a:cubicBezTo>
                    <a:pt x="72777" y="42035"/>
                    <a:pt x="73027" y="53194"/>
                    <a:pt x="73992" y="64293"/>
                  </a:cubicBezTo>
                  <a:cubicBezTo>
                    <a:pt x="75732" y="84310"/>
                    <a:pt x="75576" y="81739"/>
                    <a:pt x="78754" y="97631"/>
                  </a:cubicBezTo>
                  <a:cubicBezTo>
                    <a:pt x="82723" y="91281"/>
                    <a:pt x="87711" y="85464"/>
                    <a:pt x="90661" y="78581"/>
                  </a:cubicBezTo>
                  <a:cubicBezTo>
                    <a:pt x="92563" y="74143"/>
                    <a:pt x="90364" y="60275"/>
                    <a:pt x="93042" y="64293"/>
                  </a:cubicBezTo>
                  <a:cubicBezTo>
                    <a:pt x="97029" y="70274"/>
                    <a:pt x="93864" y="78708"/>
                    <a:pt x="95423" y="85725"/>
                  </a:cubicBezTo>
                  <a:cubicBezTo>
                    <a:pt x="97056" y="93076"/>
                    <a:pt x="98875" y="100593"/>
                    <a:pt x="102567" y="107156"/>
                  </a:cubicBezTo>
                  <a:cubicBezTo>
                    <a:pt x="106155" y="113534"/>
                    <a:pt x="114540" y="116883"/>
                    <a:pt x="116854" y="123825"/>
                  </a:cubicBezTo>
                  <a:cubicBezTo>
                    <a:pt x="119615" y="132108"/>
                    <a:pt x="116854" y="141287"/>
                    <a:pt x="116854" y="150018"/>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123" name="Freeform: Shape 1122">
              <a:extLst>
                <a:ext uri="{FF2B5EF4-FFF2-40B4-BE49-F238E27FC236}">
                  <a16:creationId xmlns:a16="http://schemas.microsoft.com/office/drawing/2014/main" id="{D025ACCE-4706-118B-888F-AE265A8D37D0}"/>
                </a:ext>
              </a:extLst>
            </p:cNvPr>
            <p:cNvSpPr/>
            <p:nvPr/>
          </p:nvSpPr>
          <p:spPr>
            <a:xfrm>
              <a:off x="3448446" y="3680032"/>
              <a:ext cx="158863" cy="267481"/>
            </a:xfrm>
            <a:custGeom>
              <a:avLst/>
              <a:gdLst>
                <a:gd name="connsiteX0" fmla="*/ 0 w 111919"/>
                <a:gd name="connsiteY0" fmla="*/ 123825 h 126207"/>
                <a:gd name="connsiteX1" fmla="*/ 11907 w 111919"/>
                <a:gd name="connsiteY1" fmla="*/ 119063 h 126207"/>
                <a:gd name="connsiteX2" fmla="*/ 21432 w 111919"/>
                <a:gd name="connsiteY2" fmla="*/ 116682 h 126207"/>
                <a:gd name="connsiteX3" fmla="*/ 30957 w 111919"/>
                <a:gd name="connsiteY3" fmla="*/ 111919 h 126207"/>
                <a:gd name="connsiteX4" fmla="*/ 47625 w 111919"/>
                <a:gd name="connsiteY4" fmla="*/ 97632 h 126207"/>
                <a:gd name="connsiteX5" fmla="*/ 52388 w 111919"/>
                <a:gd name="connsiteY5" fmla="*/ 90488 h 126207"/>
                <a:gd name="connsiteX6" fmla="*/ 57150 w 111919"/>
                <a:gd name="connsiteY6" fmla="*/ 59532 h 126207"/>
                <a:gd name="connsiteX7" fmla="*/ 61913 w 111919"/>
                <a:gd name="connsiteY7" fmla="*/ 0 h 126207"/>
                <a:gd name="connsiteX8" fmla="*/ 73819 w 111919"/>
                <a:gd name="connsiteY8" fmla="*/ 2382 h 126207"/>
                <a:gd name="connsiteX9" fmla="*/ 80963 w 111919"/>
                <a:gd name="connsiteY9" fmla="*/ 4763 h 126207"/>
                <a:gd name="connsiteX10" fmla="*/ 90488 w 111919"/>
                <a:gd name="connsiteY10" fmla="*/ 23813 h 126207"/>
                <a:gd name="connsiteX11" fmla="*/ 95250 w 111919"/>
                <a:gd name="connsiteY11" fmla="*/ 30957 h 126207"/>
                <a:gd name="connsiteX12" fmla="*/ 97632 w 111919"/>
                <a:gd name="connsiteY12" fmla="*/ 64294 h 126207"/>
                <a:gd name="connsiteX13" fmla="*/ 95250 w 111919"/>
                <a:gd name="connsiteY13" fmla="*/ 97632 h 126207"/>
                <a:gd name="connsiteX14" fmla="*/ 100013 w 111919"/>
                <a:gd name="connsiteY14" fmla="*/ 109538 h 126207"/>
                <a:gd name="connsiteX15" fmla="*/ 111919 w 111919"/>
                <a:gd name="connsiteY15" fmla="*/ 126207 h 1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1919" h="126207">
                  <a:moveTo>
                    <a:pt x="0" y="123825"/>
                  </a:moveTo>
                  <a:cubicBezTo>
                    <a:pt x="3969" y="122238"/>
                    <a:pt x="7852" y="120415"/>
                    <a:pt x="11907" y="119063"/>
                  </a:cubicBezTo>
                  <a:cubicBezTo>
                    <a:pt x="15012" y="118028"/>
                    <a:pt x="18368" y="117831"/>
                    <a:pt x="21432" y="116682"/>
                  </a:cubicBezTo>
                  <a:cubicBezTo>
                    <a:pt x="24756" y="115436"/>
                    <a:pt x="27875" y="113680"/>
                    <a:pt x="30957" y="111919"/>
                  </a:cubicBezTo>
                  <a:cubicBezTo>
                    <a:pt x="38035" y="107874"/>
                    <a:pt x="42041" y="104147"/>
                    <a:pt x="47625" y="97632"/>
                  </a:cubicBezTo>
                  <a:cubicBezTo>
                    <a:pt x="49488" y="95459"/>
                    <a:pt x="50800" y="92869"/>
                    <a:pt x="52388" y="90488"/>
                  </a:cubicBezTo>
                  <a:cubicBezTo>
                    <a:pt x="53620" y="83092"/>
                    <a:pt x="56494" y="66534"/>
                    <a:pt x="57150" y="59532"/>
                  </a:cubicBezTo>
                  <a:cubicBezTo>
                    <a:pt x="59008" y="39712"/>
                    <a:pt x="60325" y="19844"/>
                    <a:pt x="61913" y="0"/>
                  </a:cubicBezTo>
                  <a:cubicBezTo>
                    <a:pt x="65882" y="794"/>
                    <a:pt x="69893" y="1400"/>
                    <a:pt x="73819" y="2382"/>
                  </a:cubicBezTo>
                  <a:cubicBezTo>
                    <a:pt x="76254" y="2991"/>
                    <a:pt x="79188" y="2988"/>
                    <a:pt x="80963" y="4763"/>
                  </a:cubicBezTo>
                  <a:cubicBezTo>
                    <a:pt x="90864" y="14663"/>
                    <a:pt x="85849" y="14533"/>
                    <a:pt x="90488" y="23813"/>
                  </a:cubicBezTo>
                  <a:cubicBezTo>
                    <a:pt x="91768" y="26373"/>
                    <a:pt x="93663" y="28576"/>
                    <a:pt x="95250" y="30957"/>
                  </a:cubicBezTo>
                  <a:cubicBezTo>
                    <a:pt x="96044" y="42069"/>
                    <a:pt x="97632" y="53153"/>
                    <a:pt x="97632" y="64294"/>
                  </a:cubicBezTo>
                  <a:cubicBezTo>
                    <a:pt x="97632" y="75435"/>
                    <a:pt x="94665" y="86506"/>
                    <a:pt x="95250" y="97632"/>
                  </a:cubicBezTo>
                  <a:cubicBezTo>
                    <a:pt x="95475" y="101901"/>
                    <a:pt x="97966" y="105786"/>
                    <a:pt x="100013" y="109538"/>
                  </a:cubicBezTo>
                  <a:cubicBezTo>
                    <a:pt x="106100" y="120696"/>
                    <a:pt x="106288" y="120574"/>
                    <a:pt x="111919" y="126207"/>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124" name="Freeform: Shape 1123">
              <a:extLst>
                <a:ext uri="{FF2B5EF4-FFF2-40B4-BE49-F238E27FC236}">
                  <a16:creationId xmlns:a16="http://schemas.microsoft.com/office/drawing/2014/main" id="{792F9F24-2FB5-DF1F-680B-49BCA9E51AF0}"/>
                </a:ext>
              </a:extLst>
            </p:cNvPr>
            <p:cNvSpPr/>
            <p:nvPr/>
          </p:nvSpPr>
          <p:spPr>
            <a:xfrm>
              <a:off x="3735753" y="3664894"/>
              <a:ext cx="155482" cy="272525"/>
            </a:xfrm>
            <a:custGeom>
              <a:avLst/>
              <a:gdLst>
                <a:gd name="connsiteX0" fmla="*/ 0 w 109537"/>
                <a:gd name="connsiteY0" fmla="*/ 128587 h 128587"/>
                <a:gd name="connsiteX1" fmla="*/ 4762 w 109537"/>
                <a:gd name="connsiteY1" fmla="*/ 104775 h 128587"/>
                <a:gd name="connsiteX2" fmla="*/ 9525 w 109537"/>
                <a:gd name="connsiteY2" fmla="*/ 73818 h 128587"/>
                <a:gd name="connsiteX3" fmla="*/ 14287 w 109537"/>
                <a:gd name="connsiteY3" fmla="*/ 61912 h 128587"/>
                <a:gd name="connsiteX4" fmla="*/ 16668 w 109537"/>
                <a:gd name="connsiteY4" fmla="*/ 38100 h 128587"/>
                <a:gd name="connsiteX5" fmla="*/ 26193 w 109537"/>
                <a:gd name="connsiteY5" fmla="*/ 45243 h 128587"/>
                <a:gd name="connsiteX6" fmla="*/ 47625 w 109537"/>
                <a:gd name="connsiteY6" fmla="*/ 100012 h 128587"/>
                <a:gd name="connsiteX7" fmla="*/ 50006 w 109537"/>
                <a:gd name="connsiteY7" fmla="*/ 45243 h 128587"/>
                <a:gd name="connsiteX8" fmla="*/ 52387 w 109537"/>
                <a:gd name="connsiteY8" fmla="*/ 14287 h 128587"/>
                <a:gd name="connsiteX9" fmla="*/ 57150 w 109537"/>
                <a:gd name="connsiteY9" fmla="*/ 7143 h 128587"/>
                <a:gd name="connsiteX10" fmla="*/ 78581 w 109537"/>
                <a:gd name="connsiteY10" fmla="*/ 0 h 128587"/>
                <a:gd name="connsiteX11" fmla="*/ 83343 w 109537"/>
                <a:gd name="connsiteY11" fmla="*/ 54768 h 128587"/>
                <a:gd name="connsiteX12" fmla="*/ 88106 w 109537"/>
                <a:gd name="connsiteY12" fmla="*/ 107156 h 128587"/>
                <a:gd name="connsiteX13" fmla="*/ 100012 w 109537"/>
                <a:gd name="connsiteY13" fmla="*/ 119062 h 128587"/>
                <a:gd name="connsiteX14" fmla="*/ 109537 w 109537"/>
                <a:gd name="connsiteY14" fmla="*/ 121443 h 12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9537" h="128587">
                  <a:moveTo>
                    <a:pt x="0" y="128587"/>
                  </a:moveTo>
                  <a:cubicBezTo>
                    <a:pt x="1587" y="120650"/>
                    <a:pt x="3355" y="112746"/>
                    <a:pt x="4762" y="104775"/>
                  </a:cubicBezTo>
                  <a:cubicBezTo>
                    <a:pt x="5390" y="101214"/>
                    <a:pt x="8315" y="78254"/>
                    <a:pt x="9525" y="73818"/>
                  </a:cubicBezTo>
                  <a:cubicBezTo>
                    <a:pt x="10650" y="69694"/>
                    <a:pt x="12700" y="65881"/>
                    <a:pt x="14287" y="61912"/>
                  </a:cubicBezTo>
                  <a:cubicBezTo>
                    <a:pt x="15081" y="53975"/>
                    <a:pt x="12032" y="44591"/>
                    <a:pt x="16668" y="38100"/>
                  </a:cubicBezTo>
                  <a:cubicBezTo>
                    <a:pt x="18975" y="34871"/>
                    <a:pt x="24124" y="41857"/>
                    <a:pt x="26193" y="45243"/>
                  </a:cubicBezTo>
                  <a:cubicBezTo>
                    <a:pt x="41464" y="70232"/>
                    <a:pt x="41750" y="76516"/>
                    <a:pt x="47625" y="100012"/>
                  </a:cubicBezTo>
                  <a:cubicBezTo>
                    <a:pt x="48419" y="81756"/>
                    <a:pt x="48992" y="63488"/>
                    <a:pt x="50006" y="45243"/>
                  </a:cubicBezTo>
                  <a:cubicBezTo>
                    <a:pt x="50580" y="34910"/>
                    <a:pt x="50480" y="24459"/>
                    <a:pt x="52387" y="14287"/>
                  </a:cubicBezTo>
                  <a:cubicBezTo>
                    <a:pt x="52914" y="11474"/>
                    <a:pt x="54637" y="8513"/>
                    <a:pt x="57150" y="7143"/>
                  </a:cubicBezTo>
                  <a:cubicBezTo>
                    <a:pt x="63761" y="3537"/>
                    <a:pt x="78581" y="0"/>
                    <a:pt x="78581" y="0"/>
                  </a:cubicBezTo>
                  <a:cubicBezTo>
                    <a:pt x="83438" y="43718"/>
                    <a:pt x="78519" y="-3120"/>
                    <a:pt x="83343" y="54768"/>
                  </a:cubicBezTo>
                  <a:cubicBezTo>
                    <a:pt x="84799" y="72242"/>
                    <a:pt x="85336" y="89842"/>
                    <a:pt x="88106" y="107156"/>
                  </a:cubicBezTo>
                  <a:cubicBezTo>
                    <a:pt x="88885" y="112027"/>
                    <a:pt x="96057" y="117367"/>
                    <a:pt x="100012" y="119062"/>
                  </a:cubicBezTo>
                  <a:cubicBezTo>
                    <a:pt x="103020" y="120351"/>
                    <a:pt x="109537" y="121443"/>
                    <a:pt x="109537" y="12144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134" name="Freeform: Shape 1133">
              <a:extLst>
                <a:ext uri="{FF2B5EF4-FFF2-40B4-BE49-F238E27FC236}">
                  <a16:creationId xmlns:a16="http://schemas.microsoft.com/office/drawing/2014/main" id="{C7DCE256-32DB-3161-37C1-2B63D47BFDE7}"/>
                </a:ext>
              </a:extLst>
            </p:cNvPr>
            <p:cNvSpPr/>
            <p:nvPr/>
          </p:nvSpPr>
          <p:spPr>
            <a:xfrm>
              <a:off x="3996017" y="3720407"/>
              <a:ext cx="175763" cy="222736"/>
            </a:xfrm>
            <a:custGeom>
              <a:avLst/>
              <a:gdLst>
                <a:gd name="connsiteX0" fmla="*/ 0 w 123825"/>
                <a:gd name="connsiteY0" fmla="*/ 104775 h 105095"/>
                <a:gd name="connsiteX1" fmla="*/ 23812 w 123825"/>
                <a:gd name="connsiteY1" fmla="*/ 102394 h 105095"/>
                <a:gd name="connsiteX2" fmla="*/ 28575 w 123825"/>
                <a:gd name="connsiteY2" fmla="*/ 83344 h 105095"/>
                <a:gd name="connsiteX3" fmla="*/ 38100 w 123825"/>
                <a:gd name="connsiteY3" fmla="*/ 42863 h 105095"/>
                <a:gd name="connsiteX4" fmla="*/ 45244 w 123825"/>
                <a:gd name="connsiteY4" fmla="*/ 26194 h 105095"/>
                <a:gd name="connsiteX5" fmla="*/ 47625 w 123825"/>
                <a:gd name="connsiteY5" fmla="*/ 11907 h 105095"/>
                <a:gd name="connsiteX6" fmla="*/ 50006 w 123825"/>
                <a:gd name="connsiteY6" fmla="*/ 4763 h 105095"/>
                <a:gd name="connsiteX7" fmla="*/ 59531 w 123825"/>
                <a:gd name="connsiteY7" fmla="*/ 0 h 105095"/>
                <a:gd name="connsiteX8" fmla="*/ 73819 w 123825"/>
                <a:gd name="connsiteY8" fmla="*/ 4763 h 105095"/>
                <a:gd name="connsiteX9" fmla="*/ 85725 w 123825"/>
                <a:gd name="connsiteY9" fmla="*/ 50007 h 105095"/>
                <a:gd name="connsiteX10" fmla="*/ 104775 w 123825"/>
                <a:gd name="connsiteY10" fmla="*/ 47625 h 105095"/>
                <a:gd name="connsiteX11" fmla="*/ 107156 w 123825"/>
                <a:gd name="connsiteY11" fmla="*/ 54769 h 105095"/>
                <a:gd name="connsiteX12" fmla="*/ 109537 w 123825"/>
                <a:gd name="connsiteY12" fmla="*/ 92869 h 105095"/>
                <a:gd name="connsiteX13" fmla="*/ 114300 w 123825"/>
                <a:gd name="connsiteY13" fmla="*/ 102394 h 105095"/>
                <a:gd name="connsiteX14" fmla="*/ 123825 w 123825"/>
                <a:gd name="connsiteY14" fmla="*/ 102394 h 105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825" h="105095">
                  <a:moveTo>
                    <a:pt x="0" y="104775"/>
                  </a:moveTo>
                  <a:cubicBezTo>
                    <a:pt x="7937" y="103981"/>
                    <a:pt x="17430" y="107180"/>
                    <a:pt x="23812" y="102394"/>
                  </a:cubicBezTo>
                  <a:cubicBezTo>
                    <a:pt x="29048" y="98467"/>
                    <a:pt x="27499" y="89800"/>
                    <a:pt x="28575" y="83344"/>
                  </a:cubicBezTo>
                  <a:cubicBezTo>
                    <a:pt x="37184" y="31686"/>
                    <a:pt x="28359" y="72086"/>
                    <a:pt x="38100" y="42863"/>
                  </a:cubicBezTo>
                  <a:cubicBezTo>
                    <a:pt x="43226" y="27485"/>
                    <a:pt x="36872" y="38752"/>
                    <a:pt x="45244" y="26194"/>
                  </a:cubicBezTo>
                  <a:cubicBezTo>
                    <a:pt x="46038" y="21432"/>
                    <a:pt x="46578" y="16620"/>
                    <a:pt x="47625" y="11907"/>
                  </a:cubicBezTo>
                  <a:cubicBezTo>
                    <a:pt x="48169" y="9457"/>
                    <a:pt x="48231" y="6538"/>
                    <a:pt x="50006" y="4763"/>
                  </a:cubicBezTo>
                  <a:cubicBezTo>
                    <a:pt x="52516" y="2253"/>
                    <a:pt x="56356" y="1588"/>
                    <a:pt x="59531" y="0"/>
                  </a:cubicBezTo>
                  <a:cubicBezTo>
                    <a:pt x="64294" y="1588"/>
                    <a:pt x="73524" y="-249"/>
                    <a:pt x="73819" y="4763"/>
                  </a:cubicBezTo>
                  <a:cubicBezTo>
                    <a:pt x="76408" y="48788"/>
                    <a:pt x="64110" y="39199"/>
                    <a:pt x="85725" y="50007"/>
                  </a:cubicBezTo>
                  <a:cubicBezTo>
                    <a:pt x="92595" y="45427"/>
                    <a:pt x="95212" y="41249"/>
                    <a:pt x="104775" y="47625"/>
                  </a:cubicBezTo>
                  <a:cubicBezTo>
                    <a:pt x="106864" y="49017"/>
                    <a:pt x="106362" y="52388"/>
                    <a:pt x="107156" y="54769"/>
                  </a:cubicBezTo>
                  <a:cubicBezTo>
                    <a:pt x="107950" y="67469"/>
                    <a:pt x="107649" y="80285"/>
                    <a:pt x="109537" y="92869"/>
                  </a:cubicBezTo>
                  <a:cubicBezTo>
                    <a:pt x="110064" y="96380"/>
                    <a:pt x="111346" y="100425"/>
                    <a:pt x="114300" y="102394"/>
                  </a:cubicBezTo>
                  <a:cubicBezTo>
                    <a:pt x="116942" y="104155"/>
                    <a:pt x="120650" y="102394"/>
                    <a:pt x="123825" y="102394"/>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136" name="Freeform: Shape 1135">
              <a:extLst>
                <a:ext uri="{FF2B5EF4-FFF2-40B4-BE49-F238E27FC236}">
                  <a16:creationId xmlns:a16="http://schemas.microsoft.com/office/drawing/2014/main" id="{4AD72EAB-3436-8D53-5029-C78C0AC9034E}"/>
                </a:ext>
              </a:extLst>
            </p:cNvPr>
            <p:cNvSpPr/>
            <p:nvPr/>
          </p:nvSpPr>
          <p:spPr>
            <a:xfrm>
              <a:off x="4269007" y="3669940"/>
              <a:ext cx="193458" cy="272525"/>
            </a:xfrm>
            <a:custGeom>
              <a:avLst/>
              <a:gdLst>
                <a:gd name="connsiteX0" fmla="*/ 2941 w 136291"/>
                <a:gd name="connsiteY0" fmla="*/ 128587 h 128587"/>
                <a:gd name="connsiteX1" fmla="*/ 560 w 136291"/>
                <a:gd name="connsiteY1" fmla="*/ 66675 h 128587"/>
                <a:gd name="connsiteX2" fmla="*/ 2941 w 136291"/>
                <a:gd name="connsiteY2" fmla="*/ 33337 h 128587"/>
                <a:gd name="connsiteX3" fmla="*/ 14848 w 136291"/>
                <a:gd name="connsiteY3" fmla="*/ 35719 h 128587"/>
                <a:gd name="connsiteX4" fmla="*/ 21991 w 136291"/>
                <a:gd name="connsiteY4" fmla="*/ 42862 h 128587"/>
                <a:gd name="connsiteX5" fmla="*/ 29135 w 136291"/>
                <a:gd name="connsiteY5" fmla="*/ 71437 h 128587"/>
                <a:gd name="connsiteX6" fmla="*/ 36279 w 136291"/>
                <a:gd name="connsiteY6" fmla="*/ 64294 h 128587"/>
                <a:gd name="connsiteX7" fmla="*/ 38660 w 136291"/>
                <a:gd name="connsiteY7" fmla="*/ 57150 h 128587"/>
                <a:gd name="connsiteX8" fmla="*/ 43423 w 136291"/>
                <a:gd name="connsiteY8" fmla="*/ 0 h 128587"/>
                <a:gd name="connsiteX9" fmla="*/ 55329 w 136291"/>
                <a:gd name="connsiteY9" fmla="*/ 2381 h 128587"/>
                <a:gd name="connsiteX10" fmla="*/ 64854 w 136291"/>
                <a:gd name="connsiteY10" fmla="*/ 21431 h 128587"/>
                <a:gd name="connsiteX11" fmla="*/ 67235 w 136291"/>
                <a:gd name="connsiteY11" fmla="*/ 52387 h 128587"/>
                <a:gd name="connsiteX12" fmla="*/ 71998 w 136291"/>
                <a:gd name="connsiteY12" fmla="*/ 64294 h 128587"/>
                <a:gd name="connsiteX13" fmla="*/ 83904 w 136291"/>
                <a:gd name="connsiteY13" fmla="*/ 54769 h 128587"/>
                <a:gd name="connsiteX14" fmla="*/ 91048 w 136291"/>
                <a:gd name="connsiteY14" fmla="*/ 66675 h 128587"/>
                <a:gd name="connsiteX15" fmla="*/ 93429 w 136291"/>
                <a:gd name="connsiteY15" fmla="*/ 85725 h 128587"/>
                <a:gd name="connsiteX16" fmla="*/ 100573 w 136291"/>
                <a:gd name="connsiteY16" fmla="*/ 109537 h 128587"/>
                <a:gd name="connsiteX17" fmla="*/ 110098 w 136291"/>
                <a:gd name="connsiteY17" fmla="*/ 121444 h 128587"/>
                <a:gd name="connsiteX18" fmla="*/ 136291 w 136291"/>
                <a:gd name="connsiteY18" fmla="*/ 123825 h 12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6291" h="128587">
                  <a:moveTo>
                    <a:pt x="2941" y="128587"/>
                  </a:moveTo>
                  <a:cubicBezTo>
                    <a:pt x="2147" y="107950"/>
                    <a:pt x="560" y="87328"/>
                    <a:pt x="560" y="66675"/>
                  </a:cubicBezTo>
                  <a:cubicBezTo>
                    <a:pt x="560" y="55534"/>
                    <a:pt x="-1728" y="43452"/>
                    <a:pt x="2941" y="33337"/>
                  </a:cubicBezTo>
                  <a:cubicBezTo>
                    <a:pt x="4637" y="29662"/>
                    <a:pt x="10879" y="34925"/>
                    <a:pt x="14848" y="35719"/>
                  </a:cubicBezTo>
                  <a:cubicBezTo>
                    <a:pt x="17229" y="38100"/>
                    <a:pt x="20926" y="39668"/>
                    <a:pt x="21991" y="42862"/>
                  </a:cubicBezTo>
                  <a:cubicBezTo>
                    <a:pt x="35477" y="83320"/>
                    <a:pt x="16091" y="51871"/>
                    <a:pt x="29135" y="71437"/>
                  </a:cubicBezTo>
                  <a:cubicBezTo>
                    <a:pt x="31516" y="69056"/>
                    <a:pt x="34411" y="67096"/>
                    <a:pt x="36279" y="64294"/>
                  </a:cubicBezTo>
                  <a:cubicBezTo>
                    <a:pt x="37671" y="62205"/>
                    <a:pt x="38452" y="59651"/>
                    <a:pt x="38660" y="57150"/>
                  </a:cubicBezTo>
                  <a:cubicBezTo>
                    <a:pt x="43660" y="-2861"/>
                    <a:pt x="35387" y="24103"/>
                    <a:pt x="43423" y="0"/>
                  </a:cubicBezTo>
                  <a:cubicBezTo>
                    <a:pt x="47392" y="794"/>
                    <a:pt x="52091" y="-47"/>
                    <a:pt x="55329" y="2381"/>
                  </a:cubicBezTo>
                  <a:cubicBezTo>
                    <a:pt x="60329" y="6131"/>
                    <a:pt x="62873" y="15487"/>
                    <a:pt x="64854" y="21431"/>
                  </a:cubicBezTo>
                  <a:cubicBezTo>
                    <a:pt x="65648" y="31750"/>
                    <a:pt x="65534" y="42179"/>
                    <a:pt x="67235" y="52387"/>
                  </a:cubicBezTo>
                  <a:cubicBezTo>
                    <a:pt x="67938" y="56604"/>
                    <a:pt x="67766" y="63689"/>
                    <a:pt x="71998" y="64294"/>
                  </a:cubicBezTo>
                  <a:cubicBezTo>
                    <a:pt x="77029" y="65013"/>
                    <a:pt x="79935" y="57944"/>
                    <a:pt x="83904" y="54769"/>
                  </a:cubicBezTo>
                  <a:cubicBezTo>
                    <a:pt x="86285" y="58738"/>
                    <a:pt x="89687" y="62251"/>
                    <a:pt x="91048" y="66675"/>
                  </a:cubicBezTo>
                  <a:cubicBezTo>
                    <a:pt x="92930" y="72791"/>
                    <a:pt x="92377" y="79413"/>
                    <a:pt x="93429" y="85725"/>
                  </a:cubicBezTo>
                  <a:cubicBezTo>
                    <a:pt x="94629" y="92927"/>
                    <a:pt x="98454" y="103179"/>
                    <a:pt x="100573" y="109537"/>
                  </a:cubicBezTo>
                  <a:cubicBezTo>
                    <a:pt x="102847" y="116360"/>
                    <a:pt x="102019" y="118751"/>
                    <a:pt x="110098" y="121444"/>
                  </a:cubicBezTo>
                  <a:cubicBezTo>
                    <a:pt x="119198" y="124477"/>
                    <a:pt x="127039" y="123825"/>
                    <a:pt x="136291" y="123825"/>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137" name="Freeform: Shape 1136">
              <a:extLst>
                <a:ext uri="{FF2B5EF4-FFF2-40B4-BE49-F238E27FC236}">
                  <a16:creationId xmlns:a16="http://schemas.microsoft.com/office/drawing/2014/main" id="{68FE7719-416A-A040-031E-089F7549C7DF}"/>
                </a:ext>
              </a:extLst>
            </p:cNvPr>
            <p:cNvSpPr/>
            <p:nvPr/>
          </p:nvSpPr>
          <p:spPr>
            <a:xfrm>
              <a:off x="4550347" y="3725454"/>
              <a:ext cx="152102" cy="217011"/>
            </a:xfrm>
            <a:custGeom>
              <a:avLst/>
              <a:gdLst>
                <a:gd name="connsiteX0" fmla="*/ 0 w 107156"/>
                <a:gd name="connsiteY0" fmla="*/ 0 h 102393"/>
                <a:gd name="connsiteX1" fmla="*/ 11906 w 107156"/>
                <a:gd name="connsiteY1" fmla="*/ 4762 h 102393"/>
                <a:gd name="connsiteX2" fmla="*/ 23812 w 107156"/>
                <a:gd name="connsiteY2" fmla="*/ 21431 h 102393"/>
                <a:gd name="connsiteX3" fmla="*/ 30956 w 107156"/>
                <a:gd name="connsiteY3" fmla="*/ 45243 h 102393"/>
                <a:gd name="connsiteX4" fmla="*/ 52387 w 107156"/>
                <a:gd name="connsiteY4" fmla="*/ 61912 h 102393"/>
                <a:gd name="connsiteX5" fmla="*/ 61912 w 107156"/>
                <a:gd name="connsiteY5" fmla="*/ 66675 h 102393"/>
                <a:gd name="connsiteX6" fmla="*/ 69056 w 107156"/>
                <a:gd name="connsiteY6" fmla="*/ 73818 h 102393"/>
                <a:gd name="connsiteX7" fmla="*/ 76200 w 107156"/>
                <a:gd name="connsiteY7" fmla="*/ 76200 h 102393"/>
                <a:gd name="connsiteX8" fmla="*/ 102394 w 107156"/>
                <a:gd name="connsiteY8" fmla="*/ 90487 h 102393"/>
                <a:gd name="connsiteX9" fmla="*/ 107156 w 107156"/>
                <a:gd name="connsiteY9" fmla="*/ 102393 h 10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156" h="102393">
                  <a:moveTo>
                    <a:pt x="0" y="0"/>
                  </a:moveTo>
                  <a:cubicBezTo>
                    <a:pt x="3969" y="1587"/>
                    <a:pt x="8486" y="2197"/>
                    <a:pt x="11906" y="4762"/>
                  </a:cubicBezTo>
                  <a:cubicBezTo>
                    <a:pt x="13878" y="6241"/>
                    <a:pt x="21817" y="18438"/>
                    <a:pt x="23812" y="21431"/>
                  </a:cubicBezTo>
                  <a:cubicBezTo>
                    <a:pt x="25461" y="29674"/>
                    <a:pt x="26351" y="37874"/>
                    <a:pt x="30956" y="45243"/>
                  </a:cubicBezTo>
                  <a:cubicBezTo>
                    <a:pt x="34519" y="50944"/>
                    <a:pt x="48262" y="59849"/>
                    <a:pt x="52387" y="61912"/>
                  </a:cubicBezTo>
                  <a:cubicBezTo>
                    <a:pt x="55562" y="63500"/>
                    <a:pt x="59023" y="64612"/>
                    <a:pt x="61912" y="66675"/>
                  </a:cubicBezTo>
                  <a:cubicBezTo>
                    <a:pt x="64652" y="68632"/>
                    <a:pt x="66254" y="71950"/>
                    <a:pt x="69056" y="73818"/>
                  </a:cubicBezTo>
                  <a:cubicBezTo>
                    <a:pt x="71145" y="75210"/>
                    <a:pt x="73915" y="75161"/>
                    <a:pt x="76200" y="76200"/>
                  </a:cubicBezTo>
                  <a:cubicBezTo>
                    <a:pt x="93179" y="83918"/>
                    <a:pt x="91209" y="83032"/>
                    <a:pt x="102394" y="90487"/>
                  </a:cubicBezTo>
                  <a:cubicBezTo>
                    <a:pt x="105336" y="99315"/>
                    <a:pt x="103652" y="95386"/>
                    <a:pt x="107156" y="10239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138" name="Freeform: Shape 1137">
              <a:extLst>
                <a:ext uri="{FF2B5EF4-FFF2-40B4-BE49-F238E27FC236}">
                  <a16:creationId xmlns:a16="http://schemas.microsoft.com/office/drawing/2014/main" id="{88DDEB8C-91D3-9A47-502F-FF263CA4CD86}"/>
                </a:ext>
              </a:extLst>
            </p:cNvPr>
            <p:cNvSpPr/>
            <p:nvPr/>
          </p:nvSpPr>
          <p:spPr>
            <a:xfrm>
              <a:off x="4827511" y="3695172"/>
              <a:ext cx="175763" cy="131926"/>
            </a:xfrm>
            <a:custGeom>
              <a:avLst/>
              <a:gdLst>
                <a:gd name="connsiteX0" fmla="*/ 0 w 123825"/>
                <a:gd name="connsiteY0" fmla="*/ 26194 h 62247"/>
                <a:gd name="connsiteX1" fmla="*/ 11907 w 123825"/>
                <a:gd name="connsiteY1" fmla="*/ 21431 h 62247"/>
                <a:gd name="connsiteX2" fmla="*/ 26194 w 123825"/>
                <a:gd name="connsiteY2" fmla="*/ 16669 h 62247"/>
                <a:gd name="connsiteX3" fmla="*/ 33338 w 123825"/>
                <a:gd name="connsiteY3" fmla="*/ 19050 h 62247"/>
                <a:gd name="connsiteX4" fmla="*/ 42863 w 123825"/>
                <a:gd name="connsiteY4" fmla="*/ 26194 h 62247"/>
                <a:gd name="connsiteX5" fmla="*/ 50007 w 123825"/>
                <a:gd name="connsiteY5" fmla="*/ 30956 h 62247"/>
                <a:gd name="connsiteX6" fmla="*/ 66675 w 123825"/>
                <a:gd name="connsiteY6" fmla="*/ 0 h 62247"/>
                <a:gd name="connsiteX7" fmla="*/ 78582 w 123825"/>
                <a:gd name="connsiteY7" fmla="*/ 9525 h 62247"/>
                <a:gd name="connsiteX8" fmla="*/ 83344 w 123825"/>
                <a:gd name="connsiteY8" fmla="*/ 16669 h 62247"/>
                <a:gd name="connsiteX9" fmla="*/ 90488 w 123825"/>
                <a:gd name="connsiteY9" fmla="*/ 23813 h 62247"/>
                <a:gd name="connsiteX10" fmla="*/ 92869 w 123825"/>
                <a:gd name="connsiteY10" fmla="*/ 30956 h 62247"/>
                <a:gd name="connsiteX11" fmla="*/ 95250 w 123825"/>
                <a:gd name="connsiteY11" fmla="*/ 40481 h 62247"/>
                <a:gd name="connsiteX12" fmla="*/ 102394 w 123825"/>
                <a:gd name="connsiteY12" fmla="*/ 47625 h 62247"/>
                <a:gd name="connsiteX13" fmla="*/ 116682 w 123825"/>
                <a:gd name="connsiteY13" fmla="*/ 61913 h 62247"/>
                <a:gd name="connsiteX14" fmla="*/ 123825 w 123825"/>
                <a:gd name="connsiteY14" fmla="*/ 61913 h 62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825" h="62247">
                  <a:moveTo>
                    <a:pt x="0" y="26194"/>
                  </a:moveTo>
                  <a:cubicBezTo>
                    <a:pt x="3969" y="24606"/>
                    <a:pt x="7890" y="22892"/>
                    <a:pt x="11907" y="21431"/>
                  </a:cubicBezTo>
                  <a:cubicBezTo>
                    <a:pt x="16625" y="19715"/>
                    <a:pt x="26194" y="16669"/>
                    <a:pt x="26194" y="16669"/>
                  </a:cubicBezTo>
                  <a:cubicBezTo>
                    <a:pt x="28575" y="17463"/>
                    <a:pt x="31159" y="17805"/>
                    <a:pt x="33338" y="19050"/>
                  </a:cubicBezTo>
                  <a:cubicBezTo>
                    <a:pt x="36784" y="21019"/>
                    <a:pt x="39633" y="23887"/>
                    <a:pt x="42863" y="26194"/>
                  </a:cubicBezTo>
                  <a:cubicBezTo>
                    <a:pt x="45192" y="27857"/>
                    <a:pt x="47626" y="29369"/>
                    <a:pt x="50007" y="30956"/>
                  </a:cubicBezTo>
                  <a:cubicBezTo>
                    <a:pt x="65585" y="4992"/>
                    <a:pt x="61367" y="15926"/>
                    <a:pt x="66675" y="0"/>
                  </a:cubicBezTo>
                  <a:cubicBezTo>
                    <a:pt x="70644" y="3175"/>
                    <a:pt x="74988" y="5931"/>
                    <a:pt x="78582" y="9525"/>
                  </a:cubicBezTo>
                  <a:cubicBezTo>
                    <a:pt x="80606" y="11549"/>
                    <a:pt x="81512" y="14470"/>
                    <a:pt x="83344" y="16669"/>
                  </a:cubicBezTo>
                  <a:cubicBezTo>
                    <a:pt x="85500" y="19256"/>
                    <a:pt x="88107" y="21432"/>
                    <a:pt x="90488" y="23813"/>
                  </a:cubicBezTo>
                  <a:cubicBezTo>
                    <a:pt x="91282" y="26194"/>
                    <a:pt x="92180" y="28543"/>
                    <a:pt x="92869" y="30956"/>
                  </a:cubicBezTo>
                  <a:cubicBezTo>
                    <a:pt x="93768" y="34103"/>
                    <a:pt x="93626" y="37639"/>
                    <a:pt x="95250" y="40481"/>
                  </a:cubicBezTo>
                  <a:cubicBezTo>
                    <a:pt x="96921" y="43405"/>
                    <a:pt x="100202" y="45068"/>
                    <a:pt x="102394" y="47625"/>
                  </a:cubicBezTo>
                  <a:cubicBezTo>
                    <a:pt x="107233" y="53270"/>
                    <a:pt x="109137" y="59398"/>
                    <a:pt x="116682" y="61913"/>
                  </a:cubicBezTo>
                  <a:cubicBezTo>
                    <a:pt x="118941" y="62666"/>
                    <a:pt x="121444" y="61913"/>
                    <a:pt x="123825" y="6191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139" name="Freeform: Shape 1138">
              <a:extLst>
                <a:ext uri="{FF2B5EF4-FFF2-40B4-BE49-F238E27FC236}">
                  <a16:creationId xmlns:a16="http://schemas.microsoft.com/office/drawing/2014/main" id="{8CDF1F8A-FEE8-FF07-8DE1-0DB94DC0E6ED}"/>
                </a:ext>
              </a:extLst>
            </p:cNvPr>
            <p:cNvSpPr/>
            <p:nvPr/>
          </p:nvSpPr>
          <p:spPr>
            <a:xfrm>
              <a:off x="5108057" y="3674986"/>
              <a:ext cx="165623" cy="242245"/>
            </a:xfrm>
            <a:custGeom>
              <a:avLst/>
              <a:gdLst>
                <a:gd name="connsiteX0" fmla="*/ 0 w 116681"/>
                <a:gd name="connsiteY0" fmla="*/ 107156 h 114300"/>
                <a:gd name="connsiteX1" fmla="*/ 4763 w 116681"/>
                <a:gd name="connsiteY1" fmla="*/ 83344 h 114300"/>
                <a:gd name="connsiteX2" fmla="*/ 9525 w 116681"/>
                <a:gd name="connsiteY2" fmla="*/ 61913 h 114300"/>
                <a:gd name="connsiteX3" fmla="*/ 14288 w 116681"/>
                <a:gd name="connsiteY3" fmla="*/ 52388 h 114300"/>
                <a:gd name="connsiteX4" fmla="*/ 19050 w 116681"/>
                <a:gd name="connsiteY4" fmla="*/ 35719 h 114300"/>
                <a:gd name="connsiteX5" fmla="*/ 30956 w 116681"/>
                <a:gd name="connsiteY5" fmla="*/ 21431 h 114300"/>
                <a:gd name="connsiteX6" fmla="*/ 38100 w 116681"/>
                <a:gd name="connsiteY6" fmla="*/ 19050 h 114300"/>
                <a:gd name="connsiteX7" fmla="*/ 47625 w 116681"/>
                <a:gd name="connsiteY7" fmla="*/ 35719 h 114300"/>
                <a:gd name="connsiteX8" fmla="*/ 50006 w 116681"/>
                <a:gd name="connsiteY8" fmla="*/ 42863 h 114300"/>
                <a:gd name="connsiteX9" fmla="*/ 59531 w 116681"/>
                <a:gd name="connsiteY9" fmla="*/ 33338 h 114300"/>
                <a:gd name="connsiteX10" fmla="*/ 61913 w 116681"/>
                <a:gd name="connsiteY10" fmla="*/ 19050 h 114300"/>
                <a:gd name="connsiteX11" fmla="*/ 69056 w 116681"/>
                <a:gd name="connsiteY11" fmla="*/ 0 h 114300"/>
                <a:gd name="connsiteX12" fmla="*/ 83344 w 116681"/>
                <a:gd name="connsiteY12" fmla="*/ 9525 h 114300"/>
                <a:gd name="connsiteX13" fmla="*/ 88106 w 116681"/>
                <a:gd name="connsiteY13" fmla="*/ 28575 h 114300"/>
                <a:gd name="connsiteX14" fmla="*/ 92869 w 116681"/>
                <a:gd name="connsiteY14" fmla="*/ 85725 h 114300"/>
                <a:gd name="connsiteX15" fmla="*/ 97631 w 116681"/>
                <a:gd name="connsiteY15" fmla="*/ 95250 h 114300"/>
                <a:gd name="connsiteX16" fmla="*/ 104775 w 116681"/>
                <a:gd name="connsiteY16" fmla="*/ 104775 h 114300"/>
                <a:gd name="connsiteX17" fmla="*/ 111919 w 116681"/>
                <a:gd name="connsiteY17" fmla="*/ 109538 h 114300"/>
                <a:gd name="connsiteX18" fmla="*/ 116681 w 116681"/>
                <a:gd name="connsiteY18" fmla="*/ 1143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6681" h="114300">
                  <a:moveTo>
                    <a:pt x="0" y="107156"/>
                  </a:moveTo>
                  <a:lnTo>
                    <a:pt x="4763" y="83344"/>
                  </a:lnTo>
                  <a:cubicBezTo>
                    <a:pt x="5409" y="80112"/>
                    <a:pt x="8084" y="65755"/>
                    <a:pt x="9525" y="61913"/>
                  </a:cubicBezTo>
                  <a:cubicBezTo>
                    <a:pt x="10771" y="58589"/>
                    <a:pt x="12700" y="55563"/>
                    <a:pt x="14288" y="52388"/>
                  </a:cubicBezTo>
                  <a:cubicBezTo>
                    <a:pt x="15051" y="49338"/>
                    <a:pt x="17342" y="39134"/>
                    <a:pt x="19050" y="35719"/>
                  </a:cubicBezTo>
                  <a:cubicBezTo>
                    <a:pt x="21245" y="31328"/>
                    <a:pt x="27008" y="24063"/>
                    <a:pt x="30956" y="21431"/>
                  </a:cubicBezTo>
                  <a:cubicBezTo>
                    <a:pt x="33045" y="20039"/>
                    <a:pt x="35719" y="19844"/>
                    <a:pt x="38100" y="19050"/>
                  </a:cubicBezTo>
                  <a:cubicBezTo>
                    <a:pt x="42884" y="26226"/>
                    <a:pt x="43999" y="27258"/>
                    <a:pt x="47625" y="35719"/>
                  </a:cubicBezTo>
                  <a:cubicBezTo>
                    <a:pt x="48614" y="38026"/>
                    <a:pt x="49212" y="40482"/>
                    <a:pt x="50006" y="42863"/>
                  </a:cubicBezTo>
                  <a:cubicBezTo>
                    <a:pt x="53181" y="39688"/>
                    <a:pt x="57523" y="37354"/>
                    <a:pt x="59531" y="33338"/>
                  </a:cubicBezTo>
                  <a:cubicBezTo>
                    <a:pt x="61690" y="29019"/>
                    <a:pt x="60966" y="23785"/>
                    <a:pt x="61913" y="19050"/>
                  </a:cubicBezTo>
                  <a:cubicBezTo>
                    <a:pt x="64075" y="8241"/>
                    <a:pt x="64002" y="10109"/>
                    <a:pt x="69056" y="0"/>
                  </a:cubicBezTo>
                  <a:cubicBezTo>
                    <a:pt x="75121" y="2022"/>
                    <a:pt x="80159" y="2517"/>
                    <a:pt x="83344" y="9525"/>
                  </a:cubicBezTo>
                  <a:cubicBezTo>
                    <a:pt x="86052" y="15484"/>
                    <a:pt x="88106" y="28575"/>
                    <a:pt x="88106" y="28575"/>
                  </a:cubicBezTo>
                  <a:cubicBezTo>
                    <a:pt x="88321" y="32868"/>
                    <a:pt x="87113" y="70375"/>
                    <a:pt x="92869" y="85725"/>
                  </a:cubicBezTo>
                  <a:cubicBezTo>
                    <a:pt x="94115" y="89049"/>
                    <a:pt x="95750" y="92240"/>
                    <a:pt x="97631" y="95250"/>
                  </a:cubicBezTo>
                  <a:cubicBezTo>
                    <a:pt x="99734" y="98616"/>
                    <a:pt x="101969" y="101969"/>
                    <a:pt x="104775" y="104775"/>
                  </a:cubicBezTo>
                  <a:cubicBezTo>
                    <a:pt x="106799" y="106799"/>
                    <a:pt x="109684" y="107750"/>
                    <a:pt x="111919" y="109538"/>
                  </a:cubicBezTo>
                  <a:cubicBezTo>
                    <a:pt x="113672" y="110940"/>
                    <a:pt x="115094" y="112713"/>
                    <a:pt x="116681" y="11430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140" name="Freeform: Shape 1139">
              <a:extLst>
                <a:ext uri="{FF2B5EF4-FFF2-40B4-BE49-F238E27FC236}">
                  <a16:creationId xmlns:a16="http://schemas.microsoft.com/office/drawing/2014/main" id="{B3228EFD-7114-F66F-85E8-C5D4726A7712}"/>
                </a:ext>
              </a:extLst>
            </p:cNvPr>
            <p:cNvSpPr/>
            <p:nvPr/>
          </p:nvSpPr>
          <p:spPr>
            <a:xfrm>
              <a:off x="5375082" y="3680032"/>
              <a:ext cx="206183" cy="242265"/>
            </a:xfrm>
            <a:custGeom>
              <a:avLst/>
              <a:gdLst>
                <a:gd name="connsiteX0" fmla="*/ 145256 w 145256"/>
                <a:gd name="connsiteY0" fmla="*/ 26194 h 114309"/>
                <a:gd name="connsiteX1" fmla="*/ 104775 w 145256"/>
                <a:gd name="connsiteY1" fmla="*/ 26194 h 114309"/>
                <a:gd name="connsiteX2" fmla="*/ 100012 w 145256"/>
                <a:gd name="connsiteY2" fmla="*/ 19050 h 114309"/>
                <a:gd name="connsiteX3" fmla="*/ 92869 w 145256"/>
                <a:gd name="connsiteY3" fmla="*/ 11907 h 114309"/>
                <a:gd name="connsiteX4" fmla="*/ 88106 w 145256"/>
                <a:gd name="connsiteY4" fmla="*/ 4763 h 114309"/>
                <a:gd name="connsiteX5" fmla="*/ 78581 w 145256"/>
                <a:gd name="connsiteY5" fmla="*/ 0 h 114309"/>
                <a:gd name="connsiteX6" fmla="*/ 69056 w 145256"/>
                <a:gd name="connsiteY6" fmla="*/ 4763 h 114309"/>
                <a:gd name="connsiteX7" fmla="*/ 54769 w 145256"/>
                <a:gd name="connsiteY7" fmla="*/ 14288 h 114309"/>
                <a:gd name="connsiteX8" fmla="*/ 47625 w 145256"/>
                <a:gd name="connsiteY8" fmla="*/ 54769 h 114309"/>
                <a:gd name="connsiteX9" fmla="*/ 38100 w 145256"/>
                <a:gd name="connsiteY9" fmla="*/ 76200 h 114309"/>
                <a:gd name="connsiteX10" fmla="*/ 19050 w 145256"/>
                <a:gd name="connsiteY10" fmla="*/ 107157 h 114309"/>
                <a:gd name="connsiteX11" fmla="*/ 9525 w 145256"/>
                <a:gd name="connsiteY11" fmla="*/ 109538 h 114309"/>
                <a:gd name="connsiteX12" fmla="*/ 0 w 145256"/>
                <a:gd name="connsiteY12" fmla="*/ 114300 h 114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256" h="114309">
                  <a:moveTo>
                    <a:pt x="145256" y="26194"/>
                  </a:moveTo>
                  <a:cubicBezTo>
                    <a:pt x="129731" y="29299"/>
                    <a:pt x="123796" y="31628"/>
                    <a:pt x="104775" y="26194"/>
                  </a:cubicBezTo>
                  <a:cubicBezTo>
                    <a:pt x="102023" y="25408"/>
                    <a:pt x="101844" y="21249"/>
                    <a:pt x="100012" y="19050"/>
                  </a:cubicBezTo>
                  <a:cubicBezTo>
                    <a:pt x="97856" y="16463"/>
                    <a:pt x="95025" y="14494"/>
                    <a:pt x="92869" y="11907"/>
                  </a:cubicBezTo>
                  <a:cubicBezTo>
                    <a:pt x="91037" y="9708"/>
                    <a:pt x="90305" y="6595"/>
                    <a:pt x="88106" y="4763"/>
                  </a:cubicBezTo>
                  <a:cubicBezTo>
                    <a:pt x="85379" y="2490"/>
                    <a:pt x="81756" y="1588"/>
                    <a:pt x="78581" y="0"/>
                  </a:cubicBezTo>
                  <a:cubicBezTo>
                    <a:pt x="75406" y="1588"/>
                    <a:pt x="72100" y="2937"/>
                    <a:pt x="69056" y="4763"/>
                  </a:cubicBezTo>
                  <a:cubicBezTo>
                    <a:pt x="64148" y="7708"/>
                    <a:pt x="54769" y="14288"/>
                    <a:pt x="54769" y="14288"/>
                  </a:cubicBezTo>
                  <a:cubicBezTo>
                    <a:pt x="43977" y="35870"/>
                    <a:pt x="54361" y="12109"/>
                    <a:pt x="47625" y="54769"/>
                  </a:cubicBezTo>
                  <a:cubicBezTo>
                    <a:pt x="44789" y="72727"/>
                    <a:pt x="44032" y="64335"/>
                    <a:pt x="38100" y="76200"/>
                  </a:cubicBezTo>
                  <a:cubicBezTo>
                    <a:pt x="33805" y="84790"/>
                    <a:pt x="29559" y="104530"/>
                    <a:pt x="19050" y="107157"/>
                  </a:cubicBezTo>
                  <a:lnTo>
                    <a:pt x="9525" y="109538"/>
                  </a:lnTo>
                  <a:cubicBezTo>
                    <a:pt x="1721" y="114740"/>
                    <a:pt x="5243" y="114300"/>
                    <a:pt x="0" y="11430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141" name="Freeform: Shape 1140">
              <a:extLst>
                <a:ext uri="{FF2B5EF4-FFF2-40B4-BE49-F238E27FC236}">
                  <a16:creationId xmlns:a16="http://schemas.microsoft.com/office/drawing/2014/main" id="{698AD97F-4F6D-4C11-C097-B3A208C774B9}"/>
                </a:ext>
              </a:extLst>
            </p:cNvPr>
            <p:cNvSpPr/>
            <p:nvPr/>
          </p:nvSpPr>
          <p:spPr>
            <a:xfrm>
              <a:off x="5669148" y="3690127"/>
              <a:ext cx="165623" cy="217012"/>
            </a:xfrm>
            <a:custGeom>
              <a:avLst/>
              <a:gdLst>
                <a:gd name="connsiteX0" fmla="*/ 116681 w 116681"/>
                <a:gd name="connsiteY0" fmla="*/ 0 h 102394"/>
                <a:gd name="connsiteX1" fmla="*/ 114300 w 116681"/>
                <a:gd name="connsiteY1" fmla="*/ 14287 h 102394"/>
                <a:gd name="connsiteX2" fmla="*/ 104775 w 116681"/>
                <a:gd name="connsiteY2" fmla="*/ 26194 h 102394"/>
                <a:gd name="connsiteX3" fmla="*/ 90487 w 116681"/>
                <a:gd name="connsiteY3" fmla="*/ 42862 h 102394"/>
                <a:gd name="connsiteX4" fmla="*/ 83343 w 116681"/>
                <a:gd name="connsiteY4" fmla="*/ 54769 h 102394"/>
                <a:gd name="connsiteX5" fmla="*/ 73818 w 116681"/>
                <a:gd name="connsiteY5" fmla="*/ 61912 h 102394"/>
                <a:gd name="connsiteX6" fmla="*/ 66675 w 116681"/>
                <a:gd name="connsiteY6" fmla="*/ 69056 h 102394"/>
                <a:gd name="connsiteX7" fmla="*/ 50006 w 116681"/>
                <a:gd name="connsiteY7" fmla="*/ 85725 h 102394"/>
                <a:gd name="connsiteX8" fmla="*/ 42862 w 116681"/>
                <a:gd name="connsiteY8" fmla="*/ 90487 h 102394"/>
                <a:gd name="connsiteX9" fmla="*/ 26193 w 116681"/>
                <a:gd name="connsiteY9" fmla="*/ 92869 h 102394"/>
                <a:gd name="connsiteX10" fmla="*/ 0 w 116681"/>
                <a:gd name="connsiteY10" fmla="*/ 102394 h 10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681" h="102394">
                  <a:moveTo>
                    <a:pt x="116681" y="0"/>
                  </a:moveTo>
                  <a:cubicBezTo>
                    <a:pt x="115887" y="4762"/>
                    <a:pt x="116298" y="9892"/>
                    <a:pt x="114300" y="14287"/>
                  </a:cubicBezTo>
                  <a:cubicBezTo>
                    <a:pt x="112197" y="18914"/>
                    <a:pt x="107690" y="22030"/>
                    <a:pt x="104775" y="26194"/>
                  </a:cubicBezTo>
                  <a:cubicBezTo>
                    <a:pt x="93467" y="42348"/>
                    <a:pt x="103146" y="34424"/>
                    <a:pt x="90487" y="42862"/>
                  </a:cubicBezTo>
                  <a:cubicBezTo>
                    <a:pt x="88106" y="46831"/>
                    <a:pt x="86391" y="51286"/>
                    <a:pt x="83343" y="54769"/>
                  </a:cubicBezTo>
                  <a:cubicBezTo>
                    <a:pt x="80730" y="57756"/>
                    <a:pt x="76831" y="59329"/>
                    <a:pt x="73818" y="61912"/>
                  </a:cubicBezTo>
                  <a:cubicBezTo>
                    <a:pt x="71261" y="64104"/>
                    <a:pt x="68866" y="66499"/>
                    <a:pt x="66675" y="69056"/>
                  </a:cubicBezTo>
                  <a:cubicBezTo>
                    <a:pt x="54647" y="83089"/>
                    <a:pt x="65209" y="74866"/>
                    <a:pt x="50006" y="85725"/>
                  </a:cubicBezTo>
                  <a:cubicBezTo>
                    <a:pt x="47677" y="87388"/>
                    <a:pt x="45603" y="89665"/>
                    <a:pt x="42862" y="90487"/>
                  </a:cubicBezTo>
                  <a:cubicBezTo>
                    <a:pt x="37486" y="92100"/>
                    <a:pt x="31697" y="91768"/>
                    <a:pt x="26193" y="92869"/>
                  </a:cubicBezTo>
                  <a:cubicBezTo>
                    <a:pt x="6703" y="96767"/>
                    <a:pt x="11567" y="94681"/>
                    <a:pt x="0" y="102394"/>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142" name="Freeform: Shape 1141">
              <a:extLst>
                <a:ext uri="{FF2B5EF4-FFF2-40B4-BE49-F238E27FC236}">
                  <a16:creationId xmlns:a16="http://schemas.microsoft.com/office/drawing/2014/main" id="{963D71BB-12D2-27B7-33E0-8E8C45FA2CE6}"/>
                </a:ext>
              </a:extLst>
            </p:cNvPr>
            <p:cNvSpPr/>
            <p:nvPr/>
          </p:nvSpPr>
          <p:spPr>
            <a:xfrm>
              <a:off x="6487122" y="3710313"/>
              <a:ext cx="175763" cy="237199"/>
            </a:xfrm>
            <a:custGeom>
              <a:avLst/>
              <a:gdLst>
                <a:gd name="connsiteX0" fmla="*/ 123825 w 123825"/>
                <a:gd name="connsiteY0" fmla="*/ 35719 h 111919"/>
                <a:gd name="connsiteX1" fmla="*/ 100013 w 123825"/>
                <a:gd name="connsiteY1" fmla="*/ 19050 h 111919"/>
                <a:gd name="connsiteX2" fmla="*/ 83344 w 123825"/>
                <a:gd name="connsiteY2" fmla="*/ 4762 h 111919"/>
                <a:gd name="connsiteX3" fmla="*/ 71438 w 123825"/>
                <a:gd name="connsiteY3" fmla="*/ 0 h 111919"/>
                <a:gd name="connsiteX4" fmla="*/ 57150 w 123825"/>
                <a:gd name="connsiteY4" fmla="*/ 4762 h 111919"/>
                <a:gd name="connsiteX5" fmla="*/ 50006 w 123825"/>
                <a:gd name="connsiteY5" fmla="*/ 19050 h 111919"/>
                <a:gd name="connsiteX6" fmla="*/ 45244 w 123825"/>
                <a:gd name="connsiteY6" fmla="*/ 35719 h 111919"/>
                <a:gd name="connsiteX7" fmla="*/ 40481 w 123825"/>
                <a:gd name="connsiteY7" fmla="*/ 45244 h 111919"/>
                <a:gd name="connsiteX8" fmla="*/ 33338 w 123825"/>
                <a:gd name="connsiteY8" fmla="*/ 80962 h 111919"/>
                <a:gd name="connsiteX9" fmla="*/ 26194 w 123825"/>
                <a:gd name="connsiteY9" fmla="*/ 100012 h 111919"/>
                <a:gd name="connsiteX10" fmla="*/ 16669 w 123825"/>
                <a:gd name="connsiteY10" fmla="*/ 104775 h 111919"/>
                <a:gd name="connsiteX11" fmla="*/ 9525 w 123825"/>
                <a:gd name="connsiteY11" fmla="*/ 109537 h 111919"/>
                <a:gd name="connsiteX12" fmla="*/ 0 w 123825"/>
                <a:gd name="connsiteY12" fmla="*/ 111919 h 111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3825" h="111919">
                  <a:moveTo>
                    <a:pt x="123825" y="35719"/>
                  </a:moveTo>
                  <a:cubicBezTo>
                    <a:pt x="117677" y="31620"/>
                    <a:pt x="106184" y="24339"/>
                    <a:pt x="100013" y="19050"/>
                  </a:cubicBezTo>
                  <a:cubicBezTo>
                    <a:pt x="92036" y="12212"/>
                    <a:pt x="93238" y="10259"/>
                    <a:pt x="83344" y="4762"/>
                  </a:cubicBezTo>
                  <a:cubicBezTo>
                    <a:pt x="79608" y="2686"/>
                    <a:pt x="75407" y="1587"/>
                    <a:pt x="71438" y="0"/>
                  </a:cubicBezTo>
                  <a:cubicBezTo>
                    <a:pt x="66675" y="1587"/>
                    <a:pt x="61407" y="2101"/>
                    <a:pt x="57150" y="4762"/>
                  </a:cubicBezTo>
                  <a:cubicBezTo>
                    <a:pt x="53522" y="7029"/>
                    <a:pt x="51077" y="15300"/>
                    <a:pt x="50006" y="19050"/>
                  </a:cubicBezTo>
                  <a:cubicBezTo>
                    <a:pt x="48280" y="25090"/>
                    <a:pt x="47691" y="30011"/>
                    <a:pt x="45244" y="35719"/>
                  </a:cubicBezTo>
                  <a:cubicBezTo>
                    <a:pt x="43846" y="38982"/>
                    <a:pt x="42069" y="42069"/>
                    <a:pt x="40481" y="45244"/>
                  </a:cubicBezTo>
                  <a:cubicBezTo>
                    <a:pt x="37175" y="68385"/>
                    <a:pt x="39460" y="56475"/>
                    <a:pt x="33338" y="80962"/>
                  </a:cubicBezTo>
                  <a:cubicBezTo>
                    <a:pt x="32010" y="86275"/>
                    <a:pt x="30343" y="95863"/>
                    <a:pt x="26194" y="100012"/>
                  </a:cubicBezTo>
                  <a:cubicBezTo>
                    <a:pt x="23684" y="102522"/>
                    <a:pt x="19751" y="103014"/>
                    <a:pt x="16669" y="104775"/>
                  </a:cubicBezTo>
                  <a:cubicBezTo>
                    <a:pt x="14184" y="106195"/>
                    <a:pt x="12155" y="108410"/>
                    <a:pt x="9525" y="109537"/>
                  </a:cubicBezTo>
                  <a:cubicBezTo>
                    <a:pt x="6517" y="110826"/>
                    <a:pt x="0" y="111919"/>
                    <a:pt x="0" y="111919"/>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143" name="Freeform: Shape 1142">
              <a:extLst>
                <a:ext uri="{FF2B5EF4-FFF2-40B4-BE49-F238E27FC236}">
                  <a16:creationId xmlns:a16="http://schemas.microsoft.com/office/drawing/2014/main" id="{869659DF-6C12-C599-6807-F8F681DBFC35}"/>
                </a:ext>
              </a:extLst>
            </p:cNvPr>
            <p:cNvSpPr/>
            <p:nvPr/>
          </p:nvSpPr>
          <p:spPr>
            <a:xfrm>
              <a:off x="6771047" y="3674986"/>
              <a:ext cx="169011" cy="272527"/>
            </a:xfrm>
            <a:custGeom>
              <a:avLst/>
              <a:gdLst>
                <a:gd name="connsiteX0" fmla="*/ 0 w 119068"/>
                <a:gd name="connsiteY0" fmla="*/ 128588 h 128588"/>
                <a:gd name="connsiteX1" fmla="*/ 14288 w 119068"/>
                <a:gd name="connsiteY1" fmla="*/ 119063 h 128588"/>
                <a:gd name="connsiteX2" fmla="*/ 35719 w 119068"/>
                <a:gd name="connsiteY2" fmla="*/ 50006 h 128588"/>
                <a:gd name="connsiteX3" fmla="*/ 52388 w 119068"/>
                <a:gd name="connsiteY3" fmla="*/ 0 h 128588"/>
                <a:gd name="connsiteX4" fmla="*/ 59531 w 119068"/>
                <a:gd name="connsiteY4" fmla="*/ 9525 h 128588"/>
                <a:gd name="connsiteX5" fmla="*/ 61913 w 119068"/>
                <a:gd name="connsiteY5" fmla="*/ 30956 h 128588"/>
                <a:gd name="connsiteX6" fmla="*/ 64294 w 119068"/>
                <a:gd name="connsiteY6" fmla="*/ 42863 h 128588"/>
                <a:gd name="connsiteX7" fmla="*/ 71438 w 119068"/>
                <a:gd name="connsiteY7" fmla="*/ 50006 h 128588"/>
                <a:gd name="connsiteX8" fmla="*/ 85725 w 119068"/>
                <a:gd name="connsiteY8" fmla="*/ 50006 h 128588"/>
                <a:gd name="connsiteX9" fmla="*/ 90488 w 119068"/>
                <a:gd name="connsiteY9" fmla="*/ 61913 h 128588"/>
                <a:gd name="connsiteX10" fmla="*/ 95250 w 119068"/>
                <a:gd name="connsiteY10" fmla="*/ 71438 h 128588"/>
                <a:gd name="connsiteX11" fmla="*/ 100013 w 119068"/>
                <a:gd name="connsiteY11" fmla="*/ 90488 h 128588"/>
                <a:gd name="connsiteX12" fmla="*/ 109538 w 119068"/>
                <a:gd name="connsiteY12" fmla="*/ 107156 h 128588"/>
                <a:gd name="connsiteX13" fmla="*/ 111919 w 119068"/>
                <a:gd name="connsiteY13" fmla="*/ 114300 h 128588"/>
                <a:gd name="connsiteX14" fmla="*/ 119063 w 119068"/>
                <a:gd name="connsiteY14" fmla="*/ 126206 h 12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9068" h="128588">
                  <a:moveTo>
                    <a:pt x="0" y="128588"/>
                  </a:moveTo>
                  <a:cubicBezTo>
                    <a:pt x="4763" y="125413"/>
                    <a:pt x="11562" y="124096"/>
                    <a:pt x="14288" y="119063"/>
                  </a:cubicBezTo>
                  <a:cubicBezTo>
                    <a:pt x="29955" y="90139"/>
                    <a:pt x="28795" y="76714"/>
                    <a:pt x="35719" y="50006"/>
                  </a:cubicBezTo>
                  <a:cubicBezTo>
                    <a:pt x="47009" y="6459"/>
                    <a:pt x="39666" y="19082"/>
                    <a:pt x="52388" y="0"/>
                  </a:cubicBezTo>
                  <a:cubicBezTo>
                    <a:pt x="54769" y="3175"/>
                    <a:pt x="58364" y="5732"/>
                    <a:pt x="59531" y="9525"/>
                  </a:cubicBezTo>
                  <a:cubicBezTo>
                    <a:pt x="61645" y="16395"/>
                    <a:pt x="60896" y="23841"/>
                    <a:pt x="61913" y="30956"/>
                  </a:cubicBezTo>
                  <a:cubicBezTo>
                    <a:pt x="62485" y="34963"/>
                    <a:pt x="62484" y="39243"/>
                    <a:pt x="64294" y="42863"/>
                  </a:cubicBezTo>
                  <a:cubicBezTo>
                    <a:pt x="65800" y="45875"/>
                    <a:pt x="69057" y="47625"/>
                    <a:pt x="71438" y="50006"/>
                  </a:cubicBezTo>
                  <a:cubicBezTo>
                    <a:pt x="76647" y="42192"/>
                    <a:pt x="76343" y="37497"/>
                    <a:pt x="85725" y="50006"/>
                  </a:cubicBezTo>
                  <a:cubicBezTo>
                    <a:pt x="88290" y="53426"/>
                    <a:pt x="88752" y="58007"/>
                    <a:pt x="90488" y="61913"/>
                  </a:cubicBezTo>
                  <a:cubicBezTo>
                    <a:pt x="91930" y="65157"/>
                    <a:pt x="94127" y="68070"/>
                    <a:pt x="95250" y="71438"/>
                  </a:cubicBezTo>
                  <a:cubicBezTo>
                    <a:pt x="97320" y="77648"/>
                    <a:pt x="96382" y="85042"/>
                    <a:pt x="100013" y="90488"/>
                  </a:cubicBezTo>
                  <a:cubicBezTo>
                    <a:pt x="104795" y="97660"/>
                    <a:pt x="105914" y="98699"/>
                    <a:pt x="109538" y="107156"/>
                  </a:cubicBezTo>
                  <a:cubicBezTo>
                    <a:pt x="110527" y="109463"/>
                    <a:pt x="110674" y="112121"/>
                    <a:pt x="111919" y="114300"/>
                  </a:cubicBezTo>
                  <a:cubicBezTo>
                    <a:pt x="119539" y="127636"/>
                    <a:pt x="119063" y="119221"/>
                    <a:pt x="119063" y="126206"/>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144" name="Freeform: Shape 1143">
              <a:extLst>
                <a:ext uri="{FF2B5EF4-FFF2-40B4-BE49-F238E27FC236}">
                  <a16:creationId xmlns:a16="http://schemas.microsoft.com/office/drawing/2014/main" id="{375D6A81-DAB7-57CD-9C4A-D0B4E653BDC0}"/>
                </a:ext>
              </a:extLst>
            </p:cNvPr>
            <p:cNvSpPr/>
            <p:nvPr/>
          </p:nvSpPr>
          <p:spPr>
            <a:xfrm>
              <a:off x="6216717" y="3695172"/>
              <a:ext cx="182524" cy="237199"/>
            </a:xfrm>
            <a:custGeom>
              <a:avLst/>
              <a:gdLst>
                <a:gd name="connsiteX0" fmla="*/ 128588 w 128588"/>
                <a:gd name="connsiteY0" fmla="*/ 111919 h 111919"/>
                <a:gd name="connsiteX1" fmla="*/ 123825 w 128588"/>
                <a:gd name="connsiteY1" fmla="*/ 100013 h 111919"/>
                <a:gd name="connsiteX2" fmla="*/ 116681 w 128588"/>
                <a:gd name="connsiteY2" fmla="*/ 83344 h 111919"/>
                <a:gd name="connsiteX3" fmla="*/ 109538 w 128588"/>
                <a:gd name="connsiteY3" fmla="*/ 76200 h 111919"/>
                <a:gd name="connsiteX4" fmla="*/ 100013 w 128588"/>
                <a:gd name="connsiteY4" fmla="*/ 83344 h 111919"/>
                <a:gd name="connsiteX5" fmla="*/ 90488 w 128588"/>
                <a:gd name="connsiteY5" fmla="*/ 92869 h 111919"/>
                <a:gd name="connsiteX6" fmla="*/ 80963 w 128588"/>
                <a:gd name="connsiteY6" fmla="*/ 88106 h 111919"/>
                <a:gd name="connsiteX7" fmla="*/ 78581 w 128588"/>
                <a:gd name="connsiteY7" fmla="*/ 80963 h 111919"/>
                <a:gd name="connsiteX8" fmla="*/ 71438 w 128588"/>
                <a:gd name="connsiteY8" fmla="*/ 69056 h 111919"/>
                <a:gd name="connsiteX9" fmla="*/ 64294 w 128588"/>
                <a:gd name="connsiteY9" fmla="*/ 59531 h 111919"/>
                <a:gd name="connsiteX10" fmla="*/ 54769 w 128588"/>
                <a:gd name="connsiteY10" fmla="*/ 33338 h 111919"/>
                <a:gd name="connsiteX11" fmla="*/ 45244 w 128588"/>
                <a:gd name="connsiteY11" fmla="*/ 14288 h 111919"/>
                <a:gd name="connsiteX12" fmla="*/ 33338 w 128588"/>
                <a:gd name="connsiteY12" fmla="*/ 0 h 111919"/>
                <a:gd name="connsiteX13" fmla="*/ 16669 w 128588"/>
                <a:gd name="connsiteY13" fmla="*/ 4763 h 111919"/>
                <a:gd name="connsiteX14" fmla="*/ 7144 w 128588"/>
                <a:gd name="connsiteY14" fmla="*/ 19050 h 111919"/>
                <a:gd name="connsiteX15" fmla="*/ 2381 w 128588"/>
                <a:gd name="connsiteY15" fmla="*/ 26194 h 111919"/>
                <a:gd name="connsiteX16" fmla="*/ 0 w 128588"/>
                <a:gd name="connsiteY16" fmla="*/ 71438 h 111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8588" h="111919">
                  <a:moveTo>
                    <a:pt x="128588" y="111919"/>
                  </a:moveTo>
                  <a:cubicBezTo>
                    <a:pt x="127000" y="107950"/>
                    <a:pt x="125326" y="104015"/>
                    <a:pt x="123825" y="100013"/>
                  </a:cubicBezTo>
                  <a:cubicBezTo>
                    <a:pt x="121369" y="93463"/>
                    <a:pt x="121086" y="89511"/>
                    <a:pt x="116681" y="83344"/>
                  </a:cubicBezTo>
                  <a:cubicBezTo>
                    <a:pt x="114724" y="80604"/>
                    <a:pt x="111919" y="78581"/>
                    <a:pt x="109538" y="76200"/>
                  </a:cubicBezTo>
                  <a:cubicBezTo>
                    <a:pt x="106363" y="78581"/>
                    <a:pt x="102554" y="80295"/>
                    <a:pt x="100013" y="83344"/>
                  </a:cubicBezTo>
                  <a:cubicBezTo>
                    <a:pt x="90244" y="95067"/>
                    <a:pt x="106605" y="87497"/>
                    <a:pt x="90488" y="92869"/>
                  </a:cubicBezTo>
                  <a:cubicBezTo>
                    <a:pt x="87313" y="91281"/>
                    <a:pt x="83473" y="90616"/>
                    <a:pt x="80963" y="88106"/>
                  </a:cubicBezTo>
                  <a:cubicBezTo>
                    <a:pt x="79188" y="86331"/>
                    <a:pt x="79703" y="83208"/>
                    <a:pt x="78581" y="80963"/>
                  </a:cubicBezTo>
                  <a:cubicBezTo>
                    <a:pt x="76511" y="76823"/>
                    <a:pt x="74005" y="72907"/>
                    <a:pt x="71438" y="69056"/>
                  </a:cubicBezTo>
                  <a:cubicBezTo>
                    <a:pt x="69237" y="65754"/>
                    <a:pt x="66222" y="63000"/>
                    <a:pt x="64294" y="59531"/>
                  </a:cubicBezTo>
                  <a:cubicBezTo>
                    <a:pt x="54825" y="42487"/>
                    <a:pt x="64220" y="52240"/>
                    <a:pt x="54769" y="33338"/>
                  </a:cubicBezTo>
                  <a:cubicBezTo>
                    <a:pt x="51594" y="26988"/>
                    <a:pt x="50264" y="19308"/>
                    <a:pt x="45244" y="14288"/>
                  </a:cubicBezTo>
                  <a:cubicBezTo>
                    <a:pt x="36076" y="5120"/>
                    <a:pt x="39968" y="9946"/>
                    <a:pt x="33338" y="0"/>
                  </a:cubicBezTo>
                  <a:cubicBezTo>
                    <a:pt x="27782" y="1588"/>
                    <a:pt x="21838" y="2179"/>
                    <a:pt x="16669" y="4763"/>
                  </a:cubicBezTo>
                  <a:cubicBezTo>
                    <a:pt x="7639" y="9278"/>
                    <a:pt x="10672" y="11993"/>
                    <a:pt x="7144" y="19050"/>
                  </a:cubicBezTo>
                  <a:cubicBezTo>
                    <a:pt x="5864" y="21610"/>
                    <a:pt x="2768" y="23358"/>
                    <a:pt x="2381" y="26194"/>
                  </a:cubicBezTo>
                  <a:cubicBezTo>
                    <a:pt x="340" y="41158"/>
                    <a:pt x="794" y="56357"/>
                    <a:pt x="0" y="71438"/>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145" name="Freeform: Shape 1144">
              <a:extLst>
                <a:ext uri="{FF2B5EF4-FFF2-40B4-BE49-F238E27FC236}">
                  <a16:creationId xmlns:a16="http://schemas.microsoft.com/office/drawing/2014/main" id="{6D2CA17E-A5F9-7E6F-4BC1-DA509670008D}"/>
                </a:ext>
              </a:extLst>
            </p:cNvPr>
            <p:cNvSpPr/>
            <p:nvPr/>
          </p:nvSpPr>
          <p:spPr>
            <a:xfrm>
              <a:off x="7321997" y="3740594"/>
              <a:ext cx="185922" cy="161496"/>
            </a:xfrm>
            <a:custGeom>
              <a:avLst/>
              <a:gdLst>
                <a:gd name="connsiteX0" fmla="*/ 0 w 130982"/>
                <a:gd name="connsiteY0" fmla="*/ 76200 h 76200"/>
                <a:gd name="connsiteX1" fmla="*/ 11906 w 130982"/>
                <a:gd name="connsiteY1" fmla="*/ 64294 h 76200"/>
                <a:gd name="connsiteX2" fmla="*/ 21431 w 130982"/>
                <a:gd name="connsiteY2" fmla="*/ 61913 h 76200"/>
                <a:gd name="connsiteX3" fmla="*/ 35719 w 130982"/>
                <a:gd name="connsiteY3" fmla="*/ 73819 h 76200"/>
                <a:gd name="connsiteX4" fmla="*/ 38100 w 130982"/>
                <a:gd name="connsiteY4" fmla="*/ 64294 h 76200"/>
                <a:gd name="connsiteX5" fmla="*/ 52387 w 130982"/>
                <a:gd name="connsiteY5" fmla="*/ 73819 h 76200"/>
                <a:gd name="connsiteX6" fmla="*/ 54769 w 130982"/>
                <a:gd name="connsiteY6" fmla="*/ 66675 h 76200"/>
                <a:gd name="connsiteX7" fmla="*/ 57150 w 130982"/>
                <a:gd name="connsiteY7" fmla="*/ 57150 h 76200"/>
                <a:gd name="connsiteX8" fmla="*/ 66675 w 130982"/>
                <a:gd name="connsiteY8" fmla="*/ 38100 h 76200"/>
                <a:gd name="connsiteX9" fmla="*/ 76200 w 130982"/>
                <a:gd name="connsiteY9" fmla="*/ 7144 h 76200"/>
                <a:gd name="connsiteX10" fmla="*/ 90487 w 130982"/>
                <a:gd name="connsiteY10" fmla="*/ 0 h 76200"/>
                <a:gd name="connsiteX11" fmla="*/ 100012 w 130982"/>
                <a:gd name="connsiteY11" fmla="*/ 4763 h 76200"/>
                <a:gd name="connsiteX12" fmla="*/ 111919 w 130982"/>
                <a:gd name="connsiteY12" fmla="*/ 28575 h 76200"/>
                <a:gd name="connsiteX13" fmla="*/ 119062 w 130982"/>
                <a:gd name="connsiteY13" fmla="*/ 54769 h 76200"/>
                <a:gd name="connsiteX14" fmla="*/ 123825 w 130982"/>
                <a:gd name="connsiteY14" fmla="*/ 64294 h 76200"/>
                <a:gd name="connsiteX15" fmla="*/ 130969 w 130982"/>
                <a:gd name="connsiteY15" fmla="*/ 71438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0982" h="76200">
                  <a:moveTo>
                    <a:pt x="0" y="76200"/>
                  </a:moveTo>
                  <a:cubicBezTo>
                    <a:pt x="3969" y="72231"/>
                    <a:pt x="7236" y="67407"/>
                    <a:pt x="11906" y="64294"/>
                  </a:cubicBezTo>
                  <a:cubicBezTo>
                    <a:pt x="14629" y="62479"/>
                    <a:pt x="18191" y="61450"/>
                    <a:pt x="21431" y="61913"/>
                  </a:cubicBezTo>
                  <a:cubicBezTo>
                    <a:pt x="25300" y="62466"/>
                    <a:pt x="33703" y="71803"/>
                    <a:pt x="35719" y="73819"/>
                  </a:cubicBezTo>
                  <a:cubicBezTo>
                    <a:pt x="36513" y="70644"/>
                    <a:pt x="35482" y="66258"/>
                    <a:pt x="38100" y="64294"/>
                  </a:cubicBezTo>
                  <a:cubicBezTo>
                    <a:pt x="42039" y="61339"/>
                    <a:pt x="52054" y="73486"/>
                    <a:pt x="52387" y="73819"/>
                  </a:cubicBezTo>
                  <a:cubicBezTo>
                    <a:pt x="53181" y="71438"/>
                    <a:pt x="54079" y="69089"/>
                    <a:pt x="54769" y="66675"/>
                  </a:cubicBezTo>
                  <a:cubicBezTo>
                    <a:pt x="55668" y="63528"/>
                    <a:pt x="55861" y="60158"/>
                    <a:pt x="57150" y="57150"/>
                  </a:cubicBezTo>
                  <a:cubicBezTo>
                    <a:pt x="67578" y="32817"/>
                    <a:pt x="55928" y="73029"/>
                    <a:pt x="66675" y="38100"/>
                  </a:cubicBezTo>
                  <a:cubicBezTo>
                    <a:pt x="68277" y="32894"/>
                    <a:pt x="71747" y="13378"/>
                    <a:pt x="76200" y="7144"/>
                  </a:cubicBezTo>
                  <a:cubicBezTo>
                    <a:pt x="79084" y="3107"/>
                    <a:pt x="86197" y="1431"/>
                    <a:pt x="90487" y="0"/>
                  </a:cubicBezTo>
                  <a:cubicBezTo>
                    <a:pt x="93662" y="1588"/>
                    <a:pt x="97317" y="2453"/>
                    <a:pt x="100012" y="4763"/>
                  </a:cubicBezTo>
                  <a:cubicBezTo>
                    <a:pt x="107115" y="10851"/>
                    <a:pt x="109763" y="19950"/>
                    <a:pt x="111919" y="28575"/>
                  </a:cubicBezTo>
                  <a:cubicBezTo>
                    <a:pt x="112646" y="31482"/>
                    <a:pt x="116392" y="48540"/>
                    <a:pt x="119062" y="54769"/>
                  </a:cubicBezTo>
                  <a:cubicBezTo>
                    <a:pt x="120460" y="58032"/>
                    <a:pt x="121552" y="61567"/>
                    <a:pt x="123825" y="64294"/>
                  </a:cubicBezTo>
                  <a:cubicBezTo>
                    <a:pt x="131629" y="73659"/>
                    <a:pt x="130969" y="65041"/>
                    <a:pt x="130969" y="71438"/>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146" name="Freeform: Shape 1145">
              <a:extLst>
                <a:ext uri="{FF2B5EF4-FFF2-40B4-BE49-F238E27FC236}">
                  <a16:creationId xmlns:a16="http://schemas.microsoft.com/office/drawing/2014/main" id="{B923BC8B-6A19-8620-89DA-F204A35D7273}"/>
                </a:ext>
              </a:extLst>
            </p:cNvPr>
            <p:cNvSpPr/>
            <p:nvPr/>
          </p:nvSpPr>
          <p:spPr>
            <a:xfrm>
              <a:off x="7044634" y="3730502"/>
              <a:ext cx="175960" cy="206946"/>
            </a:xfrm>
            <a:custGeom>
              <a:avLst/>
              <a:gdLst>
                <a:gd name="connsiteX0" fmla="*/ 123964 w 123964"/>
                <a:gd name="connsiteY0" fmla="*/ 92869 h 97645"/>
                <a:gd name="connsiteX1" fmla="*/ 66814 w 123964"/>
                <a:gd name="connsiteY1" fmla="*/ 88106 h 97645"/>
                <a:gd name="connsiteX2" fmla="*/ 62052 w 123964"/>
                <a:gd name="connsiteY2" fmla="*/ 80962 h 97645"/>
                <a:gd name="connsiteX3" fmla="*/ 54908 w 123964"/>
                <a:gd name="connsiteY3" fmla="*/ 71437 h 97645"/>
                <a:gd name="connsiteX4" fmla="*/ 50146 w 123964"/>
                <a:gd name="connsiteY4" fmla="*/ 59531 h 97645"/>
                <a:gd name="connsiteX5" fmla="*/ 33477 w 123964"/>
                <a:gd name="connsiteY5" fmla="*/ 28575 h 97645"/>
                <a:gd name="connsiteX6" fmla="*/ 31096 w 123964"/>
                <a:gd name="connsiteY6" fmla="*/ 19050 h 97645"/>
                <a:gd name="connsiteX7" fmla="*/ 16808 w 123964"/>
                <a:gd name="connsiteY7" fmla="*/ 0 h 97645"/>
                <a:gd name="connsiteX8" fmla="*/ 7283 w 123964"/>
                <a:gd name="connsiteY8" fmla="*/ 4762 h 97645"/>
                <a:gd name="connsiteX9" fmla="*/ 4902 w 123964"/>
                <a:gd name="connsiteY9" fmla="*/ 11906 h 97645"/>
                <a:gd name="connsiteX10" fmla="*/ 2521 w 123964"/>
                <a:gd name="connsiteY10" fmla="*/ 45244 h 97645"/>
                <a:gd name="connsiteX11" fmla="*/ 139 w 123964"/>
                <a:gd name="connsiteY11" fmla="*/ 61912 h 97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964" h="97645">
                  <a:moveTo>
                    <a:pt x="123964" y="92869"/>
                  </a:moveTo>
                  <a:cubicBezTo>
                    <a:pt x="88819" y="99897"/>
                    <a:pt x="107935" y="99855"/>
                    <a:pt x="66814" y="88106"/>
                  </a:cubicBezTo>
                  <a:cubicBezTo>
                    <a:pt x="65227" y="85725"/>
                    <a:pt x="63715" y="83291"/>
                    <a:pt x="62052" y="80962"/>
                  </a:cubicBezTo>
                  <a:cubicBezTo>
                    <a:pt x="59745" y="77732"/>
                    <a:pt x="56835" y="74906"/>
                    <a:pt x="54908" y="71437"/>
                  </a:cubicBezTo>
                  <a:cubicBezTo>
                    <a:pt x="52832" y="67701"/>
                    <a:pt x="51937" y="63412"/>
                    <a:pt x="50146" y="59531"/>
                  </a:cubicBezTo>
                  <a:cubicBezTo>
                    <a:pt x="42416" y="42783"/>
                    <a:pt x="41754" y="42369"/>
                    <a:pt x="33477" y="28575"/>
                  </a:cubicBezTo>
                  <a:cubicBezTo>
                    <a:pt x="32683" y="25400"/>
                    <a:pt x="32425" y="22041"/>
                    <a:pt x="31096" y="19050"/>
                  </a:cubicBezTo>
                  <a:cubicBezTo>
                    <a:pt x="26362" y="8399"/>
                    <a:pt x="24210" y="7402"/>
                    <a:pt x="16808" y="0"/>
                  </a:cubicBezTo>
                  <a:cubicBezTo>
                    <a:pt x="13633" y="1587"/>
                    <a:pt x="9793" y="2252"/>
                    <a:pt x="7283" y="4762"/>
                  </a:cubicBezTo>
                  <a:cubicBezTo>
                    <a:pt x="5508" y="6537"/>
                    <a:pt x="5195" y="9413"/>
                    <a:pt x="4902" y="11906"/>
                  </a:cubicBezTo>
                  <a:cubicBezTo>
                    <a:pt x="3600" y="22971"/>
                    <a:pt x="3823" y="34179"/>
                    <a:pt x="2521" y="45244"/>
                  </a:cubicBezTo>
                  <a:cubicBezTo>
                    <a:pt x="-865" y="74025"/>
                    <a:pt x="139" y="26315"/>
                    <a:pt x="139" y="6191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147" name="Freeform: Shape 1146">
              <a:extLst>
                <a:ext uri="{FF2B5EF4-FFF2-40B4-BE49-F238E27FC236}">
                  <a16:creationId xmlns:a16="http://schemas.microsoft.com/office/drawing/2014/main" id="{21E8EE8B-E794-A0C9-E4BD-0DEE74CD83C3}"/>
                </a:ext>
              </a:extLst>
            </p:cNvPr>
            <p:cNvSpPr/>
            <p:nvPr/>
          </p:nvSpPr>
          <p:spPr>
            <a:xfrm>
              <a:off x="5949692" y="3669940"/>
              <a:ext cx="182524" cy="269025"/>
            </a:xfrm>
            <a:custGeom>
              <a:avLst/>
              <a:gdLst>
                <a:gd name="connsiteX0" fmla="*/ 0 w 128588"/>
                <a:gd name="connsiteY0" fmla="*/ 121444 h 126936"/>
                <a:gd name="connsiteX1" fmla="*/ 30957 w 128588"/>
                <a:gd name="connsiteY1" fmla="*/ 123825 h 126936"/>
                <a:gd name="connsiteX2" fmla="*/ 40482 w 128588"/>
                <a:gd name="connsiteY2" fmla="*/ 109537 h 126936"/>
                <a:gd name="connsiteX3" fmla="*/ 42863 w 128588"/>
                <a:gd name="connsiteY3" fmla="*/ 95250 h 126936"/>
                <a:gd name="connsiteX4" fmla="*/ 47625 w 128588"/>
                <a:gd name="connsiteY4" fmla="*/ 80962 h 126936"/>
                <a:gd name="connsiteX5" fmla="*/ 52388 w 128588"/>
                <a:gd name="connsiteY5" fmla="*/ 42862 h 126936"/>
                <a:gd name="connsiteX6" fmla="*/ 54769 w 128588"/>
                <a:gd name="connsiteY6" fmla="*/ 14287 h 126936"/>
                <a:gd name="connsiteX7" fmla="*/ 59532 w 128588"/>
                <a:gd name="connsiteY7" fmla="*/ 0 h 126936"/>
                <a:gd name="connsiteX8" fmla="*/ 80963 w 128588"/>
                <a:gd name="connsiteY8" fmla="*/ 16669 h 126936"/>
                <a:gd name="connsiteX9" fmla="*/ 85725 w 128588"/>
                <a:gd name="connsiteY9" fmla="*/ 30956 h 126936"/>
                <a:gd name="connsiteX10" fmla="*/ 90488 w 128588"/>
                <a:gd name="connsiteY10" fmla="*/ 50006 h 126936"/>
                <a:gd name="connsiteX11" fmla="*/ 95250 w 128588"/>
                <a:gd name="connsiteY11" fmla="*/ 85725 h 126936"/>
                <a:gd name="connsiteX12" fmla="*/ 97632 w 128588"/>
                <a:gd name="connsiteY12" fmla="*/ 95250 h 126936"/>
                <a:gd name="connsiteX13" fmla="*/ 116682 w 128588"/>
                <a:gd name="connsiteY13" fmla="*/ 109537 h 126936"/>
                <a:gd name="connsiteX14" fmla="*/ 128588 w 128588"/>
                <a:gd name="connsiteY14" fmla="*/ 114300 h 126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8588" h="126936">
                  <a:moveTo>
                    <a:pt x="0" y="121444"/>
                  </a:moveTo>
                  <a:cubicBezTo>
                    <a:pt x="9762" y="124698"/>
                    <a:pt x="20332" y="130587"/>
                    <a:pt x="30957" y="123825"/>
                  </a:cubicBezTo>
                  <a:cubicBezTo>
                    <a:pt x="35786" y="120752"/>
                    <a:pt x="37307" y="114300"/>
                    <a:pt x="40482" y="109537"/>
                  </a:cubicBezTo>
                  <a:cubicBezTo>
                    <a:pt x="41276" y="104775"/>
                    <a:pt x="41692" y="99934"/>
                    <a:pt x="42863" y="95250"/>
                  </a:cubicBezTo>
                  <a:cubicBezTo>
                    <a:pt x="44080" y="90380"/>
                    <a:pt x="46842" y="85921"/>
                    <a:pt x="47625" y="80962"/>
                  </a:cubicBezTo>
                  <a:cubicBezTo>
                    <a:pt x="55347" y="32060"/>
                    <a:pt x="45486" y="63570"/>
                    <a:pt x="52388" y="42862"/>
                  </a:cubicBezTo>
                  <a:cubicBezTo>
                    <a:pt x="53182" y="33337"/>
                    <a:pt x="53198" y="23715"/>
                    <a:pt x="54769" y="14287"/>
                  </a:cubicBezTo>
                  <a:cubicBezTo>
                    <a:pt x="55594" y="9335"/>
                    <a:pt x="59532" y="0"/>
                    <a:pt x="59532" y="0"/>
                  </a:cubicBezTo>
                  <a:cubicBezTo>
                    <a:pt x="63195" y="2442"/>
                    <a:pt x="77672" y="10745"/>
                    <a:pt x="80963" y="16669"/>
                  </a:cubicBezTo>
                  <a:cubicBezTo>
                    <a:pt x="83401" y="21057"/>
                    <a:pt x="84507" y="26086"/>
                    <a:pt x="85725" y="30956"/>
                  </a:cubicBezTo>
                  <a:lnTo>
                    <a:pt x="90488" y="50006"/>
                  </a:lnTo>
                  <a:cubicBezTo>
                    <a:pt x="92564" y="70765"/>
                    <a:pt x="91664" y="69589"/>
                    <a:pt x="95250" y="85725"/>
                  </a:cubicBezTo>
                  <a:cubicBezTo>
                    <a:pt x="95960" y="88920"/>
                    <a:pt x="96008" y="92408"/>
                    <a:pt x="97632" y="95250"/>
                  </a:cubicBezTo>
                  <a:cubicBezTo>
                    <a:pt x="101109" y="101335"/>
                    <a:pt x="111424" y="106616"/>
                    <a:pt x="116682" y="109537"/>
                  </a:cubicBezTo>
                  <a:cubicBezTo>
                    <a:pt x="125895" y="114655"/>
                    <a:pt x="122886" y="114300"/>
                    <a:pt x="128588" y="11430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grpSp>
          <p:nvGrpSpPr>
            <p:cNvPr id="1356" name="Group 1355">
              <a:extLst>
                <a:ext uri="{FF2B5EF4-FFF2-40B4-BE49-F238E27FC236}">
                  <a16:creationId xmlns:a16="http://schemas.microsoft.com/office/drawing/2014/main" id="{9041CB92-C86D-22FA-E720-0735A78AC6E6}"/>
                </a:ext>
              </a:extLst>
            </p:cNvPr>
            <p:cNvGrpSpPr/>
            <p:nvPr/>
          </p:nvGrpSpPr>
          <p:grpSpPr>
            <a:xfrm>
              <a:off x="7592728" y="3660137"/>
              <a:ext cx="137160" cy="290695"/>
              <a:chOff x="2224405" y="2495688"/>
              <a:chExt cx="137160" cy="137160"/>
            </a:xfrm>
          </p:grpSpPr>
          <p:cxnSp>
            <p:nvCxnSpPr>
              <p:cNvPr id="1357" name="Straight Connector 1356">
                <a:extLst>
                  <a:ext uri="{FF2B5EF4-FFF2-40B4-BE49-F238E27FC236}">
                    <a16:creationId xmlns:a16="http://schemas.microsoft.com/office/drawing/2014/main" id="{A3BB5EAA-3CEE-66B1-13C4-4878765F50C1}"/>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8" name="Straight Connector 1357">
                <a:extLst>
                  <a:ext uri="{FF2B5EF4-FFF2-40B4-BE49-F238E27FC236}">
                    <a16:creationId xmlns:a16="http://schemas.microsoft.com/office/drawing/2014/main" id="{EA2C9059-2876-95FF-D234-EB2692ED4642}"/>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361" name="Rectangle 1360">
            <a:extLst>
              <a:ext uri="{FF2B5EF4-FFF2-40B4-BE49-F238E27FC236}">
                <a16:creationId xmlns:a16="http://schemas.microsoft.com/office/drawing/2014/main" id="{72426C2E-0053-AA8B-AF7C-FF2251232B89}"/>
              </a:ext>
            </a:extLst>
          </p:cNvPr>
          <p:cNvSpPr/>
          <p:nvPr/>
        </p:nvSpPr>
        <p:spPr>
          <a:xfrm>
            <a:off x="8434805" y="1959429"/>
            <a:ext cx="190091" cy="686631"/>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defTabSz="609585"/>
            <a:r>
              <a:rPr lang="en-US" sz="1400">
                <a:solidFill>
                  <a:prstClr val="black"/>
                </a:solidFill>
                <a:latin typeface="Calibri" panose="020F0502020204030204"/>
              </a:rPr>
              <a:t>Output</a:t>
            </a:r>
          </a:p>
        </p:txBody>
      </p:sp>
      <p:sp>
        <p:nvSpPr>
          <p:cNvPr id="1045" name="Rectangle 1044">
            <a:extLst>
              <a:ext uri="{FF2B5EF4-FFF2-40B4-BE49-F238E27FC236}">
                <a16:creationId xmlns:a16="http://schemas.microsoft.com/office/drawing/2014/main" id="{C423994C-50C4-3F86-1168-F32DC73B2199}"/>
              </a:ext>
            </a:extLst>
          </p:cNvPr>
          <p:cNvSpPr/>
          <p:nvPr/>
        </p:nvSpPr>
        <p:spPr>
          <a:xfrm>
            <a:off x="3651212" y="1968476"/>
            <a:ext cx="190091" cy="649757"/>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defTabSz="609585"/>
            <a:r>
              <a:rPr lang="en-US" sz="1400">
                <a:solidFill>
                  <a:prstClr val="black"/>
                </a:solidFill>
                <a:latin typeface="Calibri" panose="020F0502020204030204"/>
              </a:rPr>
              <a:t>Input</a:t>
            </a:r>
          </a:p>
        </p:txBody>
      </p:sp>
      <p:sp>
        <p:nvSpPr>
          <p:cNvPr id="4" name="Title 3">
            <a:extLst>
              <a:ext uri="{FF2B5EF4-FFF2-40B4-BE49-F238E27FC236}">
                <a16:creationId xmlns:a16="http://schemas.microsoft.com/office/drawing/2014/main" id="{7A89C75B-5166-D3AF-1DFF-BA36E335DF43}"/>
              </a:ext>
            </a:extLst>
          </p:cNvPr>
          <p:cNvSpPr>
            <a:spLocks noGrp="1"/>
          </p:cNvSpPr>
          <p:nvPr>
            <p:ph type="title"/>
          </p:nvPr>
        </p:nvSpPr>
        <p:spPr/>
        <p:txBody>
          <a:bodyPr>
            <a:normAutofit/>
          </a:bodyPr>
          <a:lstStyle/>
          <a:p>
            <a:pPr algn="ctr"/>
            <a:r>
              <a:rPr lang="en-US" sz="3600"/>
              <a:t>Key Measurement Ideas</a:t>
            </a:r>
          </a:p>
        </p:txBody>
      </p:sp>
      <p:grpSp>
        <p:nvGrpSpPr>
          <p:cNvPr id="23" name="Group 22">
            <a:extLst>
              <a:ext uri="{FF2B5EF4-FFF2-40B4-BE49-F238E27FC236}">
                <a16:creationId xmlns:a16="http://schemas.microsoft.com/office/drawing/2014/main" id="{2BCE0A23-1490-0EC7-7A7C-EBE9E39E97BE}"/>
              </a:ext>
              <a:ext uri="{C183D7F6-B498-43B3-948B-1728B52AA6E4}">
                <adec:decorative xmlns:adec="http://schemas.microsoft.com/office/drawing/2017/decorative" val="1"/>
              </a:ext>
            </a:extLst>
          </p:cNvPr>
          <p:cNvGrpSpPr/>
          <p:nvPr/>
        </p:nvGrpSpPr>
        <p:grpSpPr>
          <a:xfrm>
            <a:off x="4084605" y="3787193"/>
            <a:ext cx="4573283" cy="334425"/>
            <a:chOff x="3172160" y="2812885"/>
            <a:chExt cx="4573283" cy="207246"/>
          </a:xfrm>
        </p:grpSpPr>
        <p:grpSp>
          <p:nvGrpSpPr>
            <p:cNvPr id="24" name="Group 23">
              <a:extLst>
                <a:ext uri="{FF2B5EF4-FFF2-40B4-BE49-F238E27FC236}">
                  <a16:creationId xmlns:a16="http://schemas.microsoft.com/office/drawing/2014/main" id="{19806835-176C-2287-87D3-2D356A010120}"/>
                </a:ext>
              </a:extLst>
            </p:cNvPr>
            <p:cNvGrpSpPr/>
            <p:nvPr/>
          </p:nvGrpSpPr>
          <p:grpSpPr>
            <a:xfrm>
              <a:off x="3172160" y="2836857"/>
              <a:ext cx="137160" cy="180147"/>
              <a:chOff x="2224405" y="2495688"/>
              <a:chExt cx="137160" cy="137160"/>
            </a:xfrm>
          </p:grpSpPr>
          <p:cxnSp>
            <p:nvCxnSpPr>
              <p:cNvPr id="1311" name="Straight Connector 1310">
                <a:extLst>
                  <a:ext uri="{FF2B5EF4-FFF2-40B4-BE49-F238E27FC236}">
                    <a16:creationId xmlns:a16="http://schemas.microsoft.com/office/drawing/2014/main" id="{EAD1C7D4-9BB9-8FE4-6C37-4D9F18301724}"/>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6" name="Straight Connector 1055">
                <a:extLst>
                  <a:ext uri="{FF2B5EF4-FFF2-40B4-BE49-F238E27FC236}">
                    <a16:creationId xmlns:a16="http://schemas.microsoft.com/office/drawing/2014/main" id="{7B2FCC62-8033-95C4-44B3-ED8F1F441B89}"/>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35F2955C-1364-1E3A-E090-4AB58E75D0F4}"/>
                </a:ext>
              </a:extLst>
            </p:cNvPr>
            <p:cNvGrpSpPr/>
            <p:nvPr/>
          </p:nvGrpSpPr>
          <p:grpSpPr>
            <a:xfrm>
              <a:off x="3449650" y="2836857"/>
              <a:ext cx="137160" cy="180147"/>
              <a:chOff x="2224405" y="2495688"/>
              <a:chExt cx="137160" cy="137160"/>
            </a:xfrm>
          </p:grpSpPr>
          <p:cxnSp>
            <p:nvCxnSpPr>
              <p:cNvPr id="1309" name="Straight Connector 1308">
                <a:extLst>
                  <a:ext uri="{FF2B5EF4-FFF2-40B4-BE49-F238E27FC236}">
                    <a16:creationId xmlns:a16="http://schemas.microsoft.com/office/drawing/2014/main" id="{BFE194F7-8F80-0B76-5F5A-32C2B9AD95DE}"/>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0" name="Straight Connector 1309">
                <a:extLst>
                  <a:ext uri="{FF2B5EF4-FFF2-40B4-BE49-F238E27FC236}">
                    <a16:creationId xmlns:a16="http://schemas.microsoft.com/office/drawing/2014/main" id="{35C41321-84BE-1019-DE46-EFF33271D2AC}"/>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50332384-C0FE-8258-70BE-868F124C2874}"/>
                </a:ext>
              </a:extLst>
            </p:cNvPr>
            <p:cNvGrpSpPr/>
            <p:nvPr/>
          </p:nvGrpSpPr>
          <p:grpSpPr>
            <a:xfrm>
              <a:off x="3727139" y="2836857"/>
              <a:ext cx="137160" cy="180147"/>
              <a:chOff x="2224405" y="2495688"/>
              <a:chExt cx="137160" cy="137160"/>
            </a:xfrm>
          </p:grpSpPr>
          <p:cxnSp>
            <p:nvCxnSpPr>
              <p:cNvPr id="1307" name="Straight Connector 1306">
                <a:extLst>
                  <a:ext uri="{FF2B5EF4-FFF2-40B4-BE49-F238E27FC236}">
                    <a16:creationId xmlns:a16="http://schemas.microsoft.com/office/drawing/2014/main" id="{E8C39EA4-2ADB-B62E-FC49-CD7FBBCD0D43}"/>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8" name="Straight Connector 1307">
                <a:extLst>
                  <a:ext uri="{FF2B5EF4-FFF2-40B4-BE49-F238E27FC236}">
                    <a16:creationId xmlns:a16="http://schemas.microsoft.com/office/drawing/2014/main" id="{B86AC32B-639D-9349-30A1-FD93F646F5DE}"/>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6C3C0124-BACF-3F43-E1EC-D79EF588B12A}"/>
                </a:ext>
              </a:extLst>
            </p:cNvPr>
            <p:cNvGrpSpPr/>
            <p:nvPr/>
          </p:nvGrpSpPr>
          <p:grpSpPr>
            <a:xfrm>
              <a:off x="4004628" y="2836857"/>
              <a:ext cx="137160" cy="180147"/>
              <a:chOff x="2224405" y="2495688"/>
              <a:chExt cx="137160" cy="137160"/>
            </a:xfrm>
          </p:grpSpPr>
          <p:cxnSp>
            <p:nvCxnSpPr>
              <p:cNvPr id="1305" name="Straight Connector 1304">
                <a:extLst>
                  <a:ext uri="{FF2B5EF4-FFF2-40B4-BE49-F238E27FC236}">
                    <a16:creationId xmlns:a16="http://schemas.microsoft.com/office/drawing/2014/main" id="{66693E01-7EBC-CFC5-FEEE-AD970CA5E1E8}"/>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6" name="Straight Connector 1305">
                <a:extLst>
                  <a:ext uri="{FF2B5EF4-FFF2-40B4-BE49-F238E27FC236}">
                    <a16:creationId xmlns:a16="http://schemas.microsoft.com/office/drawing/2014/main" id="{1FFBF455-2A51-E463-9B69-7C6B64CD2703}"/>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0" name="Group 29">
              <a:extLst>
                <a:ext uri="{FF2B5EF4-FFF2-40B4-BE49-F238E27FC236}">
                  <a16:creationId xmlns:a16="http://schemas.microsoft.com/office/drawing/2014/main" id="{ECDC86D6-D232-DC66-852E-A52B6EEC86FC}"/>
                </a:ext>
              </a:extLst>
            </p:cNvPr>
            <p:cNvGrpSpPr/>
            <p:nvPr/>
          </p:nvGrpSpPr>
          <p:grpSpPr>
            <a:xfrm>
              <a:off x="4282118" y="2836857"/>
              <a:ext cx="137160" cy="180147"/>
              <a:chOff x="2224405" y="2495688"/>
              <a:chExt cx="137160" cy="137160"/>
            </a:xfrm>
          </p:grpSpPr>
          <p:cxnSp>
            <p:nvCxnSpPr>
              <p:cNvPr id="1303" name="Straight Connector 1302">
                <a:extLst>
                  <a:ext uri="{FF2B5EF4-FFF2-40B4-BE49-F238E27FC236}">
                    <a16:creationId xmlns:a16="http://schemas.microsoft.com/office/drawing/2014/main" id="{3D005472-0F8B-EC2C-1273-E40B6E91FCB1}"/>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4" name="Straight Connector 1303">
                <a:extLst>
                  <a:ext uri="{FF2B5EF4-FFF2-40B4-BE49-F238E27FC236}">
                    <a16:creationId xmlns:a16="http://schemas.microsoft.com/office/drawing/2014/main" id="{18A3D722-2D04-A122-96A5-5BBA9E40C3B7}"/>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44" name="Group 1343">
              <a:extLst>
                <a:ext uri="{FF2B5EF4-FFF2-40B4-BE49-F238E27FC236}">
                  <a16:creationId xmlns:a16="http://schemas.microsoft.com/office/drawing/2014/main" id="{DA6BB91D-9731-BCCD-0353-EDC1264D37DD}"/>
                </a:ext>
              </a:extLst>
            </p:cNvPr>
            <p:cNvGrpSpPr/>
            <p:nvPr/>
          </p:nvGrpSpPr>
          <p:grpSpPr>
            <a:xfrm>
              <a:off x="4559607" y="2836857"/>
              <a:ext cx="137160" cy="180147"/>
              <a:chOff x="2224405" y="2495688"/>
              <a:chExt cx="137160" cy="137160"/>
            </a:xfrm>
          </p:grpSpPr>
          <p:cxnSp>
            <p:nvCxnSpPr>
              <p:cNvPr id="1301" name="Straight Connector 1300">
                <a:extLst>
                  <a:ext uri="{FF2B5EF4-FFF2-40B4-BE49-F238E27FC236}">
                    <a16:creationId xmlns:a16="http://schemas.microsoft.com/office/drawing/2014/main" id="{877EFE93-350D-6CB2-DDFA-D15D8175552E}"/>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2" name="Straight Connector 1301">
                <a:extLst>
                  <a:ext uri="{FF2B5EF4-FFF2-40B4-BE49-F238E27FC236}">
                    <a16:creationId xmlns:a16="http://schemas.microsoft.com/office/drawing/2014/main" id="{20324851-E4E1-83D0-1C82-CCDDEC166751}"/>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45" name="Group 1344">
              <a:extLst>
                <a:ext uri="{FF2B5EF4-FFF2-40B4-BE49-F238E27FC236}">
                  <a16:creationId xmlns:a16="http://schemas.microsoft.com/office/drawing/2014/main" id="{BC582BD4-55E7-9E87-5C7D-5C93123F1C9C}"/>
                </a:ext>
              </a:extLst>
            </p:cNvPr>
            <p:cNvGrpSpPr/>
            <p:nvPr/>
          </p:nvGrpSpPr>
          <p:grpSpPr>
            <a:xfrm>
              <a:off x="4837096" y="2836857"/>
              <a:ext cx="137160" cy="180147"/>
              <a:chOff x="2224405" y="2495688"/>
              <a:chExt cx="137160" cy="137160"/>
            </a:xfrm>
          </p:grpSpPr>
          <p:cxnSp>
            <p:nvCxnSpPr>
              <p:cNvPr id="1299" name="Straight Connector 1298">
                <a:extLst>
                  <a:ext uri="{FF2B5EF4-FFF2-40B4-BE49-F238E27FC236}">
                    <a16:creationId xmlns:a16="http://schemas.microsoft.com/office/drawing/2014/main" id="{BFF43B06-1146-EC53-6726-ECDDEF750D80}"/>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0" name="Straight Connector 1299">
                <a:extLst>
                  <a:ext uri="{FF2B5EF4-FFF2-40B4-BE49-F238E27FC236}">
                    <a16:creationId xmlns:a16="http://schemas.microsoft.com/office/drawing/2014/main" id="{1DBA9E11-5E6A-40A1-A95E-66BC3CC559B3}"/>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46" name="Group 1345">
              <a:extLst>
                <a:ext uri="{FF2B5EF4-FFF2-40B4-BE49-F238E27FC236}">
                  <a16:creationId xmlns:a16="http://schemas.microsoft.com/office/drawing/2014/main" id="{2F409B08-B8CA-5BDB-E2AF-CAA6E795F0B2}"/>
                </a:ext>
              </a:extLst>
            </p:cNvPr>
            <p:cNvGrpSpPr/>
            <p:nvPr/>
          </p:nvGrpSpPr>
          <p:grpSpPr>
            <a:xfrm>
              <a:off x="5114586" y="2836857"/>
              <a:ext cx="137160" cy="180147"/>
              <a:chOff x="2224405" y="2495688"/>
              <a:chExt cx="137160" cy="137160"/>
            </a:xfrm>
          </p:grpSpPr>
          <p:cxnSp>
            <p:nvCxnSpPr>
              <p:cNvPr id="1297" name="Straight Connector 1296">
                <a:extLst>
                  <a:ext uri="{FF2B5EF4-FFF2-40B4-BE49-F238E27FC236}">
                    <a16:creationId xmlns:a16="http://schemas.microsoft.com/office/drawing/2014/main" id="{25FA3A6C-0F44-3EDA-A47F-543638B84EB0}"/>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8" name="Straight Connector 1297">
                <a:extLst>
                  <a:ext uri="{FF2B5EF4-FFF2-40B4-BE49-F238E27FC236}">
                    <a16:creationId xmlns:a16="http://schemas.microsoft.com/office/drawing/2014/main" id="{0553CEB7-47D2-57DE-1858-047C0C53594D}"/>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47" name="Group 1346">
              <a:extLst>
                <a:ext uri="{FF2B5EF4-FFF2-40B4-BE49-F238E27FC236}">
                  <a16:creationId xmlns:a16="http://schemas.microsoft.com/office/drawing/2014/main" id="{6D670CE2-1212-B495-24CA-A6B2A09FE2CD}"/>
                </a:ext>
              </a:extLst>
            </p:cNvPr>
            <p:cNvGrpSpPr/>
            <p:nvPr/>
          </p:nvGrpSpPr>
          <p:grpSpPr>
            <a:xfrm>
              <a:off x="5392075" y="2836857"/>
              <a:ext cx="137160" cy="180147"/>
              <a:chOff x="2224405" y="2495688"/>
              <a:chExt cx="137160" cy="137160"/>
            </a:xfrm>
          </p:grpSpPr>
          <p:cxnSp>
            <p:nvCxnSpPr>
              <p:cNvPr id="1295" name="Straight Connector 1294">
                <a:extLst>
                  <a:ext uri="{FF2B5EF4-FFF2-40B4-BE49-F238E27FC236}">
                    <a16:creationId xmlns:a16="http://schemas.microsoft.com/office/drawing/2014/main" id="{D5B70878-0F07-96FB-D6C2-B06714F39D99}"/>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6" name="Straight Connector 1295">
                <a:extLst>
                  <a:ext uri="{FF2B5EF4-FFF2-40B4-BE49-F238E27FC236}">
                    <a16:creationId xmlns:a16="http://schemas.microsoft.com/office/drawing/2014/main" id="{428FDD44-36CA-8686-D7EE-FBF32CB31283}"/>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48" name="Group 1347">
              <a:extLst>
                <a:ext uri="{FF2B5EF4-FFF2-40B4-BE49-F238E27FC236}">
                  <a16:creationId xmlns:a16="http://schemas.microsoft.com/office/drawing/2014/main" id="{2A31AA19-4AD1-C429-83BC-7813D21647CD}"/>
                </a:ext>
              </a:extLst>
            </p:cNvPr>
            <p:cNvGrpSpPr/>
            <p:nvPr/>
          </p:nvGrpSpPr>
          <p:grpSpPr>
            <a:xfrm>
              <a:off x="5669564" y="2836857"/>
              <a:ext cx="137160" cy="180147"/>
              <a:chOff x="2224405" y="2495688"/>
              <a:chExt cx="137160" cy="137160"/>
            </a:xfrm>
          </p:grpSpPr>
          <p:cxnSp>
            <p:nvCxnSpPr>
              <p:cNvPr id="1055" name="Straight Connector 1054">
                <a:extLst>
                  <a:ext uri="{FF2B5EF4-FFF2-40B4-BE49-F238E27FC236}">
                    <a16:creationId xmlns:a16="http://schemas.microsoft.com/office/drawing/2014/main" id="{28FD0C2C-5BF7-1983-661F-BA7DF3C96987}"/>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1" name="Straight Connector 1290">
                <a:extLst>
                  <a:ext uri="{FF2B5EF4-FFF2-40B4-BE49-F238E27FC236}">
                    <a16:creationId xmlns:a16="http://schemas.microsoft.com/office/drawing/2014/main" id="{4A875B8A-B545-C751-1370-53BC899B113F}"/>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50" name="Group 1349">
              <a:extLst>
                <a:ext uri="{FF2B5EF4-FFF2-40B4-BE49-F238E27FC236}">
                  <a16:creationId xmlns:a16="http://schemas.microsoft.com/office/drawing/2014/main" id="{365BD8AE-8E92-E0FF-A210-02D47D8720F6}"/>
                </a:ext>
              </a:extLst>
            </p:cNvPr>
            <p:cNvGrpSpPr/>
            <p:nvPr/>
          </p:nvGrpSpPr>
          <p:grpSpPr>
            <a:xfrm>
              <a:off x="5947054" y="2836857"/>
              <a:ext cx="137160" cy="180147"/>
              <a:chOff x="2224405" y="2495688"/>
              <a:chExt cx="137160" cy="137160"/>
            </a:xfrm>
          </p:grpSpPr>
          <p:cxnSp>
            <p:nvCxnSpPr>
              <p:cNvPr id="1053" name="Straight Connector 1052">
                <a:extLst>
                  <a:ext uri="{FF2B5EF4-FFF2-40B4-BE49-F238E27FC236}">
                    <a16:creationId xmlns:a16="http://schemas.microsoft.com/office/drawing/2014/main" id="{4E4F7471-E9C5-99ED-34C4-31760E52B2F6}"/>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4" name="Straight Connector 1053">
                <a:extLst>
                  <a:ext uri="{FF2B5EF4-FFF2-40B4-BE49-F238E27FC236}">
                    <a16:creationId xmlns:a16="http://schemas.microsoft.com/office/drawing/2014/main" id="{83E44504-755C-EA32-8960-953EE3EE6AE2}"/>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51" name="Group 1350">
              <a:extLst>
                <a:ext uri="{FF2B5EF4-FFF2-40B4-BE49-F238E27FC236}">
                  <a16:creationId xmlns:a16="http://schemas.microsoft.com/office/drawing/2014/main" id="{B94A22E3-5CB0-6628-4FAA-527D8D5D1131}"/>
                </a:ext>
              </a:extLst>
            </p:cNvPr>
            <p:cNvGrpSpPr/>
            <p:nvPr/>
          </p:nvGrpSpPr>
          <p:grpSpPr>
            <a:xfrm>
              <a:off x="6224543" y="2836857"/>
              <a:ext cx="137160" cy="180147"/>
              <a:chOff x="2224405" y="2495688"/>
              <a:chExt cx="137160" cy="137160"/>
            </a:xfrm>
          </p:grpSpPr>
          <p:cxnSp>
            <p:nvCxnSpPr>
              <p:cNvPr id="1051" name="Straight Connector 1050">
                <a:extLst>
                  <a:ext uri="{FF2B5EF4-FFF2-40B4-BE49-F238E27FC236}">
                    <a16:creationId xmlns:a16="http://schemas.microsoft.com/office/drawing/2014/main" id="{DFD4EDF9-4388-BB9B-8FD3-1BB68BB02594}"/>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2" name="Straight Connector 1051">
                <a:extLst>
                  <a:ext uri="{FF2B5EF4-FFF2-40B4-BE49-F238E27FC236}">
                    <a16:creationId xmlns:a16="http://schemas.microsoft.com/office/drawing/2014/main" id="{F98660E1-8038-F40F-97F2-537235388187}"/>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52" name="Group 1351">
              <a:extLst>
                <a:ext uri="{FF2B5EF4-FFF2-40B4-BE49-F238E27FC236}">
                  <a16:creationId xmlns:a16="http://schemas.microsoft.com/office/drawing/2014/main" id="{3492D055-FDE3-A57F-BBBD-D33A5348A54C}"/>
                </a:ext>
              </a:extLst>
            </p:cNvPr>
            <p:cNvGrpSpPr/>
            <p:nvPr/>
          </p:nvGrpSpPr>
          <p:grpSpPr>
            <a:xfrm>
              <a:off x="6502032" y="2836857"/>
              <a:ext cx="137160" cy="180147"/>
              <a:chOff x="2224405" y="2495688"/>
              <a:chExt cx="137160" cy="137160"/>
            </a:xfrm>
          </p:grpSpPr>
          <p:cxnSp>
            <p:nvCxnSpPr>
              <p:cNvPr id="1049" name="Straight Connector 1048">
                <a:extLst>
                  <a:ext uri="{FF2B5EF4-FFF2-40B4-BE49-F238E27FC236}">
                    <a16:creationId xmlns:a16="http://schemas.microsoft.com/office/drawing/2014/main" id="{925F34CA-041E-6990-F3A1-7C5104384B46}"/>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0" name="Straight Connector 1049">
                <a:extLst>
                  <a:ext uri="{FF2B5EF4-FFF2-40B4-BE49-F238E27FC236}">
                    <a16:creationId xmlns:a16="http://schemas.microsoft.com/office/drawing/2014/main" id="{F4DD0D03-9BD6-2BAD-2C9B-C0AE3BE646E5}"/>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53" name="Group 1352">
              <a:extLst>
                <a:ext uri="{FF2B5EF4-FFF2-40B4-BE49-F238E27FC236}">
                  <a16:creationId xmlns:a16="http://schemas.microsoft.com/office/drawing/2014/main" id="{4204B7D7-A3D8-1027-706D-20BAB96535CE}"/>
                </a:ext>
              </a:extLst>
            </p:cNvPr>
            <p:cNvGrpSpPr/>
            <p:nvPr/>
          </p:nvGrpSpPr>
          <p:grpSpPr>
            <a:xfrm>
              <a:off x="6779522" y="2836857"/>
              <a:ext cx="137160" cy="180147"/>
              <a:chOff x="2224405" y="2495688"/>
              <a:chExt cx="137160" cy="137160"/>
            </a:xfrm>
          </p:grpSpPr>
          <p:cxnSp>
            <p:nvCxnSpPr>
              <p:cNvPr id="1047" name="Straight Connector 1046">
                <a:extLst>
                  <a:ext uri="{FF2B5EF4-FFF2-40B4-BE49-F238E27FC236}">
                    <a16:creationId xmlns:a16="http://schemas.microsoft.com/office/drawing/2014/main" id="{2D742E19-A2A7-F1C9-0C3C-586BB713A7FC}"/>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8" name="Straight Connector 1047">
                <a:extLst>
                  <a:ext uri="{FF2B5EF4-FFF2-40B4-BE49-F238E27FC236}">
                    <a16:creationId xmlns:a16="http://schemas.microsoft.com/office/drawing/2014/main" id="{650AEE64-DA1C-9D16-9A7C-070762BF6A4A}"/>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55" name="Group 1354">
              <a:extLst>
                <a:ext uri="{FF2B5EF4-FFF2-40B4-BE49-F238E27FC236}">
                  <a16:creationId xmlns:a16="http://schemas.microsoft.com/office/drawing/2014/main" id="{93047B2E-0CD5-D53A-3B7E-EC714E2D0099}"/>
                </a:ext>
              </a:extLst>
            </p:cNvPr>
            <p:cNvGrpSpPr/>
            <p:nvPr/>
          </p:nvGrpSpPr>
          <p:grpSpPr>
            <a:xfrm>
              <a:off x="7057011" y="2836857"/>
              <a:ext cx="137160" cy="180147"/>
              <a:chOff x="2224405" y="2495688"/>
              <a:chExt cx="137160" cy="137160"/>
            </a:xfrm>
          </p:grpSpPr>
          <p:cxnSp>
            <p:nvCxnSpPr>
              <p:cNvPr id="1028" name="Straight Connector 1027">
                <a:extLst>
                  <a:ext uri="{FF2B5EF4-FFF2-40B4-BE49-F238E27FC236}">
                    <a16:creationId xmlns:a16="http://schemas.microsoft.com/office/drawing/2014/main" id="{D896B638-7C08-6875-CE2B-67E2364D5477}"/>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6" name="Straight Connector 1045">
                <a:extLst>
                  <a:ext uri="{FF2B5EF4-FFF2-40B4-BE49-F238E27FC236}">
                    <a16:creationId xmlns:a16="http://schemas.microsoft.com/office/drawing/2014/main" id="{4D7F3E8A-4B9C-3E6F-F3C1-4B32BE0661F6}"/>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66" name="Group 1365">
              <a:extLst>
                <a:ext uri="{FF2B5EF4-FFF2-40B4-BE49-F238E27FC236}">
                  <a16:creationId xmlns:a16="http://schemas.microsoft.com/office/drawing/2014/main" id="{1F132F7A-5CB4-EE88-8748-F8E0D7150023}"/>
                </a:ext>
              </a:extLst>
            </p:cNvPr>
            <p:cNvGrpSpPr/>
            <p:nvPr/>
          </p:nvGrpSpPr>
          <p:grpSpPr>
            <a:xfrm>
              <a:off x="7334497" y="2836857"/>
              <a:ext cx="137160" cy="180147"/>
              <a:chOff x="2224405" y="2495688"/>
              <a:chExt cx="137160" cy="137160"/>
            </a:xfrm>
          </p:grpSpPr>
          <p:cxnSp>
            <p:nvCxnSpPr>
              <p:cNvPr id="1228" name="Straight Connector 1227">
                <a:extLst>
                  <a:ext uri="{FF2B5EF4-FFF2-40B4-BE49-F238E27FC236}">
                    <a16:creationId xmlns:a16="http://schemas.microsoft.com/office/drawing/2014/main" id="{53F07D4F-3DD2-9BD5-FAC1-DC7E97EAFABD}"/>
                  </a:ext>
                </a:extLst>
              </p:cNvPr>
              <p:cNvCxnSpPr/>
              <p:nvPr/>
            </p:nvCxnSpPr>
            <p:spPr>
              <a:xfrm>
                <a:off x="2224405"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25" name="Straight Connector 1024">
                <a:extLst>
                  <a:ext uri="{FF2B5EF4-FFF2-40B4-BE49-F238E27FC236}">
                    <a16:creationId xmlns:a16="http://schemas.microsoft.com/office/drawing/2014/main" id="{7107B296-62A7-1FB4-5202-0608C4EBF9D2}"/>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67" name="Freeform: Shape 1366">
              <a:extLst>
                <a:ext uri="{FF2B5EF4-FFF2-40B4-BE49-F238E27FC236}">
                  <a16:creationId xmlns:a16="http://schemas.microsoft.com/office/drawing/2014/main" id="{1C8D6587-52C8-636C-2976-EDFAAC91C398}"/>
                </a:ext>
              </a:extLst>
            </p:cNvPr>
            <p:cNvSpPr/>
            <p:nvPr/>
          </p:nvSpPr>
          <p:spPr>
            <a:xfrm>
              <a:off x="6784615" y="2812885"/>
              <a:ext cx="167610" cy="197034"/>
            </a:xfrm>
            <a:custGeom>
              <a:avLst/>
              <a:gdLst>
                <a:gd name="connsiteX0" fmla="*/ 2554 w 118081"/>
                <a:gd name="connsiteY0" fmla="*/ 142875 h 150018"/>
                <a:gd name="connsiteX1" fmla="*/ 2554 w 118081"/>
                <a:gd name="connsiteY1" fmla="*/ 85725 h 150018"/>
                <a:gd name="connsiteX2" fmla="*/ 14461 w 118081"/>
                <a:gd name="connsiteY2" fmla="*/ 69056 h 150018"/>
                <a:gd name="connsiteX3" fmla="*/ 23986 w 118081"/>
                <a:gd name="connsiteY3" fmla="*/ 54768 h 150018"/>
                <a:gd name="connsiteX4" fmla="*/ 28748 w 118081"/>
                <a:gd name="connsiteY4" fmla="*/ 61912 h 150018"/>
                <a:gd name="connsiteX5" fmla="*/ 40654 w 118081"/>
                <a:gd name="connsiteY5" fmla="*/ 69056 h 150018"/>
                <a:gd name="connsiteX6" fmla="*/ 50179 w 118081"/>
                <a:gd name="connsiteY6" fmla="*/ 57150 h 150018"/>
                <a:gd name="connsiteX7" fmla="*/ 54942 w 118081"/>
                <a:gd name="connsiteY7" fmla="*/ 64293 h 150018"/>
                <a:gd name="connsiteX8" fmla="*/ 57323 w 118081"/>
                <a:gd name="connsiteY8" fmla="*/ 33337 h 150018"/>
                <a:gd name="connsiteX9" fmla="*/ 59704 w 118081"/>
                <a:gd name="connsiteY9" fmla="*/ 26193 h 150018"/>
                <a:gd name="connsiteX10" fmla="*/ 64467 w 118081"/>
                <a:gd name="connsiteY10" fmla="*/ 0 h 150018"/>
                <a:gd name="connsiteX11" fmla="*/ 71611 w 118081"/>
                <a:gd name="connsiteY11" fmla="*/ 30956 h 150018"/>
                <a:gd name="connsiteX12" fmla="*/ 73992 w 118081"/>
                <a:gd name="connsiteY12" fmla="*/ 64293 h 150018"/>
                <a:gd name="connsiteX13" fmla="*/ 78754 w 118081"/>
                <a:gd name="connsiteY13" fmla="*/ 97631 h 150018"/>
                <a:gd name="connsiteX14" fmla="*/ 90661 w 118081"/>
                <a:gd name="connsiteY14" fmla="*/ 78581 h 150018"/>
                <a:gd name="connsiteX15" fmla="*/ 93042 w 118081"/>
                <a:gd name="connsiteY15" fmla="*/ 64293 h 150018"/>
                <a:gd name="connsiteX16" fmla="*/ 95423 w 118081"/>
                <a:gd name="connsiteY16" fmla="*/ 85725 h 150018"/>
                <a:gd name="connsiteX17" fmla="*/ 102567 w 118081"/>
                <a:gd name="connsiteY17" fmla="*/ 107156 h 150018"/>
                <a:gd name="connsiteX18" fmla="*/ 116854 w 118081"/>
                <a:gd name="connsiteY18" fmla="*/ 123825 h 150018"/>
                <a:gd name="connsiteX19" fmla="*/ 116854 w 118081"/>
                <a:gd name="connsiteY19" fmla="*/ 150018 h 150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8081" h="150018">
                  <a:moveTo>
                    <a:pt x="2554" y="142875"/>
                  </a:moveTo>
                  <a:cubicBezTo>
                    <a:pt x="1910" y="131274"/>
                    <a:pt x="-2856" y="101953"/>
                    <a:pt x="2554" y="85725"/>
                  </a:cubicBezTo>
                  <a:cubicBezTo>
                    <a:pt x="3258" y="83614"/>
                    <a:pt x="14282" y="69312"/>
                    <a:pt x="14461" y="69056"/>
                  </a:cubicBezTo>
                  <a:cubicBezTo>
                    <a:pt x="17743" y="64367"/>
                    <a:pt x="23986" y="54768"/>
                    <a:pt x="23986" y="54768"/>
                  </a:cubicBezTo>
                  <a:cubicBezTo>
                    <a:pt x="25573" y="57149"/>
                    <a:pt x="27926" y="59171"/>
                    <a:pt x="28748" y="61912"/>
                  </a:cubicBezTo>
                  <a:cubicBezTo>
                    <a:pt x="34316" y="80474"/>
                    <a:pt x="25119" y="84591"/>
                    <a:pt x="40654" y="69056"/>
                  </a:cubicBezTo>
                  <a:cubicBezTo>
                    <a:pt x="41747" y="65777"/>
                    <a:pt x="43448" y="55804"/>
                    <a:pt x="50179" y="57150"/>
                  </a:cubicBezTo>
                  <a:cubicBezTo>
                    <a:pt x="52985" y="57711"/>
                    <a:pt x="53354" y="61912"/>
                    <a:pt x="54942" y="64293"/>
                  </a:cubicBezTo>
                  <a:cubicBezTo>
                    <a:pt x="55736" y="53974"/>
                    <a:pt x="56039" y="43606"/>
                    <a:pt x="57323" y="33337"/>
                  </a:cubicBezTo>
                  <a:cubicBezTo>
                    <a:pt x="57634" y="30846"/>
                    <a:pt x="59212" y="28654"/>
                    <a:pt x="59704" y="26193"/>
                  </a:cubicBezTo>
                  <a:cubicBezTo>
                    <a:pt x="68240" y="-16480"/>
                    <a:pt x="57407" y="28244"/>
                    <a:pt x="64467" y="0"/>
                  </a:cubicBezTo>
                  <a:cubicBezTo>
                    <a:pt x="65358" y="3563"/>
                    <a:pt x="70946" y="24636"/>
                    <a:pt x="71611" y="30956"/>
                  </a:cubicBezTo>
                  <a:cubicBezTo>
                    <a:pt x="72777" y="42035"/>
                    <a:pt x="73027" y="53194"/>
                    <a:pt x="73992" y="64293"/>
                  </a:cubicBezTo>
                  <a:cubicBezTo>
                    <a:pt x="75732" y="84310"/>
                    <a:pt x="75576" y="81739"/>
                    <a:pt x="78754" y="97631"/>
                  </a:cubicBezTo>
                  <a:cubicBezTo>
                    <a:pt x="82723" y="91281"/>
                    <a:pt x="87711" y="85464"/>
                    <a:pt x="90661" y="78581"/>
                  </a:cubicBezTo>
                  <a:cubicBezTo>
                    <a:pt x="92563" y="74143"/>
                    <a:pt x="90364" y="60275"/>
                    <a:pt x="93042" y="64293"/>
                  </a:cubicBezTo>
                  <a:cubicBezTo>
                    <a:pt x="97029" y="70274"/>
                    <a:pt x="93864" y="78708"/>
                    <a:pt x="95423" y="85725"/>
                  </a:cubicBezTo>
                  <a:cubicBezTo>
                    <a:pt x="97056" y="93076"/>
                    <a:pt x="98875" y="100593"/>
                    <a:pt x="102567" y="107156"/>
                  </a:cubicBezTo>
                  <a:cubicBezTo>
                    <a:pt x="106155" y="113534"/>
                    <a:pt x="114540" y="116883"/>
                    <a:pt x="116854" y="123825"/>
                  </a:cubicBezTo>
                  <a:cubicBezTo>
                    <a:pt x="119615" y="132108"/>
                    <a:pt x="116854" y="141287"/>
                    <a:pt x="116854" y="150018"/>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368" name="Freeform: Shape 1367">
              <a:extLst>
                <a:ext uri="{FF2B5EF4-FFF2-40B4-BE49-F238E27FC236}">
                  <a16:creationId xmlns:a16="http://schemas.microsoft.com/office/drawing/2014/main" id="{33DE42F1-EE95-E96C-73E5-5BC5E6636C48}"/>
                </a:ext>
              </a:extLst>
            </p:cNvPr>
            <p:cNvSpPr/>
            <p:nvPr/>
          </p:nvSpPr>
          <p:spPr>
            <a:xfrm>
              <a:off x="4557827" y="2818079"/>
              <a:ext cx="158863" cy="165761"/>
            </a:xfrm>
            <a:custGeom>
              <a:avLst/>
              <a:gdLst>
                <a:gd name="connsiteX0" fmla="*/ 0 w 111919"/>
                <a:gd name="connsiteY0" fmla="*/ 123825 h 126207"/>
                <a:gd name="connsiteX1" fmla="*/ 11907 w 111919"/>
                <a:gd name="connsiteY1" fmla="*/ 119063 h 126207"/>
                <a:gd name="connsiteX2" fmla="*/ 21432 w 111919"/>
                <a:gd name="connsiteY2" fmla="*/ 116682 h 126207"/>
                <a:gd name="connsiteX3" fmla="*/ 30957 w 111919"/>
                <a:gd name="connsiteY3" fmla="*/ 111919 h 126207"/>
                <a:gd name="connsiteX4" fmla="*/ 47625 w 111919"/>
                <a:gd name="connsiteY4" fmla="*/ 97632 h 126207"/>
                <a:gd name="connsiteX5" fmla="*/ 52388 w 111919"/>
                <a:gd name="connsiteY5" fmla="*/ 90488 h 126207"/>
                <a:gd name="connsiteX6" fmla="*/ 57150 w 111919"/>
                <a:gd name="connsiteY6" fmla="*/ 59532 h 126207"/>
                <a:gd name="connsiteX7" fmla="*/ 61913 w 111919"/>
                <a:gd name="connsiteY7" fmla="*/ 0 h 126207"/>
                <a:gd name="connsiteX8" fmla="*/ 73819 w 111919"/>
                <a:gd name="connsiteY8" fmla="*/ 2382 h 126207"/>
                <a:gd name="connsiteX9" fmla="*/ 80963 w 111919"/>
                <a:gd name="connsiteY9" fmla="*/ 4763 h 126207"/>
                <a:gd name="connsiteX10" fmla="*/ 90488 w 111919"/>
                <a:gd name="connsiteY10" fmla="*/ 23813 h 126207"/>
                <a:gd name="connsiteX11" fmla="*/ 95250 w 111919"/>
                <a:gd name="connsiteY11" fmla="*/ 30957 h 126207"/>
                <a:gd name="connsiteX12" fmla="*/ 97632 w 111919"/>
                <a:gd name="connsiteY12" fmla="*/ 64294 h 126207"/>
                <a:gd name="connsiteX13" fmla="*/ 95250 w 111919"/>
                <a:gd name="connsiteY13" fmla="*/ 97632 h 126207"/>
                <a:gd name="connsiteX14" fmla="*/ 100013 w 111919"/>
                <a:gd name="connsiteY14" fmla="*/ 109538 h 126207"/>
                <a:gd name="connsiteX15" fmla="*/ 111919 w 111919"/>
                <a:gd name="connsiteY15" fmla="*/ 126207 h 126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1919" h="126207">
                  <a:moveTo>
                    <a:pt x="0" y="123825"/>
                  </a:moveTo>
                  <a:cubicBezTo>
                    <a:pt x="3969" y="122238"/>
                    <a:pt x="7852" y="120415"/>
                    <a:pt x="11907" y="119063"/>
                  </a:cubicBezTo>
                  <a:cubicBezTo>
                    <a:pt x="15012" y="118028"/>
                    <a:pt x="18368" y="117831"/>
                    <a:pt x="21432" y="116682"/>
                  </a:cubicBezTo>
                  <a:cubicBezTo>
                    <a:pt x="24756" y="115436"/>
                    <a:pt x="27875" y="113680"/>
                    <a:pt x="30957" y="111919"/>
                  </a:cubicBezTo>
                  <a:cubicBezTo>
                    <a:pt x="38035" y="107874"/>
                    <a:pt x="42041" y="104147"/>
                    <a:pt x="47625" y="97632"/>
                  </a:cubicBezTo>
                  <a:cubicBezTo>
                    <a:pt x="49488" y="95459"/>
                    <a:pt x="50800" y="92869"/>
                    <a:pt x="52388" y="90488"/>
                  </a:cubicBezTo>
                  <a:cubicBezTo>
                    <a:pt x="53620" y="83092"/>
                    <a:pt x="56494" y="66534"/>
                    <a:pt x="57150" y="59532"/>
                  </a:cubicBezTo>
                  <a:cubicBezTo>
                    <a:pt x="59008" y="39712"/>
                    <a:pt x="60325" y="19844"/>
                    <a:pt x="61913" y="0"/>
                  </a:cubicBezTo>
                  <a:cubicBezTo>
                    <a:pt x="65882" y="794"/>
                    <a:pt x="69893" y="1400"/>
                    <a:pt x="73819" y="2382"/>
                  </a:cubicBezTo>
                  <a:cubicBezTo>
                    <a:pt x="76254" y="2991"/>
                    <a:pt x="79188" y="2988"/>
                    <a:pt x="80963" y="4763"/>
                  </a:cubicBezTo>
                  <a:cubicBezTo>
                    <a:pt x="90864" y="14663"/>
                    <a:pt x="85849" y="14533"/>
                    <a:pt x="90488" y="23813"/>
                  </a:cubicBezTo>
                  <a:cubicBezTo>
                    <a:pt x="91768" y="26373"/>
                    <a:pt x="93663" y="28576"/>
                    <a:pt x="95250" y="30957"/>
                  </a:cubicBezTo>
                  <a:cubicBezTo>
                    <a:pt x="96044" y="42069"/>
                    <a:pt x="97632" y="53153"/>
                    <a:pt x="97632" y="64294"/>
                  </a:cubicBezTo>
                  <a:cubicBezTo>
                    <a:pt x="97632" y="75435"/>
                    <a:pt x="94665" y="86506"/>
                    <a:pt x="95250" y="97632"/>
                  </a:cubicBezTo>
                  <a:cubicBezTo>
                    <a:pt x="95475" y="101901"/>
                    <a:pt x="97966" y="105786"/>
                    <a:pt x="100013" y="109538"/>
                  </a:cubicBezTo>
                  <a:cubicBezTo>
                    <a:pt x="106100" y="120696"/>
                    <a:pt x="106288" y="120574"/>
                    <a:pt x="111919" y="126207"/>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374" name="Freeform: Shape 1373">
              <a:extLst>
                <a:ext uri="{FF2B5EF4-FFF2-40B4-BE49-F238E27FC236}">
                  <a16:creationId xmlns:a16="http://schemas.microsoft.com/office/drawing/2014/main" id="{94417324-FC83-124A-2989-5989A2CDC8CB}"/>
                </a:ext>
              </a:extLst>
            </p:cNvPr>
            <p:cNvSpPr/>
            <p:nvPr/>
          </p:nvSpPr>
          <p:spPr>
            <a:xfrm>
              <a:off x="3173770" y="2834093"/>
              <a:ext cx="155482" cy="168887"/>
            </a:xfrm>
            <a:custGeom>
              <a:avLst/>
              <a:gdLst>
                <a:gd name="connsiteX0" fmla="*/ 0 w 109537"/>
                <a:gd name="connsiteY0" fmla="*/ 128587 h 128587"/>
                <a:gd name="connsiteX1" fmla="*/ 4762 w 109537"/>
                <a:gd name="connsiteY1" fmla="*/ 104775 h 128587"/>
                <a:gd name="connsiteX2" fmla="*/ 9525 w 109537"/>
                <a:gd name="connsiteY2" fmla="*/ 73818 h 128587"/>
                <a:gd name="connsiteX3" fmla="*/ 14287 w 109537"/>
                <a:gd name="connsiteY3" fmla="*/ 61912 h 128587"/>
                <a:gd name="connsiteX4" fmla="*/ 16668 w 109537"/>
                <a:gd name="connsiteY4" fmla="*/ 38100 h 128587"/>
                <a:gd name="connsiteX5" fmla="*/ 26193 w 109537"/>
                <a:gd name="connsiteY5" fmla="*/ 45243 h 128587"/>
                <a:gd name="connsiteX6" fmla="*/ 47625 w 109537"/>
                <a:gd name="connsiteY6" fmla="*/ 100012 h 128587"/>
                <a:gd name="connsiteX7" fmla="*/ 50006 w 109537"/>
                <a:gd name="connsiteY7" fmla="*/ 45243 h 128587"/>
                <a:gd name="connsiteX8" fmla="*/ 52387 w 109537"/>
                <a:gd name="connsiteY8" fmla="*/ 14287 h 128587"/>
                <a:gd name="connsiteX9" fmla="*/ 57150 w 109537"/>
                <a:gd name="connsiteY9" fmla="*/ 7143 h 128587"/>
                <a:gd name="connsiteX10" fmla="*/ 78581 w 109537"/>
                <a:gd name="connsiteY10" fmla="*/ 0 h 128587"/>
                <a:gd name="connsiteX11" fmla="*/ 83343 w 109537"/>
                <a:gd name="connsiteY11" fmla="*/ 54768 h 128587"/>
                <a:gd name="connsiteX12" fmla="*/ 88106 w 109537"/>
                <a:gd name="connsiteY12" fmla="*/ 107156 h 128587"/>
                <a:gd name="connsiteX13" fmla="*/ 100012 w 109537"/>
                <a:gd name="connsiteY13" fmla="*/ 119062 h 128587"/>
                <a:gd name="connsiteX14" fmla="*/ 109537 w 109537"/>
                <a:gd name="connsiteY14" fmla="*/ 121443 h 12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9537" h="128587">
                  <a:moveTo>
                    <a:pt x="0" y="128587"/>
                  </a:moveTo>
                  <a:cubicBezTo>
                    <a:pt x="1587" y="120650"/>
                    <a:pt x="3355" y="112746"/>
                    <a:pt x="4762" y="104775"/>
                  </a:cubicBezTo>
                  <a:cubicBezTo>
                    <a:pt x="5390" y="101214"/>
                    <a:pt x="8315" y="78254"/>
                    <a:pt x="9525" y="73818"/>
                  </a:cubicBezTo>
                  <a:cubicBezTo>
                    <a:pt x="10650" y="69694"/>
                    <a:pt x="12700" y="65881"/>
                    <a:pt x="14287" y="61912"/>
                  </a:cubicBezTo>
                  <a:cubicBezTo>
                    <a:pt x="15081" y="53975"/>
                    <a:pt x="12032" y="44591"/>
                    <a:pt x="16668" y="38100"/>
                  </a:cubicBezTo>
                  <a:cubicBezTo>
                    <a:pt x="18975" y="34871"/>
                    <a:pt x="24124" y="41857"/>
                    <a:pt x="26193" y="45243"/>
                  </a:cubicBezTo>
                  <a:cubicBezTo>
                    <a:pt x="41464" y="70232"/>
                    <a:pt x="41750" y="76516"/>
                    <a:pt x="47625" y="100012"/>
                  </a:cubicBezTo>
                  <a:cubicBezTo>
                    <a:pt x="48419" y="81756"/>
                    <a:pt x="48992" y="63488"/>
                    <a:pt x="50006" y="45243"/>
                  </a:cubicBezTo>
                  <a:cubicBezTo>
                    <a:pt x="50580" y="34910"/>
                    <a:pt x="50480" y="24459"/>
                    <a:pt x="52387" y="14287"/>
                  </a:cubicBezTo>
                  <a:cubicBezTo>
                    <a:pt x="52914" y="11474"/>
                    <a:pt x="54637" y="8513"/>
                    <a:pt x="57150" y="7143"/>
                  </a:cubicBezTo>
                  <a:cubicBezTo>
                    <a:pt x="63761" y="3537"/>
                    <a:pt x="78581" y="0"/>
                    <a:pt x="78581" y="0"/>
                  </a:cubicBezTo>
                  <a:cubicBezTo>
                    <a:pt x="83438" y="43718"/>
                    <a:pt x="78519" y="-3120"/>
                    <a:pt x="83343" y="54768"/>
                  </a:cubicBezTo>
                  <a:cubicBezTo>
                    <a:pt x="84799" y="72242"/>
                    <a:pt x="85336" y="89842"/>
                    <a:pt x="88106" y="107156"/>
                  </a:cubicBezTo>
                  <a:cubicBezTo>
                    <a:pt x="88885" y="112027"/>
                    <a:pt x="96057" y="117367"/>
                    <a:pt x="100012" y="119062"/>
                  </a:cubicBezTo>
                  <a:cubicBezTo>
                    <a:pt x="103020" y="120351"/>
                    <a:pt x="109537" y="121443"/>
                    <a:pt x="109537" y="12144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375" name="Freeform: Shape 1374">
              <a:extLst>
                <a:ext uri="{FF2B5EF4-FFF2-40B4-BE49-F238E27FC236}">
                  <a16:creationId xmlns:a16="http://schemas.microsoft.com/office/drawing/2014/main" id="{A6BD8BC1-2D7F-3E1E-163F-3566B05B5E6B}"/>
                </a:ext>
              </a:extLst>
            </p:cNvPr>
            <p:cNvSpPr/>
            <p:nvPr/>
          </p:nvSpPr>
          <p:spPr>
            <a:xfrm>
              <a:off x="3974832" y="2877334"/>
              <a:ext cx="175763" cy="138032"/>
            </a:xfrm>
            <a:custGeom>
              <a:avLst/>
              <a:gdLst>
                <a:gd name="connsiteX0" fmla="*/ 0 w 123825"/>
                <a:gd name="connsiteY0" fmla="*/ 104775 h 105095"/>
                <a:gd name="connsiteX1" fmla="*/ 23812 w 123825"/>
                <a:gd name="connsiteY1" fmla="*/ 102394 h 105095"/>
                <a:gd name="connsiteX2" fmla="*/ 28575 w 123825"/>
                <a:gd name="connsiteY2" fmla="*/ 83344 h 105095"/>
                <a:gd name="connsiteX3" fmla="*/ 38100 w 123825"/>
                <a:gd name="connsiteY3" fmla="*/ 42863 h 105095"/>
                <a:gd name="connsiteX4" fmla="*/ 45244 w 123825"/>
                <a:gd name="connsiteY4" fmla="*/ 26194 h 105095"/>
                <a:gd name="connsiteX5" fmla="*/ 47625 w 123825"/>
                <a:gd name="connsiteY5" fmla="*/ 11907 h 105095"/>
                <a:gd name="connsiteX6" fmla="*/ 50006 w 123825"/>
                <a:gd name="connsiteY6" fmla="*/ 4763 h 105095"/>
                <a:gd name="connsiteX7" fmla="*/ 59531 w 123825"/>
                <a:gd name="connsiteY7" fmla="*/ 0 h 105095"/>
                <a:gd name="connsiteX8" fmla="*/ 73819 w 123825"/>
                <a:gd name="connsiteY8" fmla="*/ 4763 h 105095"/>
                <a:gd name="connsiteX9" fmla="*/ 85725 w 123825"/>
                <a:gd name="connsiteY9" fmla="*/ 50007 h 105095"/>
                <a:gd name="connsiteX10" fmla="*/ 104775 w 123825"/>
                <a:gd name="connsiteY10" fmla="*/ 47625 h 105095"/>
                <a:gd name="connsiteX11" fmla="*/ 107156 w 123825"/>
                <a:gd name="connsiteY11" fmla="*/ 54769 h 105095"/>
                <a:gd name="connsiteX12" fmla="*/ 109537 w 123825"/>
                <a:gd name="connsiteY12" fmla="*/ 92869 h 105095"/>
                <a:gd name="connsiteX13" fmla="*/ 114300 w 123825"/>
                <a:gd name="connsiteY13" fmla="*/ 102394 h 105095"/>
                <a:gd name="connsiteX14" fmla="*/ 123825 w 123825"/>
                <a:gd name="connsiteY14" fmla="*/ 102394 h 105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825" h="105095">
                  <a:moveTo>
                    <a:pt x="0" y="104775"/>
                  </a:moveTo>
                  <a:cubicBezTo>
                    <a:pt x="7937" y="103981"/>
                    <a:pt x="17430" y="107180"/>
                    <a:pt x="23812" y="102394"/>
                  </a:cubicBezTo>
                  <a:cubicBezTo>
                    <a:pt x="29048" y="98467"/>
                    <a:pt x="27499" y="89800"/>
                    <a:pt x="28575" y="83344"/>
                  </a:cubicBezTo>
                  <a:cubicBezTo>
                    <a:pt x="37184" y="31686"/>
                    <a:pt x="28359" y="72086"/>
                    <a:pt x="38100" y="42863"/>
                  </a:cubicBezTo>
                  <a:cubicBezTo>
                    <a:pt x="43226" y="27485"/>
                    <a:pt x="36872" y="38752"/>
                    <a:pt x="45244" y="26194"/>
                  </a:cubicBezTo>
                  <a:cubicBezTo>
                    <a:pt x="46038" y="21432"/>
                    <a:pt x="46578" y="16620"/>
                    <a:pt x="47625" y="11907"/>
                  </a:cubicBezTo>
                  <a:cubicBezTo>
                    <a:pt x="48169" y="9457"/>
                    <a:pt x="48231" y="6538"/>
                    <a:pt x="50006" y="4763"/>
                  </a:cubicBezTo>
                  <a:cubicBezTo>
                    <a:pt x="52516" y="2253"/>
                    <a:pt x="56356" y="1588"/>
                    <a:pt x="59531" y="0"/>
                  </a:cubicBezTo>
                  <a:cubicBezTo>
                    <a:pt x="64294" y="1588"/>
                    <a:pt x="73524" y="-249"/>
                    <a:pt x="73819" y="4763"/>
                  </a:cubicBezTo>
                  <a:cubicBezTo>
                    <a:pt x="76408" y="48788"/>
                    <a:pt x="64110" y="39199"/>
                    <a:pt x="85725" y="50007"/>
                  </a:cubicBezTo>
                  <a:cubicBezTo>
                    <a:pt x="92595" y="45427"/>
                    <a:pt x="95212" y="41249"/>
                    <a:pt x="104775" y="47625"/>
                  </a:cubicBezTo>
                  <a:cubicBezTo>
                    <a:pt x="106864" y="49017"/>
                    <a:pt x="106362" y="52388"/>
                    <a:pt x="107156" y="54769"/>
                  </a:cubicBezTo>
                  <a:cubicBezTo>
                    <a:pt x="107950" y="67469"/>
                    <a:pt x="107649" y="80285"/>
                    <a:pt x="109537" y="92869"/>
                  </a:cubicBezTo>
                  <a:cubicBezTo>
                    <a:pt x="110064" y="96380"/>
                    <a:pt x="111346" y="100425"/>
                    <a:pt x="114300" y="102394"/>
                  </a:cubicBezTo>
                  <a:cubicBezTo>
                    <a:pt x="116942" y="104155"/>
                    <a:pt x="120650" y="102394"/>
                    <a:pt x="123825" y="102394"/>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12" name="Freeform: Shape 1211">
              <a:extLst>
                <a:ext uri="{FF2B5EF4-FFF2-40B4-BE49-F238E27FC236}">
                  <a16:creationId xmlns:a16="http://schemas.microsoft.com/office/drawing/2014/main" id="{13523EFF-8091-266D-4412-44A55AC72A33}"/>
                </a:ext>
              </a:extLst>
            </p:cNvPr>
            <p:cNvSpPr/>
            <p:nvPr/>
          </p:nvSpPr>
          <p:spPr>
            <a:xfrm>
              <a:off x="3747401" y="2846551"/>
              <a:ext cx="193458" cy="168887"/>
            </a:xfrm>
            <a:custGeom>
              <a:avLst/>
              <a:gdLst>
                <a:gd name="connsiteX0" fmla="*/ 2941 w 136291"/>
                <a:gd name="connsiteY0" fmla="*/ 128587 h 128587"/>
                <a:gd name="connsiteX1" fmla="*/ 560 w 136291"/>
                <a:gd name="connsiteY1" fmla="*/ 66675 h 128587"/>
                <a:gd name="connsiteX2" fmla="*/ 2941 w 136291"/>
                <a:gd name="connsiteY2" fmla="*/ 33337 h 128587"/>
                <a:gd name="connsiteX3" fmla="*/ 14848 w 136291"/>
                <a:gd name="connsiteY3" fmla="*/ 35719 h 128587"/>
                <a:gd name="connsiteX4" fmla="*/ 21991 w 136291"/>
                <a:gd name="connsiteY4" fmla="*/ 42862 h 128587"/>
                <a:gd name="connsiteX5" fmla="*/ 29135 w 136291"/>
                <a:gd name="connsiteY5" fmla="*/ 71437 h 128587"/>
                <a:gd name="connsiteX6" fmla="*/ 36279 w 136291"/>
                <a:gd name="connsiteY6" fmla="*/ 64294 h 128587"/>
                <a:gd name="connsiteX7" fmla="*/ 38660 w 136291"/>
                <a:gd name="connsiteY7" fmla="*/ 57150 h 128587"/>
                <a:gd name="connsiteX8" fmla="*/ 43423 w 136291"/>
                <a:gd name="connsiteY8" fmla="*/ 0 h 128587"/>
                <a:gd name="connsiteX9" fmla="*/ 55329 w 136291"/>
                <a:gd name="connsiteY9" fmla="*/ 2381 h 128587"/>
                <a:gd name="connsiteX10" fmla="*/ 64854 w 136291"/>
                <a:gd name="connsiteY10" fmla="*/ 21431 h 128587"/>
                <a:gd name="connsiteX11" fmla="*/ 67235 w 136291"/>
                <a:gd name="connsiteY11" fmla="*/ 52387 h 128587"/>
                <a:gd name="connsiteX12" fmla="*/ 71998 w 136291"/>
                <a:gd name="connsiteY12" fmla="*/ 64294 h 128587"/>
                <a:gd name="connsiteX13" fmla="*/ 83904 w 136291"/>
                <a:gd name="connsiteY13" fmla="*/ 54769 h 128587"/>
                <a:gd name="connsiteX14" fmla="*/ 91048 w 136291"/>
                <a:gd name="connsiteY14" fmla="*/ 66675 h 128587"/>
                <a:gd name="connsiteX15" fmla="*/ 93429 w 136291"/>
                <a:gd name="connsiteY15" fmla="*/ 85725 h 128587"/>
                <a:gd name="connsiteX16" fmla="*/ 100573 w 136291"/>
                <a:gd name="connsiteY16" fmla="*/ 109537 h 128587"/>
                <a:gd name="connsiteX17" fmla="*/ 110098 w 136291"/>
                <a:gd name="connsiteY17" fmla="*/ 121444 h 128587"/>
                <a:gd name="connsiteX18" fmla="*/ 136291 w 136291"/>
                <a:gd name="connsiteY18" fmla="*/ 123825 h 12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36291" h="128587">
                  <a:moveTo>
                    <a:pt x="2941" y="128587"/>
                  </a:moveTo>
                  <a:cubicBezTo>
                    <a:pt x="2147" y="107950"/>
                    <a:pt x="560" y="87328"/>
                    <a:pt x="560" y="66675"/>
                  </a:cubicBezTo>
                  <a:cubicBezTo>
                    <a:pt x="560" y="55534"/>
                    <a:pt x="-1728" y="43452"/>
                    <a:pt x="2941" y="33337"/>
                  </a:cubicBezTo>
                  <a:cubicBezTo>
                    <a:pt x="4637" y="29662"/>
                    <a:pt x="10879" y="34925"/>
                    <a:pt x="14848" y="35719"/>
                  </a:cubicBezTo>
                  <a:cubicBezTo>
                    <a:pt x="17229" y="38100"/>
                    <a:pt x="20926" y="39668"/>
                    <a:pt x="21991" y="42862"/>
                  </a:cubicBezTo>
                  <a:cubicBezTo>
                    <a:pt x="35477" y="83320"/>
                    <a:pt x="16091" y="51871"/>
                    <a:pt x="29135" y="71437"/>
                  </a:cubicBezTo>
                  <a:cubicBezTo>
                    <a:pt x="31516" y="69056"/>
                    <a:pt x="34411" y="67096"/>
                    <a:pt x="36279" y="64294"/>
                  </a:cubicBezTo>
                  <a:cubicBezTo>
                    <a:pt x="37671" y="62205"/>
                    <a:pt x="38452" y="59651"/>
                    <a:pt x="38660" y="57150"/>
                  </a:cubicBezTo>
                  <a:cubicBezTo>
                    <a:pt x="43660" y="-2861"/>
                    <a:pt x="35387" y="24103"/>
                    <a:pt x="43423" y="0"/>
                  </a:cubicBezTo>
                  <a:cubicBezTo>
                    <a:pt x="47392" y="794"/>
                    <a:pt x="52091" y="-47"/>
                    <a:pt x="55329" y="2381"/>
                  </a:cubicBezTo>
                  <a:cubicBezTo>
                    <a:pt x="60329" y="6131"/>
                    <a:pt x="62873" y="15487"/>
                    <a:pt x="64854" y="21431"/>
                  </a:cubicBezTo>
                  <a:cubicBezTo>
                    <a:pt x="65648" y="31750"/>
                    <a:pt x="65534" y="42179"/>
                    <a:pt x="67235" y="52387"/>
                  </a:cubicBezTo>
                  <a:cubicBezTo>
                    <a:pt x="67938" y="56604"/>
                    <a:pt x="67766" y="63689"/>
                    <a:pt x="71998" y="64294"/>
                  </a:cubicBezTo>
                  <a:cubicBezTo>
                    <a:pt x="77029" y="65013"/>
                    <a:pt x="79935" y="57944"/>
                    <a:pt x="83904" y="54769"/>
                  </a:cubicBezTo>
                  <a:cubicBezTo>
                    <a:pt x="86285" y="58738"/>
                    <a:pt x="89687" y="62251"/>
                    <a:pt x="91048" y="66675"/>
                  </a:cubicBezTo>
                  <a:cubicBezTo>
                    <a:pt x="92930" y="72791"/>
                    <a:pt x="92377" y="79413"/>
                    <a:pt x="93429" y="85725"/>
                  </a:cubicBezTo>
                  <a:cubicBezTo>
                    <a:pt x="94629" y="92927"/>
                    <a:pt x="98454" y="103179"/>
                    <a:pt x="100573" y="109537"/>
                  </a:cubicBezTo>
                  <a:cubicBezTo>
                    <a:pt x="102847" y="116360"/>
                    <a:pt x="102019" y="118751"/>
                    <a:pt x="110098" y="121444"/>
                  </a:cubicBezTo>
                  <a:cubicBezTo>
                    <a:pt x="119198" y="124477"/>
                    <a:pt x="127039" y="123825"/>
                    <a:pt x="136291" y="123825"/>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13" name="Freeform: Shape 1212">
              <a:extLst>
                <a:ext uri="{FF2B5EF4-FFF2-40B4-BE49-F238E27FC236}">
                  <a16:creationId xmlns:a16="http://schemas.microsoft.com/office/drawing/2014/main" id="{A11F6604-ED2A-FF66-ED7A-C79D1ED32B37}"/>
                </a:ext>
              </a:extLst>
            </p:cNvPr>
            <p:cNvSpPr/>
            <p:nvPr/>
          </p:nvSpPr>
          <p:spPr>
            <a:xfrm>
              <a:off x="4289508" y="2862176"/>
              <a:ext cx="152102" cy="134484"/>
            </a:xfrm>
            <a:custGeom>
              <a:avLst/>
              <a:gdLst>
                <a:gd name="connsiteX0" fmla="*/ 0 w 107156"/>
                <a:gd name="connsiteY0" fmla="*/ 0 h 102393"/>
                <a:gd name="connsiteX1" fmla="*/ 11906 w 107156"/>
                <a:gd name="connsiteY1" fmla="*/ 4762 h 102393"/>
                <a:gd name="connsiteX2" fmla="*/ 23812 w 107156"/>
                <a:gd name="connsiteY2" fmla="*/ 21431 h 102393"/>
                <a:gd name="connsiteX3" fmla="*/ 30956 w 107156"/>
                <a:gd name="connsiteY3" fmla="*/ 45243 h 102393"/>
                <a:gd name="connsiteX4" fmla="*/ 52387 w 107156"/>
                <a:gd name="connsiteY4" fmla="*/ 61912 h 102393"/>
                <a:gd name="connsiteX5" fmla="*/ 61912 w 107156"/>
                <a:gd name="connsiteY5" fmla="*/ 66675 h 102393"/>
                <a:gd name="connsiteX6" fmla="*/ 69056 w 107156"/>
                <a:gd name="connsiteY6" fmla="*/ 73818 h 102393"/>
                <a:gd name="connsiteX7" fmla="*/ 76200 w 107156"/>
                <a:gd name="connsiteY7" fmla="*/ 76200 h 102393"/>
                <a:gd name="connsiteX8" fmla="*/ 102394 w 107156"/>
                <a:gd name="connsiteY8" fmla="*/ 90487 h 102393"/>
                <a:gd name="connsiteX9" fmla="*/ 107156 w 107156"/>
                <a:gd name="connsiteY9" fmla="*/ 102393 h 1023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7156" h="102393">
                  <a:moveTo>
                    <a:pt x="0" y="0"/>
                  </a:moveTo>
                  <a:cubicBezTo>
                    <a:pt x="3969" y="1587"/>
                    <a:pt x="8486" y="2197"/>
                    <a:pt x="11906" y="4762"/>
                  </a:cubicBezTo>
                  <a:cubicBezTo>
                    <a:pt x="13878" y="6241"/>
                    <a:pt x="21817" y="18438"/>
                    <a:pt x="23812" y="21431"/>
                  </a:cubicBezTo>
                  <a:cubicBezTo>
                    <a:pt x="25461" y="29674"/>
                    <a:pt x="26351" y="37874"/>
                    <a:pt x="30956" y="45243"/>
                  </a:cubicBezTo>
                  <a:cubicBezTo>
                    <a:pt x="34519" y="50944"/>
                    <a:pt x="48262" y="59849"/>
                    <a:pt x="52387" y="61912"/>
                  </a:cubicBezTo>
                  <a:cubicBezTo>
                    <a:pt x="55562" y="63500"/>
                    <a:pt x="59023" y="64612"/>
                    <a:pt x="61912" y="66675"/>
                  </a:cubicBezTo>
                  <a:cubicBezTo>
                    <a:pt x="64652" y="68632"/>
                    <a:pt x="66254" y="71950"/>
                    <a:pt x="69056" y="73818"/>
                  </a:cubicBezTo>
                  <a:cubicBezTo>
                    <a:pt x="71145" y="75210"/>
                    <a:pt x="73915" y="75161"/>
                    <a:pt x="76200" y="76200"/>
                  </a:cubicBezTo>
                  <a:cubicBezTo>
                    <a:pt x="93179" y="83918"/>
                    <a:pt x="91209" y="83032"/>
                    <a:pt x="102394" y="90487"/>
                  </a:cubicBezTo>
                  <a:cubicBezTo>
                    <a:pt x="105336" y="99315"/>
                    <a:pt x="103652" y="95386"/>
                    <a:pt x="107156" y="10239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14" name="Freeform: Shape 1213">
              <a:extLst>
                <a:ext uri="{FF2B5EF4-FFF2-40B4-BE49-F238E27FC236}">
                  <a16:creationId xmlns:a16="http://schemas.microsoft.com/office/drawing/2014/main" id="{E11F5D1F-6D97-17E7-452A-CD7F868D88E8}"/>
                </a:ext>
              </a:extLst>
            </p:cNvPr>
            <p:cNvSpPr/>
            <p:nvPr/>
          </p:nvSpPr>
          <p:spPr>
            <a:xfrm>
              <a:off x="7333363" y="2870921"/>
              <a:ext cx="175763" cy="81756"/>
            </a:xfrm>
            <a:custGeom>
              <a:avLst/>
              <a:gdLst>
                <a:gd name="connsiteX0" fmla="*/ 0 w 123825"/>
                <a:gd name="connsiteY0" fmla="*/ 26194 h 62247"/>
                <a:gd name="connsiteX1" fmla="*/ 11907 w 123825"/>
                <a:gd name="connsiteY1" fmla="*/ 21431 h 62247"/>
                <a:gd name="connsiteX2" fmla="*/ 26194 w 123825"/>
                <a:gd name="connsiteY2" fmla="*/ 16669 h 62247"/>
                <a:gd name="connsiteX3" fmla="*/ 33338 w 123825"/>
                <a:gd name="connsiteY3" fmla="*/ 19050 h 62247"/>
                <a:gd name="connsiteX4" fmla="*/ 42863 w 123825"/>
                <a:gd name="connsiteY4" fmla="*/ 26194 h 62247"/>
                <a:gd name="connsiteX5" fmla="*/ 50007 w 123825"/>
                <a:gd name="connsiteY5" fmla="*/ 30956 h 62247"/>
                <a:gd name="connsiteX6" fmla="*/ 66675 w 123825"/>
                <a:gd name="connsiteY6" fmla="*/ 0 h 62247"/>
                <a:gd name="connsiteX7" fmla="*/ 78582 w 123825"/>
                <a:gd name="connsiteY7" fmla="*/ 9525 h 62247"/>
                <a:gd name="connsiteX8" fmla="*/ 83344 w 123825"/>
                <a:gd name="connsiteY8" fmla="*/ 16669 h 62247"/>
                <a:gd name="connsiteX9" fmla="*/ 90488 w 123825"/>
                <a:gd name="connsiteY9" fmla="*/ 23813 h 62247"/>
                <a:gd name="connsiteX10" fmla="*/ 92869 w 123825"/>
                <a:gd name="connsiteY10" fmla="*/ 30956 h 62247"/>
                <a:gd name="connsiteX11" fmla="*/ 95250 w 123825"/>
                <a:gd name="connsiteY11" fmla="*/ 40481 h 62247"/>
                <a:gd name="connsiteX12" fmla="*/ 102394 w 123825"/>
                <a:gd name="connsiteY12" fmla="*/ 47625 h 62247"/>
                <a:gd name="connsiteX13" fmla="*/ 116682 w 123825"/>
                <a:gd name="connsiteY13" fmla="*/ 61913 h 62247"/>
                <a:gd name="connsiteX14" fmla="*/ 123825 w 123825"/>
                <a:gd name="connsiteY14" fmla="*/ 61913 h 62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825" h="62247">
                  <a:moveTo>
                    <a:pt x="0" y="26194"/>
                  </a:moveTo>
                  <a:cubicBezTo>
                    <a:pt x="3969" y="24606"/>
                    <a:pt x="7890" y="22892"/>
                    <a:pt x="11907" y="21431"/>
                  </a:cubicBezTo>
                  <a:cubicBezTo>
                    <a:pt x="16625" y="19715"/>
                    <a:pt x="26194" y="16669"/>
                    <a:pt x="26194" y="16669"/>
                  </a:cubicBezTo>
                  <a:cubicBezTo>
                    <a:pt x="28575" y="17463"/>
                    <a:pt x="31159" y="17805"/>
                    <a:pt x="33338" y="19050"/>
                  </a:cubicBezTo>
                  <a:cubicBezTo>
                    <a:pt x="36784" y="21019"/>
                    <a:pt x="39633" y="23887"/>
                    <a:pt x="42863" y="26194"/>
                  </a:cubicBezTo>
                  <a:cubicBezTo>
                    <a:pt x="45192" y="27857"/>
                    <a:pt x="47626" y="29369"/>
                    <a:pt x="50007" y="30956"/>
                  </a:cubicBezTo>
                  <a:cubicBezTo>
                    <a:pt x="65585" y="4992"/>
                    <a:pt x="61367" y="15926"/>
                    <a:pt x="66675" y="0"/>
                  </a:cubicBezTo>
                  <a:cubicBezTo>
                    <a:pt x="70644" y="3175"/>
                    <a:pt x="74988" y="5931"/>
                    <a:pt x="78582" y="9525"/>
                  </a:cubicBezTo>
                  <a:cubicBezTo>
                    <a:pt x="80606" y="11549"/>
                    <a:pt x="81512" y="14470"/>
                    <a:pt x="83344" y="16669"/>
                  </a:cubicBezTo>
                  <a:cubicBezTo>
                    <a:pt x="85500" y="19256"/>
                    <a:pt x="88107" y="21432"/>
                    <a:pt x="90488" y="23813"/>
                  </a:cubicBezTo>
                  <a:cubicBezTo>
                    <a:pt x="91282" y="26194"/>
                    <a:pt x="92180" y="28543"/>
                    <a:pt x="92869" y="30956"/>
                  </a:cubicBezTo>
                  <a:cubicBezTo>
                    <a:pt x="93768" y="34103"/>
                    <a:pt x="93626" y="37639"/>
                    <a:pt x="95250" y="40481"/>
                  </a:cubicBezTo>
                  <a:cubicBezTo>
                    <a:pt x="96921" y="43405"/>
                    <a:pt x="100202" y="45068"/>
                    <a:pt x="102394" y="47625"/>
                  </a:cubicBezTo>
                  <a:cubicBezTo>
                    <a:pt x="107233" y="53270"/>
                    <a:pt x="109137" y="59398"/>
                    <a:pt x="116682" y="61913"/>
                  </a:cubicBezTo>
                  <a:cubicBezTo>
                    <a:pt x="118941" y="62666"/>
                    <a:pt x="121444" y="61913"/>
                    <a:pt x="123825" y="61913"/>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15" name="Freeform: Shape 1214">
              <a:extLst>
                <a:ext uri="{FF2B5EF4-FFF2-40B4-BE49-F238E27FC236}">
                  <a16:creationId xmlns:a16="http://schemas.microsoft.com/office/drawing/2014/main" id="{9450CB29-07A6-7861-1279-0C9F656B178E}"/>
                </a:ext>
              </a:extLst>
            </p:cNvPr>
            <p:cNvSpPr/>
            <p:nvPr/>
          </p:nvSpPr>
          <p:spPr>
            <a:xfrm>
              <a:off x="5689380" y="2814593"/>
              <a:ext cx="165623" cy="150122"/>
            </a:xfrm>
            <a:custGeom>
              <a:avLst/>
              <a:gdLst>
                <a:gd name="connsiteX0" fmla="*/ 0 w 116681"/>
                <a:gd name="connsiteY0" fmla="*/ 107156 h 114300"/>
                <a:gd name="connsiteX1" fmla="*/ 4763 w 116681"/>
                <a:gd name="connsiteY1" fmla="*/ 83344 h 114300"/>
                <a:gd name="connsiteX2" fmla="*/ 9525 w 116681"/>
                <a:gd name="connsiteY2" fmla="*/ 61913 h 114300"/>
                <a:gd name="connsiteX3" fmla="*/ 14288 w 116681"/>
                <a:gd name="connsiteY3" fmla="*/ 52388 h 114300"/>
                <a:gd name="connsiteX4" fmla="*/ 19050 w 116681"/>
                <a:gd name="connsiteY4" fmla="*/ 35719 h 114300"/>
                <a:gd name="connsiteX5" fmla="*/ 30956 w 116681"/>
                <a:gd name="connsiteY5" fmla="*/ 21431 h 114300"/>
                <a:gd name="connsiteX6" fmla="*/ 38100 w 116681"/>
                <a:gd name="connsiteY6" fmla="*/ 19050 h 114300"/>
                <a:gd name="connsiteX7" fmla="*/ 47625 w 116681"/>
                <a:gd name="connsiteY7" fmla="*/ 35719 h 114300"/>
                <a:gd name="connsiteX8" fmla="*/ 50006 w 116681"/>
                <a:gd name="connsiteY8" fmla="*/ 42863 h 114300"/>
                <a:gd name="connsiteX9" fmla="*/ 59531 w 116681"/>
                <a:gd name="connsiteY9" fmla="*/ 33338 h 114300"/>
                <a:gd name="connsiteX10" fmla="*/ 61913 w 116681"/>
                <a:gd name="connsiteY10" fmla="*/ 19050 h 114300"/>
                <a:gd name="connsiteX11" fmla="*/ 69056 w 116681"/>
                <a:gd name="connsiteY11" fmla="*/ 0 h 114300"/>
                <a:gd name="connsiteX12" fmla="*/ 83344 w 116681"/>
                <a:gd name="connsiteY12" fmla="*/ 9525 h 114300"/>
                <a:gd name="connsiteX13" fmla="*/ 88106 w 116681"/>
                <a:gd name="connsiteY13" fmla="*/ 28575 h 114300"/>
                <a:gd name="connsiteX14" fmla="*/ 92869 w 116681"/>
                <a:gd name="connsiteY14" fmla="*/ 85725 h 114300"/>
                <a:gd name="connsiteX15" fmla="*/ 97631 w 116681"/>
                <a:gd name="connsiteY15" fmla="*/ 95250 h 114300"/>
                <a:gd name="connsiteX16" fmla="*/ 104775 w 116681"/>
                <a:gd name="connsiteY16" fmla="*/ 104775 h 114300"/>
                <a:gd name="connsiteX17" fmla="*/ 111919 w 116681"/>
                <a:gd name="connsiteY17" fmla="*/ 109538 h 114300"/>
                <a:gd name="connsiteX18" fmla="*/ 116681 w 116681"/>
                <a:gd name="connsiteY18" fmla="*/ 1143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16681" h="114300">
                  <a:moveTo>
                    <a:pt x="0" y="107156"/>
                  </a:moveTo>
                  <a:lnTo>
                    <a:pt x="4763" y="83344"/>
                  </a:lnTo>
                  <a:cubicBezTo>
                    <a:pt x="5409" y="80112"/>
                    <a:pt x="8084" y="65755"/>
                    <a:pt x="9525" y="61913"/>
                  </a:cubicBezTo>
                  <a:cubicBezTo>
                    <a:pt x="10771" y="58589"/>
                    <a:pt x="12700" y="55563"/>
                    <a:pt x="14288" y="52388"/>
                  </a:cubicBezTo>
                  <a:cubicBezTo>
                    <a:pt x="15051" y="49338"/>
                    <a:pt x="17342" y="39134"/>
                    <a:pt x="19050" y="35719"/>
                  </a:cubicBezTo>
                  <a:cubicBezTo>
                    <a:pt x="21245" y="31328"/>
                    <a:pt x="27008" y="24063"/>
                    <a:pt x="30956" y="21431"/>
                  </a:cubicBezTo>
                  <a:cubicBezTo>
                    <a:pt x="33045" y="20039"/>
                    <a:pt x="35719" y="19844"/>
                    <a:pt x="38100" y="19050"/>
                  </a:cubicBezTo>
                  <a:cubicBezTo>
                    <a:pt x="42884" y="26226"/>
                    <a:pt x="43999" y="27258"/>
                    <a:pt x="47625" y="35719"/>
                  </a:cubicBezTo>
                  <a:cubicBezTo>
                    <a:pt x="48614" y="38026"/>
                    <a:pt x="49212" y="40482"/>
                    <a:pt x="50006" y="42863"/>
                  </a:cubicBezTo>
                  <a:cubicBezTo>
                    <a:pt x="53181" y="39688"/>
                    <a:pt x="57523" y="37354"/>
                    <a:pt x="59531" y="33338"/>
                  </a:cubicBezTo>
                  <a:cubicBezTo>
                    <a:pt x="61690" y="29019"/>
                    <a:pt x="60966" y="23785"/>
                    <a:pt x="61913" y="19050"/>
                  </a:cubicBezTo>
                  <a:cubicBezTo>
                    <a:pt x="64075" y="8241"/>
                    <a:pt x="64002" y="10109"/>
                    <a:pt x="69056" y="0"/>
                  </a:cubicBezTo>
                  <a:cubicBezTo>
                    <a:pt x="75121" y="2022"/>
                    <a:pt x="80159" y="2517"/>
                    <a:pt x="83344" y="9525"/>
                  </a:cubicBezTo>
                  <a:cubicBezTo>
                    <a:pt x="86052" y="15484"/>
                    <a:pt x="88106" y="28575"/>
                    <a:pt x="88106" y="28575"/>
                  </a:cubicBezTo>
                  <a:cubicBezTo>
                    <a:pt x="88321" y="32868"/>
                    <a:pt x="87113" y="70375"/>
                    <a:pt x="92869" y="85725"/>
                  </a:cubicBezTo>
                  <a:cubicBezTo>
                    <a:pt x="94115" y="89049"/>
                    <a:pt x="95750" y="92240"/>
                    <a:pt x="97631" y="95250"/>
                  </a:cubicBezTo>
                  <a:cubicBezTo>
                    <a:pt x="99734" y="98616"/>
                    <a:pt x="101969" y="101969"/>
                    <a:pt x="104775" y="104775"/>
                  </a:cubicBezTo>
                  <a:cubicBezTo>
                    <a:pt x="106799" y="106799"/>
                    <a:pt x="109684" y="107750"/>
                    <a:pt x="111919" y="109538"/>
                  </a:cubicBezTo>
                  <a:cubicBezTo>
                    <a:pt x="113672" y="110940"/>
                    <a:pt x="115094" y="112713"/>
                    <a:pt x="116681" y="11430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16" name="Freeform: Shape 1215">
              <a:extLst>
                <a:ext uri="{FF2B5EF4-FFF2-40B4-BE49-F238E27FC236}">
                  <a16:creationId xmlns:a16="http://schemas.microsoft.com/office/drawing/2014/main" id="{C2BB3AE9-8626-D82D-BCB4-B824A706048A}"/>
                </a:ext>
              </a:extLst>
            </p:cNvPr>
            <p:cNvSpPr/>
            <p:nvPr/>
          </p:nvSpPr>
          <p:spPr>
            <a:xfrm>
              <a:off x="6214150" y="2826875"/>
              <a:ext cx="206183" cy="150134"/>
            </a:xfrm>
            <a:custGeom>
              <a:avLst/>
              <a:gdLst>
                <a:gd name="connsiteX0" fmla="*/ 145256 w 145256"/>
                <a:gd name="connsiteY0" fmla="*/ 26194 h 114309"/>
                <a:gd name="connsiteX1" fmla="*/ 104775 w 145256"/>
                <a:gd name="connsiteY1" fmla="*/ 26194 h 114309"/>
                <a:gd name="connsiteX2" fmla="*/ 100012 w 145256"/>
                <a:gd name="connsiteY2" fmla="*/ 19050 h 114309"/>
                <a:gd name="connsiteX3" fmla="*/ 92869 w 145256"/>
                <a:gd name="connsiteY3" fmla="*/ 11907 h 114309"/>
                <a:gd name="connsiteX4" fmla="*/ 88106 w 145256"/>
                <a:gd name="connsiteY4" fmla="*/ 4763 h 114309"/>
                <a:gd name="connsiteX5" fmla="*/ 78581 w 145256"/>
                <a:gd name="connsiteY5" fmla="*/ 0 h 114309"/>
                <a:gd name="connsiteX6" fmla="*/ 69056 w 145256"/>
                <a:gd name="connsiteY6" fmla="*/ 4763 h 114309"/>
                <a:gd name="connsiteX7" fmla="*/ 54769 w 145256"/>
                <a:gd name="connsiteY7" fmla="*/ 14288 h 114309"/>
                <a:gd name="connsiteX8" fmla="*/ 47625 w 145256"/>
                <a:gd name="connsiteY8" fmla="*/ 54769 h 114309"/>
                <a:gd name="connsiteX9" fmla="*/ 38100 w 145256"/>
                <a:gd name="connsiteY9" fmla="*/ 76200 h 114309"/>
                <a:gd name="connsiteX10" fmla="*/ 19050 w 145256"/>
                <a:gd name="connsiteY10" fmla="*/ 107157 h 114309"/>
                <a:gd name="connsiteX11" fmla="*/ 9525 w 145256"/>
                <a:gd name="connsiteY11" fmla="*/ 109538 h 114309"/>
                <a:gd name="connsiteX12" fmla="*/ 0 w 145256"/>
                <a:gd name="connsiteY12" fmla="*/ 114300 h 114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256" h="114309">
                  <a:moveTo>
                    <a:pt x="145256" y="26194"/>
                  </a:moveTo>
                  <a:cubicBezTo>
                    <a:pt x="129731" y="29299"/>
                    <a:pt x="123796" y="31628"/>
                    <a:pt x="104775" y="26194"/>
                  </a:cubicBezTo>
                  <a:cubicBezTo>
                    <a:pt x="102023" y="25408"/>
                    <a:pt x="101844" y="21249"/>
                    <a:pt x="100012" y="19050"/>
                  </a:cubicBezTo>
                  <a:cubicBezTo>
                    <a:pt x="97856" y="16463"/>
                    <a:pt x="95025" y="14494"/>
                    <a:pt x="92869" y="11907"/>
                  </a:cubicBezTo>
                  <a:cubicBezTo>
                    <a:pt x="91037" y="9708"/>
                    <a:pt x="90305" y="6595"/>
                    <a:pt x="88106" y="4763"/>
                  </a:cubicBezTo>
                  <a:cubicBezTo>
                    <a:pt x="85379" y="2490"/>
                    <a:pt x="81756" y="1588"/>
                    <a:pt x="78581" y="0"/>
                  </a:cubicBezTo>
                  <a:cubicBezTo>
                    <a:pt x="75406" y="1588"/>
                    <a:pt x="72100" y="2937"/>
                    <a:pt x="69056" y="4763"/>
                  </a:cubicBezTo>
                  <a:cubicBezTo>
                    <a:pt x="64148" y="7708"/>
                    <a:pt x="54769" y="14288"/>
                    <a:pt x="54769" y="14288"/>
                  </a:cubicBezTo>
                  <a:cubicBezTo>
                    <a:pt x="43977" y="35870"/>
                    <a:pt x="54361" y="12109"/>
                    <a:pt x="47625" y="54769"/>
                  </a:cubicBezTo>
                  <a:cubicBezTo>
                    <a:pt x="44789" y="72727"/>
                    <a:pt x="44032" y="64335"/>
                    <a:pt x="38100" y="76200"/>
                  </a:cubicBezTo>
                  <a:cubicBezTo>
                    <a:pt x="33805" y="84790"/>
                    <a:pt x="29559" y="104530"/>
                    <a:pt x="19050" y="107157"/>
                  </a:cubicBezTo>
                  <a:lnTo>
                    <a:pt x="9525" y="109538"/>
                  </a:lnTo>
                  <a:cubicBezTo>
                    <a:pt x="1721" y="114740"/>
                    <a:pt x="5243" y="114300"/>
                    <a:pt x="0" y="11430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17" name="Freeform: Shape 1216">
              <a:extLst>
                <a:ext uri="{FF2B5EF4-FFF2-40B4-BE49-F238E27FC236}">
                  <a16:creationId xmlns:a16="http://schemas.microsoft.com/office/drawing/2014/main" id="{74B437AA-2A12-DFC5-5A10-B2279D85487F}"/>
                </a:ext>
              </a:extLst>
            </p:cNvPr>
            <p:cNvSpPr/>
            <p:nvPr/>
          </p:nvSpPr>
          <p:spPr>
            <a:xfrm>
              <a:off x="4838632" y="2849354"/>
              <a:ext cx="165623" cy="134485"/>
            </a:xfrm>
            <a:custGeom>
              <a:avLst/>
              <a:gdLst>
                <a:gd name="connsiteX0" fmla="*/ 116681 w 116681"/>
                <a:gd name="connsiteY0" fmla="*/ 0 h 102394"/>
                <a:gd name="connsiteX1" fmla="*/ 114300 w 116681"/>
                <a:gd name="connsiteY1" fmla="*/ 14287 h 102394"/>
                <a:gd name="connsiteX2" fmla="*/ 104775 w 116681"/>
                <a:gd name="connsiteY2" fmla="*/ 26194 h 102394"/>
                <a:gd name="connsiteX3" fmla="*/ 90487 w 116681"/>
                <a:gd name="connsiteY3" fmla="*/ 42862 h 102394"/>
                <a:gd name="connsiteX4" fmla="*/ 83343 w 116681"/>
                <a:gd name="connsiteY4" fmla="*/ 54769 h 102394"/>
                <a:gd name="connsiteX5" fmla="*/ 73818 w 116681"/>
                <a:gd name="connsiteY5" fmla="*/ 61912 h 102394"/>
                <a:gd name="connsiteX6" fmla="*/ 66675 w 116681"/>
                <a:gd name="connsiteY6" fmla="*/ 69056 h 102394"/>
                <a:gd name="connsiteX7" fmla="*/ 50006 w 116681"/>
                <a:gd name="connsiteY7" fmla="*/ 85725 h 102394"/>
                <a:gd name="connsiteX8" fmla="*/ 42862 w 116681"/>
                <a:gd name="connsiteY8" fmla="*/ 90487 h 102394"/>
                <a:gd name="connsiteX9" fmla="*/ 26193 w 116681"/>
                <a:gd name="connsiteY9" fmla="*/ 92869 h 102394"/>
                <a:gd name="connsiteX10" fmla="*/ 0 w 116681"/>
                <a:gd name="connsiteY10" fmla="*/ 102394 h 10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681" h="102394">
                  <a:moveTo>
                    <a:pt x="116681" y="0"/>
                  </a:moveTo>
                  <a:cubicBezTo>
                    <a:pt x="115887" y="4762"/>
                    <a:pt x="116298" y="9892"/>
                    <a:pt x="114300" y="14287"/>
                  </a:cubicBezTo>
                  <a:cubicBezTo>
                    <a:pt x="112197" y="18914"/>
                    <a:pt x="107690" y="22030"/>
                    <a:pt x="104775" y="26194"/>
                  </a:cubicBezTo>
                  <a:cubicBezTo>
                    <a:pt x="93467" y="42348"/>
                    <a:pt x="103146" y="34424"/>
                    <a:pt x="90487" y="42862"/>
                  </a:cubicBezTo>
                  <a:cubicBezTo>
                    <a:pt x="88106" y="46831"/>
                    <a:pt x="86391" y="51286"/>
                    <a:pt x="83343" y="54769"/>
                  </a:cubicBezTo>
                  <a:cubicBezTo>
                    <a:pt x="80730" y="57756"/>
                    <a:pt x="76831" y="59329"/>
                    <a:pt x="73818" y="61912"/>
                  </a:cubicBezTo>
                  <a:cubicBezTo>
                    <a:pt x="71261" y="64104"/>
                    <a:pt x="68866" y="66499"/>
                    <a:pt x="66675" y="69056"/>
                  </a:cubicBezTo>
                  <a:cubicBezTo>
                    <a:pt x="54647" y="83089"/>
                    <a:pt x="65209" y="74866"/>
                    <a:pt x="50006" y="85725"/>
                  </a:cubicBezTo>
                  <a:cubicBezTo>
                    <a:pt x="47677" y="87388"/>
                    <a:pt x="45603" y="89665"/>
                    <a:pt x="42862" y="90487"/>
                  </a:cubicBezTo>
                  <a:cubicBezTo>
                    <a:pt x="37486" y="92100"/>
                    <a:pt x="31697" y="91768"/>
                    <a:pt x="26193" y="92869"/>
                  </a:cubicBezTo>
                  <a:cubicBezTo>
                    <a:pt x="6703" y="96767"/>
                    <a:pt x="11567" y="94681"/>
                    <a:pt x="0" y="102394"/>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19" name="Freeform: Shape 1218">
              <a:extLst>
                <a:ext uri="{FF2B5EF4-FFF2-40B4-BE49-F238E27FC236}">
                  <a16:creationId xmlns:a16="http://schemas.microsoft.com/office/drawing/2014/main" id="{94EF51ED-919C-DAFD-C54D-62505FA50F6E}"/>
                </a:ext>
              </a:extLst>
            </p:cNvPr>
            <p:cNvSpPr/>
            <p:nvPr/>
          </p:nvSpPr>
          <p:spPr>
            <a:xfrm>
              <a:off x="3465711" y="2839797"/>
              <a:ext cx="169011" cy="168888"/>
            </a:xfrm>
            <a:custGeom>
              <a:avLst/>
              <a:gdLst>
                <a:gd name="connsiteX0" fmla="*/ 0 w 119068"/>
                <a:gd name="connsiteY0" fmla="*/ 128588 h 128588"/>
                <a:gd name="connsiteX1" fmla="*/ 14288 w 119068"/>
                <a:gd name="connsiteY1" fmla="*/ 119063 h 128588"/>
                <a:gd name="connsiteX2" fmla="*/ 35719 w 119068"/>
                <a:gd name="connsiteY2" fmla="*/ 50006 h 128588"/>
                <a:gd name="connsiteX3" fmla="*/ 52388 w 119068"/>
                <a:gd name="connsiteY3" fmla="*/ 0 h 128588"/>
                <a:gd name="connsiteX4" fmla="*/ 59531 w 119068"/>
                <a:gd name="connsiteY4" fmla="*/ 9525 h 128588"/>
                <a:gd name="connsiteX5" fmla="*/ 61913 w 119068"/>
                <a:gd name="connsiteY5" fmla="*/ 30956 h 128588"/>
                <a:gd name="connsiteX6" fmla="*/ 64294 w 119068"/>
                <a:gd name="connsiteY6" fmla="*/ 42863 h 128588"/>
                <a:gd name="connsiteX7" fmla="*/ 71438 w 119068"/>
                <a:gd name="connsiteY7" fmla="*/ 50006 h 128588"/>
                <a:gd name="connsiteX8" fmla="*/ 85725 w 119068"/>
                <a:gd name="connsiteY8" fmla="*/ 50006 h 128588"/>
                <a:gd name="connsiteX9" fmla="*/ 90488 w 119068"/>
                <a:gd name="connsiteY9" fmla="*/ 61913 h 128588"/>
                <a:gd name="connsiteX10" fmla="*/ 95250 w 119068"/>
                <a:gd name="connsiteY10" fmla="*/ 71438 h 128588"/>
                <a:gd name="connsiteX11" fmla="*/ 100013 w 119068"/>
                <a:gd name="connsiteY11" fmla="*/ 90488 h 128588"/>
                <a:gd name="connsiteX12" fmla="*/ 109538 w 119068"/>
                <a:gd name="connsiteY12" fmla="*/ 107156 h 128588"/>
                <a:gd name="connsiteX13" fmla="*/ 111919 w 119068"/>
                <a:gd name="connsiteY13" fmla="*/ 114300 h 128588"/>
                <a:gd name="connsiteX14" fmla="*/ 119063 w 119068"/>
                <a:gd name="connsiteY14" fmla="*/ 126206 h 12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9068" h="128588">
                  <a:moveTo>
                    <a:pt x="0" y="128588"/>
                  </a:moveTo>
                  <a:cubicBezTo>
                    <a:pt x="4763" y="125413"/>
                    <a:pt x="11562" y="124096"/>
                    <a:pt x="14288" y="119063"/>
                  </a:cubicBezTo>
                  <a:cubicBezTo>
                    <a:pt x="29955" y="90139"/>
                    <a:pt x="28795" y="76714"/>
                    <a:pt x="35719" y="50006"/>
                  </a:cubicBezTo>
                  <a:cubicBezTo>
                    <a:pt x="47009" y="6459"/>
                    <a:pt x="39666" y="19082"/>
                    <a:pt x="52388" y="0"/>
                  </a:cubicBezTo>
                  <a:cubicBezTo>
                    <a:pt x="54769" y="3175"/>
                    <a:pt x="58364" y="5732"/>
                    <a:pt x="59531" y="9525"/>
                  </a:cubicBezTo>
                  <a:cubicBezTo>
                    <a:pt x="61645" y="16395"/>
                    <a:pt x="60896" y="23841"/>
                    <a:pt x="61913" y="30956"/>
                  </a:cubicBezTo>
                  <a:cubicBezTo>
                    <a:pt x="62485" y="34963"/>
                    <a:pt x="62484" y="39243"/>
                    <a:pt x="64294" y="42863"/>
                  </a:cubicBezTo>
                  <a:cubicBezTo>
                    <a:pt x="65800" y="45875"/>
                    <a:pt x="69057" y="47625"/>
                    <a:pt x="71438" y="50006"/>
                  </a:cubicBezTo>
                  <a:cubicBezTo>
                    <a:pt x="76647" y="42192"/>
                    <a:pt x="76343" y="37497"/>
                    <a:pt x="85725" y="50006"/>
                  </a:cubicBezTo>
                  <a:cubicBezTo>
                    <a:pt x="88290" y="53426"/>
                    <a:pt x="88752" y="58007"/>
                    <a:pt x="90488" y="61913"/>
                  </a:cubicBezTo>
                  <a:cubicBezTo>
                    <a:pt x="91930" y="65157"/>
                    <a:pt x="94127" y="68070"/>
                    <a:pt x="95250" y="71438"/>
                  </a:cubicBezTo>
                  <a:cubicBezTo>
                    <a:pt x="97320" y="77648"/>
                    <a:pt x="96382" y="85042"/>
                    <a:pt x="100013" y="90488"/>
                  </a:cubicBezTo>
                  <a:cubicBezTo>
                    <a:pt x="104795" y="97660"/>
                    <a:pt x="105914" y="98699"/>
                    <a:pt x="109538" y="107156"/>
                  </a:cubicBezTo>
                  <a:cubicBezTo>
                    <a:pt x="110527" y="109463"/>
                    <a:pt x="110674" y="112121"/>
                    <a:pt x="111919" y="114300"/>
                  </a:cubicBezTo>
                  <a:cubicBezTo>
                    <a:pt x="119539" y="127636"/>
                    <a:pt x="119063" y="119221"/>
                    <a:pt x="119063" y="126206"/>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20" name="Freeform: Shape 1219">
              <a:extLst>
                <a:ext uri="{FF2B5EF4-FFF2-40B4-BE49-F238E27FC236}">
                  <a16:creationId xmlns:a16="http://schemas.microsoft.com/office/drawing/2014/main" id="{07EC5FDF-F4DF-A56D-E288-2DA3CCC9919D}"/>
                </a:ext>
              </a:extLst>
            </p:cNvPr>
            <p:cNvSpPr/>
            <p:nvPr/>
          </p:nvSpPr>
          <p:spPr>
            <a:xfrm>
              <a:off x="5126150" y="2836375"/>
              <a:ext cx="182524" cy="146995"/>
            </a:xfrm>
            <a:custGeom>
              <a:avLst/>
              <a:gdLst>
                <a:gd name="connsiteX0" fmla="*/ 128588 w 128588"/>
                <a:gd name="connsiteY0" fmla="*/ 111919 h 111919"/>
                <a:gd name="connsiteX1" fmla="*/ 123825 w 128588"/>
                <a:gd name="connsiteY1" fmla="*/ 100013 h 111919"/>
                <a:gd name="connsiteX2" fmla="*/ 116681 w 128588"/>
                <a:gd name="connsiteY2" fmla="*/ 83344 h 111919"/>
                <a:gd name="connsiteX3" fmla="*/ 109538 w 128588"/>
                <a:gd name="connsiteY3" fmla="*/ 76200 h 111919"/>
                <a:gd name="connsiteX4" fmla="*/ 100013 w 128588"/>
                <a:gd name="connsiteY4" fmla="*/ 83344 h 111919"/>
                <a:gd name="connsiteX5" fmla="*/ 90488 w 128588"/>
                <a:gd name="connsiteY5" fmla="*/ 92869 h 111919"/>
                <a:gd name="connsiteX6" fmla="*/ 80963 w 128588"/>
                <a:gd name="connsiteY6" fmla="*/ 88106 h 111919"/>
                <a:gd name="connsiteX7" fmla="*/ 78581 w 128588"/>
                <a:gd name="connsiteY7" fmla="*/ 80963 h 111919"/>
                <a:gd name="connsiteX8" fmla="*/ 71438 w 128588"/>
                <a:gd name="connsiteY8" fmla="*/ 69056 h 111919"/>
                <a:gd name="connsiteX9" fmla="*/ 64294 w 128588"/>
                <a:gd name="connsiteY9" fmla="*/ 59531 h 111919"/>
                <a:gd name="connsiteX10" fmla="*/ 54769 w 128588"/>
                <a:gd name="connsiteY10" fmla="*/ 33338 h 111919"/>
                <a:gd name="connsiteX11" fmla="*/ 45244 w 128588"/>
                <a:gd name="connsiteY11" fmla="*/ 14288 h 111919"/>
                <a:gd name="connsiteX12" fmla="*/ 33338 w 128588"/>
                <a:gd name="connsiteY12" fmla="*/ 0 h 111919"/>
                <a:gd name="connsiteX13" fmla="*/ 16669 w 128588"/>
                <a:gd name="connsiteY13" fmla="*/ 4763 h 111919"/>
                <a:gd name="connsiteX14" fmla="*/ 7144 w 128588"/>
                <a:gd name="connsiteY14" fmla="*/ 19050 h 111919"/>
                <a:gd name="connsiteX15" fmla="*/ 2381 w 128588"/>
                <a:gd name="connsiteY15" fmla="*/ 26194 h 111919"/>
                <a:gd name="connsiteX16" fmla="*/ 0 w 128588"/>
                <a:gd name="connsiteY16" fmla="*/ 71438 h 111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8588" h="111919">
                  <a:moveTo>
                    <a:pt x="128588" y="111919"/>
                  </a:moveTo>
                  <a:cubicBezTo>
                    <a:pt x="127000" y="107950"/>
                    <a:pt x="125326" y="104015"/>
                    <a:pt x="123825" y="100013"/>
                  </a:cubicBezTo>
                  <a:cubicBezTo>
                    <a:pt x="121369" y="93463"/>
                    <a:pt x="121086" y="89511"/>
                    <a:pt x="116681" y="83344"/>
                  </a:cubicBezTo>
                  <a:cubicBezTo>
                    <a:pt x="114724" y="80604"/>
                    <a:pt x="111919" y="78581"/>
                    <a:pt x="109538" y="76200"/>
                  </a:cubicBezTo>
                  <a:cubicBezTo>
                    <a:pt x="106363" y="78581"/>
                    <a:pt x="102554" y="80295"/>
                    <a:pt x="100013" y="83344"/>
                  </a:cubicBezTo>
                  <a:cubicBezTo>
                    <a:pt x="90244" y="95067"/>
                    <a:pt x="106605" y="87497"/>
                    <a:pt x="90488" y="92869"/>
                  </a:cubicBezTo>
                  <a:cubicBezTo>
                    <a:pt x="87313" y="91281"/>
                    <a:pt x="83473" y="90616"/>
                    <a:pt x="80963" y="88106"/>
                  </a:cubicBezTo>
                  <a:cubicBezTo>
                    <a:pt x="79188" y="86331"/>
                    <a:pt x="79703" y="83208"/>
                    <a:pt x="78581" y="80963"/>
                  </a:cubicBezTo>
                  <a:cubicBezTo>
                    <a:pt x="76511" y="76823"/>
                    <a:pt x="74005" y="72907"/>
                    <a:pt x="71438" y="69056"/>
                  </a:cubicBezTo>
                  <a:cubicBezTo>
                    <a:pt x="69237" y="65754"/>
                    <a:pt x="66222" y="63000"/>
                    <a:pt x="64294" y="59531"/>
                  </a:cubicBezTo>
                  <a:cubicBezTo>
                    <a:pt x="54825" y="42487"/>
                    <a:pt x="64220" y="52240"/>
                    <a:pt x="54769" y="33338"/>
                  </a:cubicBezTo>
                  <a:cubicBezTo>
                    <a:pt x="51594" y="26988"/>
                    <a:pt x="50264" y="19308"/>
                    <a:pt x="45244" y="14288"/>
                  </a:cubicBezTo>
                  <a:cubicBezTo>
                    <a:pt x="36076" y="5120"/>
                    <a:pt x="39968" y="9946"/>
                    <a:pt x="33338" y="0"/>
                  </a:cubicBezTo>
                  <a:cubicBezTo>
                    <a:pt x="27782" y="1588"/>
                    <a:pt x="21838" y="2179"/>
                    <a:pt x="16669" y="4763"/>
                  </a:cubicBezTo>
                  <a:cubicBezTo>
                    <a:pt x="7639" y="9278"/>
                    <a:pt x="10672" y="11993"/>
                    <a:pt x="7144" y="19050"/>
                  </a:cubicBezTo>
                  <a:cubicBezTo>
                    <a:pt x="5864" y="21610"/>
                    <a:pt x="2768" y="23358"/>
                    <a:pt x="2381" y="26194"/>
                  </a:cubicBezTo>
                  <a:cubicBezTo>
                    <a:pt x="340" y="41158"/>
                    <a:pt x="794" y="56357"/>
                    <a:pt x="0" y="71438"/>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21" name="Freeform: Shape 1220">
              <a:extLst>
                <a:ext uri="{FF2B5EF4-FFF2-40B4-BE49-F238E27FC236}">
                  <a16:creationId xmlns:a16="http://schemas.microsoft.com/office/drawing/2014/main" id="{0ED4AE52-3242-8E6A-887E-10CBE4847720}"/>
                </a:ext>
              </a:extLst>
            </p:cNvPr>
            <p:cNvSpPr/>
            <p:nvPr/>
          </p:nvSpPr>
          <p:spPr>
            <a:xfrm>
              <a:off x="7068692" y="2872659"/>
              <a:ext cx="185922" cy="100081"/>
            </a:xfrm>
            <a:custGeom>
              <a:avLst/>
              <a:gdLst>
                <a:gd name="connsiteX0" fmla="*/ 0 w 130982"/>
                <a:gd name="connsiteY0" fmla="*/ 76200 h 76200"/>
                <a:gd name="connsiteX1" fmla="*/ 11906 w 130982"/>
                <a:gd name="connsiteY1" fmla="*/ 64294 h 76200"/>
                <a:gd name="connsiteX2" fmla="*/ 21431 w 130982"/>
                <a:gd name="connsiteY2" fmla="*/ 61913 h 76200"/>
                <a:gd name="connsiteX3" fmla="*/ 35719 w 130982"/>
                <a:gd name="connsiteY3" fmla="*/ 73819 h 76200"/>
                <a:gd name="connsiteX4" fmla="*/ 38100 w 130982"/>
                <a:gd name="connsiteY4" fmla="*/ 64294 h 76200"/>
                <a:gd name="connsiteX5" fmla="*/ 52387 w 130982"/>
                <a:gd name="connsiteY5" fmla="*/ 73819 h 76200"/>
                <a:gd name="connsiteX6" fmla="*/ 54769 w 130982"/>
                <a:gd name="connsiteY6" fmla="*/ 66675 h 76200"/>
                <a:gd name="connsiteX7" fmla="*/ 57150 w 130982"/>
                <a:gd name="connsiteY7" fmla="*/ 57150 h 76200"/>
                <a:gd name="connsiteX8" fmla="*/ 66675 w 130982"/>
                <a:gd name="connsiteY8" fmla="*/ 38100 h 76200"/>
                <a:gd name="connsiteX9" fmla="*/ 76200 w 130982"/>
                <a:gd name="connsiteY9" fmla="*/ 7144 h 76200"/>
                <a:gd name="connsiteX10" fmla="*/ 90487 w 130982"/>
                <a:gd name="connsiteY10" fmla="*/ 0 h 76200"/>
                <a:gd name="connsiteX11" fmla="*/ 100012 w 130982"/>
                <a:gd name="connsiteY11" fmla="*/ 4763 h 76200"/>
                <a:gd name="connsiteX12" fmla="*/ 111919 w 130982"/>
                <a:gd name="connsiteY12" fmla="*/ 28575 h 76200"/>
                <a:gd name="connsiteX13" fmla="*/ 119062 w 130982"/>
                <a:gd name="connsiteY13" fmla="*/ 54769 h 76200"/>
                <a:gd name="connsiteX14" fmla="*/ 123825 w 130982"/>
                <a:gd name="connsiteY14" fmla="*/ 64294 h 76200"/>
                <a:gd name="connsiteX15" fmla="*/ 130969 w 130982"/>
                <a:gd name="connsiteY15" fmla="*/ 71438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0982" h="76200">
                  <a:moveTo>
                    <a:pt x="0" y="76200"/>
                  </a:moveTo>
                  <a:cubicBezTo>
                    <a:pt x="3969" y="72231"/>
                    <a:pt x="7236" y="67407"/>
                    <a:pt x="11906" y="64294"/>
                  </a:cubicBezTo>
                  <a:cubicBezTo>
                    <a:pt x="14629" y="62479"/>
                    <a:pt x="18191" y="61450"/>
                    <a:pt x="21431" y="61913"/>
                  </a:cubicBezTo>
                  <a:cubicBezTo>
                    <a:pt x="25300" y="62466"/>
                    <a:pt x="33703" y="71803"/>
                    <a:pt x="35719" y="73819"/>
                  </a:cubicBezTo>
                  <a:cubicBezTo>
                    <a:pt x="36513" y="70644"/>
                    <a:pt x="35482" y="66258"/>
                    <a:pt x="38100" y="64294"/>
                  </a:cubicBezTo>
                  <a:cubicBezTo>
                    <a:pt x="42039" y="61339"/>
                    <a:pt x="52054" y="73486"/>
                    <a:pt x="52387" y="73819"/>
                  </a:cubicBezTo>
                  <a:cubicBezTo>
                    <a:pt x="53181" y="71438"/>
                    <a:pt x="54079" y="69089"/>
                    <a:pt x="54769" y="66675"/>
                  </a:cubicBezTo>
                  <a:cubicBezTo>
                    <a:pt x="55668" y="63528"/>
                    <a:pt x="55861" y="60158"/>
                    <a:pt x="57150" y="57150"/>
                  </a:cubicBezTo>
                  <a:cubicBezTo>
                    <a:pt x="67578" y="32817"/>
                    <a:pt x="55928" y="73029"/>
                    <a:pt x="66675" y="38100"/>
                  </a:cubicBezTo>
                  <a:cubicBezTo>
                    <a:pt x="68277" y="32894"/>
                    <a:pt x="71747" y="13378"/>
                    <a:pt x="76200" y="7144"/>
                  </a:cubicBezTo>
                  <a:cubicBezTo>
                    <a:pt x="79084" y="3107"/>
                    <a:pt x="86197" y="1431"/>
                    <a:pt x="90487" y="0"/>
                  </a:cubicBezTo>
                  <a:cubicBezTo>
                    <a:pt x="93662" y="1588"/>
                    <a:pt x="97317" y="2453"/>
                    <a:pt x="100012" y="4763"/>
                  </a:cubicBezTo>
                  <a:cubicBezTo>
                    <a:pt x="107115" y="10851"/>
                    <a:pt x="109763" y="19950"/>
                    <a:pt x="111919" y="28575"/>
                  </a:cubicBezTo>
                  <a:cubicBezTo>
                    <a:pt x="112646" y="31482"/>
                    <a:pt x="116392" y="48540"/>
                    <a:pt x="119062" y="54769"/>
                  </a:cubicBezTo>
                  <a:cubicBezTo>
                    <a:pt x="120460" y="58032"/>
                    <a:pt x="121552" y="61567"/>
                    <a:pt x="123825" y="64294"/>
                  </a:cubicBezTo>
                  <a:cubicBezTo>
                    <a:pt x="131629" y="73659"/>
                    <a:pt x="130969" y="65041"/>
                    <a:pt x="130969" y="71438"/>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22" name="Freeform: Shape 1221">
              <a:extLst>
                <a:ext uri="{FF2B5EF4-FFF2-40B4-BE49-F238E27FC236}">
                  <a16:creationId xmlns:a16="http://schemas.microsoft.com/office/drawing/2014/main" id="{9D95CD14-FD6E-689C-B415-AD443E0BEAD4}"/>
                </a:ext>
              </a:extLst>
            </p:cNvPr>
            <p:cNvSpPr/>
            <p:nvPr/>
          </p:nvSpPr>
          <p:spPr>
            <a:xfrm>
              <a:off x="5425755" y="2840564"/>
              <a:ext cx="175960" cy="128247"/>
            </a:xfrm>
            <a:custGeom>
              <a:avLst/>
              <a:gdLst>
                <a:gd name="connsiteX0" fmla="*/ 123964 w 123964"/>
                <a:gd name="connsiteY0" fmla="*/ 92869 h 97645"/>
                <a:gd name="connsiteX1" fmla="*/ 66814 w 123964"/>
                <a:gd name="connsiteY1" fmla="*/ 88106 h 97645"/>
                <a:gd name="connsiteX2" fmla="*/ 62052 w 123964"/>
                <a:gd name="connsiteY2" fmla="*/ 80962 h 97645"/>
                <a:gd name="connsiteX3" fmla="*/ 54908 w 123964"/>
                <a:gd name="connsiteY3" fmla="*/ 71437 h 97645"/>
                <a:gd name="connsiteX4" fmla="*/ 50146 w 123964"/>
                <a:gd name="connsiteY4" fmla="*/ 59531 h 97645"/>
                <a:gd name="connsiteX5" fmla="*/ 33477 w 123964"/>
                <a:gd name="connsiteY5" fmla="*/ 28575 h 97645"/>
                <a:gd name="connsiteX6" fmla="*/ 31096 w 123964"/>
                <a:gd name="connsiteY6" fmla="*/ 19050 h 97645"/>
                <a:gd name="connsiteX7" fmla="*/ 16808 w 123964"/>
                <a:gd name="connsiteY7" fmla="*/ 0 h 97645"/>
                <a:gd name="connsiteX8" fmla="*/ 7283 w 123964"/>
                <a:gd name="connsiteY8" fmla="*/ 4762 h 97645"/>
                <a:gd name="connsiteX9" fmla="*/ 4902 w 123964"/>
                <a:gd name="connsiteY9" fmla="*/ 11906 h 97645"/>
                <a:gd name="connsiteX10" fmla="*/ 2521 w 123964"/>
                <a:gd name="connsiteY10" fmla="*/ 45244 h 97645"/>
                <a:gd name="connsiteX11" fmla="*/ 139 w 123964"/>
                <a:gd name="connsiteY11" fmla="*/ 61912 h 976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3964" h="97645">
                  <a:moveTo>
                    <a:pt x="123964" y="92869"/>
                  </a:moveTo>
                  <a:cubicBezTo>
                    <a:pt x="88819" y="99897"/>
                    <a:pt x="107935" y="99855"/>
                    <a:pt x="66814" y="88106"/>
                  </a:cubicBezTo>
                  <a:cubicBezTo>
                    <a:pt x="65227" y="85725"/>
                    <a:pt x="63715" y="83291"/>
                    <a:pt x="62052" y="80962"/>
                  </a:cubicBezTo>
                  <a:cubicBezTo>
                    <a:pt x="59745" y="77732"/>
                    <a:pt x="56835" y="74906"/>
                    <a:pt x="54908" y="71437"/>
                  </a:cubicBezTo>
                  <a:cubicBezTo>
                    <a:pt x="52832" y="67701"/>
                    <a:pt x="51937" y="63412"/>
                    <a:pt x="50146" y="59531"/>
                  </a:cubicBezTo>
                  <a:cubicBezTo>
                    <a:pt x="42416" y="42783"/>
                    <a:pt x="41754" y="42369"/>
                    <a:pt x="33477" y="28575"/>
                  </a:cubicBezTo>
                  <a:cubicBezTo>
                    <a:pt x="32683" y="25400"/>
                    <a:pt x="32425" y="22041"/>
                    <a:pt x="31096" y="19050"/>
                  </a:cubicBezTo>
                  <a:cubicBezTo>
                    <a:pt x="26362" y="8399"/>
                    <a:pt x="24210" y="7402"/>
                    <a:pt x="16808" y="0"/>
                  </a:cubicBezTo>
                  <a:cubicBezTo>
                    <a:pt x="13633" y="1587"/>
                    <a:pt x="9793" y="2252"/>
                    <a:pt x="7283" y="4762"/>
                  </a:cubicBezTo>
                  <a:cubicBezTo>
                    <a:pt x="5508" y="6537"/>
                    <a:pt x="5195" y="9413"/>
                    <a:pt x="4902" y="11906"/>
                  </a:cubicBezTo>
                  <a:cubicBezTo>
                    <a:pt x="3600" y="22971"/>
                    <a:pt x="3823" y="34179"/>
                    <a:pt x="2521" y="45244"/>
                  </a:cubicBezTo>
                  <a:cubicBezTo>
                    <a:pt x="-865" y="74025"/>
                    <a:pt x="139" y="26315"/>
                    <a:pt x="139" y="61912"/>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sp>
          <p:nvSpPr>
            <p:cNvPr id="1223" name="Freeform: Shape 1222">
              <a:extLst>
                <a:ext uri="{FF2B5EF4-FFF2-40B4-BE49-F238E27FC236}">
                  <a16:creationId xmlns:a16="http://schemas.microsoft.com/office/drawing/2014/main" id="{19874CFC-1272-9FED-2448-E61219E5DB85}"/>
                </a:ext>
              </a:extLst>
            </p:cNvPr>
            <p:cNvSpPr/>
            <p:nvPr/>
          </p:nvSpPr>
          <p:spPr>
            <a:xfrm>
              <a:off x="5936671" y="2846059"/>
              <a:ext cx="182524" cy="166718"/>
            </a:xfrm>
            <a:custGeom>
              <a:avLst/>
              <a:gdLst>
                <a:gd name="connsiteX0" fmla="*/ 0 w 128588"/>
                <a:gd name="connsiteY0" fmla="*/ 121444 h 126936"/>
                <a:gd name="connsiteX1" fmla="*/ 30957 w 128588"/>
                <a:gd name="connsiteY1" fmla="*/ 123825 h 126936"/>
                <a:gd name="connsiteX2" fmla="*/ 40482 w 128588"/>
                <a:gd name="connsiteY2" fmla="*/ 109537 h 126936"/>
                <a:gd name="connsiteX3" fmla="*/ 42863 w 128588"/>
                <a:gd name="connsiteY3" fmla="*/ 95250 h 126936"/>
                <a:gd name="connsiteX4" fmla="*/ 47625 w 128588"/>
                <a:gd name="connsiteY4" fmla="*/ 80962 h 126936"/>
                <a:gd name="connsiteX5" fmla="*/ 52388 w 128588"/>
                <a:gd name="connsiteY5" fmla="*/ 42862 h 126936"/>
                <a:gd name="connsiteX6" fmla="*/ 54769 w 128588"/>
                <a:gd name="connsiteY6" fmla="*/ 14287 h 126936"/>
                <a:gd name="connsiteX7" fmla="*/ 59532 w 128588"/>
                <a:gd name="connsiteY7" fmla="*/ 0 h 126936"/>
                <a:gd name="connsiteX8" fmla="*/ 80963 w 128588"/>
                <a:gd name="connsiteY8" fmla="*/ 16669 h 126936"/>
                <a:gd name="connsiteX9" fmla="*/ 85725 w 128588"/>
                <a:gd name="connsiteY9" fmla="*/ 30956 h 126936"/>
                <a:gd name="connsiteX10" fmla="*/ 90488 w 128588"/>
                <a:gd name="connsiteY10" fmla="*/ 50006 h 126936"/>
                <a:gd name="connsiteX11" fmla="*/ 95250 w 128588"/>
                <a:gd name="connsiteY11" fmla="*/ 85725 h 126936"/>
                <a:gd name="connsiteX12" fmla="*/ 97632 w 128588"/>
                <a:gd name="connsiteY12" fmla="*/ 95250 h 126936"/>
                <a:gd name="connsiteX13" fmla="*/ 116682 w 128588"/>
                <a:gd name="connsiteY13" fmla="*/ 109537 h 126936"/>
                <a:gd name="connsiteX14" fmla="*/ 128588 w 128588"/>
                <a:gd name="connsiteY14" fmla="*/ 114300 h 126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8588" h="126936">
                  <a:moveTo>
                    <a:pt x="0" y="121444"/>
                  </a:moveTo>
                  <a:cubicBezTo>
                    <a:pt x="9762" y="124698"/>
                    <a:pt x="20332" y="130587"/>
                    <a:pt x="30957" y="123825"/>
                  </a:cubicBezTo>
                  <a:cubicBezTo>
                    <a:pt x="35786" y="120752"/>
                    <a:pt x="37307" y="114300"/>
                    <a:pt x="40482" y="109537"/>
                  </a:cubicBezTo>
                  <a:cubicBezTo>
                    <a:pt x="41276" y="104775"/>
                    <a:pt x="41692" y="99934"/>
                    <a:pt x="42863" y="95250"/>
                  </a:cubicBezTo>
                  <a:cubicBezTo>
                    <a:pt x="44080" y="90380"/>
                    <a:pt x="46842" y="85921"/>
                    <a:pt x="47625" y="80962"/>
                  </a:cubicBezTo>
                  <a:cubicBezTo>
                    <a:pt x="55347" y="32060"/>
                    <a:pt x="45486" y="63570"/>
                    <a:pt x="52388" y="42862"/>
                  </a:cubicBezTo>
                  <a:cubicBezTo>
                    <a:pt x="53182" y="33337"/>
                    <a:pt x="53198" y="23715"/>
                    <a:pt x="54769" y="14287"/>
                  </a:cubicBezTo>
                  <a:cubicBezTo>
                    <a:pt x="55594" y="9335"/>
                    <a:pt x="59532" y="0"/>
                    <a:pt x="59532" y="0"/>
                  </a:cubicBezTo>
                  <a:cubicBezTo>
                    <a:pt x="63195" y="2442"/>
                    <a:pt x="77672" y="10745"/>
                    <a:pt x="80963" y="16669"/>
                  </a:cubicBezTo>
                  <a:cubicBezTo>
                    <a:pt x="83401" y="21057"/>
                    <a:pt x="84507" y="26086"/>
                    <a:pt x="85725" y="30956"/>
                  </a:cubicBezTo>
                  <a:lnTo>
                    <a:pt x="90488" y="50006"/>
                  </a:lnTo>
                  <a:cubicBezTo>
                    <a:pt x="92564" y="70765"/>
                    <a:pt x="91664" y="69589"/>
                    <a:pt x="95250" y="85725"/>
                  </a:cubicBezTo>
                  <a:cubicBezTo>
                    <a:pt x="95960" y="88920"/>
                    <a:pt x="96008" y="92408"/>
                    <a:pt x="97632" y="95250"/>
                  </a:cubicBezTo>
                  <a:cubicBezTo>
                    <a:pt x="101109" y="101335"/>
                    <a:pt x="111424" y="106616"/>
                    <a:pt x="116682" y="109537"/>
                  </a:cubicBezTo>
                  <a:cubicBezTo>
                    <a:pt x="125895" y="114655"/>
                    <a:pt x="122886" y="114300"/>
                    <a:pt x="128588" y="11430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grpSp>
          <p:nvGrpSpPr>
            <p:cNvPr id="1224" name="Group 1223">
              <a:extLst>
                <a:ext uri="{FF2B5EF4-FFF2-40B4-BE49-F238E27FC236}">
                  <a16:creationId xmlns:a16="http://schemas.microsoft.com/office/drawing/2014/main" id="{637E89CA-0D4E-F139-573F-06FB709A3BAF}"/>
                </a:ext>
              </a:extLst>
            </p:cNvPr>
            <p:cNvGrpSpPr/>
            <p:nvPr/>
          </p:nvGrpSpPr>
          <p:grpSpPr>
            <a:xfrm>
              <a:off x="7608283" y="2839984"/>
              <a:ext cx="137160" cy="180147"/>
              <a:chOff x="2224405" y="2495688"/>
              <a:chExt cx="137160" cy="137160"/>
            </a:xfrm>
          </p:grpSpPr>
          <p:cxnSp>
            <p:nvCxnSpPr>
              <p:cNvPr id="1226" name="Straight Connector 1225">
                <a:extLst>
                  <a:ext uri="{FF2B5EF4-FFF2-40B4-BE49-F238E27FC236}">
                    <a16:creationId xmlns:a16="http://schemas.microsoft.com/office/drawing/2014/main" id="{C9691532-7D96-3CE7-F389-7530C8CD289D}"/>
                  </a:ext>
                </a:extLst>
              </p:cNvPr>
              <p:cNvCxnSpPr/>
              <p:nvPr/>
            </p:nvCxnSpPr>
            <p:spPr>
              <a:xfrm>
                <a:off x="2224406" y="2495688"/>
                <a:ext cx="0" cy="13716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7" name="Straight Connector 1226">
                <a:extLst>
                  <a:ext uri="{FF2B5EF4-FFF2-40B4-BE49-F238E27FC236}">
                    <a16:creationId xmlns:a16="http://schemas.microsoft.com/office/drawing/2014/main" id="{8A316ED2-3462-7E14-A4F3-193A31861F4C}"/>
                  </a:ext>
                </a:extLst>
              </p:cNvPr>
              <p:cNvCxnSpPr>
                <a:cxnSpLocks/>
              </p:cNvCxnSpPr>
              <p:nvPr/>
            </p:nvCxnSpPr>
            <p:spPr>
              <a:xfrm>
                <a:off x="2224405" y="2632848"/>
                <a:ext cx="13716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25" name="Freeform: Shape 1224">
              <a:extLst>
                <a:ext uri="{FF2B5EF4-FFF2-40B4-BE49-F238E27FC236}">
                  <a16:creationId xmlns:a16="http://schemas.microsoft.com/office/drawing/2014/main" id="{791050CE-8FCA-F991-A32B-F9BCADFAEBED}"/>
                </a:ext>
              </a:extLst>
            </p:cNvPr>
            <p:cNvSpPr/>
            <p:nvPr/>
          </p:nvSpPr>
          <p:spPr>
            <a:xfrm flipH="1">
              <a:off x="6509635" y="2849858"/>
              <a:ext cx="190090" cy="150134"/>
            </a:xfrm>
            <a:custGeom>
              <a:avLst/>
              <a:gdLst>
                <a:gd name="connsiteX0" fmla="*/ 145256 w 145256"/>
                <a:gd name="connsiteY0" fmla="*/ 26194 h 114309"/>
                <a:gd name="connsiteX1" fmla="*/ 104775 w 145256"/>
                <a:gd name="connsiteY1" fmla="*/ 26194 h 114309"/>
                <a:gd name="connsiteX2" fmla="*/ 100012 w 145256"/>
                <a:gd name="connsiteY2" fmla="*/ 19050 h 114309"/>
                <a:gd name="connsiteX3" fmla="*/ 92869 w 145256"/>
                <a:gd name="connsiteY3" fmla="*/ 11907 h 114309"/>
                <a:gd name="connsiteX4" fmla="*/ 88106 w 145256"/>
                <a:gd name="connsiteY4" fmla="*/ 4763 h 114309"/>
                <a:gd name="connsiteX5" fmla="*/ 78581 w 145256"/>
                <a:gd name="connsiteY5" fmla="*/ 0 h 114309"/>
                <a:gd name="connsiteX6" fmla="*/ 69056 w 145256"/>
                <a:gd name="connsiteY6" fmla="*/ 4763 h 114309"/>
                <a:gd name="connsiteX7" fmla="*/ 54769 w 145256"/>
                <a:gd name="connsiteY7" fmla="*/ 14288 h 114309"/>
                <a:gd name="connsiteX8" fmla="*/ 47625 w 145256"/>
                <a:gd name="connsiteY8" fmla="*/ 54769 h 114309"/>
                <a:gd name="connsiteX9" fmla="*/ 38100 w 145256"/>
                <a:gd name="connsiteY9" fmla="*/ 76200 h 114309"/>
                <a:gd name="connsiteX10" fmla="*/ 19050 w 145256"/>
                <a:gd name="connsiteY10" fmla="*/ 107157 h 114309"/>
                <a:gd name="connsiteX11" fmla="*/ 9525 w 145256"/>
                <a:gd name="connsiteY11" fmla="*/ 109538 h 114309"/>
                <a:gd name="connsiteX12" fmla="*/ 0 w 145256"/>
                <a:gd name="connsiteY12" fmla="*/ 114300 h 114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256" h="114309">
                  <a:moveTo>
                    <a:pt x="145256" y="26194"/>
                  </a:moveTo>
                  <a:cubicBezTo>
                    <a:pt x="129731" y="29299"/>
                    <a:pt x="123796" y="31628"/>
                    <a:pt x="104775" y="26194"/>
                  </a:cubicBezTo>
                  <a:cubicBezTo>
                    <a:pt x="102023" y="25408"/>
                    <a:pt x="101844" y="21249"/>
                    <a:pt x="100012" y="19050"/>
                  </a:cubicBezTo>
                  <a:cubicBezTo>
                    <a:pt x="97856" y="16463"/>
                    <a:pt x="95025" y="14494"/>
                    <a:pt x="92869" y="11907"/>
                  </a:cubicBezTo>
                  <a:cubicBezTo>
                    <a:pt x="91037" y="9708"/>
                    <a:pt x="90305" y="6595"/>
                    <a:pt x="88106" y="4763"/>
                  </a:cubicBezTo>
                  <a:cubicBezTo>
                    <a:pt x="85379" y="2490"/>
                    <a:pt x="81756" y="1588"/>
                    <a:pt x="78581" y="0"/>
                  </a:cubicBezTo>
                  <a:cubicBezTo>
                    <a:pt x="75406" y="1588"/>
                    <a:pt x="72100" y="2937"/>
                    <a:pt x="69056" y="4763"/>
                  </a:cubicBezTo>
                  <a:cubicBezTo>
                    <a:pt x="64148" y="7708"/>
                    <a:pt x="54769" y="14288"/>
                    <a:pt x="54769" y="14288"/>
                  </a:cubicBezTo>
                  <a:cubicBezTo>
                    <a:pt x="43977" y="35870"/>
                    <a:pt x="54361" y="12109"/>
                    <a:pt x="47625" y="54769"/>
                  </a:cubicBezTo>
                  <a:cubicBezTo>
                    <a:pt x="44789" y="72727"/>
                    <a:pt x="44032" y="64335"/>
                    <a:pt x="38100" y="76200"/>
                  </a:cubicBezTo>
                  <a:cubicBezTo>
                    <a:pt x="33805" y="84790"/>
                    <a:pt x="29559" y="104530"/>
                    <a:pt x="19050" y="107157"/>
                  </a:cubicBezTo>
                  <a:lnTo>
                    <a:pt x="9525" y="109538"/>
                  </a:lnTo>
                  <a:cubicBezTo>
                    <a:pt x="1721" y="114740"/>
                    <a:pt x="5243" y="114300"/>
                    <a:pt x="0" y="114300"/>
                  </a:cubicBezTo>
                </a:path>
              </a:pathLst>
            </a:cu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585"/>
              <a:endParaRPr lang="en-US" sz="1400">
                <a:solidFill>
                  <a:prstClr val="white"/>
                </a:solidFill>
                <a:latin typeface="Calibri" panose="020F0502020204030204"/>
              </a:endParaRPr>
            </a:p>
          </p:txBody>
        </p:sp>
      </p:grpSp>
      <p:sp>
        <p:nvSpPr>
          <p:cNvPr id="1365" name="TextBox 1364">
            <a:extLst>
              <a:ext uri="{FF2B5EF4-FFF2-40B4-BE49-F238E27FC236}">
                <a16:creationId xmlns:a16="http://schemas.microsoft.com/office/drawing/2014/main" id="{FCA96D64-9E9A-7886-2141-829478262531}"/>
              </a:ext>
            </a:extLst>
          </p:cNvPr>
          <p:cNvSpPr txBox="1"/>
          <p:nvPr/>
        </p:nvSpPr>
        <p:spPr>
          <a:xfrm>
            <a:off x="4402349" y="3176001"/>
            <a:ext cx="3759663" cy="369332"/>
          </a:xfrm>
          <a:prstGeom prst="rect">
            <a:avLst/>
          </a:prstGeom>
          <a:noFill/>
        </p:spPr>
        <p:txBody>
          <a:bodyPr wrap="square" rtlCol="0">
            <a:spAutoFit/>
          </a:bodyPr>
          <a:lstStyle/>
          <a:p>
            <a:pPr algn="ctr" defTabSz="609585"/>
            <a:r>
              <a:rPr lang="en-US">
                <a:solidFill>
                  <a:prstClr val="black"/>
                </a:solidFill>
                <a:latin typeface="Calibri" panose="020F0502020204030204"/>
              </a:rPr>
              <a:t>Probe Nodes in AI Model</a:t>
            </a:r>
          </a:p>
        </p:txBody>
      </p:sp>
      <p:cxnSp>
        <p:nvCxnSpPr>
          <p:cNvPr id="1383" name="Straight Arrow Connector 1382">
            <a:extLst>
              <a:ext uri="{FF2B5EF4-FFF2-40B4-BE49-F238E27FC236}">
                <a16:creationId xmlns:a16="http://schemas.microsoft.com/office/drawing/2014/main" id="{2226935D-DB2A-BCC8-A96A-F8AA34424916}"/>
              </a:ext>
              <a:ext uri="{C183D7F6-B498-43B3-948B-1728B52AA6E4}">
                <adec:decorative xmlns:adec="http://schemas.microsoft.com/office/drawing/2017/decorative" val="1"/>
              </a:ext>
            </a:extLst>
          </p:cNvPr>
          <p:cNvCxnSpPr>
            <a:cxnSpLocks/>
          </p:cNvCxnSpPr>
          <p:nvPr/>
        </p:nvCxnSpPr>
        <p:spPr>
          <a:xfrm>
            <a:off x="6398363" y="2792457"/>
            <a:ext cx="0" cy="4729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70777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93DFE-72A3-EBFD-11AD-E4581B1BCA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E086CA-7C4B-42CC-DA28-46C63F87D2D3}"/>
              </a:ext>
            </a:extLst>
          </p:cNvPr>
          <p:cNvSpPr>
            <a:spLocks noGrp="1"/>
          </p:cNvSpPr>
          <p:nvPr>
            <p:ph type="title"/>
          </p:nvPr>
        </p:nvSpPr>
        <p:spPr/>
        <p:txBody>
          <a:bodyPr/>
          <a:lstStyle/>
          <a:p>
            <a:r>
              <a:rPr lang="en-US"/>
              <a:t>Outline</a:t>
            </a:r>
          </a:p>
        </p:txBody>
      </p:sp>
      <p:sp>
        <p:nvSpPr>
          <p:cNvPr id="3" name="Content Placeholder 2">
            <a:extLst>
              <a:ext uri="{FF2B5EF4-FFF2-40B4-BE49-F238E27FC236}">
                <a16:creationId xmlns:a16="http://schemas.microsoft.com/office/drawing/2014/main" id="{A77D5B4B-61BE-3647-466B-9CD15A6FDC45}"/>
              </a:ext>
            </a:extLst>
          </p:cNvPr>
          <p:cNvSpPr>
            <a:spLocks noGrp="1"/>
          </p:cNvSpPr>
          <p:nvPr>
            <p:ph idx="1"/>
          </p:nvPr>
        </p:nvSpPr>
        <p:spPr>
          <a:xfrm>
            <a:off x="171891" y="1691220"/>
            <a:ext cx="12020108" cy="4870889"/>
          </a:xfrm>
        </p:spPr>
        <p:txBody>
          <a:bodyPr>
            <a:normAutofit/>
          </a:bodyPr>
          <a:lstStyle/>
          <a:p>
            <a:r>
              <a:rPr lang="en-US" sz="4267" dirty="0"/>
              <a:t>  AI Evolution</a:t>
            </a:r>
          </a:p>
          <a:p>
            <a:r>
              <a:rPr lang="en-US" sz="4267" dirty="0"/>
              <a:t>  Metrology for AI: Brief Introduction</a:t>
            </a:r>
          </a:p>
          <a:p>
            <a:r>
              <a:rPr lang="en-US" sz="3867" dirty="0"/>
              <a:t>  Characterizing  Uncertainty in Deep Learning   Models</a:t>
            </a:r>
          </a:p>
          <a:p>
            <a:pPr marL="457189" indent="-457189"/>
            <a:r>
              <a:rPr lang="en-US" sz="4267" dirty="0">
                <a:solidFill>
                  <a:schemeClr val="accent4"/>
                </a:solidFill>
              </a:rPr>
              <a:t>Identifying Metrics for Healthcare Chatbots</a:t>
            </a:r>
          </a:p>
          <a:p>
            <a:pPr marL="457189" indent="-457189"/>
            <a:r>
              <a:rPr lang="en-US" sz="4267" dirty="0"/>
              <a:t>Evaluating LLMs for Clinical Decision Support</a:t>
            </a:r>
          </a:p>
          <a:p>
            <a:pPr marL="457189" indent="-457189"/>
            <a:r>
              <a:rPr lang="en-US" sz="4267" dirty="0"/>
              <a:t>Summary</a:t>
            </a:r>
          </a:p>
        </p:txBody>
      </p:sp>
      <p:sp>
        <p:nvSpPr>
          <p:cNvPr id="4" name="Slide Number Placeholder 3">
            <a:extLst>
              <a:ext uri="{FF2B5EF4-FFF2-40B4-BE49-F238E27FC236}">
                <a16:creationId xmlns:a16="http://schemas.microsoft.com/office/drawing/2014/main" id="{9742402F-00F9-0521-73FD-B6FF7EE40823}"/>
              </a:ext>
            </a:extLst>
          </p:cNvPr>
          <p:cNvSpPr>
            <a:spLocks noGrp="1"/>
          </p:cNvSpPr>
          <p:nvPr>
            <p:ph type="sldNum" sz="quarter" idx="12"/>
          </p:nvPr>
        </p:nvSpPr>
        <p:spPr/>
        <p:txBody>
          <a:bodyPr/>
          <a:lstStyle/>
          <a:p>
            <a:pPr defTabSz="609585"/>
            <a:fld id="{29AB1D92-2ADB-9E4C-A96B-B84F7DA8EA28}" type="slidenum">
              <a:rPr lang="en-US">
                <a:solidFill>
                  <a:prstClr val="white"/>
                </a:solidFill>
                <a:latin typeface="Calibri" panose="020F0502020204030204"/>
              </a:rPr>
              <a:pPr defTabSz="609585"/>
              <a:t>43</a:t>
            </a:fld>
            <a:endParaRPr lang="en-US">
              <a:solidFill>
                <a:prstClr val="white"/>
              </a:solidFill>
              <a:latin typeface="Calibri" panose="020F0502020204030204"/>
            </a:endParaRPr>
          </a:p>
        </p:txBody>
      </p:sp>
    </p:spTree>
    <p:extLst>
      <p:ext uri="{BB962C8B-B14F-4D97-AF65-F5344CB8AC3E}">
        <p14:creationId xmlns:p14="http://schemas.microsoft.com/office/powerpoint/2010/main" val="35880161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shot of article from NPJ Digital Medicine titled &quot;Foundation Metrics for Evaluating Effectiveness of Healthcare Conversations Powered by Generative AI&quot;">
            <a:extLst>
              <a:ext uri="{FF2B5EF4-FFF2-40B4-BE49-F238E27FC236}">
                <a16:creationId xmlns:a16="http://schemas.microsoft.com/office/drawing/2014/main" id="{71FE7B06-773E-240E-8123-C7287094127F}"/>
              </a:ext>
            </a:extLst>
          </p:cNvPr>
          <p:cNvPicPr>
            <a:picLocks noChangeAspect="1"/>
          </p:cNvPicPr>
          <p:nvPr/>
        </p:nvPicPr>
        <p:blipFill>
          <a:blip r:embed="rId2"/>
          <a:stretch>
            <a:fillRect/>
          </a:stretch>
        </p:blipFill>
        <p:spPr>
          <a:xfrm>
            <a:off x="1429638" y="0"/>
            <a:ext cx="9332724" cy="6858000"/>
          </a:xfrm>
          <a:prstGeom prst="rect">
            <a:avLst/>
          </a:prstGeom>
        </p:spPr>
      </p:pic>
      <p:pic>
        <p:nvPicPr>
          <p:cNvPr id="3" name="Picture 2" descr="Screenshot of Twitter post:&#10;&quot;It is evident that the existing evaluation metrics overlook a wide range of crucial user-centered aspects that indicate the extent to which a chatbot establishes a connection and conveys support and emotion to the patient.&quot;">
            <a:extLst>
              <a:ext uri="{FF2B5EF4-FFF2-40B4-BE49-F238E27FC236}">
                <a16:creationId xmlns:a16="http://schemas.microsoft.com/office/drawing/2014/main" id="{895AC156-CCD7-CEC6-FE0C-DE0CD797F481}"/>
              </a:ext>
            </a:extLst>
          </p:cNvPr>
          <p:cNvPicPr>
            <a:picLocks noChangeAspect="1"/>
          </p:cNvPicPr>
          <p:nvPr/>
        </p:nvPicPr>
        <p:blipFill>
          <a:blip r:embed="rId3"/>
          <a:stretch>
            <a:fillRect/>
          </a:stretch>
        </p:blipFill>
        <p:spPr>
          <a:xfrm>
            <a:off x="8466845" y="3968077"/>
            <a:ext cx="3844687" cy="2889923"/>
          </a:xfrm>
          <a:prstGeom prst="rect">
            <a:avLst/>
          </a:prstGeom>
        </p:spPr>
      </p:pic>
    </p:spTree>
    <p:extLst>
      <p:ext uri="{BB962C8B-B14F-4D97-AF65-F5344CB8AC3E}">
        <p14:creationId xmlns:p14="http://schemas.microsoft.com/office/powerpoint/2010/main" val="622223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58224-20CE-6317-61D2-2D76D7CDA217}"/>
              </a:ext>
            </a:extLst>
          </p:cNvPr>
          <p:cNvSpPr>
            <a:spLocks noGrp="1"/>
          </p:cNvSpPr>
          <p:nvPr>
            <p:ph type="title"/>
          </p:nvPr>
        </p:nvSpPr>
        <p:spPr/>
        <p:txBody>
          <a:bodyPr/>
          <a:lstStyle/>
          <a:p>
            <a:r>
              <a:rPr lang="en-US" dirty="0"/>
              <a:t>Types of Metrics</a:t>
            </a:r>
          </a:p>
        </p:txBody>
      </p:sp>
      <p:sp>
        <p:nvSpPr>
          <p:cNvPr id="3" name="Content Placeholder 2">
            <a:extLst>
              <a:ext uri="{FF2B5EF4-FFF2-40B4-BE49-F238E27FC236}">
                <a16:creationId xmlns:a16="http://schemas.microsoft.com/office/drawing/2014/main" id="{79F92B76-6FDD-0DC5-2887-B69B1C8A0F49}"/>
              </a:ext>
            </a:extLst>
          </p:cNvPr>
          <p:cNvSpPr>
            <a:spLocks noGrp="1"/>
          </p:cNvSpPr>
          <p:nvPr>
            <p:ph idx="1"/>
          </p:nvPr>
        </p:nvSpPr>
        <p:spPr/>
        <p:txBody>
          <a:bodyPr/>
          <a:lstStyle/>
          <a:p>
            <a:r>
              <a:rPr lang="en-US" dirty="0"/>
              <a:t>I</a:t>
            </a:r>
            <a:r>
              <a:rPr lang="en-US" sz="3200" dirty="0"/>
              <a:t>ntrinsic</a:t>
            </a:r>
          </a:p>
          <a:p>
            <a:pPr lvl="1"/>
            <a:r>
              <a:rPr lang="en-US" sz="2667" dirty="0">
                <a:latin typeface="AdvOT1ef757c0"/>
              </a:rPr>
              <a:t>Intrinsic evaluation metrics measure the pro</a:t>
            </a:r>
            <a:r>
              <a:rPr lang="en-US" sz="2667" dirty="0">
                <a:latin typeface="AdvOT1ef757c0+fb"/>
              </a:rPr>
              <a:t>fi</a:t>
            </a:r>
            <a:r>
              <a:rPr lang="en-US" sz="2667" dirty="0">
                <a:latin typeface="AdvOT1ef757c0"/>
              </a:rPr>
              <a:t>ciency of a language model in generating coherent and meaningful sentences relying on language rules and patterns  (not very useful for healthcare chatbots)</a:t>
            </a:r>
            <a:endParaRPr lang="en-US" dirty="0"/>
          </a:p>
          <a:p>
            <a:r>
              <a:rPr lang="en-US" sz="3200" dirty="0"/>
              <a:t>Extrinsic</a:t>
            </a:r>
          </a:p>
          <a:p>
            <a:pPr lvl="1"/>
            <a:r>
              <a:rPr lang="en-US" sz="2667" dirty="0">
                <a:latin typeface="AdvOT1ef757c0"/>
              </a:rPr>
              <a:t>Extrinsic evaluation metrics present means of measuring the performance of language models by incorporating user perspectives and real-world contexts </a:t>
            </a:r>
            <a:endParaRPr lang="en-US" sz="2667" dirty="0"/>
          </a:p>
          <a:p>
            <a:endParaRPr lang="en-US" dirty="0"/>
          </a:p>
        </p:txBody>
      </p:sp>
    </p:spTree>
    <p:extLst>
      <p:ext uri="{BB962C8B-B14F-4D97-AF65-F5344CB8AC3E}">
        <p14:creationId xmlns:p14="http://schemas.microsoft.com/office/powerpoint/2010/main" val="16873054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Overview of the four healthcare evaluation metric groups. Accuracy metrics are scored based on domain and task types, trustworthiness metrics are evaluated according to the user type, empathy metrics consider patients' needs in evaluation (among the user type), and performance metrics are evaluated based on the three confounding variables. The metrics identify the listed problems of healthcare chatbots. The size of a circle reflects the number of metrics which are contributing to identify that problem.">
            <a:extLst>
              <a:ext uri="{FF2B5EF4-FFF2-40B4-BE49-F238E27FC236}">
                <a16:creationId xmlns:a16="http://schemas.microsoft.com/office/drawing/2014/main" id="{1929F514-1B5D-988A-2E4C-9455371479EC}"/>
              </a:ext>
            </a:extLst>
          </p:cNvPr>
          <p:cNvPicPr>
            <a:picLocks noChangeAspect="1"/>
          </p:cNvPicPr>
          <p:nvPr/>
        </p:nvPicPr>
        <p:blipFill>
          <a:blip r:embed="rId2"/>
          <a:stretch>
            <a:fillRect/>
          </a:stretch>
        </p:blipFill>
        <p:spPr>
          <a:xfrm>
            <a:off x="35357" y="1165013"/>
            <a:ext cx="12165480" cy="4917440"/>
          </a:xfrm>
          <a:prstGeom prst="rect">
            <a:avLst/>
          </a:prstGeom>
        </p:spPr>
      </p:pic>
    </p:spTree>
    <p:extLst>
      <p:ext uri="{BB962C8B-B14F-4D97-AF65-F5344CB8AC3E}">
        <p14:creationId xmlns:p14="http://schemas.microsoft.com/office/powerpoint/2010/main" val="6945270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A6ADF-8850-12AD-F504-FBC290FDDA5A}"/>
              </a:ext>
            </a:extLst>
          </p:cNvPr>
          <p:cNvSpPr>
            <a:spLocks noGrp="1"/>
          </p:cNvSpPr>
          <p:nvPr>
            <p:ph type="title"/>
          </p:nvPr>
        </p:nvSpPr>
        <p:spPr/>
        <p:txBody>
          <a:bodyPr/>
          <a:lstStyle/>
          <a:p>
            <a:r>
              <a:rPr lang="en-US"/>
              <a:t>Evaluation Process &amp; Metrics</a:t>
            </a:r>
          </a:p>
        </p:txBody>
      </p:sp>
      <p:pic>
        <p:nvPicPr>
          <p:cNvPr id="5" name="Content Placeholder 4">
            <a:extLst>
              <a:ext uri="{FF2B5EF4-FFF2-40B4-BE49-F238E27FC236}">
                <a16:creationId xmlns:a16="http://schemas.microsoft.com/office/drawing/2014/main" id="{E60DEE33-4006-BC39-B055-4214DCAC13C2}"/>
              </a:ext>
              <a:ext uri="{C183D7F6-B498-43B3-948B-1728B52AA6E4}">
                <adec:decorative xmlns:adec="http://schemas.microsoft.com/office/drawing/2017/decorative" val="1"/>
              </a:ext>
            </a:extLst>
          </p:cNvPr>
          <p:cNvPicPr>
            <a:picLocks noGrp="1" noChangeAspect="1"/>
          </p:cNvPicPr>
          <p:nvPr>
            <p:ph idx="1"/>
          </p:nvPr>
        </p:nvPicPr>
        <p:blipFill>
          <a:blip r:embed="rId2"/>
          <a:stretch>
            <a:fillRect/>
          </a:stretch>
        </p:blipFill>
        <p:spPr>
          <a:xfrm>
            <a:off x="1341120" y="1279734"/>
            <a:ext cx="9265920" cy="5212081"/>
          </a:xfrm>
        </p:spPr>
      </p:pic>
      <p:sp>
        <p:nvSpPr>
          <p:cNvPr id="6" name="TextBox 5">
            <a:extLst>
              <a:ext uri="{FF2B5EF4-FFF2-40B4-BE49-F238E27FC236}">
                <a16:creationId xmlns:a16="http://schemas.microsoft.com/office/drawing/2014/main" id="{4260C9DA-B8EB-50AB-C5FD-41CA9D703EB6}"/>
              </a:ext>
            </a:extLst>
          </p:cNvPr>
          <p:cNvSpPr txBox="1"/>
          <p:nvPr/>
        </p:nvSpPr>
        <p:spPr>
          <a:xfrm>
            <a:off x="8490417" y="6491815"/>
            <a:ext cx="2319866" cy="276999"/>
          </a:xfrm>
          <a:prstGeom prst="rect">
            <a:avLst/>
          </a:prstGeom>
          <a:noFill/>
        </p:spPr>
        <p:txBody>
          <a:bodyPr wrap="none" rtlCol="0">
            <a:spAutoFit/>
          </a:bodyPr>
          <a:lstStyle/>
          <a:p>
            <a:pPr defTabSz="609585"/>
            <a:r>
              <a:rPr lang="en-US" sz="1200" i="1">
                <a:solidFill>
                  <a:prstClr val="white"/>
                </a:solidFill>
                <a:latin typeface="Calibri" panose="020F0502020204030204"/>
              </a:rPr>
              <a:t>Courtesy:  </a:t>
            </a:r>
            <a:r>
              <a:rPr lang="en-US" sz="1200" i="1" err="1">
                <a:solidFill>
                  <a:prstClr val="white"/>
                </a:solidFill>
                <a:latin typeface="Calibri" panose="020F0502020204030204"/>
              </a:rPr>
              <a:t>MahyarAbbasian</a:t>
            </a:r>
            <a:r>
              <a:rPr lang="en-US" sz="1200" i="1">
                <a:solidFill>
                  <a:prstClr val="white"/>
                </a:solidFill>
                <a:latin typeface="Calibri" panose="020F0502020204030204"/>
              </a:rPr>
              <a:t>, et al. </a:t>
            </a:r>
          </a:p>
        </p:txBody>
      </p:sp>
    </p:spTree>
    <p:extLst>
      <p:ext uri="{BB962C8B-B14F-4D97-AF65-F5344CB8AC3E}">
        <p14:creationId xmlns:p14="http://schemas.microsoft.com/office/powerpoint/2010/main" val="7281837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E0DF0-04F6-177F-2651-754976D2CD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B9B830-04B4-EA32-CDFD-6D0A3605FF22}"/>
              </a:ext>
            </a:extLst>
          </p:cNvPr>
          <p:cNvSpPr>
            <a:spLocks noGrp="1"/>
          </p:cNvSpPr>
          <p:nvPr>
            <p:ph type="title"/>
          </p:nvPr>
        </p:nvSpPr>
        <p:spPr/>
        <p:txBody>
          <a:bodyPr/>
          <a:lstStyle/>
          <a:p>
            <a:r>
              <a:rPr lang="en-US"/>
              <a:t>Outline</a:t>
            </a:r>
          </a:p>
        </p:txBody>
      </p:sp>
      <p:sp>
        <p:nvSpPr>
          <p:cNvPr id="3" name="Content Placeholder 2">
            <a:extLst>
              <a:ext uri="{FF2B5EF4-FFF2-40B4-BE49-F238E27FC236}">
                <a16:creationId xmlns:a16="http://schemas.microsoft.com/office/drawing/2014/main" id="{7817419C-22A9-46D9-323C-00B8F1D6FA69}"/>
              </a:ext>
            </a:extLst>
          </p:cNvPr>
          <p:cNvSpPr>
            <a:spLocks noGrp="1"/>
          </p:cNvSpPr>
          <p:nvPr>
            <p:ph idx="1"/>
          </p:nvPr>
        </p:nvSpPr>
        <p:spPr>
          <a:xfrm>
            <a:off x="171891" y="1691220"/>
            <a:ext cx="12020108" cy="4870889"/>
          </a:xfrm>
        </p:spPr>
        <p:txBody>
          <a:bodyPr>
            <a:normAutofit/>
          </a:bodyPr>
          <a:lstStyle/>
          <a:p>
            <a:r>
              <a:rPr lang="en-US" sz="4267" dirty="0"/>
              <a:t>  AI Evolution</a:t>
            </a:r>
          </a:p>
          <a:p>
            <a:r>
              <a:rPr lang="en-US" sz="4267" dirty="0"/>
              <a:t>  Metrology for AI: Brief Introduction</a:t>
            </a:r>
          </a:p>
          <a:p>
            <a:r>
              <a:rPr lang="en-US" sz="3867" dirty="0"/>
              <a:t>  Characterizing  Uncertainty in Deep Learning   Models</a:t>
            </a:r>
          </a:p>
          <a:p>
            <a:pPr marL="457189" indent="-457189"/>
            <a:r>
              <a:rPr lang="en-US" sz="4267" dirty="0"/>
              <a:t>Identifying Metrics for Healthcare Chatbots</a:t>
            </a:r>
          </a:p>
          <a:p>
            <a:pPr marL="457189" indent="-457189"/>
            <a:r>
              <a:rPr lang="en-US" sz="4267" dirty="0">
                <a:solidFill>
                  <a:schemeClr val="accent4"/>
                </a:solidFill>
              </a:rPr>
              <a:t>Evaluating LLMs for Clinical Decision Support</a:t>
            </a:r>
          </a:p>
          <a:p>
            <a:pPr marL="457189" indent="-457189"/>
            <a:r>
              <a:rPr lang="en-US" sz="4267" dirty="0"/>
              <a:t>Summary</a:t>
            </a:r>
          </a:p>
        </p:txBody>
      </p:sp>
      <p:sp>
        <p:nvSpPr>
          <p:cNvPr id="4" name="Slide Number Placeholder 3">
            <a:extLst>
              <a:ext uri="{FF2B5EF4-FFF2-40B4-BE49-F238E27FC236}">
                <a16:creationId xmlns:a16="http://schemas.microsoft.com/office/drawing/2014/main" id="{26CA0156-6803-D4C0-9A9F-57052666CB4A}"/>
              </a:ext>
            </a:extLst>
          </p:cNvPr>
          <p:cNvSpPr>
            <a:spLocks noGrp="1"/>
          </p:cNvSpPr>
          <p:nvPr>
            <p:ph type="sldNum" sz="quarter" idx="12"/>
          </p:nvPr>
        </p:nvSpPr>
        <p:spPr/>
        <p:txBody>
          <a:bodyPr/>
          <a:lstStyle/>
          <a:p>
            <a:pPr defTabSz="609585"/>
            <a:fld id="{29AB1D92-2ADB-9E4C-A96B-B84F7DA8EA28}" type="slidenum">
              <a:rPr lang="en-US">
                <a:solidFill>
                  <a:prstClr val="white"/>
                </a:solidFill>
                <a:latin typeface="Calibri" panose="020F0502020204030204"/>
              </a:rPr>
              <a:pPr defTabSz="609585"/>
              <a:t>48</a:t>
            </a:fld>
            <a:endParaRPr lang="en-US">
              <a:solidFill>
                <a:prstClr val="white"/>
              </a:solidFill>
              <a:latin typeface="Calibri" panose="020F0502020204030204"/>
            </a:endParaRPr>
          </a:p>
        </p:txBody>
      </p:sp>
    </p:spTree>
    <p:extLst>
      <p:ext uri="{BB962C8B-B14F-4D97-AF65-F5344CB8AC3E}">
        <p14:creationId xmlns:p14="http://schemas.microsoft.com/office/powerpoint/2010/main" val="24701241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2DCFC-ECF9-680F-D4B0-E3B7D7D2B16E}"/>
              </a:ext>
            </a:extLst>
          </p:cNvPr>
          <p:cNvSpPr>
            <a:spLocks noGrp="1"/>
          </p:cNvSpPr>
          <p:nvPr>
            <p:ph type="title"/>
          </p:nvPr>
        </p:nvSpPr>
        <p:spPr>
          <a:xfrm>
            <a:off x="748259" y="-143479"/>
            <a:ext cx="10515600" cy="1325033"/>
          </a:xfrm>
        </p:spPr>
        <p:txBody>
          <a:bodyPr/>
          <a:lstStyle/>
          <a:p>
            <a:r>
              <a:rPr lang="en-US" dirty="0"/>
              <a:t>Potential Clinical Applications</a:t>
            </a:r>
          </a:p>
        </p:txBody>
      </p:sp>
      <p:sp>
        <p:nvSpPr>
          <p:cNvPr id="3" name="Content Placeholder 2">
            <a:extLst>
              <a:ext uri="{FF2B5EF4-FFF2-40B4-BE49-F238E27FC236}">
                <a16:creationId xmlns:a16="http://schemas.microsoft.com/office/drawing/2014/main" id="{517B6ABC-896E-E253-72C1-20F61874A90C}"/>
              </a:ext>
            </a:extLst>
          </p:cNvPr>
          <p:cNvSpPr>
            <a:spLocks noGrp="1"/>
          </p:cNvSpPr>
          <p:nvPr>
            <p:ph idx="1"/>
          </p:nvPr>
        </p:nvSpPr>
        <p:spPr>
          <a:xfrm>
            <a:off x="379751" y="1019330"/>
            <a:ext cx="11682335" cy="5518879"/>
          </a:xfrm>
        </p:spPr>
        <p:txBody>
          <a:bodyPr>
            <a:normAutofit fontScale="85000" lnSpcReduction="20000"/>
          </a:bodyPr>
          <a:lstStyle/>
          <a:p>
            <a:pPr lvl="0"/>
            <a:r>
              <a:rPr lang="en-US" sz="3200" b="1" dirty="0">
                <a:solidFill>
                  <a:srgbClr val="FFC000"/>
                </a:solidFill>
              </a:rPr>
              <a:t>Diagnostic Support</a:t>
            </a:r>
            <a:r>
              <a:rPr lang="en-US" sz="3200" dirty="0">
                <a:solidFill>
                  <a:srgbClr val="FFC000"/>
                </a:solidFill>
              </a:rPr>
              <a:t>: </a:t>
            </a:r>
            <a:r>
              <a:rPr lang="en-US" sz="3200" dirty="0"/>
              <a:t>LLMs  analyze patient symptoms, medical histories, and laboratory results to suggest potential diagnoses.</a:t>
            </a:r>
          </a:p>
          <a:p>
            <a:pPr lvl="1"/>
            <a:r>
              <a:rPr lang="en-US" b="1" i="1" dirty="0"/>
              <a:t>Specialized Screening</a:t>
            </a:r>
            <a:r>
              <a:rPr lang="en-US" i="1" dirty="0"/>
              <a:t>:</a:t>
            </a:r>
            <a:r>
              <a:rPr lang="en-US" dirty="0"/>
              <a:t> They can extract early signs of disease from free-text physician notes, flagging at-risk patients sooner than manual review.</a:t>
            </a:r>
          </a:p>
          <a:p>
            <a:pPr lvl="1"/>
            <a:r>
              <a:rPr lang="en-US" b="1" i="1" dirty="0"/>
              <a:t>Image Interpretation</a:t>
            </a:r>
            <a:r>
              <a:rPr lang="en-US" i="1" dirty="0"/>
              <a:t>: </a:t>
            </a:r>
            <a:r>
              <a:rPr lang="en-US" dirty="0"/>
              <a:t>Multi-modal LLMs assist radiologists by analyzing imaging data (CT scans, mammograms) alongside clinical records to detect abnormalities.</a:t>
            </a:r>
          </a:p>
          <a:p>
            <a:pPr lvl="0"/>
            <a:r>
              <a:rPr lang="en-US" sz="3200" b="1" dirty="0">
                <a:solidFill>
                  <a:srgbClr val="FFC000"/>
                </a:solidFill>
              </a:rPr>
              <a:t>Treatment Planning</a:t>
            </a:r>
            <a:r>
              <a:rPr lang="en-US" sz="3200" dirty="0">
                <a:solidFill>
                  <a:srgbClr val="FFC000"/>
                </a:solidFill>
              </a:rPr>
              <a:t>: </a:t>
            </a:r>
            <a:r>
              <a:rPr lang="en-US" sz="3200" dirty="0"/>
              <a:t>Models  provide tailored recommendations by synthesizing vast amounts of medical literature and patient-specific genomic data.</a:t>
            </a:r>
          </a:p>
          <a:p>
            <a:pPr lvl="1"/>
            <a:r>
              <a:rPr lang="en-US" b="1" i="1" dirty="0"/>
              <a:t>Precision Oncology</a:t>
            </a:r>
            <a:r>
              <a:rPr lang="en-US" i="1" dirty="0"/>
              <a:t>: </a:t>
            </a:r>
            <a:r>
              <a:rPr lang="en-US" dirty="0"/>
              <a:t>LLMs analyze genetic profiles and tumor characteristics to predict responses to specific therapies.</a:t>
            </a:r>
          </a:p>
          <a:p>
            <a:pPr lvl="1"/>
            <a:r>
              <a:rPr lang="en-US" b="1" i="1" dirty="0"/>
              <a:t>Dose Optimization</a:t>
            </a:r>
            <a:r>
              <a:rPr lang="en-US" i="1" dirty="0"/>
              <a:t>: </a:t>
            </a:r>
            <a:r>
              <a:rPr lang="en-US" dirty="0"/>
              <a:t>They help calculate weight-based dosages and manage complex medication regimens for chronic conditions.</a:t>
            </a:r>
          </a:p>
          <a:p>
            <a:pPr lvl="0"/>
            <a:r>
              <a:rPr lang="en-US" sz="3200" b="1" dirty="0">
                <a:solidFill>
                  <a:srgbClr val="FFC000"/>
                </a:solidFill>
              </a:rPr>
              <a:t>Medication Safety</a:t>
            </a:r>
            <a:r>
              <a:rPr lang="en-US" sz="3200" dirty="0">
                <a:solidFill>
                  <a:srgbClr val="FFC000"/>
                </a:solidFill>
              </a:rPr>
              <a:t>: </a:t>
            </a:r>
            <a:r>
              <a:rPr lang="en-US" sz="3200" dirty="0"/>
              <a:t>LLMs  serve as an advanced layer for Clinical Decision Support Systems (CDSS) to identify prescribing errors that rule-based systems might miss.</a:t>
            </a:r>
          </a:p>
          <a:p>
            <a:pPr lvl="1"/>
            <a:r>
              <a:rPr lang="en-US" b="1" i="1" dirty="0"/>
              <a:t>Drug Interactions</a:t>
            </a:r>
            <a:r>
              <a:rPr lang="en-US" i="1" dirty="0"/>
              <a:t>: </a:t>
            </a:r>
            <a:r>
              <a:rPr lang="en-US" dirty="0"/>
              <a:t>They flag potential drug-drug interactions or contraindications in real-time during order entry.</a:t>
            </a:r>
          </a:p>
          <a:p>
            <a:pPr lvl="1"/>
            <a:r>
              <a:rPr lang="en-US" b="1" i="1" dirty="0"/>
              <a:t>Adverse Event Monitoring</a:t>
            </a:r>
            <a:r>
              <a:rPr lang="en-US" i="1" dirty="0"/>
              <a:t>: </a:t>
            </a:r>
            <a:r>
              <a:rPr lang="en-US" dirty="0"/>
              <a:t>Models scan unstructured clinical notes to detect and report adverse drug reactions. </a:t>
            </a:r>
          </a:p>
        </p:txBody>
      </p:sp>
      <p:sp>
        <p:nvSpPr>
          <p:cNvPr id="4" name="TextBox 3">
            <a:extLst>
              <a:ext uri="{FF2B5EF4-FFF2-40B4-BE49-F238E27FC236}">
                <a16:creationId xmlns:a16="http://schemas.microsoft.com/office/drawing/2014/main" id="{EEF1B2B0-65AF-2A3E-E630-3830DD4F9A91}"/>
              </a:ext>
            </a:extLst>
          </p:cNvPr>
          <p:cNvSpPr txBox="1"/>
          <p:nvPr/>
        </p:nvSpPr>
        <p:spPr>
          <a:xfrm>
            <a:off x="10070941" y="6365558"/>
            <a:ext cx="1902252" cy="461665"/>
          </a:xfrm>
          <a:prstGeom prst="rect">
            <a:avLst/>
          </a:prstGeom>
          <a:noFill/>
        </p:spPr>
        <p:txBody>
          <a:bodyPr wrap="none" rtlCol="0">
            <a:spAutoFit/>
          </a:bodyPr>
          <a:lstStyle/>
          <a:p>
            <a:pPr defTabSz="609585"/>
            <a:r>
              <a:rPr lang="en-US" sz="2400" i="1" dirty="0">
                <a:solidFill>
                  <a:prstClr val="white"/>
                </a:solidFill>
                <a:latin typeface="Calibri" panose="020F0502020204030204"/>
              </a:rPr>
              <a:t>From the web</a:t>
            </a:r>
          </a:p>
        </p:txBody>
      </p:sp>
    </p:spTree>
    <p:extLst>
      <p:ext uri="{BB962C8B-B14F-4D97-AF65-F5344CB8AC3E}">
        <p14:creationId xmlns:p14="http://schemas.microsoft.com/office/powerpoint/2010/main" val="10860894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6FCCD-D51F-BF71-34D3-F7E428F02748}"/>
              </a:ext>
            </a:extLst>
          </p:cNvPr>
          <p:cNvSpPr>
            <a:spLocks noGrp="1"/>
          </p:cNvSpPr>
          <p:nvPr>
            <p:ph type="title"/>
          </p:nvPr>
        </p:nvSpPr>
        <p:spPr/>
        <p:txBody>
          <a:bodyPr/>
          <a:lstStyle/>
          <a:p>
            <a:r>
              <a:rPr lang="en-US" dirty="0"/>
              <a:t>Operational Decision Support</a:t>
            </a:r>
          </a:p>
        </p:txBody>
      </p:sp>
      <p:sp>
        <p:nvSpPr>
          <p:cNvPr id="3" name="Content Placeholder 2">
            <a:extLst>
              <a:ext uri="{FF2B5EF4-FFF2-40B4-BE49-F238E27FC236}">
                <a16:creationId xmlns:a16="http://schemas.microsoft.com/office/drawing/2014/main" id="{8B62D977-1217-D176-4433-E47487DB4391}"/>
              </a:ext>
            </a:extLst>
          </p:cNvPr>
          <p:cNvSpPr>
            <a:spLocks noGrp="1"/>
          </p:cNvSpPr>
          <p:nvPr>
            <p:ph idx="1"/>
          </p:nvPr>
        </p:nvSpPr>
        <p:spPr/>
        <p:txBody>
          <a:bodyPr/>
          <a:lstStyle/>
          <a:p>
            <a:pPr lvl="0"/>
            <a:r>
              <a:rPr lang="en-US" b="1" dirty="0">
                <a:solidFill>
                  <a:srgbClr val="FFC000"/>
                </a:solidFill>
              </a:rPr>
              <a:t>Triage and Referrals</a:t>
            </a:r>
            <a:r>
              <a:rPr lang="en-US" dirty="0">
                <a:solidFill>
                  <a:srgbClr val="FFC000"/>
                </a:solidFill>
              </a:rPr>
              <a:t>: </a:t>
            </a:r>
            <a:r>
              <a:rPr lang="en-US" dirty="0"/>
              <a:t>LLMs assess the urgency of care needs and suggest the most appropriate medical specialists based on reported symptoms.</a:t>
            </a:r>
          </a:p>
          <a:p>
            <a:r>
              <a:rPr lang="en-US" b="1" dirty="0">
                <a:solidFill>
                  <a:srgbClr val="FFC000"/>
                </a:solidFill>
              </a:rPr>
              <a:t>Clinical Trial Matching</a:t>
            </a:r>
            <a:r>
              <a:rPr lang="en-US" dirty="0">
                <a:solidFill>
                  <a:srgbClr val="FFC000"/>
                </a:solidFill>
              </a:rPr>
              <a:t>:</a:t>
            </a:r>
            <a:r>
              <a:rPr lang="en-US" dirty="0"/>
              <a:t> They automate the process of matching patients to eligible clinical trials by analyzing trial criteria against patient records. </a:t>
            </a:r>
          </a:p>
        </p:txBody>
      </p:sp>
      <p:sp>
        <p:nvSpPr>
          <p:cNvPr id="4" name="TextBox 3">
            <a:extLst>
              <a:ext uri="{FF2B5EF4-FFF2-40B4-BE49-F238E27FC236}">
                <a16:creationId xmlns:a16="http://schemas.microsoft.com/office/drawing/2014/main" id="{E4ADB79E-924D-9E3F-F8ED-9A622D307FE4}"/>
              </a:ext>
            </a:extLst>
          </p:cNvPr>
          <p:cNvSpPr txBox="1"/>
          <p:nvPr/>
        </p:nvSpPr>
        <p:spPr>
          <a:xfrm>
            <a:off x="10070941" y="6365558"/>
            <a:ext cx="1902252" cy="461665"/>
          </a:xfrm>
          <a:prstGeom prst="rect">
            <a:avLst/>
          </a:prstGeom>
          <a:noFill/>
        </p:spPr>
        <p:txBody>
          <a:bodyPr wrap="none" rtlCol="0">
            <a:spAutoFit/>
          </a:bodyPr>
          <a:lstStyle/>
          <a:p>
            <a:pPr defTabSz="609585"/>
            <a:r>
              <a:rPr lang="en-US" sz="2400" i="1" dirty="0">
                <a:solidFill>
                  <a:prstClr val="white"/>
                </a:solidFill>
                <a:latin typeface="Calibri" panose="020F0502020204030204"/>
              </a:rPr>
              <a:t>From the web</a:t>
            </a:r>
          </a:p>
        </p:txBody>
      </p:sp>
    </p:spTree>
    <p:extLst>
      <p:ext uri="{BB962C8B-B14F-4D97-AF65-F5344CB8AC3E}">
        <p14:creationId xmlns:p14="http://schemas.microsoft.com/office/powerpoint/2010/main" val="14755859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6FED0-7958-70A7-7C9F-417CBFA9F052}"/>
              </a:ext>
            </a:extLst>
          </p:cNvPr>
          <p:cNvSpPr>
            <a:spLocks noGrp="1"/>
          </p:cNvSpPr>
          <p:nvPr>
            <p:ph type="title"/>
          </p:nvPr>
        </p:nvSpPr>
        <p:spPr/>
        <p:txBody>
          <a:bodyPr/>
          <a:lstStyle/>
          <a:p>
            <a:r>
              <a:rPr lang="en-US" dirty="0"/>
              <a:t>Major Vendor Integrations</a:t>
            </a:r>
          </a:p>
        </p:txBody>
      </p:sp>
      <p:sp>
        <p:nvSpPr>
          <p:cNvPr id="3" name="Content Placeholder 2">
            <a:extLst>
              <a:ext uri="{FF2B5EF4-FFF2-40B4-BE49-F238E27FC236}">
                <a16:creationId xmlns:a16="http://schemas.microsoft.com/office/drawing/2014/main" id="{2A842215-4FBB-099C-75D6-B24D3B51D04F}"/>
              </a:ext>
            </a:extLst>
          </p:cNvPr>
          <p:cNvSpPr>
            <a:spLocks noGrp="1"/>
          </p:cNvSpPr>
          <p:nvPr>
            <p:ph idx="1"/>
          </p:nvPr>
        </p:nvSpPr>
        <p:spPr/>
        <p:txBody>
          <a:bodyPr>
            <a:normAutofit/>
          </a:bodyPr>
          <a:lstStyle/>
          <a:p>
            <a:pPr lvl="0"/>
            <a:r>
              <a:rPr lang="en-US" sz="3200" b="1" dirty="0">
                <a:solidFill>
                  <a:srgbClr val="FFC000"/>
                </a:solidFill>
              </a:rPr>
              <a:t>Epic Systems</a:t>
            </a:r>
            <a:r>
              <a:rPr lang="en-US" sz="3200" dirty="0">
                <a:solidFill>
                  <a:srgbClr val="FFC000"/>
                </a:solidFill>
              </a:rPr>
              <a:t>:</a:t>
            </a:r>
          </a:p>
          <a:p>
            <a:pPr lvl="1"/>
            <a:r>
              <a:rPr lang="en-US" b="1" i="1" dirty="0"/>
              <a:t>In-Basket Drafting</a:t>
            </a:r>
            <a:r>
              <a:rPr lang="en-US" i="1" dirty="0"/>
              <a:t>: </a:t>
            </a:r>
            <a:r>
              <a:rPr lang="en-US" dirty="0"/>
              <a:t>Partnered with Microsoft/OpenAI to automatically draft responses to patient messages in the MyChart portal.</a:t>
            </a:r>
          </a:p>
          <a:p>
            <a:pPr lvl="1"/>
            <a:r>
              <a:rPr lang="en-US" b="1" i="1" dirty="0"/>
              <a:t>DAX Copilot (Ambient AI)</a:t>
            </a:r>
            <a:r>
              <a:rPr lang="en-US" i="1" dirty="0"/>
              <a:t>: </a:t>
            </a:r>
            <a:r>
              <a:rPr lang="en-US" dirty="0"/>
              <a:t>Uses Nuance's ambient listening to record patient visits and automatically generate structured clinical notes directly in the EHR.</a:t>
            </a:r>
          </a:p>
          <a:p>
            <a:pPr lvl="0"/>
            <a:r>
              <a:rPr lang="en-US" sz="3200" b="1" dirty="0">
                <a:solidFill>
                  <a:srgbClr val="FFC000"/>
                </a:solidFill>
              </a:rPr>
              <a:t>Oracle Health (Cerner)</a:t>
            </a:r>
            <a:r>
              <a:rPr lang="en-US" sz="3200" dirty="0">
                <a:solidFill>
                  <a:srgbClr val="FFC000"/>
                </a:solidFill>
              </a:rPr>
              <a:t>:</a:t>
            </a:r>
          </a:p>
          <a:p>
            <a:pPr lvl="1"/>
            <a:r>
              <a:rPr lang="en-US" b="1" i="1" dirty="0"/>
              <a:t>Clinical Digital Assistant</a:t>
            </a:r>
            <a:r>
              <a:rPr lang="en-US" i="1" dirty="0"/>
              <a:t>: </a:t>
            </a:r>
            <a:r>
              <a:rPr lang="en-US" dirty="0"/>
              <a:t>A multimodal voice-driven tool that allows doctors to give verbal commands to order labs, prescribe medications, and schedule follow-ups. </a:t>
            </a:r>
          </a:p>
          <a:p>
            <a:pPr lvl="1"/>
            <a:r>
              <a:rPr lang="en-US" b="1" i="1" dirty="0"/>
              <a:t>Clinical AI Agent</a:t>
            </a:r>
            <a:r>
              <a:rPr lang="en-US" i="1" dirty="0"/>
              <a:t>: </a:t>
            </a:r>
            <a:r>
              <a:rPr lang="en-US" dirty="0"/>
              <a:t>Now live in over 30 specialties, this tool has reportedly decreased documentation time by nearly 30% for some providers. </a:t>
            </a:r>
          </a:p>
        </p:txBody>
      </p:sp>
    </p:spTree>
    <p:extLst>
      <p:ext uri="{BB962C8B-B14F-4D97-AF65-F5344CB8AC3E}">
        <p14:creationId xmlns:p14="http://schemas.microsoft.com/office/powerpoint/2010/main" val="317738674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BA86B-3FE8-4B39-5E08-0331C31F1C9F}"/>
              </a:ext>
            </a:extLst>
          </p:cNvPr>
          <p:cNvSpPr>
            <a:spLocks noGrp="1"/>
          </p:cNvSpPr>
          <p:nvPr>
            <p:ph type="title"/>
          </p:nvPr>
        </p:nvSpPr>
        <p:spPr/>
        <p:txBody>
          <a:bodyPr/>
          <a:lstStyle/>
          <a:p>
            <a:r>
              <a:rPr lang="en-US" dirty="0"/>
              <a:t>Evaluating LLMs for CDS</a:t>
            </a:r>
          </a:p>
        </p:txBody>
      </p:sp>
      <p:sp>
        <p:nvSpPr>
          <p:cNvPr id="3" name="Content Placeholder 2">
            <a:extLst>
              <a:ext uri="{FF2B5EF4-FFF2-40B4-BE49-F238E27FC236}">
                <a16:creationId xmlns:a16="http://schemas.microsoft.com/office/drawing/2014/main" id="{EC09D385-D05C-376B-5703-6D30E3E6265B}"/>
              </a:ext>
            </a:extLst>
          </p:cNvPr>
          <p:cNvSpPr>
            <a:spLocks noGrp="1"/>
          </p:cNvSpPr>
          <p:nvPr>
            <p:ph idx="1"/>
          </p:nvPr>
        </p:nvSpPr>
        <p:spPr/>
        <p:txBody>
          <a:bodyPr>
            <a:normAutofit/>
          </a:bodyPr>
          <a:lstStyle/>
          <a:p>
            <a:pPr marL="0" indent="0">
              <a:buNone/>
            </a:pPr>
            <a:r>
              <a:rPr lang="en-US" sz="3733" dirty="0"/>
              <a:t>LLMs have been used in various clinical applications, including decision support and clinical trials. There are two modes:</a:t>
            </a:r>
          </a:p>
          <a:p>
            <a:pPr marL="609585" indent="-609585">
              <a:buFont typeface="+mj-lt"/>
              <a:buAutoNum type="arabicPeriod"/>
            </a:pPr>
            <a:r>
              <a:rPr lang="en-US" sz="3733" dirty="0"/>
              <a:t>Integrated closely with other clinical systems</a:t>
            </a:r>
          </a:p>
          <a:p>
            <a:pPr marL="609585" indent="-609585">
              <a:buFont typeface="+mj-lt"/>
              <a:buAutoNum type="arabicPeriod"/>
            </a:pPr>
            <a:r>
              <a:rPr lang="en-US" sz="3733" dirty="0"/>
              <a:t>As a chatbot by various stakeholders in health care</a:t>
            </a:r>
          </a:p>
          <a:p>
            <a:pPr marL="0" indent="0">
              <a:buNone/>
            </a:pPr>
            <a:endParaRPr lang="en-US" sz="3733" dirty="0"/>
          </a:p>
        </p:txBody>
      </p:sp>
    </p:spTree>
    <p:extLst>
      <p:ext uri="{BB962C8B-B14F-4D97-AF65-F5344CB8AC3E}">
        <p14:creationId xmlns:p14="http://schemas.microsoft.com/office/powerpoint/2010/main" val="36859987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332D6-58C0-918A-986F-B2EAE65F80A8}"/>
              </a:ext>
            </a:extLst>
          </p:cNvPr>
          <p:cNvSpPr>
            <a:spLocks noGrp="1"/>
          </p:cNvSpPr>
          <p:nvPr>
            <p:ph type="title"/>
          </p:nvPr>
        </p:nvSpPr>
        <p:spPr/>
        <p:txBody>
          <a:bodyPr/>
          <a:lstStyle/>
          <a:p>
            <a:r>
              <a:rPr lang="en-US" dirty="0"/>
              <a:t>Some Common Practices</a:t>
            </a:r>
          </a:p>
        </p:txBody>
      </p:sp>
      <p:sp>
        <p:nvSpPr>
          <p:cNvPr id="3" name="Content Placeholder 2">
            <a:extLst>
              <a:ext uri="{FF2B5EF4-FFF2-40B4-BE49-F238E27FC236}">
                <a16:creationId xmlns:a16="http://schemas.microsoft.com/office/drawing/2014/main" id="{ECFCDF4F-5290-35BB-B4EA-283FBA20D149}"/>
              </a:ext>
            </a:extLst>
          </p:cNvPr>
          <p:cNvSpPr>
            <a:spLocks noGrp="1"/>
          </p:cNvSpPr>
          <p:nvPr>
            <p:ph idx="1"/>
          </p:nvPr>
        </p:nvSpPr>
        <p:spPr/>
        <p:txBody>
          <a:bodyPr>
            <a:normAutofit/>
          </a:bodyPr>
          <a:lstStyle/>
          <a:p>
            <a:r>
              <a:rPr lang="en-US" sz="4267" dirty="0"/>
              <a:t>Safety vs Effectiveness</a:t>
            </a:r>
          </a:p>
          <a:p>
            <a:r>
              <a:rPr lang="en-US" sz="4267" dirty="0"/>
              <a:t>Clinical Benchmarks vs Standard Exams</a:t>
            </a:r>
          </a:p>
          <a:p>
            <a:r>
              <a:rPr lang="en-US" sz="4267" dirty="0"/>
              <a:t>LLM as a Judge (use gold standard cases)</a:t>
            </a:r>
          </a:p>
          <a:p>
            <a:r>
              <a:rPr lang="en-US" sz="4267" dirty="0"/>
              <a:t>Performance Metrics</a:t>
            </a:r>
          </a:p>
        </p:txBody>
      </p:sp>
    </p:spTree>
    <p:extLst>
      <p:ext uri="{BB962C8B-B14F-4D97-AF65-F5344CB8AC3E}">
        <p14:creationId xmlns:p14="http://schemas.microsoft.com/office/powerpoint/2010/main" val="12961621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CD4F0-CD68-6CB8-F71D-A158009F3798}"/>
              </a:ext>
            </a:extLst>
          </p:cNvPr>
          <p:cNvSpPr>
            <a:spLocks noGrp="1"/>
          </p:cNvSpPr>
          <p:nvPr>
            <p:ph type="title"/>
          </p:nvPr>
        </p:nvSpPr>
        <p:spPr/>
        <p:txBody>
          <a:bodyPr>
            <a:normAutofit/>
          </a:bodyPr>
          <a:lstStyle/>
          <a:p>
            <a:r>
              <a:rPr lang="en-US" dirty="0"/>
              <a:t>Key Performance Metrics:Sample</a:t>
            </a:r>
          </a:p>
        </p:txBody>
      </p:sp>
      <p:graphicFrame>
        <p:nvGraphicFramePr>
          <p:cNvPr id="4" name="Content Placeholder 3">
            <a:extLst>
              <a:ext uri="{FF2B5EF4-FFF2-40B4-BE49-F238E27FC236}">
                <a16:creationId xmlns:a16="http://schemas.microsoft.com/office/drawing/2014/main" id="{9C3B4C4B-6425-1E44-1C9B-7D735E0685DC}"/>
              </a:ext>
            </a:extLst>
          </p:cNvPr>
          <p:cNvGraphicFramePr>
            <a:graphicFrameLocks noGrp="1"/>
          </p:cNvGraphicFramePr>
          <p:nvPr>
            <p:ph idx="1"/>
          </p:nvPr>
        </p:nvGraphicFramePr>
        <p:xfrm>
          <a:off x="838199" y="1826683"/>
          <a:ext cx="10891346" cy="4814032"/>
        </p:xfrm>
        <a:graphic>
          <a:graphicData uri="http://schemas.openxmlformats.org/drawingml/2006/table">
            <a:tbl>
              <a:tblPr firstRow="1" bandRow="1">
                <a:tableStyleId>{5C22544A-7EE6-4342-B048-85BDC9FD1C3A}</a:tableStyleId>
              </a:tblPr>
              <a:tblGrid>
                <a:gridCol w="5445673">
                  <a:extLst>
                    <a:ext uri="{9D8B030D-6E8A-4147-A177-3AD203B41FA5}">
                      <a16:colId xmlns:a16="http://schemas.microsoft.com/office/drawing/2014/main" val="993309699"/>
                    </a:ext>
                  </a:extLst>
                </a:gridCol>
                <a:gridCol w="5445673">
                  <a:extLst>
                    <a:ext uri="{9D8B030D-6E8A-4147-A177-3AD203B41FA5}">
                      <a16:colId xmlns:a16="http://schemas.microsoft.com/office/drawing/2014/main" val="308163423"/>
                    </a:ext>
                  </a:extLst>
                </a:gridCol>
              </a:tblGrid>
              <a:tr h="898708">
                <a:tc>
                  <a:txBody>
                    <a:bodyPr/>
                    <a:lstStyle/>
                    <a:p>
                      <a:r>
                        <a:rPr lang="en-US" sz="3700" dirty="0"/>
                        <a:t>Metric</a:t>
                      </a:r>
                    </a:p>
                  </a:txBody>
                  <a:tcPr marL="121920" marR="121920" marT="60960" marB="60960"/>
                </a:tc>
                <a:tc>
                  <a:txBody>
                    <a:bodyPr/>
                    <a:lstStyle/>
                    <a:p>
                      <a:r>
                        <a:rPr lang="en-US" sz="3700" dirty="0"/>
                        <a:t>Clinical Importance</a:t>
                      </a:r>
                    </a:p>
                  </a:txBody>
                  <a:tcPr marL="121920" marR="121920" marT="60960" marB="60960"/>
                </a:tc>
                <a:extLst>
                  <a:ext uri="{0D108BD9-81ED-4DB2-BD59-A6C34878D82A}">
                    <a16:rowId xmlns:a16="http://schemas.microsoft.com/office/drawing/2014/main" val="1632001368"/>
                  </a:ext>
                </a:extLst>
              </a:tr>
              <a:tr h="898708">
                <a:tc>
                  <a:txBody>
                    <a:bodyPr/>
                    <a:lstStyle/>
                    <a:p>
                      <a:r>
                        <a:rPr lang="en-US" sz="2400" dirty="0"/>
                        <a:t>Hallucination Rate/Bullshitting Index</a:t>
                      </a:r>
                    </a:p>
                  </a:txBody>
                  <a:tcPr marL="121920" marR="121920" marT="60960" marB="60960"/>
                </a:tc>
                <a:tc>
                  <a:txBody>
                    <a:bodyPr/>
                    <a:lstStyle/>
                    <a:p>
                      <a:r>
                        <a:rPr lang="en-US" sz="2400" dirty="0"/>
                        <a:t>How often the model invents medical facts not in source</a:t>
                      </a:r>
                    </a:p>
                  </a:txBody>
                  <a:tcPr marL="121920" marR="121920" marT="60960" marB="60960"/>
                </a:tc>
                <a:extLst>
                  <a:ext uri="{0D108BD9-81ED-4DB2-BD59-A6C34878D82A}">
                    <a16:rowId xmlns:a16="http://schemas.microsoft.com/office/drawing/2014/main" val="2237413287"/>
                  </a:ext>
                </a:extLst>
              </a:tr>
              <a:tr h="898708">
                <a:tc>
                  <a:txBody>
                    <a:bodyPr/>
                    <a:lstStyle/>
                    <a:p>
                      <a:r>
                        <a:rPr lang="en-US" sz="2400" dirty="0"/>
                        <a:t>Omission Rate</a:t>
                      </a:r>
                    </a:p>
                  </a:txBody>
                  <a:tcPr marL="121920" marR="121920" marT="60960" marB="60960"/>
                </a:tc>
                <a:tc>
                  <a:txBody>
                    <a:bodyPr/>
                    <a:lstStyle/>
                    <a:p>
                      <a:r>
                        <a:rPr lang="en-US" sz="2400" dirty="0"/>
                        <a:t>How often the model misses critical info, such as patient’s allergy history</a:t>
                      </a:r>
                    </a:p>
                  </a:txBody>
                  <a:tcPr marL="121920" marR="121920" marT="60960" marB="60960"/>
                </a:tc>
                <a:extLst>
                  <a:ext uri="{0D108BD9-81ED-4DB2-BD59-A6C34878D82A}">
                    <a16:rowId xmlns:a16="http://schemas.microsoft.com/office/drawing/2014/main" val="1674840761"/>
                  </a:ext>
                </a:extLst>
              </a:tr>
              <a:tr h="1219200">
                <a:tc>
                  <a:txBody>
                    <a:bodyPr/>
                    <a:lstStyle/>
                    <a:p>
                      <a:r>
                        <a:rPr lang="en-US" sz="2400" dirty="0" err="1"/>
                        <a:t>Groundedness</a:t>
                      </a:r>
                      <a:endParaRPr lang="en-US" sz="2400" dirty="0"/>
                    </a:p>
                  </a:txBody>
                  <a:tcPr marL="121920" marR="121920" marT="60960" marB="60960"/>
                </a:tc>
                <a:tc>
                  <a:txBody>
                    <a:bodyPr/>
                    <a:lstStyle/>
                    <a:p>
                      <a:r>
                        <a:rPr lang="en-US" sz="2400" dirty="0"/>
                        <a:t>Whether the model’s advice is supported by trusted sources like PubMed or clinical guidelines</a:t>
                      </a:r>
                    </a:p>
                  </a:txBody>
                  <a:tcPr marL="121920" marR="121920" marT="60960" marB="60960"/>
                </a:tc>
                <a:extLst>
                  <a:ext uri="{0D108BD9-81ED-4DB2-BD59-A6C34878D82A}">
                    <a16:rowId xmlns:a16="http://schemas.microsoft.com/office/drawing/2014/main" val="276385728"/>
                  </a:ext>
                </a:extLst>
              </a:tr>
              <a:tr h="898708">
                <a:tc>
                  <a:txBody>
                    <a:bodyPr/>
                    <a:lstStyle/>
                    <a:p>
                      <a:r>
                        <a:rPr lang="en-US" sz="2400" dirty="0"/>
                        <a:t>Guideline Adherence</a:t>
                      </a:r>
                    </a:p>
                  </a:txBody>
                  <a:tcPr marL="121920" marR="121920" marT="60960" marB="60960"/>
                </a:tc>
                <a:tc>
                  <a:txBody>
                    <a:bodyPr/>
                    <a:lstStyle/>
                    <a:p>
                      <a:r>
                        <a:rPr lang="en-US" sz="2400" dirty="0"/>
                        <a:t>Whether the treatment plan follows current standard of care</a:t>
                      </a:r>
                    </a:p>
                  </a:txBody>
                  <a:tcPr marL="121920" marR="121920" marT="60960" marB="60960"/>
                </a:tc>
                <a:extLst>
                  <a:ext uri="{0D108BD9-81ED-4DB2-BD59-A6C34878D82A}">
                    <a16:rowId xmlns:a16="http://schemas.microsoft.com/office/drawing/2014/main" val="1639206673"/>
                  </a:ext>
                </a:extLst>
              </a:tr>
            </a:tbl>
          </a:graphicData>
        </a:graphic>
      </p:graphicFrame>
    </p:spTree>
    <p:extLst>
      <p:ext uri="{BB962C8B-B14F-4D97-AF65-F5344CB8AC3E}">
        <p14:creationId xmlns:p14="http://schemas.microsoft.com/office/powerpoint/2010/main" val="34313425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C4722-B2CD-801F-A038-EAFDA8E6088D}"/>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AD6A57E2-7AAE-887E-6B01-271EC9D5B853}"/>
              </a:ext>
            </a:extLst>
          </p:cNvPr>
          <p:cNvSpPr>
            <a:spLocks noGrp="1"/>
          </p:cNvSpPr>
          <p:nvPr>
            <p:ph idx="1"/>
          </p:nvPr>
        </p:nvSpPr>
        <p:spPr/>
        <p:txBody>
          <a:bodyPr>
            <a:normAutofit fontScale="85000" lnSpcReduction="20000"/>
          </a:bodyPr>
          <a:lstStyle/>
          <a:p>
            <a:r>
              <a:rPr lang="en-US" dirty="0"/>
              <a:t>A Novel Evaluation Benchmark for Medical LLMs Illuminating Safety and Effectiveness in Clinical Domains (</a:t>
            </a:r>
            <a:r>
              <a:rPr lang="en-US" dirty="0">
                <a:hlinkClick r:id="rId3"/>
              </a:rPr>
              <a:t>https://www.nature.com/articles/s41746-025-02277-8#</a:t>
            </a:r>
            <a:r>
              <a:rPr lang="en-US" dirty="0"/>
              <a:t>)</a:t>
            </a:r>
          </a:p>
          <a:p>
            <a:r>
              <a:rPr lang="en-US" dirty="0"/>
              <a:t>LLM Evaluation: Frameworks, Metrics, and Best Practices </a:t>
            </a:r>
            <a:r>
              <a:rPr lang="en-US" dirty="0">
                <a:hlinkClick r:id="rId4"/>
              </a:rPr>
              <a:t>(https://www.superannotate.com/blog/llm-evaluation-guide</a:t>
            </a:r>
            <a:r>
              <a:rPr lang="en-US" dirty="0"/>
              <a:t>)</a:t>
            </a:r>
          </a:p>
          <a:p>
            <a:r>
              <a:rPr lang="en-US" dirty="0"/>
              <a:t>Holistic Evaluation of Large Language Models for Medical Applications (</a:t>
            </a:r>
            <a:r>
              <a:rPr lang="en-US" dirty="0">
                <a:hlinkClick r:id="rId5"/>
              </a:rPr>
              <a:t>https://hai.stanford.edu/news/holistic-evaluation-of-large-language-models-for-medical-applications</a:t>
            </a:r>
            <a:r>
              <a:rPr lang="en-US" dirty="0"/>
              <a:t>)</a:t>
            </a:r>
          </a:p>
          <a:p>
            <a:r>
              <a:rPr lang="en-US" dirty="0"/>
              <a:t>Current and Future State of Evaluation of Large Language Models for Medical Summarization Tasks. (</a:t>
            </a:r>
            <a:r>
              <a:rPr lang="en-US" dirty="0">
                <a:hlinkClick r:id="rId6"/>
              </a:rPr>
              <a:t>https://pmc.ncbi.nlm.nih.gov/articles/PMC11928168/#</a:t>
            </a:r>
            <a:r>
              <a:rPr lang="en-US" dirty="0"/>
              <a:t>)</a:t>
            </a:r>
          </a:p>
          <a:p>
            <a:r>
              <a:rPr lang="en-US" dirty="0"/>
              <a:t>LLMs as a Judge (</a:t>
            </a:r>
            <a:r>
              <a:rPr lang="en-US" dirty="0">
                <a:hlinkClick r:id="rId7"/>
              </a:rPr>
              <a:t>https://www.evidentlyai.com/llm-guide/llm-as-a-judge#</a:t>
            </a:r>
            <a:r>
              <a:rPr lang="en-US" dirty="0"/>
              <a:t>)</a:t>
            </a:r>
          </a:p>
          <a:p>
            <a:r>
              <a:rPr lang="en-US" dirty="0"/>
              <a:t>Mitigating Challenges in LLM Assisted Clinical Trial Matching, Dhond, Rupali, et al. Forthcoming. </a:t>
            </a:r>
          </a:p>
          <a:p>
            <a:endParaRPr lang="en-US" dirty="0"/>
          </a:p>
          <a:p>
            <a:endParaRPr lang="en-US" dirty="0"/>
          </a:p>
          <a:p>
            <a:endParaRPr lang="en-US" dirty="0"/>
          </a:p>
        </p:txBody>
      </p:sp>
    </p:spTree>
    <p:extLst>
      <p:ext uri="{BB962C8B-B14F-4D97-AF65-F5344CB8AC3E}">
        <p14:creationId xmlns:p14="http://schemas.microsoft.com/office/powerpoint/2010/main" val="11534982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B38F7-BB22-8537-5FA7-22705A11AE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E1D6C1-C2EA-ECFF-D7C2-119559C86A46}"/>
              </a:ext>
            </a:extLst>
          </p:cNvPr>
          <p:cNvSpPr>
            <a:spLocks noGrp="1"/>
          </p:cNvSpPr>
          <p:nvPr>
            <p:ph type="title"/>
          </p:nvPr>
        </p:nvSpPr>
        <p:spPr/>
        <p:txBody>
          <a:bodyPr/>
          <a:lstStyle/>
          <a:p>
            <a:r>
              <a:rPr lang="en-US"/>
              <a:t>Outline</a:t>
            </a:r>
          </a:p>
        </p:txBody>
      </p:sp>
      <p:sp>
        <p:nvSpPr>
          <p:cNvPr id="3" name="Content Placeholder 2">
            <a:extLst>
              <a:ext uri="{FF2B5EF4-FFF2-40B4-BE49-F238E27FC236}">
                <a16:creationId xmlns:a16="http://schemas.microsoft.com/office/drawing/2014/main" id="{0CB9DF56-9D8D-80C1-0244-94796720FC81}"/>
              </a:ext>
            </a:extLst>
          </p:cNvPr>
          <p:cNvSpPr>
            <a:spLocks noGrp="1"/>
          </p:cNvSpPr>
          <p:nvPr>
            <p:ph idx="1"/>
          </p:nvPr>
        </p:nvSpPr>
        <p:spPr>
          <a:xfrm>
            <a:off x="171891" y="1691220"/>
            <a:ext cx="12020108" cy="4870889"/>
          </a:xfrm>
        </p:spPr>
        <p:txBody>
          <a:bodyPr>
            <a:normAutofit/>
          </a:bodyPr>
          <a:lstStyle/>
          <a:p>
            <a:r>
              <a:rPr lang="en-US" sz="4267" dirty="0"/>
              <a:t>  AI Evolution</a:t>
            </a:r>
          </a:p>
          <a:p>
            <a:r>
              <a:rPr lang="en-US" sz="4267" dirty="0"/>
              <a:t>  Metrology for AI: Brief Introduction</a:t>
            </a:r>
          </a:p>
          <a:p>
            <a:r>
              <a:rPr lang="en-US" sz="3867" dirty="0"/>
              <a:t>  Characterizing  Uncertainty in Deep Learning   Models</a:t>
            </a:r>
          </a:p>
          <a:p>
            <a:pPr marL="457189" indent="-457189"/>
            <a:r>
              <a:rPr lang="en-US" sz="4267" dirty="0"/>
              <a:t>Identifying Metrics for Healthcare Chatbots</a:t>
            </a:r>
          </a:p>
          <a:p>
            <a:pPr marL="457189" indent="-457189"/>
            <a:r>
              <a:rPr lang="en-US" sz="4267" dirty="0"/>
              <a:t>Evaluating LLMs for Clinical Decision Support</a:t>
            </a:r>
          </a:p>
          <a:p>
            <a:pPr marL="457189" indent="-457189"/>
            <a:r>
              <a:rPr lang="en-US" sz="4267" dirty="0">
                <a:solidFill>
                  <a:schemeClr val="accent4"/>
                </a:solidFill>
              </a:rPr>
              <a:t>Summary</a:t>
            </a:r>
          </a:p>
        </p:txBody>
      </p:sp>
      <p:sp>
        <p:nvSpPr>
          <p:cNvPr id="4" name="Slide Number Placeholder 3">
            <a:extLst>
              <a:ext uri="{FF2B5EF4-FFF2-40B4-BE49-F238E27FC236}">
                <a16:creationId xmlns:a16="http://schemas.microsoft.com/office/drawing/2014/main" id="{1BB623EE-019A-5E81-A025-AF1DD625048E}"/>
              </a:ext>
            </a:extLst>
          </p:cNvPr>
          <p:cNvSpPr>
            <a:spLocks noGrp="1"/>
          </p:cNvSpPr>
          <p:nvPr>
            <p:ph type="sldNum" sz="quarter" idx="12"/>
          </p:nvPr>
        </p:nvSpPr>
        <p:spPr/>
        <p:txBody>
          <a:bodyPr/>
          <a:lstStyle/>
          <a:p>
            <a:pPr defTabSz="609585"/>
            <a:fld id="{29AB1D92-2ADB-9E4C-A96B-B84F7DA8EA28}" type="slidenum">
              <a:rPr lang="en-US">
                <a:solidFill>
                  <a:prstClr val="white"/>
                </a:solidFill>
                <a:latin typeface="Calibri" panose="020F0502020204030204"/>
              </a:rPr>
              <a:pPr defTabSz="609585"/>
              <a:t>56</a:t>
            </a:fld>
            <a:endParaRPr lang="en-US">
              <a:solidFill>
                <a:prstClr val="white"/>
              </a:solidFill>
              <a:latin typeface="Calibri" panose="020F0502020204030204"/>
            </a:endParaRPr>
          </a:p>
        </p:txBody>
      </p:sp>
    </p:spTree>
    <p:extLst>
      <p:ext uri="{BB962C8B-B14F-4D97-AF65-F5344CB8AC3E}">
        <p14:creationId xmlns:p14="http://schemas.microsoft.com/office/powerpoint/2010/main" val="324043432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47CDE-DFC7-E544-9DB5-72FC4A77598C}"/>
              </a:ext>
            </a:extLst>
          </p:cNvPr>
          <p:cNvSpPr>
            <a:spLocks noGrp="1"/>
          </p:cNvSpPr>
          <p:nvPr>
            <p:ph type="title"/>
          </p:nvPr>
        </p:nvSpPr>
        <p:spPr/>
        <p:txBody>
          <a:bodyPr/>
          <a:lstStyle/>
          <a:p>
            <a:r>
              <a:rPr lang="en-US"/>
              <a:t>Summary</a:t>
            </a:r>
          </a:p>
        </p:txBody>
      </p:sp>
      <p:sp>
        <p:nvSpPr>
          <p:cNvPr id="3" name="Content Placeholder 2">
            <a:extLst>
              <a:ext uri="{FF2B5EF4-FFF2-40B4-BE49-F238E27FC236}">
                <a16:creationId xmlns:a16="http://schemas.microsoft.com/office/drawing/2014/main" id="{839ED870-E427-DF43-A443-B08CDA752C23}"/>
              </a:ext>
            </a:extLst>
          </p:cNvPr>
          <p:cNvSpPr>
            <a:spLocks noGrp="1"/>
          </p:cNvSpPr>
          <p:nvPr>
            <p:ph idx="1"/>
          </p:nvPr>
        </p:nvSpPr>
        <p:spPr>
          <a:xfrm>
            <a:off x="960174" y="1473695"/>
            <a:ext cx="10825425" cy="4737100"/>
          </a:xfrm>
        </p:spPr>
        <p:txBody>
          <a:bodyPr>
            <a:noAutofit/>
          </a:bodyPr>
          <a:lstStyle/>
          <a:p>
            <a:r>
              <a:rPr lang="en-US" sz="3200" dirty="0"/>
              <a:t>Important to develop metrics and standards for evaluating AI systems</a:t>
            </a:r>
          </a:p>
          <a:p>
            <a:r>
              <a:rPr lang="en-US" sz="3200" dirty="0"/>
              <a:t>Metrics and standards will need to be expanded with new concepts such as agentic technologies</a:t>
            </a:r>
          </a:p>
          <a:p>
            <a:r>
              <a:rPr lang="en-US" sz="3200" dirty="0"/>
              <a:t>Standards introduced at the right time will lead to innovation</a:t>
            </a:r>
          </a:p>
          <a:p>
            <a:r>
              <a:rPr lang="en-US" sz="3200" dirty="0"/>
              <a:t>Testing algorithms will increase trust in AI</a:t>
            </a:r>
          </a:p>
          <a:p>
            <a:r>
              <a:rPr lang="en-US" sz="3200" dirty="0"/>
              <a:t>Benchmark datasets are need</a:t>
            </a:r>
          </a:p>
          <a:p>
            <a:r>
              <a:rPr lang="en-US" sz="3200" dirty="0"/>
              <a:t>Learning programs need to explain reasoning</a:t>
            </a:r>
          </a:p>
          <a:p>
            <a:r>
              <a:rPr lang="en-US" sz="3200" dirty="0"/>
              <a:t>Public-Private partnerships may help accelerate progress</a:t>
            </a:r>
          </a:p>
        </p:txBody>
      </p:sp>
      <p:sp>
        <p:nvSpPr>
          <p:cNvPr id="4" name="Slide Number Placeholder 5">
            <a:extLst>
              <a:ext uri="{FF2B5EF4-FFF2-40B4-BE49-F238E27FC236}">
                <a16:creationId xmlns:a16="http://schemas.microsoft.com/office/drawing/2014/main" id="{98D77BFF-4333-6B40-9A69-E076B0C594D1}"/>
              </a:ext>
            </a:extLst>
          </p:cNvPr>
          <p:cNvSpPr>
            <a:spLocks noGrp="1"/>
          </p:cNvSpPr>
          <p:nvPr>
            <p:ph type="sldNum" sz="quarter" idx="12"/>
          </p:nvPr>
        </p:nvSpPr>
        <p:spPr>
          <a:xfrm>
            <a:off x="8610600" y="6356353"/>
            <a:ext cx="2743200" cy="366183"/>
          </a:xfrm>
        </p:spPr>
        <p:txBody>
          <a:bodyPr/>
          <a:lstStyle/>
          <a:p>
            <a:pPr defTabSz="609585"/>
            <a:fld id="{A55B6C7C-1822-4F47-A86A-E54F27DA3462}" type="slidenum">
              <a:rPr lang="en-US">
                <a:solidFill>
                  <a:prstClr val="white"/>
                </a:solidFill>
                <a:latin typeface="Calibri" panose="020F0502020204030204"/>
              </a:rPr>
              <a:pPr defTabSz="609585"/>
              <a:t>57</a:t>
            </a:fld>
            <a:endParaRPr lang="en-US">
              <a:solidFill>
                <a:prstClr val="white"/>
              </a:solidFill>
              <a:latin typeface="Calibri" panose="020F0502020204030204"/>
            </a:endParaRPr>
          </a:p>
        </p:txBody>
      </p:sp>
    </p:spTree>
    <p:extLst>
      <p:ext uri="{BB962C8B-B14F-4D97-AF65-F5344CB8AC3E}">
        <p14:creationId xmlns:p14="http://schemas.microsoft.com/office/powerpoint/2010/main" val="511067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p:txBody>
          <a:bodyPr/>
          <a:lstStyle/>
          <a:p>
            <a:r>
              <a:rPr lang="en-US"/>
              <a:t>Acknowledgments and Disclaimer</a:t>
            </a:r>
          </a:p>
        </p:txBody>
      </p:sp>
      <p:sp>
        <p:nvSpPr>
          <p:cNvPr id="239620" name="Rectangle 4"/>
          <p:cNvSpPr>
            <a:spLocks noGrp="1" noChangeArrowheads="1"/>
          </p:cNvSpPr>
          <p:nvPr>
            <p:ph idx="1"/>
          </p:nvPr>
        </p:nvSpPr>
        <p:spPr>
          <a:xfrm>
            <a:off x="838200" y="1494337"/>
            <a:ext cx="10795861" cy="4525963"/>
          </a:xfrm>
          <a:noFill/>
        </p:spPr>
        <p:txBody>
          <a:bodyPr>
            <a:normAutofit/>
          </a:bodyPr>
          <a:lstStyle/>
          <a:p>
            <a:r>
              <a:rPr lang="en-US" dirty="0"/>
              <a:t>This talk is based on the work by several people at NIST. Credit is provided in appropriate slides. My thanks to all those who provided the slides. </a:t>
            </a:r>
          </a:p>
          <a:p>
            <a:r>
              <a:rPr lang="en-US" dirty="0"/>
              <a:t> </a:t>
            </a:r>
            <a:r>
              <a:rPr lang="en-US" dirty="0">
                <a:ea typeface="Times" pitchFamily="33" charset="0"/>
                <a:cs typeface="Times" pitchFamily="33" charset="0"/>
              </a:rPr>
              <a:t>Commercial equipment and software, many of which are either registered or trademarked,  are identified in order to adequately specify certain procedures. In no case does such identification imply recommendation or endorsement by the National Institute of Standards and Technology, nor does it imply that the materials or equipment identified are necessarily the best available for the purpose</a:t>
            </a:r>
            <a:r>
              <a:rPr lang="en-US" dirty="0">
                <a:latin typeface="Times" pitchFamily="33" charset="0"/>
                <a:ea typeface="Times" pitchFamily="33" charset="0"/>
                <a:cs typeface="Times" pitchFamily="33" charset="0"/>
              </a:rPr>
              <a:t>.</a:t>
            </a:r>
          </a:p>
          <a:p>
            <a:endParaRPr lang="en-US" dirty="0"/>
          </a:p>
        </p:txBody>
      </p:sp>
      <p:sp>
        <p:nvSpPr>
          <p:cNvPr id="2" name="Slide Number Placeholder 1"/>
          <p:cNvSpPr>
            <a:spLocks noGrp="1"/>
          </p:cNvSpPr>
          <p:nvPr>
            <p:ph type="sldNum" sz="quarter" idx="12"/>
          </p:nvPr>
        </p:nvSpPr>
        <p:spPr/>
        <p:txBody>
          <a:bodyPr/>
          <a:lstStyle/>
          <a:p>
            <a:pPr defTabSz="609585"/>
            <a:fld id="{29AB1D92-2ADB-9E4C-A96B-B84F7DA8EA28}" type="slidenum">
              <a:rPr lang="en-US">
                <a:solidFill>
                  <a:prstClr val="white"/>
                </a:solidFill>
                <a:latin typeface="Calibri" panose="020F0502020204030204"/>
              </a:rPr>
              <a:pPr defTabSz="609585"/>
              <a:t>58</a:t>
            </a:fld>
            <a:endParaRPr lang="en-US">
              <a:solidFill>
                <a:prstClr val="white"/>
              </a:solidFill>
              <a:latin typeface="Calibri" panose="020F0502020204030204"/>
            </a:endParaRPr>
          </a:p>
        </p:txBody>
      </p:sp>
    </p:spTree>
    <p:extLst>
      <p:ext uri="{BB962C8B-B14F-4D97-AF65-F5344CB8AC3E}">
        <p14:creationId xmlns:p14="http://schemas.microsoft.com/office/powerpoint/2010/main" val="3501249686"/>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5">
            <a:extLst>
              <a:ext uri="{FF2B5EF4-FFF2-40B4-BE49-F238E27FC236}">
                <a16:creationId xmlns:a16="http://schemas.microsoft.com/office/drawing/2014/main" id="{5D808CC8-A0DF-1107-932B-4A123CF0E56F}"/>
              </a:ext>
            </a:extLst>
          </p:cNvPr>
          <p:cNvSpPr txBox="1">
            <a:spLocks/>
          </p:cNvSpPr>
          <p:nvPr/>
        </p:nvSpPr>
        <p:spPr>
          <a:xfrm>
            <a:off x="0" y="0"/>
            <a:ext cx="6174658" cy="6096000"/>
          </a:xfrm>
          <a:prstGeom prst="rect">
            <a:avLst/>
          </a:prstGeom>
          <a:solidFill>
            <a:schemeClr val="accent5">
              <a:lumMod val="40000"/>
              <a:lumOff val="6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2000" b="1" i="0" u="none" strike="noStrike" kern="100" cap="none" spc="0" normalizeH="0" baseline="0" noProof="0" dirty="0">
              <a:ln>
                <a:noFill/>
              </a:ln>
              <a:solidFill>
                <a:srgbClr val="4472C4">
                  <a:lumMod val="75000"/>
                </a:srgbClr>
              </a:solidFill>
              <a:effectLst/>
              <a:uLnTx/>
              <a:uFillTx/>
              <a:latin typeface="Calibri" panose="020F0502020204030204"/>
              <a:ea typeface="+mn-ea"/>
              <a:cs typeface="Times New Roman" panose="02020603050405020304" pitchFamily="18" charset="0"/>
            </a:endParaRPr>
          </a:p>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800" b="1" i="0" u="sng" strike="noStrike" kern="1200" cap="none" spc="0" normalizeH="0" baseline="0" noProof="0" dirty="0">
                <a:ln>
                  <a:noFill/>
                </a:ln>
                <a:solidFill>
                  <a:prstClr val="black"/>
                </a:solidFill>
                <a:effectLst/>
                <a:uLnTx/>
                <a:uFillTx/>
                <a:latin typeface="Calibri" panose="020F0502020204030204"/>
                <a:ea typeface="+mn-ea"/>
                <a:cs typeface="+mn-cs"/>
              </a:rPr>
              <a:t>Protecting Health Information:</a:t>
            </a:r>
          </a:p>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800" b="1" i="0" u="sng" strike="noStrike" kern="1200" cap="none" spc="0" normalizeH="0" baseline="0" noProof="0" dirty="0">
                <a:ln>
                  <a:noFill/>
                </a:ln>
                <a:solidFill>
                  <a:prstClr val="black"/>
                </a:solidFill>
                <a:effectLst/>
                <a:uLnTx/>
                <a:uFillTx/>
                <a:latin typeface="Calibri" panose="020F0502020204030204"/>
                <a:ea typeface="+mn-ea"/>
                <a:cs typeface="+mn-cs"/>
              </a:rPr>
              <a:t>A Committee on Foreign Investment in the United States (CFIUS) Perspective</a:t>
            </a:r>
            <a:endParaRPr kumimoji="0" lang="en-US" sz="2800" b="1" i="0" u="sng"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endParaRPr kumimoji="0" lang="en-US" sz="1800" b="1" i="0" u="sng"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4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Tara Vayda</a:t>
            </a:r>
            <a:r>
              <a:rPr kumimoji="0" lang="en-US" sz="24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Deputy Director</a:t>
            </a:r>
            <a:r>
              <a:rPr kumimoji="0" lang="en-US" sz="24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HHS Office of National Security</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endPar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p:txBody>
      </p:sp>
      <p:sp>
        <p:nvSpPr>
          <p:cNvPr id="5" name="Text Placeholder 5">
            <a:extLst>
              <a:ext uri="{FF2B5EF4-FFF2-40B4-BE49-F238E27FC236}">
                <a16:creationId xmlns:a16="http://schemas.microsoft.com/office/drawing/2014/main" id="{7485EF72-1D5A-6B12-9348-255531A1B3F3}"/>
              </a:ext>
            </a:extLst>
          </p:cNvPr>
          <p:cNvSpPr txBox="1">
            <a:spLocks/>
          </p:cNvSpPr>
          <p:nvPr/>
        </p:nvSpPr>
        <p:spPr>
          <a:xfrm>
            <a:off x="6174658" y="0"/>
            <a:ext cx="6017342" cy="6096000"/>
          </a:xfrm>
          <a:prstGeom prst="rect">
            <a:avLst/>
          </a:prstGeom>
          <a:solidFill>
            <a:schemeClr val="bg1">
              <a:lumMod val="95000"/>
            </a:schemeClr>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2200" b="1" i="0" u="none" strike="noStrike" kern="100" cap="none" spc="0" normalizeH="0" baseline="0" noProof="0" dirty="0">
              <a:ln>
                <a:noFill/>
              </a:ln>
              <a:solidFill>
                <a:srgbClr val="4472C4">
                  <a:lumMod val="75000"/>
                </a:srgbClr>
              </a:solidFill>
              <a:effectLst/>
              <a:uLnTx/>
              <a:uFillTx/>
              <a:latin typeface="Calibri" panose="020F0502020204030204"/>
              <a:ea typeface="+mn-ea"/>
              <a:cs typeface="Times New Roman" panose="02020603050405020304" pitchFamily="18" charset="0"/>
            </a:endParaRPr>
          </a:p>
          <a:p>
            <a:pPr marL="457200" marR="0" lvl="1" indent="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2200" b="1" i="0" u="none" strike="noStrike" kern="100" cap="none" spc="0" normalizeH="0" baseline="0" noProof="0" dirty="0">
              <a:ln>
                <a:noFill/>
              </a:ln>
              <a:solidFill>
                <a:srgbClr val="4472C4">
                  <a:lumMod val="75000"/>
                </a:srgbClr>
              </a:solidFill>
              <a:effectLst/>
              <a:uLnTx/>
              <a:uFillTx/>
              <a:latin typeface="Calibri" panose="020F0502020204030204"/>
              <a:ea typeface="+mn-ea"/>
              <a:cs typeface="Times New Roman" panose="02020603050405020304" pitchFamily="18" charset="0"/>
            </a:endParaRPr>
          </a:p>
          <a:p>
            <a:pPr marL="457200" marR="0" lvl="1" indent="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800" b="1" i="0" u="sng"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Related Resources</a:t>
            </a:r>
            <a:br>
              <a:rPr kumimoji="0" lang="en-US" sz="1800" b="1"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br>
            <a:endParaRPr kumimoji="0" lang="en-US" sz="1800" b="1"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endParaRPr>
          </a:p>
          <a:p>
            <a:pPr marL="685800" marR="0" lvl="1" indent="-22860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endParaRPr kumimoji="0" lang="en-US" sz="1800" b="0"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400" b="1"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rPr>
              <a:t>CFIUS Overview</a:t>
            </a: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2400" b="0"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hlinkClick r:id="rId3"/>
              </a:rPr>
              <a:t>https://www.cfius.gov/about/overview/</a:t>
            </a:r>
            <a:endParaRPr kumimoji="0" lang="en-US" sz="2400" b="0" i="0" u="none" strike="noStrike" kern="100" cap="none" spc="0" normalizeH="0" baseline="0" noProof="0" dirty="0">
              <a:ln>
                <a:noFill/>
              </a:ln>
              <a:solidFill>
                <a:prstClr val="black"/>
              </a:solidFill>
              <a:effectLst/>
              <a:uLnTx/>
              <a:uFillTx/>
              <a:latin typeface="Calibri" panose="020F0502020204030204"/>
              <a:ea typeface="Times New Roman" panose="02020603050405020304" pitchFamily="18" charset="0"/>
              <a:cs typeface="Times New Roman" panose="02020603050405020304" pitchFamily="18" charset="0"/>
            </a:endParaRP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endParaRPr kumimoji="0" lang="en-US" sz="2400" b="1"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400" b="1"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2025 Annual Report to Congress</a:t>
            </a:r>
          </a:p>
          <a:p>
            <a:pPr marL="685800" marR="0" lvl="1" indent="-22860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r>
              <a:rPr kumimoji="0" lang="en-US" sz="2400" b="0"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hlinkClick r:id="rId4"/>
              </a:rPr>
              <a:t>https://www.cfius.gov/files/2025-cfius-annual-report.pdf</a:t>
            </a:r>
            <a:r>
              <a:rPr kumimoji="0" lang="en-US" sz="2400" b="0"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endParaRPr kumimoji="0" lang="en-US" sz="2400" b="1" i="0" u="none" strike="noStrike" kern="100" cap="none" spc="0" normalizeH="0" baseline="0" noProof="0" dirty="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33D7946D-E863-D53C-E65D-B2912AE150CB}"/>
              </a:ext>
            </a:extLst>
          </p:cNvPr>
          <p:cNvSpPr txBox="1"/>
          <p:nvPr/>
        </p:nvSpPr>
        <p:spPr>
          <a:xfrm>
            <a:off x="2840136" y="6296657"/>
            <a:ext cx="8501632" cy="407035"/>
          </a:xfrm>
          <a:prstGeom prst="rect">
            <a:avLst/>
          </a:prstGeom>
          <a:noFill/>
        </p:spPr>
        <p:txBody>
          <a:bodyPr wrap="square">
            <a:spAutoFit/>
          </a:bodyPr>
          <a:lstStyle/>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0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Safeguarding Health Information: Building Assurance through HIPAA Security</a:t>
            </a:r>
          </a:p>
        </p:txBody>
      </p:sp>
    </p:spTree>
    <p:extLst>
      <p:ext uri="{BB962C8B-B14F-4D97-AF65-F5344CB8AC3E}">
        <p14:creationId xmlns:p14="http://schemas.microsoft.com/office/powerpoint/2010/main" val="9008918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09838-6DC4-7AF6-4577-F6869A50EB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47026C-5296-ED9C-DFEB-526D66CE9D30}"/>
              </a:ext>
            </a:extLst>
          </p:cNvPr>
          <p:cNvSpPr txBox="1">
            <a:spLocks/>
          </p:cNvSpPr>
          <p:nvPr/>
        </p:nvSpPr>
        <p:spPr>
          <a:xfrm>
            <a:off x="7828192" y="2479344"/>
            <a:ext cx="4510112" cy="18993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0" i="0" kern="1200">
                <a:solidFill>
                  <a:schemeClr val="bg1"/>
                </a:solidFill>
                <a:latin typeface="Calibri" panose="020F0502020204030204" pitchFamily="34" charset="0"/>
                <a:ea typeface="+mj-ea"/>
                <a:cs typeface="Calibri" panose="020F05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pitchFamily="34" charset="0"/>
                <a:ea typeface="+mj-ea"/>
                <a:cs typeface="Calibri" panose="020F0502020204030204" pitchFamily="34" charset="0"/>
              </a:rPr>
              <a:t>Safeguarding Health Information: Building Assurance through HIPAA Security 2026</a:t>
            </a:r>
          </a:p>
        </p:txBody>
      </p:sp>
    </p:spTree>
    <p:extLst>
      <p:ext uri="{BB962C8B-B14F-4D97-AF65-F5344CB8AC3E}">
        <p14:creationId xmlns:p14="http://schemas.microsoft.com/office/powerpoint/2010/main" val="10636259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455B0D7-8AF1-2204-E51E-2FA1D43D430A}"/>
              </a:ext>
            </a:extLst>
          </p:cNvPr>
          <p:cNvSpPr>
            <a:spLocks noGrp="1"/>
          </p:cNvSpPr>
          <p:nvPr>
            <p:ph type="body" sz="quarter" idx="13"/>
          </p:nvPr>
        </p:nvSpPr>
        <p:spPr>
          <a:xfrm>
            <a:off x="6179502" y="1066800"/>
            <a:ext cx="5917248" cy="5575017"/>
          </a:xfrm>
          <a:solidFill>
            <a:schemeClr val="bg1">
              <a:lumMod val="95000"/>
            </a:schemeClr>
          </a:solidFill>
        </p:spPr>
        <p:txBody>
          <a:bodyPr>
            <a:normAutofit/>
          </a:bodyPr>
          <a:lstStyle/>
          <a:p>
            <a:pPr marL="457200" marR="0" lvl="1" indent="0" algn="ctr">
              <a:lnSpc>
                <a:spcPct val="107000"/>
              </a:lnSpc>
              <a:spcBef>
                <a:spcPts val="0"/>
              </a:spcBef>
              <a:spcAft>
                <a:spcPts val="0"/>
              </a:spcAft>
              <a:buSzPts val="1000"/>
              <a:buNone/>
              <a:tabLst>
                <a:tab pos="914400" algn="l"/>
              </a:tabLst>
            </a:pPr>
            <a:endParaRPr lang="en-US" sz="1800" b="1" u="sng" kern="100" dirty="0">
              <a:solidFill>
                <a:schemeClr val="accent1">
                  <a:lumMod val="75000"/>
                </a:schemeClr>
              </a:solidFill>
              <a:cs typeface="Times New Roman" panose="02020603050405020304" pitchFamily="18" charset="0"/>
            </a:endParaRPr>
          </a:p>
          <a:p>
            <a:pPr marL="457200" marR="0" lvl="1" indent="0" algn="ctr">
              <a:lnSpc>
                <a:spcPct val="107000"/>
              </a:lnSpc>
              <a:spcBef>
                <a:spcPts val="0"/>
              </a:spcBef>
              <a:spcAft>
                <a:spcPts val="0"/>
              </a:spcAft>
              <a:buSzPts val="1000"/>
              <a:buNone/>
              <a:tabLst>
                <a:tab pos="914400" algn="l"/>
              </a:tabLst>
            </a:pPr>
            <a:endParaRPr lang="en-US" sz="2000" b="1" u="sng" kern="100" dirty="0">
              <a:solidFill>
                <a:schemeClr val="accent1">
                  <a:lumMod val="75000"/>
                </a:schemeClr>
              </a:solidFill>
              <a:cs typeface="Times New Roman" panose="02020603050405020304" pitchFamily="18" charset="0"/>
            </a:endParaRPr>
          </a:p>
          <a:p>
            <a:pPr marL="457200" marR="0" lvl="1" indent="0" algn="ctr">
              <a:lnSpc>
                <a:spcPct val="107000"/>
              </a:lnSpc>
              <a:spcBef>
                <a:spcPts val="0"/>
              </a:spcBef>
              <a:spcAft>
                <a:spcPts val="0"/>
              </a:spcAft>
              <a:buSzPts val="1000"/>
              <a:buNone/>
              <a:tabLst>
                <a:tab pos="914400" algn="l"/>
              </a:tabLst>
            </a:pPr>
            <a:r>
              <a:rPr lang="en-US" sz="2000" b="1" u="sng" kern="100" dirty="0">
                <a:solidFill>
                  <a:schemeClr val="accent1">
                    <a:lumMod val="75000"/>
                  </a:schemeClr>
                </a:solidFill>
                <a:cs typeface="Times New Roman" panose="02020603050405020304" pitchFamily="18" charset="0"/>
              </a:rPr>
              <a:t>Related Resources</a:t>
            </a:r>
            <a:br>
              <a:rPr lang="en-US" sz="1800" b="1" kern="100" dirty="0">
                <a:solidFill>
                  <a:schemeClr val="tx1"/>
                </a:solidFill>
                <a:ea typeface="Times New Roman" panose="02020603050405020304" pitchFamily="18" charset="0"/>
                <a:cs typeface="Times New Roman" panose="02020603050405020304" pitchFamily="18" charset="0"/>
              </a:rPr>
            </a:br>
            <a:endParaRPr lang="en-US" sz="1800" b="1" kern="100" dirty="0">
              <a:solidFill>
                <a:schemeClr val="tx1"/>
              </a:solidFill>
              <a:ea typeface="Times New Roman" panose="02020603050405020304" pitchFamily="18" charset="0"/>
              <a:cs typeface="Times New Roman" panose="02020603050405020304" pitchFamily="18" charset="0"/>
            </a:endParaRPr>
          </a:p>
          <a:p>
            <a:pPr marL="457200" marR="0" lvl="1" indent="0">
              <a:lnSpc>
                <a:spcPct val="107000"/>
              </a:lnSpc>
              <a:spcBef>
                <a:spcPts val="0"/>
              </a:spcBef>
              <a:spcAft>
                <a:spcPts val="0"/>
              </a:spcAft>
              <a:buSzPts val="1000"/>
              <a:buNone/>
              <a:tabLst>
                <a:tab pos="914400" algn="l"/>
              </a:tabLst>
            </a:pPr>
            <a:r>
              <a:rPr lang="en-US" sz="1800" b="1" kern="100">
                <a:solidFill>
                  <a:schemeClr val="tx1"/>
                </a:solidFill>
                <a:ea typeface="Times New Roman" panose="02020603050405020304" pitchFamily="18" charset="0"/>
                <a:cs typeface="Times New Roman" panose="02020603050405020304" pitchFamily="18" charset="0"/>
              </a:rPr>
              <a:t>Medical </a:t>
            </a:r>
            <a:r>
              <a:rPr lang="en-US" sz="1800" b="1" kern="100" dirty="0">
                <a:solidFill>
                  <a:schemeClr val="tx1"/>
                </a:solidFill>
                <a:ea typeface="Times New Roman" panose="02020603050405020304" pitchFamily="18" charset="0"/>
                <a:cs typeface="Times New Roman" panose="02020603050405020304" pitchFamily="18" charset="0"/>
              </a:rPr>
              <a:t>Device Guidance (FDA)</a:t>
            </a:r>
          </a:p>
          <a:p>
            <a:pPr lvl="1">
              <a:lnSpc>
                <a:spcPct val="107000"/>
              </a:lnSpc>
              <a:spcBef>
                <a:spcPts val="0"/>
              </a:spcBef>
              <a:buSzPts val="1000"/>
              <a:buFont typeface="Courier New" panose="02070309020205020404" pitchFamily="49" charset="0"/>
              <a:buChar char="o"/>
              <a:tabLst>
                <a:tab pos="914400" algn="l"/>
              </a:tabLst>
            </a:pPr>
            <a:r>
              <a:rPr lang="en-US" sz="1600" u="sng" dirty="0">
                <a:solidFill>
                  <a:schemeClr val="tx1"/>
                </a:solidFill>
                <a:hlinkClick r:id="rId2"/>
              </a:rPr>
              <a:t>https://www.fda.gov/medical-devices/digital-health-center-excellence/cybersecurity</a:t>
            </a:r>
            <a:r>
              <a:rPr lang="en-US" sz="1600" u="sng" dirty="0">
                <a:solidFill>
                  <a:schemeClr val="tx1"/>
                </a:solidFill>
              </a:rPr>
              <a:t> </a:t>
            </a:r>
          </a:p>
          <a:p>
            <a:pPr marL="457200" marR="0" lvl="1" indent="0">
              <a:lnSpc>
                <a:spcPct val="107000"/>
              </a:lnSpc>
              <a:spcBef>
                <a:spcPts val="0"/>
              </a:spcBef>
              <a:spcAft>
                <a:spcPts val="0"/>
              </a:spcAft>
              <a:buSzPts val="1000"/>
              <a:buNone/>
              <a:tabLst>
                <a:tab pos="914400" algn="l"/>
              </a:tabLst>
            </a:pPr>
            <a:endParaRPr lang="en-US" sz="1600" b="1" kern="100" dirty="0">
              <a:solidFill>
                <a:schemeClr val="tx1"/>
              </a:solidFill>
              <a:ea typeface="Calibri" panose="020F0502020204030204" pitchFamily="34" charset="0"/>
              <a:cs typeface="Times New Roman" panose="02020603050405020304" pitchFamily="18" charset="0"/>
            </a:endParaRPr>
          </a:p>
          <a:p>
            <a:pPr marL="457200" marR="0" lvl="1" indent="0">
              <a:lnSpc>
                <a:spcPct val="107000"/>
              </a:lnSpc>
              <a:spcBef>
                <a:spcPts val="0"/>
              </a:spcBef>
              <a:spcAft>
                <a:spcPts val="0"/>
              </a:spcAft>
              <a:buSzPts val="1000"/>
              <a:buNone/>
              <a:tabLst>
                <a:tab pos="914400" algn="l"/>
              </a:tabLst>
            </a:pPr>
            <a:r>
              <a:rPr lang="en-US" sz="1800" b="1" kern="100" dirty="0">
                <a:solidFill>
                  <a:schemeClr val="tx1"/>
                </a:solidFill>
                <a:ea typeface="Calibri" panose="020F0502020204030204" pitchFamily="34" charset="0"/>
                <a:cs typeface="Times New Roman" panose="02020603050405020304" pitchFamily="18" charset="0"/>
              </a:rPr>
              <a:t>Cybersecurity for IoT Program (NIST)</a:t>
            </a:r>
          </a:p>
          <a:p>
            <a:pPr marR="0" lvl="1">
              <a:lnSpc>
                <a:spcPct val="107000"/>
              </a:lnSpc>
              <a:spcBef>
                <a:spcPts val="0"/>
              </a:spcBef>
              <a:spcAft>
                <a:spcPts val="0"/>
              </a:spcAft>
              <a:buSzPts val="1000"/>
              <a:buFont typeface="Courier New" panose="02070309020205020404" pitchFamily="49" charset="0"/>
              <a:buChar char="o"/>
              <a:tabLst>
                <a:tab pos="914400" algn="l"/>
              </a:tabLst>
            </a:pPr>
            <a:r>
              <a:rPr lang="en-US" sz="1600" u="sng" dirty="0">
                <a:solidFill>
                  <a:schemeClr val="tx1"/>
                </a:solidFill>
                <a:hlinkClick r:id="rId3"/>
              </a:rPr>
              <a:t>https://www.nist.gov/itl/applied-cybersecurity/nist-cybersecurity-iot-program/publications</a:t>
            </a:r>
            <a:r>
              <a:rPr lang="en-US" sz="1600" u="sng" dirty="0">
                <a:solidFill>
                  <a:schemeClr val="tx1"/>
                </a:solidFill>
              </a:rPr>
              <a:t> </a:t>
            </a:r>
          </a:p>
          <a:p>
            <a:pPr marR="0" lvl="1">
              <a:lnSpc>
                <a:spcPct val="107000"/>
              </a:lnSpc>
              <a:spcBef>
                <a:spcPts val="0"/>
              </a:spcBef>
              <a:spcAft>
                <a:spcPts val="0"/>
              </a:spcAft>
              <a:buSzPts val="1000"/>
              <a:buFont typeface="Courier New" panose="02070309020205020404" pitchFamily="49" charset="0"/>
              <a:buChar char="o"/>
              <a:tabLst>
                <a:tab pos="914400" algn="l"/>
              </a:tabLst>
            </a:pPr>
            <a:endParaRPr lang="en-US" sz="1600" b="1" u="sng" dirty="0">
              <a:solidFill>
                <a:schemeClr val="tx1"/>
              </a:solidFill>
            </a:endParaRPr>
          </a:p>
          <a:p>
            <a:pPr marL="457200" marR="0" lvl="1" indent="0">
              <a:lnSpc>
                <a:spcPct val="107000"/>
              </a:lnSpc>
              <a:spcBef>
                <a:spcPts val="0"/>
              </a:spcBef>
              <a:spcAft>
                <a:spcPts val="0"/>
              </a:spcAft>
              <a:buSzPts val="1000"/>
              <a:buNone/>
              <a:tabLst>
                <a:tab pos="914400" algn="l"/>
              </a:tabLst>
            </a:pPr>
            <a:r>
              <a:rPr lang="en-US" sz="1800" b="1" kern="100" dirty="0">
                <a:solidFill>
                  <a:schemeClr val="tx1"/>
                </a:solidFill>
                <a:ea typeface="Calibri" panose="020F0502020204030204" pitchFamily="34" charset="0"/>
                <a:cs typeface="Times New Roman" panose="02020603050405020304" pitchFamily="18" charset="0"/>
              </a:rPr>
              <a:t>Healthcare Practice Guides (NIST/NCCoE)</a:t>
            </a:r>
          </a:p>
          <a:p>
            <a:pPr marR="0" lvl="1">
              <a:lnSpc>
                <a:spcPct val="107000"/>
              </a:lnSpc>
              <a:spcBef>
                <a:spcPts val="0"/>
              </a:spcBef>
              <a:spcAft>
                <a:spcPts val="0"/>
              </a:spcAft>
              <a:buSzPts val="1000"/>
              <a:buFont typeface="Courier New" panose="02070309020205020404" pitchFamily="49" charset="0"/>
              <a:buChar char="o"/>
              <a:tabLst>
                <a:tab pos="914400" algn="l"/>
              </a:tabLst>
            </a:pPr>
            <a:r>
              <a:rPr lang="en-US" sz="1600" u="sng" dirty="0">
                <a:solidFill>
                  <a:schemeClr val="tx1"/>
                </a:solidFill>
                <a:hlinkClick r:id="rId4"/>
              </a:rPr>
              <a:t>https://www.nccoe.nist.gov/healthcare</a:t>
            </a:r>
            <a:r>
              <a:rPr lang="en-US" sz="1600" u="sng" dirty="0">
                <a:solidFill>
                  <a:schemeClr val="tx1"/>
                </a:solidFill>
              </a:rPr>
              <a:t> </a:t>
            </a:r>
          </a:p>
          <a:p>
            <a:pPr>
              <a:lnSpc>
                <a:spcPct val="107000"/>
              </a:lnSpc>
              <a:spcBef>
                <a:spcPts val="0"/>
              </a:spcBef>
              <a:buSzPts val="1000"/>
              <a:buFont typeface="Courier New" panose="02070309020205020404" pitchFamily="49" charset="0"/>
              <a:buChar char="o"/>
              <a:tabLst>
                <a:tab pos="914400" algn="l"/>
              </a:tabLst>
            </a:pPr>
            <a:endParaRPr lang="en-US" sz="2200" kern="100" dirty="0">
              <a:solidFill>
                <a:schemeClr val="tx1"/>
              </a:solidFill>
              <a:effectLst/>
              <a:ea typeface="Calibri" panose="020F0502020204030204" pitchFamily="34" charset="0"/>
              <a:cs typeface="Times New Roman" panose="02020603050405020304" pitchFamily="18" charset="0"/>
            </a:endParaRPr>
          </a:p>
          <a:p>
            <a:endParaRPr lang="en-US" dirty="0">
              <a:solidFill>
                <a:schemeClr val="tx1"/>
              </a:solidFill>
            </a:endParaRPr>
          </a:p>
        </p:txBody>
      </p:sp>
      <p:sp>
        <p:nvSpPr>
          <p:cNvPr id="8" name="Text Placeholder 5">
            <a:extLst>
              <a:ext uri="{FF2B5EF4-FFF2-40B4-BE49-F238E27FC236}">
                <a16:creationId xmlns:a16="http://schemas.microsoft.com/office/drawing/2014/main" id="{86C81BC8-DE77-4912-4908-69CCBEDB9428}"/>
              </a:ext>
            </a:extLst>
          </p:cNvPr>
          <p:cNvSpPr txBox="1">
            <a:spLocks/>
          </p:cNvSpPr>
          <p:nvPr/>
        </p:nvSpPr>
        <p:spPr>
          <a:xfrm>
            <a:off x="95250" y="1066801"/>
            <a:ext cx="5802630" cy="5575016"/>
          </a:xfrm>
          <a:prstGeom prst="rect">
            <a:avLst/>
          </a:prstGeom>
          <a:solidFill>
            <a:schemeClr val="accent6">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2000" b="1" i="0" u="sng" strike="noStrike" kern="100" cap="none" spc="0" normalizeH="0" baseline="0" noProof="0" dirty="0">
              <a:ln>
                <a:noFill/>
              </a:ln>
              <a:solidFill>
                <a:srgbClr val="4472C4">
                  <a:lumMod val="75000"/>
                </a:srgbClr>
              </a:solidFill>
              <a:effectLst/>
              <a:uLnTx/>
              <a:uFillTx/>
              <a:latin typeface="Calibri" panose="020F0502020204030204"/>
              <a:ea typeface="+mn-ea"/>
              <a:cs typeface="Times New Roman" panose="02020603050405020304" pitchFamily="18" charset="0"/>
            </a:endParaRPr>
          </a:p>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2000" b="1" i="0" u="sng"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000" b="1" i="0" u="sng" strike="noStrike" kern="1200" cap="none" spc="0" normalizeH="0" baseline="0" noProof="0" dirty="0">
                <a:ln>
                  <a:noFill/>
                </a:ln>
                <a:solidFill>
                  <a:srgbClr val="5B9BD5">
                    <a:lumMod val="50000"/>
                  </a:srgbClr>
                </a:solidFill>
                <a:effectLst/>
                <a:uLnTx/>
                <a:uFillTx/>
                <a:latin typeface="Calibri" panose="020F0502020204030204"/>
                <a:ea typeface="+mn-ea"/>
                <a:cs typeface="+mn-cs"/>
              </a:rPr>
              <a:t>Medical Device Cybersecurity Roundtable</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Jeffrey Marron (Moderator),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Security Engineer, Cybersecurity and Privacy Applications Group (NIST)</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Dr. Kevin Fu</a:t>
            </a:r>
            <a:r>
              <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Professor, Northeastern University</a:t>
            </a:r>
            <a:endPar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Dr. Samantha Jacques,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Vice President, Corporate Clinical Engineering, McLaren Healthcare</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Justin Post</a:t>
            </a:r>
            <a:r>
              <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Cybersecurity Specialist, Center for Devices and Radiological Health (FDA)</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Connor Walsh</a:t>
            </a:r>
            <a:r>
              <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Chief Information Security Officer, Americas, Siemens Healthineers</a:t>
            </a:r>
          </a:p>
        </p:txBody>
      </p:sp>
      <p:sp>
        <p:nvSpPr>
          <p:cNvPr id="3" name="TextBox 2">
            <a:extLst>
              <a:ext uri="{FF2B5EF4-FFF2-40B4-BE49-F238E27FC236}">
                <a16:creationId xmlns:a16="http://schemas.microsoft.com/office/drawing/2014/main" id="{92F5179B-FCF8-F4B4-89D8-FDD910D92495}"/>
              </a:ext>
            </a:extLst>
          </p:cNvPr>
          <p:cNvSpPr txBox="1"/>
          <p:nvPr/>
        </p:nvSpPr>
        <p:spPr>
          <a:xfrm>
            <a:off x="3827721" y="109857"/>
            <a:ext cx="8084396" cy="865173"/>
          </a:xfrm>
          <a:prstGeom prst="rect">
            <a:avLst/>
          </a:prstGeom>
          <a:noFill/>
        </p:spPr>
        <p:txBody>
          <a:bodyPr wrap="square">
            <a:spAutoFit/>
          </a:bodyPr>
          <a:lstStyle/>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4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Safeguarding Health Information: Building Assurance through HIPAA Security 2026</a:t>
            </a:r>
          </a:p>
        </p:txBody>
      </p:sp>
    </p:spTree>
    <p:extLst>
      <p:ext uri="{BB962C8B-B14F-4D97-AF65-F5344CB8AC3E}">
        <p14:creationId xmlns:p14="http://schemas.microsoft.com/office/powerpoint/2010/main" val="730791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p:cNvSpPr>
            <a:spLocks noGrp="1"/>
          </p:cNvSpPr>
          <p:nvPr>
            <p:ph type="body" idx="1"/>
          </p:nvPr>
        </p:nvSpPr>
        <p:spPr>
          <a:xfrm>
            <a:off x="983343" y="1199163"/>
            <a:ext cx="10363200" cy="1296221"/>
          </a:xfrm>
        </p:spPr>
        <p:txBody>
          <a:bodyPr>
            <a:normAutofit lnSpcReduction="10000"/>
          </a:bodyPr>
          <a:lstStyle/>
          <a:p>
            <a:pPr algn="ctr"/>
            <a:r>
              <a:rPr lang="en-US" sz="3733" b="1" dirty="0">
                <a:solidFill>
                  <a:schemeClr val="tx1"/>
                </a:solidFill>
              </a:rPr>
              <a:t>FDA PREMARKET CYBERSECURITY –</a:t>
            </a:r>
          </a:p>
          <a:p>
            <a:pPr algn="ctr"/>
            <a:r>
              <a:rPr lang="en-US" sz="3733" b="1" dirty="0">
                <a:solidFill>
                  <a:schemeClr val="tx1"/>
                </a:solidFill>
              </a:rPr>
              <a:t>SECTION 524B of FD&amp;C ACT AND FDA GUIDANCE</a:t>
            </a:r>
          </a:p>
        </p:txBody>
      </p:sp>
      <p:sp>
        <p:nvSpPr>
          <p:cNvPr id="2" name="Footer Placeholder 1"/>
          <p:cNvSpPr>
            <a:spLocks noGrp="1"/>
          </p:cNvSpPr>
          <p:nvPr>
            <p:ph type="ftr" sz="quarter" idx="11"/>
          </p:nvPr>
        </p:nvSpPr>
        <p:spPr/>
        <p:txBody>
          <a:bodyPr/>
          <a:lstStyle/>
          <a:p>
            <a:pPr algn="l" defTabSz="457189"/>
            <a:r>
              <a:rPr lang="en-US" b="1" dirty="0">
                <a:solidFill>
                  <a:srgbClr val="1F497D">
                    <a:lumMod val="60000"/>
                    <a:lumOff val="40000"/>
                  </a:srgbClr>
                </a:solidFill>
                <a:latin typeface="Helvetica"/>
                <a:cs typeface="Helvetica"/>
              </a:rPr>
              <a:t>www.fda.gov</a:t>
            </a:r>
          </a:p>
        </p:txBody>
      </p:sp>
      <p:sp>
        <p:nvSpPr>
          <p:cNvPr id="5" name="Title 8">
            <a:extLst>
              <a:ext uri="{FF2B5EF4-FFF2-40B4-BE49-F238E27FC236}">
                <a16:creationId xmlns:a16="http://schemas.microsoft.com/office/drawing/2014/main" id="{429693AF-25C4-FDD7-DC19-3F86B93DB247}"/>
              </a:ext>
            </a:extLst>
          </p:cNvPr>
          <p:cNvSpPr>
            <a:spLocks noGrp="1"/>
          </p:cNvSpPr>
          <p:nvPr>
            <p:ph type="title"/>
          </p:nvPr>
        </p:nvSpPr>
        <p:spPr>
          <a:xfrm>
            <a:off x="406401" y="4076315"/>
            <a:ext cx="5112657" cy="2344176"/>
          </a:xfrm>
        </p:spPr>
        <p:txBody>
          <a:bodyPr>
            <a:normAutofit fontScale="90000"/>
          </a:bodyPr>
          <a:lstStyle/>
          <a:p>
            <a:pPr defTabSz="457189">
              <a:spcBef>
                <a:spcPts val="0"/>
              </a:spcBef>
              <a:defRPr/>
            </a:pPr>
            <a:r>
              <a:rPr lang="en-US" sz="2267" cap="none" dirty="0">
                <a:solidFill>
                  <a:schemeClr val="tx2">
                    <a:lumMod val="60000"/>
                    <a:lumOff val="40000"/>
                  </a:schemeClr>
                </a:solidFill>
                <a:latin typeface="Calibri"/>
                <a:ea typeface="+mn-ea"/>
                <a:cs typeface="+mn-cs"/>
              </a:rPr>
              <a:t>Regulatory Cybersecurity Specialist</a:t>
            </a:r>
            <a:br>
              <a:rPr lang="en-US" sz="2267" cap="none" dirty="0">
                <a:solidFill>
                  <a:schemeClr val="tx2">
                    <a:lumMod val="60000"/>
                    <a:lumOff val="40000"/>
                  </a:schemeClr>
                </a:solidFill>
                <a:latin typeface="Calibri"/>
                <a:ea typeface="+mn-ea"/>
                <a:cs typeface="+mn-cs"/>
              </a:rPr>
            </a:br>
            <a:r>
              <a:rPr lang="en-US" sz="1867" b="0" cap="none" dirty="0">
                <a:latin typeface="Calibri"/>
                <a:ea typeface="+mn-ea"/>
                <a:cs typeface="+mn-cs"/>
              </a:rPr>
              <a:t>Division of Medical Device Cybersecurity (DMDC)</a:t>
            </a:r>
            <a:br>
              <a:rPr lang="en-US" sz="1867" b="0" cap="none" dirty="0">
                <a:latin typeface="Calibri"/>
                <a:ea typeface="+mn-ea"/>
                <a:cs typeface="+mn-cs"/>
              </a:rPr>
            </a:br>
            <a:r>
              <a:rPr lang="en-US" sz="1867" b="0" cap="none" dirty="0">
                <a:latin typeface="Calibri"/>
                <a:ea typeface="+mn-ea"/>
                <a:cs typeface="+mn-cs"/>
              </a:rPr>
              <a:t>Office of Readiness and Response (ORR)</a:t>
            </a:r>
            <a:br>
              <a:rPr lang="en-US" sz="1867" b="0" cap="none" dirty="0">
                <a:latin typeface="Calibri"/>
                <a:ea typeface="+mn-ea"/>
                <a:cs typeface="+mn-cs"/>
              </a:rPr>
            </a:br>
            <a:r>
              <a:rPr lang="en-US" sz="1867" b="0" cap="none" dirty="0">
                <a:latin typeface="Calibri"/>
                <a:ea typeface="+mn-ea"/>
                <a:cs typeface="+mn-cs"/>
              </a:rPr>
              <a:t>Office of Strategic Partnerships and Technology Innovation (OST)</a:t>
            </a:r>
            <a:br>
              <a:rPr lang="en-US" sz="1867" b="0" cap="none" dirty="0">
                <a:latin typeface="Calibri"/>
                <a:ea typeface="+mn-ea"/>
                <a:cs typeface="+mn-cs"/>
              </a:rPr>
            </a:br>
            <a:r>
              <a:rPr lang="en-US" sz="1867" b="0" cap="none" dirty="0">
                <a:latin typeface="Calibri"/>
                <a:ea typeface="+mn-ea"/>
                <a:cs typeface="+mn-cs"/>
              </a:rPr>
              <a:t>Center for Devices and Radiological Health (CDRH)</a:t>
            </a:r>
            <a:br>
              <a:rPr lang="en-US" sz="1867" b="0" cap="none" dirty="0">
                <a:latin typeface="Calibri"/>
                <a:ea typeface="+mn-ea"/>
                <a:cs typeface="+mn-cs"/>
              </a:rPr>
            </a:br>
            <a:r>
              <a:rPr lang="en-US" sz="1867" b="0" cap="none" dirty="0">
                <a:latin typeface="Calibri"/>
                <a:ea typeface="+mn-ea"/>
                <a:cs typeface="+mn-cs"/>
              </a:rPr>
              <a:t>U.S. Food and Drug Administration (FDA)</a:t>
            </a:r>
            <a:br>
              <a:rPr lang="en-US" sz="1867" b="0" cap="none" dirty="0">
                <a:latin typeface="Calibri"/>
                <a:ea typeface="+mn-ea"/>
                <a:cs typeface="+mn-cs"/>
              </a:rPr>
            </a:br>
            <a:r>
              <a:rPr lang="en-US" sz="1867" b="0" cap="none" dirty="0">
                <a:latin typeface="Calibri"/>
                <a:ea typeface="+mn-ea"/>
                <a:cs typeface="+mn-cs"/>
              </a:rPr>
              <a:t>U.S. Department of Health and Human Services (HHS)</a:t>
            </a:r>
            <a:br>
              <a:rPr lang="en-US" sz="2133" cap="none" dirty="0">
                <a:solidFill>
                  <a:prstClr val="black"/>
                </a:solidFill>
                <a:latin typeface="Calibri"/>
                <a:ea typeface="+mn-ea"/>
                <a:cs typeface="+mn-cs"/>
              </a:rPr>
            </a:br>
            <a:endParaRPr lang="en-US" dirty="0"/>
          </a:p>
        </p:txBody>
      </p:sp>
      <p:sp>
        <p:nvSpPr>
          <p:cNvPr id="6" name="Title 8">
            <a:extLst>
              <a:ext uri="{FF2B5EF4-FFF2-40B4-BE49-F238E27FC236}">
                <a16:creationId xmlns:a16="http://schemas.microsoft.com/office/drawing/2014/main" id="{E11F1CF8-4590-BF10-7C75-E2ED132C4E6C}"/>
              </a:ext>
            </a:extLst>
          </p:cNvPr>
          <p:cNvSpPr txBox="1">
            <a:spLocks/>
          </p:cNvSpPr>
          <p:nvPr/>
        </p:nvSpPr>
        <p:spPr>
          <a:xfrm>
            <a:off x="6770916" y="4076314"/>
            <a:ext cx="5112657" cy="2351433"/>
          </a:xfrm>
          <a:prstGeom prst="rect">
            <a:avLst/>
          </a:prstGeom>
        </p:spPr>
        <p:txBody>
          <a:bodyPr vert="horz" lIns="91440" tIns="45720" rIns="91440" bIns="45720" rtlCol="0" anchor="t">
            <a:normAutofit fontScale="97500"/>
          </a:bodyPr>
          <a:lstStyle>
            <a:lvl1pPr algn="l" defTabSz="342892" rtl="0" eaLnBrk="1" latinLnBrk="0" hangingPunct="1">
              <a:spcBef>
                <a:spcPct val="0"/>
              </a:spcBef>
              <a:buNone/>
              <a:defRPr sz="3000" b="1" kern="1200" cap="all">
                <a:solidFill>
                  <a:schemeClr val="tx1"/>
                </a:solidFill>
                <a:latin typeface="+mj-lt"/>
                <a:ea typeface="+mj-ea"/>
                <a:cs typeface="+mj-cs"/>
              </a:defRPr>
            </a:lvl1pPr>
          </a:lstStyle>
          <a:p>
            <a:pPr defTabSz="457189">
              <a:spcBef>
                <a:spcPts val="0"/>
              </a:spcBef>
              <a:defRPr/>
            </a:pPr>
            <a:r>
              <a:rPr lang="en-US" sz="2000" cap="none" dirty="0">
                <a:solidFill>
                  <a:srgbClr val="1F497D">
                    <a:lumMod val="60000"/>
                    <a:lumOff val="40000"/>
                  </a:srgbClr>
                </a:solidFill>
                <a:latin typeface="Calibri"/>
              </a:rPr>
              <a:t>Cybersecurity Focal Point Program Advisor</a:t>
            </a:r>
          </a:p>
          <a:p>
            <a:pPr defTabSz="457189">
              <a:spcBef>
                <a:spcPts val="0"/>
              </a:spcBef>
              <a:defRPr/>
            </a:pPr>
            <a:r>
              <a:rPr lang="en-US" sz="1733" b="0" cap="none" dirty="0">
                <a:solidFill>
                  <a:prstClr val="black"/>
                </a:solidFill>
                <a:latin typeface="Calibri"/>
              </a:rPr>
              <a:t>Office of Product Evaluation and Quality (OPEQ)</a:t>
            </a:r>
          </a:p>
          <a:p>
            <a:pPr defTabSz="457189">
              <a:spcBef>
                <a:spcPts val="0"/>
              </a:spcBef>
              <a:defRPr/>
            </a:pPr>
            <a:r>
              <a:rPr lang="en-US" sz="1733" b="0" cap="none" dirty="0">
                <a:solidFill>
                  <a:prstClr val="black"/>
                </a:solidFill>
                <a:latin typeface="Calibri"/>
              </a:rPr>
              <a:t>Center for Devices and Radiological Health (CDRH)</a:t>
            </a:r>
          </a:p>
          <a:p>
            <a:pPr defTabSz="457189">
              <a:spcBef>
                <a:spcPts val="0"/>
              </a:spcBef>
              <a:defRPr/>
            </a:pPr>
            <a:r>
              <a:rPr lang="en-US" sz="1733" b="0" cap="none" dirty="0">
                <a:solidFill>
                  <a:prstClr val="black"/>
                </a:solidFill>
                <a:latin typeface="Calibri"/>
              </a:rPr>
              <a:t>U.S. Food and Drug Administration (FDA)</a:t>
            </a:r>
          </a:p>
          <a:p>
            <a:pPr defTabSz="457189">
              <a:spcBef>
                <a:spcPts val="0"/>
              </a:spcBef>
              <a:defRPr/>
            </a:pPr>
            <a:r>
              <a:rPr lang="en-US" sz="1733" b="0" cap="none" dirty="0">
                <a:solidFill>
                  <a:prstClr val="black"/>
                </a:solidFill>
                <a:latin typeface="Calibri"/>
              </a:rPr>
              <a:t>U.S. Department of Health and Human Services (HHS)</a:t>
            </a:r>
            <a:endParaRPr lang="en-US" sz="1733" b="0" dirty="0">
              <a:solidFill>
                <a:prstClr val="black"/>
              </a:solidFill>
              <a:latin typeface="Calibri"/>
            </a:endParaRPr>
          </a:p>
        </p:txBody>
      </p:sp>
      <p:sp>
        <p:nvSpPr>
          <p:cNvPr id="7" name="Title 8">
            <a:extLst>
              <a:ext uri="{FF2B5EF4-FFF2-40B4-BE49-F238E27FC236}">
                <a16:creationId xmlns:a16="http://schemas.microsoft.com/office/drawing/2014/main" id="{7089BB04-C5BC-09FF-62B3-FA4805F1C8C6}"/>
              </a:ext>
            </a:extLst>
          </p:cNvPr>
          <p:cNvSpPr txBox="1">
            <a:spLocks/>
          </p:cNvSpPr>
          <p:nvPr/>
        </p:nvSpPr>
        <p:spPr>
          <a:xfrm>
            <a:off x="4094789" y="3376055"/>
            <a:ext cx="3434080" cy="700259"/>
          </a:xfrm>
          <a:prstGeom prst="rect">
            <a:avLst/>
          </a:prstGeom>
        </p:spPr>
        <p:txBody>
          <a:bodyPr vert="horz" lIns="91440" tIns="45720" rIns="91440" bIns="45720" rtlCol="0" anchor="t">
            <a:normAutofit fontScale="97500"/>
          </a:bodyPr>
          <a:lstStyle>
            <a:lvl1pPr algn="l" defTabSz="342892" rtl="0" eaLnBrk="1" latinLnBrk="0" hangingPunct="1">
              <a:spcBef>
                <a:spcPct val="0"/>
              </a:spcBef>
              <a:buNone/>
              <a:defRPr sz="3000" b="1" kern="1200" cap="all">
                <a:solidFill>
                  <a:schemeClr val="tx1"/>
                </a:solidFill>
                <a:latin typeface="+mj-lt"/>
                <a:ea typeface="+mj-ea"/>
                <a:cs typeface="+mj-cs"/>
              </a:defRPr>
            </a:lvl1pPr>
          </a:lstStyle>
          <a:p>
            <a:pPr algn="ctr" defTabSz="457189">
              <a:spcBef>
                <a:spcPts val="0"/>
              </a:spcBef>
              <a:defRPr/>
            </a:pPr>
            <a:r>
              <a:rPr lang="en-US" sz="3200" cap="none" dirty="0">
                <a:solidFill>
                  <a:srgbClr val="4F81BD"/>
                </a:solidFill>
                <a:latin typeface="Calibri"/>
              </a:rPr>
              <a:t>Justin Post</a:t>
            </a:r>
            <a:endParaRPr lang="en-US" sz="3200" dirty="0">
              <a:solidFill>
                <a:prstClr val="black"/>
              </a:solidFill>
              <a:latin typeface="Calibri"/>
            </a:endParaRPr>
          </a:p>
        </p:txBody>
      </p:sp>
    </p:spTree>
    <p:extLst>
      <p:ext uri="{BB962C8B-B14F-4D97-AF65-F5344CB8AC3E}">
        <p14:creationId xmlns:p14="http://schemas.microsoft.com/office/powerpoint/2010/main" val="39789466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2A746-B611-D8C5-103E-62A8989078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8CADBE-EF54-819A-A5CE-1AF86DB8AC66}"/>
              </a:ext>
            </a:extLst>
          </p:cNvPr>
          <p:cNvSpPr>
            <a:spLocks noGrp="1"/>
          </p:cNvSpPr>
          <p:nvPr>
            <p:ph type="title"/>
          </p:nvPr>
        </p:nvSpPr>
        <p:spPr>
          <a:xfrm>
            <a:off x="423265" y="25519"/>
            <a:ext cx="11345471" cy="926020"/>
          </a:xfrm>
        </p:spPr>
        <p:txBody>
          <a:bodyPr>
            <a:normAutofit/>
          </a:bodyPr>
          <a:lstStyle/>
          <a:p>
            <a:r>
              <a:rPr lang="en-US" sz="4267" dirty="0"/>
              <a:t>Definition: Medical Device</a:t>
            </a:r>
          </a:p>
        </p:txBody>
      </p:sp>
      <p:sp>
        <p:nvSpPr>
          <p:cNvPr id="4" name="Footer Placeholder 3">
            <a:extLst>
              <a:ext uri="{FF2B5EF4-FFF2-40B4-BE49-F238E27FC236}">
                <a16:creationId xmlns:a16="http://schemas.microsoft.com/office/drawing/2014/main" id="{70855140-459A-C327-420F-0AEF4865D4AE}"/>
              </a:ext>
            </a:extLst>
          </p:cNvPr>
          <p:cNvSpPr>
            <a:spLocks noGrp="1"/>
          </p:cNvSpPr>
          <p:nvPr>
            <p:ph type="ftr" sz="quarter" idx="11"/>
          </p:nvPr>
        </p:nvSpPr>
        <p:spPr/>
        <p:txBody>
          <a:bodyPr/>
          <a:lstStyle/>
          <a:p>
            <a:pPr algn="l" defTabSz="457189">
              <a:defRPr/>
            </a:pPr>
            <a:r>
              <a:rPr lang="en-US" b="1" dirty="0">
                <a:solidFill>
                  <a:srgbClr val="1F497D">
                    <a:lumMod val="60000"/>
                    <a:lumOff val="40000"/>
                  </a:srgbClr>
                </a:solidFill>
                <a:latin typeface="Helvetica"/>
                <a:cs typeface="Helvetica"/>
              </a:rPr>
              <a:t>www.fda.gov</a:t>
            </a:r>
          </a:p>
        </p:txBody>
      </p:sp>
      <p:sp>
        <p:nvSpPr>
          <p:cNvPr id="9" name="TextBox 8">
            <a:extLst>
              <a:ext uri="{FF2B5EF4-FFF2-40B4-BE49-F238E27FC236}">
                <a16:creationId xmlns:a16="http://schemas.microsoft.com/office/drawing/2014/main" id="{D4D3E497-5C1E-2346-618E-D8BBA68588E8}"/>
              </a:ext>
            </a:extLst>
          </p:cNvPr>
          <p:cNvSpPr txBox="1"/>
          <p:nvPr/>
        </p:nvSpPr>
        <p:spPr>
          <a:xfrm>
            <a:off x="592799" y="1535171"/>
            <a:ext cx="11006400" cy="3949864"/>
          </a:xfrm>
          <a:prstGeom prst="rect">
            <a:avLst/>
          </a:prstGeom>
          <a:noFill/>
        </p:spPr>
        <p:txBody>
          <a:bodyPr wrap="square" rtlCol="0">
            <a:spAutoFit/>
          </a:bodyPr>
          <a:lstStyle/>
          <a:p>
            <a:pPr marL="380990" indent="-380990" defTabSz="457189">
              <a:buFont typeface="Arial" panose="020B0604020202020204" pitchFamily="34" charset="0"/>
              <a:buChar char="•"/>
              <a:defRPr/>
            </a:pPr>
            <a:r>
              <a:rPr lang="en-US" sz="3200" dirty="0">
                <a:solidFill>
                  <a:prstClr val="black"/>
                </a:solidFill>
                <a:latin typeface="Calibri"/>
              </a:rPr>
              <a:t>Instrument, apparatus, machine, implant, in vitro reagent, including component, part, or accessory</a:t>
            </a:r>
          </a:p>
          <a:p>
            <a:pPr marL="380990" indent="-380990" defTabSz="457189">
              <a:buFont typeface="Arial" panose="020B0604020202020204" pitchFamily="34" charset="0"/>
              <a:buChar char="•"/>
              <a:defRPr/>
            </a:pPr>
            <a:r>
              <a:rPr lang="en-US" sz="3200" dirty="0">
                <a:solidFill>
                  <a:prstClr val="black"/>
                </a:solidFill>
                <a:latin typeface="Calibri"/>
              </a:rPr>
              <a:t>Diagnoses, cures, mitigates, treats, or prevents disease or condition</a:t>
            </a:r>
          </a:p>
          <a:p>
            <a:pPr marL="380990" indent="-380990" defTabSz="457189">
              <a:buFont typeface="Arial" panose="020B0604020202020204" pitchFamily="34" charset="0"/>
              <a:buChar char="•"/>
              <a:defRPr/>
            </a:pPr>
            <a:r>
              <a:rPr lang="en-US" sz="3200" dirty="0">
                <a:solidFill>
                  <a:prstClr val="black"/>
                </a:solidFill>
                <a:latin typeface="Calibri"/>
              </a:rPr>
              <a:t>Affects structure or function of b</a:t>
            </a:r>
            <a:r>
              <a:rPr lang="en-US" sz="3200" dirty="0" err="1">
                <a:solidFill>
                  <a:prstClr val="black"/>
                </a:solidFill>
                <a:latin typeface="Calibri"/>
              </a:rPr>
              <a:t>ody</a:t>
            </a:r>
            <a:endParaRPr lang="en-US" sz="3200" dirty="0">
              <a:solidFill>
                <a:prstClr val="black"/>
              </a:solidFill>
              <a:latin typeface="Calibri"/>
            </a:endParaRPr>
          </a:p>
          <a:p>
            <a:pPr marL="380990" indent="-380990" defTabSz="457189">
              <a:buFont typeface="Arial" panose="020B0604020202020204" pitchFamily="34" charset="0"/>
              <a:buChar char="•"/>
              <a:defRPr/>
            </a:pPr>
            <a:r>
              <a:rPr lang="en-US" sz="3200" dirty="0">
                <a:solidFill>
                  <a:prstClr val="black"/>
                </a:solidFill>
                <a:latin typeface="Calibri"/>
              </a:rPr>
              <a:t>Doesn’t achieve purpose as a drug</a:t>
            </a:r>
          </a:p>
          <a:p>
            <a:pPr marL="380990" indent="-380990" defTabSz="457189">
              <a:buFont typeface="Arial" panose="020B0604020202020204" pitchFamily="34" charset="0"/>
              <a:buChar char="•"/>
              <a:defRPr/>
            </a:pPr>
            <a:r>
              <a:rPr lang="en-US" sz="3200" dirty="0">
                <a:solidFill>
                  <a:prstClr val="black"/>
                </a:solidFill>
                <a:latin typeface="Calibri"/>
              </a:rPr>
              <a:t>Excludes certain software functions</a:t>
            </a:r>
          </a:p>
          <a:p>
            <a:pPr marL="914377" lvl="1" indent="-457189" defTabSz="457189">
              <a:buFont typeface="Courier New" panose="02070309020205020404" pitchFamily="49" charset="0"/>
              <a:buChar char="o"/>
              <a:defRPr/>
            </a:pPr>
            <a:r>
              <a:rPr lang="en-US" sz="2667" dirty="0">
                <a:solidFill>
                  <a:prstClr val="black"/>
                </a:solidFill>
                <a:latin typeface="Calibri"/>
              </a:rPr>
              <a:t>Data storage, administrative support, electronic patient records</a:t>
            </a:r>
          </a:p>
        </p:txBody>
      </p:sp>
      <p:sp>
        <p:nvSpPr>
          <p:cNvPr id="3" name="TextBox 2">
            <a:extLst>
              <a:ext uri="{FF2B5EF4-FFF2-40B4-BE49-F238E27FC236}">
                <a16:creationId xmlns:a16="http://schemas.microsoft.com/office/drawing/2014/main" id="{0011B242-436F-F219-0598-D863D263BA00}"/>
              </a:ext>
            </a:extLst>
          </p:cNvPr>
          <p:cNvSpPr txBox="1"/>
          <p:nvPr/>
        </p:nvSpPr>
        <p:spPr>
          <a:xfrm>
            <a:off x="592799" y="5808454"/>
            <a:ext cx="11006400" cy="502766"/>
          </a:xfrm>
          <a:prstGeom prst="rect">
            <a:avLst/>
          </a:prstGeom>
          <a:noFill/>
        </p:spPr>
        <p:txBody>
          <a:bodyPr wrap="square" rtlCol="0">
            <a:spAutoFit/>
          </a:bodyPr>
          <a:lstStyle/>
          <a:p>
            <a:pPr defTabSz="457189"/>
            <a:r>
              <a:rPr lang="en-US" sz="2667" b="1" dirty="0">
                <a:solidFill>
                  <a:prstClr val="black"/>
                </a:solidFill>
                <a:latin typeface="Calibri"/>
              </a:rPr>
              <a:t>Section 201(h) of Federal Food Drug, and Cosmetic (FD&amp;C) Act</a:t>
            </a:r>
          </a:p>
        </p:txBody>
      </p:sp>
    </p:spTree>
    <p:extLst>
      <p:ext uri="{BB962C8B-B14F-4D97-AF65-F5344CB8AC3E}">
        <p14:creationId xmlns:p14="http://schemas.microsoft.com/office/powerpoint/2010/main" val="7263825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20BD6-1F31-8BC0-324A-DD5C1E6811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A970AC-DE15-92F3-A3EA-13E32F5BD996}"/>
              </a:ext>
            </a:extLst>
          </p:cNvPr>
          <p:cNvSpPr>
            <a:spLocks noGrp="1"/>
          </p:cNvSpPr>
          <p:nvPr>
            <p:ph type="title"/>
          </p:nvPr>
        </p:nvSpPr>
        <p:spPr>
          <a:xfrm>
            <a:off x="423265" y="25519"/>
            <a:ext cx="11345471" cy="926020"/>
          </a:xfrm>
        </p:spPr>
        <p:txBody>
          <a:bodyPr>
            <a:normAutofit/>
          </a:bodyPr>
          <a:lstStyle/>
          <a:p>
            <a:r>
              <a:rPr lang="en-US" sz="4267" dirty="0"/>
              <a:t>Device Classification</a:t>
            </a:r>
          </a:p>
        </p:txBody>
      </p:sp>
      <p:sp>
        <p:nvSpPr>
          <p:cNvPr id="4" name="Footer Placeholder 3">
            <a:extLst>
              <a:ext uri="{FF2B5EF4-FFF2-40B4-BE49-F238E27FC236}">
                <a16:creationId xmlns:a16="http://schemas.microsoft.com/office/drawing/2014/main" id="{902C2D77-E508-6956-6A10-28A81A5CF255}"/>
              </a:ext>
            </a:extLst>
          </p:cNvPr>
          <p:cNvSpPr>
            <a:spLocks noGrp="1"/>
          </p:cNvSpPr>
          <p:nvPr>
            <p:ph type="ftr" sz="quarter" idx="11"/>
          </p:nvPr>
        </p:nvSpPr>
        <p:spPr/>
        <p:txBody>
          <a:bodyPr/>
          <a:lstStyle/>
          <a:p>
            <a:pPr algn="l" defTabSz="457189">
              <a:defRPr/>
            </a:pPr>
            <a:r>
              <a:rPr lang="en-US" b="1" dirty="0">
                <a:solidFill>
                  <a:srgbClr val="1F497D">
                    <a:lumMod val="60000"/>
                    <a:lumOff val="40000"/>
                  </a:srgbClr>
                </a:solidFill>
                <a:latin typeface="Helvetica"/>
                <a:cs typeface="Helvetica"/>
              </a:rPr>
              <a:t>www.fda.gov</a:t>
            </a:r>
          </a:p>
        </p:txBody>
      </p:sp>
      <p:sp>
        <p:nvSpPr>
          <p:cNvPr id="9" name="TextBox 8">
            <a:extLst>
              <a:ext uri="{FF2B5EF4-FFF2-40B4-BE49-F238E27FC236}">
                <a16:creationId xmlns:a16="http://schemas.microsoft.com/office/drawing/2014/main" id="{24BE8A54-0039-6495-17E2-279DFA143214}"/>
              </a:ext>
            </a:extLst>
          </p:cNvPr>
          <p:cNvSpPr txBox="1"/>
          <p:nvPr/>
        </p:nvSpPr>
        <p:spPr>
          <a:xfrm>
            <a:off x="592799" y="1374144"/>
            <a:ext cx="11006400" cy="1734064"/>
          </a:xfrm>
          <a:prstGeom prst="rect">
            <a:avLst/>
          </a:prstGeom>
          <a:noFill/>
        </p:spPr>
        <p:txBody>
          <a:bodyPr wrap="square" rtlCol="0">
            <a:spAutoFit/>
          </a:bodyPr>
          <a:lstStyle/>
          <a:p>
            <a:pPr marL="380990" indent="-380990" defTabSz="457189">
              <a:buFont typeface="Arial" panose="020B0604020202020204" pitchFamily="34" charset="0"/>
              <a:buChar char="•"/>
              <a:defRPr/>
            </a:pPr>
            <a:r>
              <a:rPr lang="en-US" sz="2667" dirty="0">
                <a:solidFill>
                  <a:prstClr val="black"/>
                </a:solidFill>
                <a:latin typeface="Calibri"/>
              </a:rPr>
              <a:t>Based on device description and intended use</a:t>
            </a:r>
          </a:p>
          <a:p>
            <a:pPr marL="380990" indent="-380990" defTabSz="457189">
              <a:buFont typeface="Arial" panose="020B0604020202020204" pitchFamily="34" charset="0"/>
              <a:buChar char="•"/>
              <a:defRPr/>
            </a:pPr>
            <a:r>
              <a:rPr lang="en-US" sz="2667" dirty="0">
                <a:solidFill>
                  <a:prstClr val="black"/>
                </a:solidFill>
                <a:latin typeface="Calibri"/>
              </a:rPr>
              <a:t>Determines extent of regulatory control</a:t>
            </a:r>
          </a:p>
          <a:p>
            <a:pPr marL="380990" indent="-380990" defTabSz="457189">
              <a:buFont typeface="Arial" panose="020B0604020202020204" pitchFamily="34" charset="0"/>
              <a:buChar char="•"/>
              <a:defRPr/>
            </a:pPr>
            <a:r>
              <a:rPr lang="en-US" sz="2667" dirty="0">
                <a:solidFill>
                  <a:prstClr val="black"/>
                </a:solidFill>
                <a:latin typeface="Calibri"/>
              </a:rPr>
              <a:t>Class I, II, or III</a:t>
            </a:r>
          </a:p>
          <a:p>
            <a:pPr marL="838179" lvl="1" indent="-380990" defTabSz="457189">
              <a:buFont typeface="Arial" panose="020B0604020202020204" pitchFamily="34" charset="0"/>
              <a:buChar char="•"/>
              <a:defRPr/>
            </a:pPr>
            <a:r>
              <a:rPr lang="en-US" sz="2667" dirty="0">
                <a:solidFill>
                  <a:prstClr val="black"/>
                </a:solidFill>
                <a:latin typeface="Calibri"/>
              </a:rPr>
              <a:t>Increases with degree of risk</a:t>
            </a:r>
          </a:p>
        </p:txBody>
      </p:sp>
      <p:graphicFrame>
        <p:nvGraphicFramePr>
          <p:cNvPr id="5" name="Table 4">
            <a:extLst>
              <a:ext uri="{FF2B5EF4-FFF2-40B4-BE49-F238E27FC236}">
                <a16:creationId xmlns:a16="http://schemas.microsoft.com/office/drawing/2014/main" id="{15901BDA-C861-433B-75E1-C12CCC332F99}"/>
              </a:ext>
            </a:extLst>
          </p:cNvPr>
          <p:cNvGraphicFramePr>
            <a:graphicFrameLocks noGrp="1"/>
          </p:cNvGraphicFramePr>
          <p:nvPr/>
        </p:nvGraphicFramePr>
        <p:xfrm>
          <a:off x="1295878" y="3418936"/>
          <a:ext cx="8745268" cy="2773680"/>
        </p:xfrm>
        <a:graphic>
          <a:graphicData uri="http://schemas.openxmlformats.org/drawingml/2006/table">
            <a:tbl>
              <a:tblPr firstRow="1" bandRow="1">
                <a:tableStyleId>{5C22544A-7EE6-4342-B048-85BDC9FD1C3A}</a:tableStyleId>
              </a:tblPr>
              <a:tblGrid>
                <a:gridCol w="1395564">
                  <a:extLst>
                    <a:ext uri="{9D8B030D-6E8A-4147-A177-3AD203B41FA5}">
                      <a16:colId xmlns:a16="http://schemas.microsoft.com/office/drawing/2014/main" val="27427969"/>
                    </a:ext>
                  </a:extLst>
                </a:gridCol>
                <a:gridCol w="1656272">
                  <a:extLst>
                    <a:ext uri="{9D8B030D-6E8A-4147-A177-3AD203B41FA5}">
                      <a16:colId xmlns:a16="http://schemas.microsoft.com/office/drawing/2014/main" val="1912273818"/>
                    </a:ext>
                  </a:extLst>
                </a:gridCol>
                <a:gridCol w="3507115">
                  <a:extLst>
                    <a:ext uri="{9D8B030D-6E8A-4147-A177-3AD203B41FA5}">
                      <a16:colId xmlns:a16="http://schemas.microsoft.com/office/drawing/2014/main" val="1780507003"/>
                    </a:ext>
                  </a:extLst>
                </a:gridCol>
                <a:gridCol w="2186317">
                  <a:extLst>
                    <a:ext uri="{9D8B030D-6E8A-4147-A177-3AD203B41FA5}">
                      <a16:colId xmlns:a16="http://schemas.microsoft.com/office/drawing/2014/main" val="373924689"/>
                    </a:ext>
                  </a:extLst>
                </a:gridCol>
              </a:tblGrid>
              <a:tr h="501312">
                <a:tc>
                  <a:txBody>
                    <a:bodyPr/>
                    <a:lstStyle/>
                    <a:p>
                      <a:pPr algn="ctr"/>
                      <a:r>
                        <a:rPr lang="en-US" sz="2500" dirty="0"/>
                        <a:t>Class</a:t>
                      </a:r>
                    </a:p>
                  </a:txBody>
                  <a:tcPr marL="121920" marR="121920" marT="60960" marB="60960"/>
                </a:tc>
                <a:tc>
                  <a:txBody>
                    <a:bodyPr/>
                    <a:lstStyle/>
                    <a:p>
                      <a:pPr algn="ctr"/>
                      <a:r>
                        <a:rPr lang="en-US" sz="2500" dirty="0"/>
                        <a:t>Risk</a:t>
                      </a:r>
                    </a:p>
                  </a:txBody>
                  <a:tcPr marL="121920" marR="121920" marT="60960" marB="60960"/>
                </a:tc>
                <a:tc>
                  <a:txBody>
                    <a:bodyPr/>
                    <a:lstStyle/>
                    <a:p>
                      <a:r>
                        <a:rPr lang="en-US" sz="2500" dirty="0"/>
                        <a:t>Controls</a:t>
                      </a:r>
                    </a:p>
                  </a:txBody>
                  <a:tcPr marL="121920" marR="121920" marT="60960" marB="60960"/>
                </a:tc>
                <a:tc>
                  <a:txBody>
                    <a:bodyPr/>
                    <a:lstStyle/>
                    <a:p>
                      <a:r>
                        <a:rPr lang="en-US" sz="2500" dirty="0"/>
                        <a:t>Submission</a:t>
                      </a:r>
                    </a:p>
                  </a:txBody>
                  <a:tcPr marL="121920" marR="121920" marT="60960" marB="60960"/>
                </a:tc>
                <a:extLst>
                  <a:ext uri="{0D108BD9-81ED-4DB2-BD59-A6C34878D82A}">
                    <a16:rowId xmlns:a16="http://schemas.microsoft.com/office/drawing/2014/main" val="360438823"/>
                  </a:ext>
                </a:extLst>
              </a:tr>
              <a:tr h="880703">
                <a:tc>
                  <a:txBody>
                    <a:bodyPr/>
                    <a:lstStyle/>
                    <a:p>
                      <a:pPr algn="ctr"/>
                      <a:r>
                        <a:rPr lang="en-US" sz="2500" dirty="0"/>
                        <a:t>I</a:t>
                      </a:r>
                    </a:p>
                  </a:txBody>
                  <a:tcPr marL="121920" marR="121920" marT="60960" marB="60960"/>
                </a:tc>
                <a:tc>
                  <a:txBody>
                    <a:bodyPr/>
                    <a:lstStyle/>
                    <a:p>
                      <a:pPr algn="ctr"/>
                      <a:r>
                        <a:rPr lang="en-US" sz="2500" dirty="0"/>
                        <a:t>Lowest</a:t>
                      </a:r>
                    </a:p>
                  </a:txBody>
                  <a:tcPr marL="121920" marR="121920" marT="60960" marB="60960"/>
                </a:tc>
                <a:tc>
                  <a:txBody>
                    <a:bodyPr/>
                    <a:lstStyle/>
                    <a:p>
                      <a:r>
                        <a:rPr lang="en-US" sz="2500" dirty="0"/>
                        <a:t>General</a:t>
                      </a:r>
                    </a:p>
                  </a:txBody>
                  <a:tcPr marL="121920" marR="121920" marT="60960" marB="60960"/>
                </a:tc>
                <a:tc>
                  <a:txBody>
                    <a:bodyPr/>
                    <a:lstStyle/>
                    <a:p>
                      <a:r>
                        <a:rPr lang="en-US" sz="2500" dirty="0"/>
                        <a:t>Exempt*</a:t>
                      </a:r>
                    </a:p>
                    <a:p>
                      <a:r>
                        <a:rPr lang="en-US" sz="2500" dirty="0"/>
                        <a:t>510(k)</a:t>
                      </a:r>
                    </a:p>
                  </a:txBody>
                  <a:tcPr marL="121920" marR="121920" marT="60960" marB="60960"/>
                </a:tc>
                <a:extLst>
                  <a:ext uri="{0D108BD9-81ED-4DB2-BD59-A6C34878D82A}">
                    <a16:rowId xmlns:a16="http://schemas.microsoft.com/office/drawing/2014/main" val="3523230553"/>
                  </a:ext>
                </a:extLst>
              </a:tr>
              <a:tr h="880703">
                <a:tc>
                  <a:txBody>
                    <a:bodyPr/>
                    <a:lstStyle/>
                    <a:p>
                      <a:pPr algn="ctr"/>
                      <a:r>
                        <a:rPr lang="en-US" sz="2500" dirty="0"/>
                        <a:t>II</a:t>
                      </a:r>
                    </a:p>
                  </a:txBody>
                  <a:tcPr marL="121920" marR="121920" marT="60960" marB="60960"/>
                </a:tc>
                <a:tc>
                  <a:txBody>
                    <a:bodyPr/>
                    <a:lstStyle/>
                    <a:p>
                      <a:pPr algn="ctr"/>
                      <a:r>
                        <a:rPr lang="en-US" sz="2500" dirty="0"/>
                        <a:t>Moderate</a:t>
                      </a:r>
                    </a:p>
                  </a:txBody>
                  <a:tcPr marL="121920" marR="121920" marT="60960" marB="60960"/>
                </a:tc>
                <a:tc>
                  <a:txBody>
                    <a:bodyPr/>
                    <a:lstStyle/>
                    <a:p>
                      <a:r>
                        <a:rPr lang="en-US" sz="2500" dirty="0"/>
                        <a:t>General and Special (if available)</a:t>
                      </a:r>
                    </a:p>
                  </a:txBody>
                  <a:tcPr marL="121920" marR="121920" marT="60960" marB="60960"/>
                </a:tc>
                <a:tc>
                  <a:txBody>
                    <a:bodyPr/>
                    <a:lstStyle/>
                    <a:p>
                      <a:r>
                        <a:rPr lang="en-US" sz="2500" dirty="0"/>
                        <a:t>510(k)*</a:t>
                      </a:r>
                    </a:p>
                    <a:p>
                      <a:r>
                        <a:rPr lang="en-US" sz="2500" dirty="0"/>
                        <a:t>Exempt</a:t>
                      </a:r>
                    </a:p>
                  </a:txBody>
                  <a:tcPr marL="121920" marR="121920" marT="60960" marB="60960"/>
                </a:tc>
                <a:extLst>
                  <a:ext uri="{0D108BD9-81ED-4DB2-BD59-A6C34878D82A}">
                    <a16:rowId xmlns:a16="http://schemas.microsoft.com/office/drawing/2014/main" val="4029956761"/>
                  </a:ext>
                </a:extLst>
              </a:tr>
              <a:tr h="501312">
                <a:tc>
                  <a:txBody>
                    <a:bodyPr/>
                    <a:lstStyle/>
                    <a:p>
                      <a:pPr algn="ctr"/>
                      <a:r>
                        <a:rPr lang="en-US" sz="2500" dirty="0"/>
                        <a:t>III</a:t>
                      </a:r>
                    </a:p>
                  </a:txBody>
                  <a:tcPr marL="121920" marR="121920" marT="60960" marB="60960"/>
                </a:tc>
                <a:tc>
                  <a:txBody>
                    <a:bodyPr/>
                    <a:lstStyle/>
                    <a:p>
                      <a:pPr algn="ctr"/>
                      <a:r>
                        <a:rPr lang="en-US" sz="2500" dirty="0"/>
                        <a:t>Highest</a:t>
                      </a:r>
                    </a:p>
                  </a:txBody>
                  <a:tcPr marL="121920" marR="121920" marT="60960" marB="60960"/>
                </a:tc>
                <a:tc>
                  <a:txBody>
                    <a:bodyPr/>
                    <a:lstStyle/>
                    <a:p>
                      <a:r>
                        <a:rPr lang="en-US" sz="2500" dirty="0"/>
                        <a:t>General and PMA</a:t>
                      </a:r>
                    </a:p>
                  </a:txBody>
                  <a:tcPr marL="121920" marR="121920" marT="60960" marB="60960"/>
                </a:tc>
                <a:tc>
                  <a:txBody>
                    <a:bodyPr/>
                    <a:lstStyle/>
                    <a:p>
                      <a:r>
                        <a:rPr lang="en-US" sz="2500" dirty="0"/>
                        <a:t>PMA</a:t>
                      </a:r>
                    </a:p>
                  </a:txBody>
                  <a:tcPr marL="121920" marR="121920" marT="60960" marB="60960"/>
                </a:tc>
                <a:extLst>
                  <a:ext uri="{0D108BD9-81ED-4DB2-BD59-A6C34878D82A}">
                    <a16:rowId xmlns:a16="http://schemas.microsoft.com/office/drawing/2014/main" val="3194079557"/>
                  </a:ext>
                </a:extLst>
              </a:tr>
            </a:tbl>
          </a:graphicData>
        </a:graphic>
      </p:graphicFrame>
      <p:sp>
        <p:nvSpPr>
          <p:cNvPr id="6" name="TextBox 5">
            <a:extLst>
              <a:ext uri="{FF2B5EF4-FFF2-40B4-BE49-F238E27FC236}">
                <a16:creationId xmlns:a16="http://schemas.microsoft.com/office/drawing/2014/main" id="{B9CD928C-A4ED-7E5A-D6A7-EEA91F78B1ED}"/>
              </a:ext>
            </a:extLst>
          </p:cNvPr>
          <p:cNvSpPr txBox="1"/>
          <p:nvPr/>
        </p:nvSpPr>
        <p:spPr>
          <a:xfrm>
            <a:off x="423264" y="6015487"/>
            <a:ext cx="8214653" cy="379656"/>
          </a:xfrm>
          <a:prstGeom prst="rect">
            <a:avLst/>
          </a:prstGeom>
          <a:noFill/>
        </p:spPr>
        <p:txBody>
          <a:bodyPr wrap="square" rtlCol="0">
            <a:spAutoFit/>
          </a:bodyPr>
          <a:lstStyle/>
          <a:p>
            <a:pPr defTabSz="457189"/>
            <a:r>
              <a:rPr lang="en-US" sz="1867" b="1" dirty="0">
                <a:solidFill>
                  <a:prstClr val="black"/>
                </a:solidFill>
                <a:latin typeface="Calibri"/>
              </a:rPr>
              <a:t>* More common submission requirement of this Class</a:t>
            </a:r>
          </a:p>
        </p:txBody>
      </p:sp>
    </p:spTree>
    <p:extLst>
      <p:ext uri="{BB962C8B-B14F-4D97-AF65-F5344CB8AC3E}">
        <p14:creationId xmlns:p14="http://schemas.microsoft.com/office/powerpoint/2010/main" val="10167288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5592" y="130106"/>
            <a:ext cx="6586491" cy="1008148"/>
          </a:xfrm>
        </p:spPr>
        <p:txBody>
          <a:bodyPr>
            <a:normAutofit/>
          </a:bodyPr>
          <a:lstStyle/>
          <a:p>
            <a:r>
              <a:rPr lang="en-US" dirty="0"/>
              <a:t>Section 524B of FD&amp;C Act</a:t>
            </a:r>
          </a:p>
        </p:txBody>
      </p:sp>
      <p:sp>
        <p:nvSpPr>
          <p:cNvPr id="3" name="Content Placeholder 2"/>
          <p:cNvSpPr>
            <a:spLocks noGrp="1"/>
          </p:cNvSpPr>
          <p:nvPr>
            <p:ph idx="1"/>
          </p:nvPr>
        </p:nvSpPr>
        <p:spPr>
          <a:xfrm>
            <a:off x="4965431" y="1329071"/>
            <a:ext cx="6794179" cy="4894749"/>
          </a:xfrm>
        </p:spPr>
        <p:txBody>
          <a:bodyPr>
            <a:normAutofit/>
          </a:bodyPr>
          <a:lstStyle/>
          <a:p>
            <a:pPr fontAlgn="ctr"/>
            <a:r>
              <a:rPr lang="en-US" sz="2800" dirty="0"/>
              <a:t>December 29</a:t>
            </a:r>
            <a:r>
              <a:rPr lang="en-US" sz="2800" baseline="30000" dirty="0"/>
              <a:t>th</a:t>
            </a:r>
            <a:r>
              <a:rPr lang="en-US" sz="2800" dirty="0"/>
              <a:t>, 2022: Consolidated Appropriations Act for 2023 (“Omnibus”) was signed into law </a:t>
            </a:r>
          </a:p>
          <a:p>
            <a:pPr fontAlgn="ctr"/>
            <a:r>
              <a:rPr lang="en-US" sz="2667" dirty="0"/>
              <a:t>Section 3305 of Omnibus (Ensuring Cybersecurity of Medical Devices) amended the FD&amp;C Act by adding Section 524B (Ensuring Cybersecurity of Devices)</a:t>
            </a:r>
          </a:p>
          <a:p>
            <a:r>
              <a:rPr lang="en-US" sz="2667" dirty="0"/>
              <a:t>Applies to prospective submissions for ‘cyber devices’ under the 510(k), de Novo, HDE, PDP, and PMA pathways</a:t>
            </a:r>
          </a:p>
          <a:p>
            <a:r>
              <a:rPr lang="en-US" sz="2667" dirty="0"/>
              <a:t>Effective March 29, 2023</a:t>
            </a:r>
          </a:p>
        </p:txBody>
      </p:sp>
      <p:pic>
        <p:nvPicPr>
          <p:cNvPr id="8" name="Picture 7" descr="A close-up of a stethoscope on a table">
            <a:extLst>
              <a:ext uri="{FF2B5EF4-FFF2-40B4-BE49-F238E27FC236}">
                <a16:creationId xmlns:a16="http://schemas.microsoft.com/office/drawing/2014/main" id="{08077D3D-ACA7-59C5-0DE8-A92EF37546DF}"/>
              </a:ext>
            </a:extLst>
          </p:cNvPr>
          <p:cNvPicPr>
            <a:picLocks noChangeAspect="1"/>
          </p:cNvPicPr>
          <p:nvPr/>
        </p:nvPicPr>
        <p:blipFill rotWithShape="1">
          <a:blip r:embed="rId3"/>
          <a:srcRect l="6303" r="48577" b="-1"/>
          <a:stretch/>
        </p:blipFill>
        <p:spPr>
          <a:xfrm>
            <a:off x="21" y="10"/>
            <a:ext cx="4635571" cy="6857991"/>
          </a:xfrm>
          <a:prstGeom prst="rect">
            <a:avLst/>
          </a:prstGeom>
          <a:effectLst/>
        </p:spPr>
      </p:pic>
      <p:sp>
        <p:nvSpPr>
          <p:cNvPr id="5" name="Footer Placeholder 4">
            <a:extLst>
              <a:ext uri="{FF2B5EF4-FFF2-40B4-BE49-F238E27FC236}">
                <a16:creationId xmlns:a16="http://schemas.microsoft.com/office/drawing/2014/main" id="{D3263299-9474-D168-B2CF-65C212B529F4}"/>
              </a:ext>
            </a:extLst>
          </p:cNvPr>
          <p:cNvSpPr>
            <a:spLocks noGrp="1"/>
          </p:cNvSpPr>
          <p:nvPr>
            <p:ph type="ftr" sz="quarter" idx="11"/>
          </p:nvPr>
        </p:nvSpPr>
        <p:spPr/>
        <p:txBody>
          <a:bodyPr/>
          <a:lstStyle/>
          <a:p>
            <a:pPr algn="l" defTabSz="457189">
              <a:defRPr/>
            </a:pPr>
            <a:r>
              <a:rPr lang="en-US" b="1" dirty="0">
                <a:solidFill>
                  <a:srgbClr val="1F497D">
                    <a:lumMod val="60000"/>
                    <a:lumOff val="40000"/>
                  </a:srgbClr>
                </a:solidFill>
                <a:latin typeface="Helvetica"/>
                <a:cs typeface="Helvetica"/>
              </a:rPr>
              <a:t>www.fda.gov</a:t>
            </a:r>
          </a:p>
        </p:txBody>
      </p:sp>
    </p:spTree>
    <p:extLst>
      <p:ext uri="{BB962C8B-B14F-4D97-AF65-F5344CB8AC3E}">
        <p14:creationId xmlns:p14="http://schemas.microsoft.com/office/powerpoint/2010/main" val="306768689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40129" y="74921"/>
            <a:ext cx="6586491" cy="1118521"/>
          </a:xfrm>
        </p:spPr>
        <p:txBody>
          <a:bodyPr>
            <a:normAutofit/>
          </a:bodyPr>
          <a:lstStyle/>
          <a:p>
            <a:pPr>
              <a:lnSpc>
                <a:spcPct val="90000"/>
              </a:lnSpc>
            </a:pPr>
            <a:r>
              <a:rPr lang="en-US" dirty="0"/>
              <a:t>524B(c) - Cyber Device</a:t>
            </a:r>
          </a:p>
        </p:txBody>
      </p:sp>
      <p:sp>
        <p:nvSpPr>
          <p:cNvPr id="3" name="Content Placeholder 2"/>
          <p:cNvSpPr>
            <a:spLocks noGrp="1"/>
          </p:cNvSpPr>
          <p:nvPr>
            <p:ph idx="1"/>
          </p:nvPr>
        </p:nvSpPr>
        <p:spPr>
          <a:xfrm>
            <a:off x="4965433" y="1268353"/>
            <a:ext cx="6586489" cy="4955468"/>
          </a:xfrm>
        </p:spPr>
        <p:txBody>
          <a:bodyPr>
            <a:normAutofit/>
          </a:bodyPr>
          <a:lstStyle/>
          <a:p>
            <a:pPr marL="0" indent="0" fontAlgn="ctr">
              <a:lnSpc>
                <a:spcPct val="90000"/>
              </a:lnSpc>
              <a:buNone/>
            </a:pPr>
            <a:r>
              <a:rPr lang="en-US" sz="2667" dirty="0"/>
              <a:t>Section 524B(c) defines a Cyber Device as a device that:</a:t>
            </a:r>
          </a:p>
          <a:p>
            <a:pPr marL="457189" indent="-457189" fontAlgn="ctr">
              <a:lnSpc>
                <a:spcPct val="90000"/>
              </a:lnSpc>
              <a:buFont typeface="+mj-lt"/>
              <a:buAutoNum type="arabicPeriod"/>
            </a:pPr>
            <a:r>
              <a:rPr lang="en-US" sz="2667" dirty="0"/>
              <a:t>Includes software validated, installed, or authorized by the sponsor as a device or in a device;</a:t>
            </a:r>
          </a:p>
          <a:p>
            <a:pPr marL="457189" indent="-457189" fontAlgn="ctr">
              <a:lnSpc>
                <a:spcPct val="90000"/>
              </a:lnSpc>
              <a:buFont typeface="+mj-lt"/>
              <a:buAutoNum type="arabicPeriod"/>
            </a:pPr>
            <a:r>
              <a:rPr lang="en-US" sz="2667" dirty="0"/>
              <a:t>Has the </a:t>
            </a:r>
            <a:r>
              <a:rPr lang="en-US" sz="2667" u="sng" dirty="0"/>
              <a:t>ability to connect </a:t>
            </a:r>
            <a:r>
              <a:rPr lang="en-US" sz="2667" dirty="0"/>
              <a:t>to the internet; and</a:t>
            </a:r>
          </a:p>
          <a:p>
            <a:pPr marL="457189" indent="-457189" fontAlgn="ctr">
              <a:lnSpc>
                <a:spcPct val="90000"/>
              </a:lnSpc>
              <a:buFont typeface="+mj-lt"/>
              <a:buAutoNum type="arabicPeriod"/>
            </a:pPr>
            <a:r>
              <a:rPr lang="en-US" sz="2667" dirty="0"/>
              <a:t>Contains any such technological characteristics validated, installed, or authorized by the sponsor that could be vulnerable to cybersecurity threats</a:t>
            </a:r>
          </a:p>
          <a:p>
            <a:pPr marL="0" indent="0" fontAlgn="ctr">
              <a:lnSpc>
                <a:spcPct val="90000"/>
              </a:lnSpc>
              <a:buNone/>
            </a:pPr>
            <a:endParaRPr lang="en-US" sz="1800" dirty="0"/>
          </a:p>
        </p:txBody>
      </p:sp>
      <p:pic>
        <p:nvPicPr>
          <p:cNvPr id="5" name="Picture 4">
            <a:extLst>
              <a:ext uri="{FF2B5EF4-FFF2-40B4-BE49-F238E27FC236}">
                <a16:creationId xmlns:a16="http://schemas.microsoft.com/office/drawing/2014/main" id="{5DB47DB0-772D-FF96-AEB3-295865524E6C}"/>
              </a:ext>
              <a:ext uri="{C183D7F6-B498-43B3-948B-1728B52AA6E4}">
                <adec:decorative xmlns:adec="http://schemas.microsoft.com/office/drawing/2017/decorative" val="1"/>
              </a:ext>
            </a:extLst>
          </p:cNvPr>
          <p:cNvPicPr>
            <a:picLocks noChangeAspect="1"/>
          </p:cNvPicPr>
          <p:nvPr/>
        </p:nvPicPr>
        <p:blipFill rotWithShape="1">
          <a:blip r:embed="rId3"/>
          <a:srcRect l="22542" r="32508"/>
          <a:stretch/>
        </p:blipFill>
        <p:spPr>
          <a:xfrm>
            <a:off x="21" y="10"/>
            <a:ext cx="4635571" cy="6857991"/>
          </a:xfrm>
          <a:prstGeom prst="rect">
            <a:avLst/>
          </a:prstGeom>
          <a:effectLst/>
        </p:spPr>
      </p:pic>
      <p:sp>
        <p:nvSpPr>
          <p:cNvPr id="6" name="Footer Placeholder 5">
            <a:extLst>
              <a:ext uri="{FF2B5EF4-FFF2-40B4-BE49-F238E27FC236}">
                <a16:creationId xmlns:a16="http://schemas.microsoft.com/office/drawing/2014/main" id="{712B7C49-7F7B-0B9C-00B0-75ECBECC12E6}"/>
              </a:ext>
            </a:extLst>
          </p:cNvPr>
          <p:cNvSpPr>
            <a:spLocks noGrp="1"/>
          </p:cNvSpPr>
          <p:nvPr>
            <p:ph type="ftr" sz="quarter" idx="11"/>
          </p:nvPr>
        </p:nvSpPr>
        <p:spPr/>
        <p:txBody>
          <a:bodyPr/>
          <a:lstStyle/>
          <a:p>
            <a:pPr algn="l" defTabSz="457189">
              <a:defRPr/>
            </a:pPr>
            <a:r>
              <a:rPr lang="en-US" b="1" dirty="0">
                <a:solidFill>
                  <a:srgbClr val="1F497D">
                    <a:lumMod val="60000"/>
                    <a:lumOff val="40000"/>
                  </a:srgbClr>
                </a:solidFill>
                <a:latin typeface="Helvetica"/>
                <a:cs typeface="Helvetica"/>
              </a:rPr>
              <a:t>www.fda.gov</a:t>
            </a:r>
          </a:p>
        </p:txBody>
      </p:sp>
    </p:spTree>
    <p:extLst>
      <p:ext uri="{BB962C8B-B14F-4D97-AF65-F5344CB8AC3E}">
        <p14:creationId xmlns:p14="http://schemas.microsoft.com/office/powerpoint/2010/main" val="4456055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0881" y="1"/>
            <a:ext cx="6586491" cy="1331871"/>
          </a:xfrm>
        </p:spPr>
        <p:txBody>
          <a:bodyPr>
            <a:normAutofit/>
          </a:bodyPr>
          <a:lstStyle/>
          <a:p>
            <a:r>
              <a:rPr lang="en-US" dirty="0"/>
              <a:t>524B Requirements</a:t>
            </a:r>
          </a:p>
        </p:txBody>
      </p:sp>
      <p:sp>
        <p:nvSpPr>
          <p:cNvPr id="3" name="Content Placeholder 2"/>
          <p:cNvSpPr>
            <a:spLocks noGrp="1"/>
          </p:cNvSpPr>
          <p:nvPr>
            <p:ph idx="1"/>
          </p:nvPr>
        </p:nvSpPr>
        <p:spPr>
          <a:xfrm>
            <a:off x="4267201" y="1129259"/>
            <a:ext cx="7284720" cy="5646296"/>
          </a:xfrm>
        </p:spPr>
        <p:txBody>
          <a:bodyPr>
            <a:normAutofit lnSpcReduction="10000"/>
          </a:bodyPr>
          <a:lstStyle/>
          <a:p>
            <a:pPr>
              <a:defRPr/>
            </a:pPr>
            <a:r>
              <a:rPr lang="en-US" sz="2800" dirty="0">
                <a:solidFill>
                  <a:prstClr val="black"/>
                </a:solidFill>
                <a:latin typeface="Calibri"/>
              </a:rPr>
              <a:t>Section 524B(a) requires that a sponsor of an application (of the aforementioned submission types) provide the documentation required described in subsection (b)</a:t>
            </a:r>
          </a:p>
          <a:p>
            <a:pPr>
              <a:defRPr/>
            </a:pPr>
            <a:r>
              <a:rPr lang="en-US" sz="2800" dirty="0">
                <a:solidFill>
                  <a:prstClr val="black"/>
                </a:solidFill>
                <a:latin typeface="Calibri"/>
              </a:rPr>
              <a:t>Section 524B(b) requires manufacturers of cyber devices to submit: </a:t>
            </a:r>
          </a:p>
          <a:p>
            <a:pPr marL="1066761" lvl="1" indent="-609585">
              <a:buFont typeface="+mj-lt"/>
              <a:buAutoNum type="arabicPeriod"/>
              <a:defRPr/>
            </a:pPr>
            <a:r>
              <a:rPr lang="en-US" sz="2400" dirty="0">
                <a:solidFill>
                  <a:prstClr val="black"/>
                </a:solidFill>
                <a:latin typeface="Calibri"/>
              </a:rPr>
              <a:t>A Cybersecurity Management Plan, including coordinated vulnerability disclosure and related procedures;</a:t>
            </a:r>
          </a:p>
          <a:p>
            <a:pPr marL="1066761" lvl="1" indent="-609585">
              <a:buFont typeface="+mj-lt"/>
              <a:buAutoNum type="arabicPeriod"/>
              <a:defRPr/>
            </a:pPr>
            <a:r>
              <a:rPr lang="en-US" sz="2400" dirty="0">
                <a:solidFill>
                  <a:prstClr val="black"/>
                </a:solidFill>
                <a:latin typeface="Calibri"/>
              </a:rPr>
              <a:t>Documentation to provide a reasonable assurance that the device and related systems are cybersecure and to make available regular and critical updates and patches</a:t>
            </a:r>
          </a:p>
          <a:p>
            <a:pPr marL="1066761" lvl="1" indent="-609585">
              <a:buFont typeface="+mj-lt"/>
              <a:buAutoNum type="arabicPeriod"/>
              <a:defRPr/>
            </a:pPr>
            <a:r>
              <a:rPr lang="en-US" sz="2400" dirty="0">
                <a:solidFill>
                  <a:prstClr val="black"/>
                </a:solidFill>
                <a:latin typeface="Calibri"/>
              </a:rPr>
              <a:t>Software Bill of Materials</a:t>
            </a:r>
          </a:p>
          <a:p>
            <a:pPr marL="0" indent="0" fontAlgn="ctr">
              <a:lnSpc>
                <a:spcPct val="90000"/>
              </a:lnSpc>
              <a:buNone/>
            </a:pPr>
            <a:endParaRPr lang="en-US" sz="1800" dirty="0"/>
          </a:p>
        </p:txBody>
      </p:sp>
      <p:pic>
        <p:nvPicPr>
          <p:cNvPr id="6" name="Picture 5">
            <a:extLst>
              <a:ext uri="{FF2B5EF4-FFF2-40B4-BE49-F238E27FC236}">
                <a16:creationId xmlns:a16="http://schemas.microsoft.com/office/drawing/2014/main" id="{CC3764E9-93E0-7632-4789-182A2DE68B65}"/>
              </a:ext>
              <a:ext uri="{C183D7F6-B498-43B3-948B-1728B52AA6E4}">
                <adec:decorative xmlns:adec="http://schemas.microsoft.com/office/drawing/2017/decorative" val="1"/>
              </a:ext>
            </a:extLst>
          </p:cNvPr>
          <p:cNvPicPr>
            <a:picLocks noChangeAspect="1"/>
          </p:cNvPicPr>
          <p:nvPr/>
        </p:nvPicPr>
        <p:blipFill rotWithShape="1">
          <a:blip r:embed="rId3"/>
          <a:srcRect l="42151" r="7154"/>
          <a:stretch/>
        </p:blipFill>
        <p:spPr>
          <a:xfrm>
            <a:off x="-369735" y="1"/>
            <a:ext cx="4556988" cy="6857991"/>
          </a:xfrm>
          <a:prstGeom prst="rect">
            <a:avLst/>
          </a:prstGeom>
          <a:effectLst/>
        </p:spPr>
      </p:pic>
      <p:sp>
        <p:nvSpPr>
          <p:cNvPr id="5" name="Footer Placeholder 4">
            <a:extLst>
              <a:ext uri="{FF2B5EF4-FFF2-40B4-BE49-F238E27FC236}">
                <a16:creationId xmlns:a16="http://schemas.microsoft.com/office/drawing/2014/main" id="{AD1F03CF-DD26-877E-AC08-2B3B911FD70B}"/>
              </a:ext>
            </a:extLst>
          </p:cNvPr>
          <p:cNvSpPr>
            <a:spLocks noGrp="1"/>
          </p:cNvSpPr>
          <p:nvPr>
            <p:ph type="ftr" sz="quarter" idx="11"/>
          </p:nvPr>
        </p:nvSpPr>
        <p:spPr/>
        <p:txBody>
          <a:bodyPr/>
          <a:lstStyle/>
          <a:p>
            <a:pPr algn="l" defTabSz="457189">
              <a:defRPr/>
            </a:pPr>
            <a:r>
              <a:rPr lang="en-US" b="1" dirty="0">
                <a:solidFill>
                  <a:srgbClr val="1F497D">
                    <a:lumMod val="60000"/>
                    <a:lumOff val="40000"/>
                  </a:srgbClr>
                </a:solidFill>
                <a:latin typeface="Helvetica"/>
                <a:cs typeface="Helvetica"/>
              </a:rPr>
              <a:t>www.fda.gov</a:t>
            </a:r>
          </a:p>
        </p:txBody>
      </p:sp>
    </p:spTree>
    <p:extLst>
      <p:ext uri="{BB962C8B-B14F-4D97-AF65-F5344CB8AC3E}">
        <p14:creationId xmlns:p14="http://schemas.microsoft.com/office/powerpoint/2010/main" val="8365243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3265" y="25519"/>
            <a:ext cx="11345471" cy="926020"/>
          </a:xfrm>
        </p:spPr>
        <p:txBody>
          <a:bodyPr>
            <a:normAutofit/>
          </a:bodyPr>
          <a:lstStyle/>
          <a:p>
            <a:r>
              <a:rPr lang="en-US" sz="3733" dirty="0"/>
              <a:t>FDA Premarket Cyber Guidance</a:t>
            </a:r>
          </a:p>
        </p:txBody>
      </p:sp>
      <p:sp>
        <p:nvSpPr>
          <p:cNvPr id="4" name="Footer Placeholder 3"/>
          <p:cNvSpPr>
            <a:spLocks noGrp="1"/>
          </p:cNvSpPr>
          <p:nvPr>
            <p:ph type="ftr" sz="quarter" idx="11"/>
          </p:nvPr>
        </p:nvSpPr>
        <p:spPr/>
        <p:txBody>
          <a:bodyPr/>
          <a:lstStyle/>
          <a:p>
            <a:pPr algn="l" defTabSz="457189">
              <a:defRPr/>
            </a:pPr>
            <a:r>
              <a:rPr lang="en-US" b="1" dirty="0">
                <a:solidFill>
                  <a:srgbClr val="1F497D">
                    <a:lumMod val="60000"/>
                    <a:lumOff val="40000"/>
                  </a:srgbClr>
                </a:solidFill>
                <a:latin typeface="Helvetica"/>
                <a:cs typeface="Helvetica"/>
              </a:rPr>
              <a:t>www.fda.gov</a:t>
            </a:r>
          </a:p>
        </p:txBody>
      </p:sp>
      <p:sp>
        <p:nvSpPr>
          <p:cNvPr id="9" name="TextBox 8">
            <a:extLst>
              <a:ext uri="{FF2B5EF4-FFF2-40B4-BE49-F238E27FC236}">
                <a16:creationId xmlns:a16="http://schemas.microsoft.com/office/drawing/2014/main" id="{94762D1F-F0BE-7E69-3DB6-5EC79A09F7FD}"/>
              </a:ext>
            </a:extLst>
          </p:cNvPr>
          <p:cNvSpPr txBox="1"/>
          <p:nvPr/>
        </p:nvSpPr>
        <p:spPr>
          <a:xfrm>
            <a:off x="423264" y="1691176"/>
            <a:ext cx="5743365" cy="3539430"/>
          </a:xfrm>
          <a:prstGeom prst="rect">
            <a:avLst/>
          </a:prstGeom>
          <a:noFill/>
        </p:spPr>
        <p:txBody>
          <a:bodyPr wrap="square" rtlCol="0">
            <a:spAutoFit/>
          </a:bodyPr>
          <a:lstStyle/>
          <a:p>
            <a:pPr marL="380990" indent="-380990" defTabSz="457189">
              <a:buFont typeface="Arial" panose="020B0604020202020204" pitchFamily="34" charset="0"/>
              <a:buChar char="•"/>
              <a:defRPr/>
            </a:pPr>
            <a:r>
              <a:rPr lang="en-US" sz="3200" dirty="0" err="1">
                <a:solidFill>
                  <a:prstClr val="black"/>
                </a:solidFill>
                <a:latin typeface="Calibri"/>
              </a:rPr>
              <a:t>Original</a:t>
            </a:r>
            <a:r>
              <a:rPr lang="en-US" sz="3200" dirty="0">
                <a:solidFill>
                  <a:prstClr val="black"/>
                </a:solidFill>
                <a:latin typeface="Calibri"/>
              </a:rPr>
              <a:t> final issued Sept. 2023 and revised June 2025 and February 2026</a:t>
            </a:r>
          </a:p>
          <a:p>
            <a:pPr marL="380990" indent="-380990" defTabSz="457189">
              <a:buFont typeface="Arial" panose="020B0604020202020204" pitchFamily="34" charset="0"/>
              <a:buChar char="•"/>
              <a:defRPr/>
            </a:pPr>
            <a:r>
              <a:rPr lang="en-US" sz="3200" dirty="0">
                <a:solidFill>
                  <a:prstClr val="black"/>
                </a:solidFill>
                <a:latin typeface="Calibri"/>
              </a:rPr>
              <a:t>Intended to help firms comply w/ 524B</a:t>
            </a:r>
          </a:p>
          <a:p>
            <a:pPr marL="380990" indent="-380990" defTabSz="457189">
              <a:buFont typeface="Arial" panose="020B0604020202020204" pitchFamily="34" charset="0"/>
              <a:buChar char="•"/>
              <a:defRPr/>
            </a:pPr>
            <a:r>
              <a:rPr lang="en-US" sz="3200" dirty="0">
                <a:solidFill>
                  <a:prstClr val="black"/>
                </a:solidFill>
                <a:latin typeface="Calibri"/>
              </a:rPr>
              <a:t>Includes recommendations for cybersecurity documentation</a:t>
            </a:r>
          </a:p>
        </p:txBody>
      </p:sp>
      <p:pic>
        <p:nvPicPr>
          <p:cNvPr id="6" name="Picture 5" descr="Image of cover page for publication:&#10;Cybersecurity in Medical Devices: Quality Management System Considerations and Content of Premarket Submissions; Guidance for Industry and Food and Drug Administration Staff">
            <a:extLst>
              <a:ext uri="{FF2B5EF4-FFF2-40B4-BE49-F238E27FC236}">
                <a16:creationId xmlns:a16="http://schemas.microsoft.com/office/drawing/2014/main" id="{FBF6C80A-8C24-7F04-0748-138FA027E18A}"/>
              </a:ext>
            </a:extLst>
          </p:cNvPr>
          <p:cNvPicPr>
            <a:picLocks noChangeAspect="1"/>
          </p:cNvPicPr>
          <p:nvPr/>
        </p:nvPicPr>
        <p:blipFill>
          <a:blip r:embed="rId3"/>
          <a:stretch>
            <a:fillRect/>
          </a:stretch>
        </p:blipFill>
        <p:spPr>
          <a:xfrm>
            <a:off x="6654800" y="1109364"/>
            <a:ext cx="4961200" cy="5184345"/>
          </a:xfrm>
          <a:prstGeom prst="rect">
            <a:avLst/>
          </a:prstGeom>
        </p:spPr>
      </p:pic>
    </p:spTree>
    <p:extLst>
      <p:ext uri="{BB962C8B-B14F-4D97-AF65-F5344CB8AC3E}">
        <p14:creationId xmlns:p14="http://schemas.microsoft.com/office/powerpoint/2010/main" val="29641670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a:extLst>
              <a:ext uri="{FF2B5EF4-FFF2-40B4-BE49-F238E27FC236}">
                <a16:creationId xmlns:a16="http://schemas.microsoft.com/office/drawing/2014/main" id="{336EEC53-F053-B20A-D777-3D96DF0CEE53}"/>
              </a:ext>
            </a:extLst>
          </p:cNvPr>
          <p:cNvSpPr>
            <a:spLocks noGrp="1"/>
          </p:cNvSpPr>
          <p:nvPr>
            <p:ph type="ftr" sz="quarter" idx="11"/>
          </p:nvPr>
        </p:nvSpPr>
        <p:spPr>
          <a:xfrm>
            <a:off x="198224" y="6384927"/>
            <a:ext cx="4675435" cy="365125"/>
          </a:xfrm>
        </p:spPr>
        <p:txBody>
          <a:bodyPr/>
          <a:lstStyle/>
          <a:p>
            <a:pPr algn="l" defTabSz="457189">
              <a:defRPr/>
            </a:pPr>
            <a:r>
              <a:rPr lang="en-US" u="sng" dirty="0">
                <a:solidFill>
                  <a:srgbClr val="1F497D">
                    <a:lumMod val="60000"/>
                    <a:lumOff val="40000"/>
                  </a:srgbClr>
                </a:solidFill>
                <a:latin typeface="Helvetica" panose="020B0604020202020204"/>
                <a:ea typeface="ＭＳ Ｐゴシック" charset="-128"/>
                <a:cs typeface="Helvetica"/>
              </a:rPr>
              <a:t>www.fda.gov</a:t>
            </a:r>
          </a:p>
        </p:txBody>
      </p:sp>
      <p:sp>
        <p:nvSpPr>
          <p:cNvPr id="9" name="Rectangle: Rounded Corners 8">
            <a:extLst>
              <a:ext uri="{FF2B5EF4-FFF2-40B4-BE49-F238E27FC236}">
                <a16:creationId xmlns:a16="http://schemas.microsoft.com/office/drawing/2014/main" id="{41F975B7-F990-F73B-23FC-A271AB483C39}"/>
              </a:ext>
            </a:extLst>
          </p:cNvPr>
          <p:cNvSpPr/>
          <p:nvPr/>
        </p:nvSpPr>
        <p:spPr>
          <a:xfrm>
            <a:off x="431802" y="1396359"/>
            <a:ext cx="2344367" cy="113813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r>
              <a:rPr lang="en-US" dirty="0">
                <a:solidFill>
                  <a:prstClr val="white"/>
                </a:solidFill>
                <a:latin typeface="Helvetica" panose="020B0604020202020204"/>
                <a:cs typeface="Helvetica" panose="020B0604020202020204"/>
              </a:rPr>
              <a:t>Section 524B(b)(1)</a:t>
            </a:r>
          </a:p>
          <a:p>
            <a:pPr algn="ctr" defTabSz="457189">
              <a:defRPr/>
            </a:pPr>
            <a:r>
              <a:rPr lang="en-US" dirty="0">
                <a:solidFill>
                  <a:prstClr val="white"/>
                </a:solidFill>
                <a:latin typeface="Helvetica" panose="020B0604020202020204"/>
                <a:cs typeface="Helvetica" panose="020B0604020202020204"/>
              </a:rPr>
              <a:t>Cyber Mgmt. Plan</a:t>
            </a:r>
          </a:p>
        </p:txBody>
      </p:sp>
      <p:sp>
        <p:nvSpPr>
          <p:cNvPr id="11" name="Rectangle: Rounded Corners 10">
            <a:extLst>
              <a:ext uri="{FF2B5EF4-FFF2-40B4-BE49-F238E27FC236}">
                <a16:creationId xmlns:a16="http://schemas.microsoft.com/office/drawing/2014/main" id="{5CB7A0E0-3D81-B071-B7DE-252A3FE450B8}"/>
              </a:ext>
            </a:extLst>
          </p:cNvPr>
          <p:cNvSpPr/>
          <p:nvPr/>
        </p:nvSpPr>
        <p:spPr>
          <a:xfrm>
            <a:off x="431802" y="3183983"/>
            <a:ext cx="2344367" cy="113813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r>
              <a:rPr lang="en-US" dirty="0">
                <a:solidFill>
                  <a:prstClr val="white"/>
                </a:solidFill>
                <a:latin typeface="Helvetica" panose="020B0604020202020204"/>
                <a:cs typeface="Helvetica" panose="020B0604020202020204"/>
              </a:rPr>
              <a:t>Section 524B(b)(2)</a:t>
            </a:r>
          </a:p>
          <a:p>
            <a:pPr algn="ctr" defTabSz="457189">
              <a:defRPr/>
            </a:pPr>
            <a:r>
              <a:rPr lang="en-US" dirty="0">
                <a:solidFill>
                  <a:prstClr val="white"/>
                </a:solidFill>
                <a:latin typeface="Helvetica" panose="020B0604020202020204"/>
                <a:cs typeface="Helvetica" panose="020B0604020202020204"/>
              </a:rPr>
              <a:t>Cybersecure</a:t>
            </a:r>
          </a:p>
        </p:txBody>
      </p:sp>
      <p:sp>
        <p:nvSpPr>
          <p:cNvPr id="12" name="Rectangle: Rounded Corners 11">
            <a:extLst>
              <a:ext uri="{FF2B5EF4-FFF2-40B4-BE49-F238E27FC236}">
                <a16:creationId xmlns:a16="http://schemas.microsoft.com/office/drawing/2014/main" id="{8ED17C22-F653-60B8-B0A5-DE4A791A4461}"/>
              </a:ext>
            </a:extLst>
          </p:cNvPr>
          <p:cNvSpPr/>
          <p:nvPr/>
        </p:nvSpPr>
        <p:spPr>
          <a:xfrm>
            <a:off x="431802" y="4886697"/>
            <a:ext cx="2344367" cy="113813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89">
              <a:defRPr/>
            </a:pPr>
            <a:r>
              <a:rPr lang="en-US" dirty="0">
                <a:solidFill>
                  <a:prstClr val="white"/>
                </a:solidFill>
                <a:latin typeface="Helvetica" panose="020B0604020202020204"/>
                <a:cs typeface="Helvetica" panose="020B0604020202020204"/>
              </a:rPr>
              <a:t>Section 524B(b)(3)</a:t>
            </a:r>
          </a:p>
          <a:p>
            <a:pPr algn="ctr" defTabSz="457189">
              <a:defRPr/>
            </a:pPr>
            <a:r>
              <a:rPr lang="en-US" dirty="0">
                <a:solidFill>
                  <a:prstClr val="white"/>
                </a:solidFill>
                <a:latin typeface="Helvetica" panose="020B0604020202020204"/>
                <a:cs typeface="Helvetica" panose="020B0604020202020204"/>
              </a:rPr>
              <a:t>SBOM</a:t>
            </a:r>
          </a:p>
        </p:txBody>
      </p:sp>
      <p:sp>
        <p:nvSpPr>
          <p:cNvPr id="13" name="Rectangle 12">
            <a:extLst>
              <a:ext uri="{FF2B5EF4-FFF2-40B4-BE49-F238E27FC236}">
                <a16:creationId xmlns:a16="http://schemas.microsoft.com/office/drawing/2014/main" id="{A5C6DA2F-8FEF-8D53-4D18-C6EAF11751AC}"/>
              </a:ext>
            </a:extLst>
          </p:cNvPr>
          <p:cNvSpPr/>
          <p:nvPr/>
        </p:nvSpPr>
        <p:spPr>
          <a:xfrm>
            <a:off x="431802" y="321013"/>
            <a:ext cx="2344367" cy="817123"/>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defTabSz="457189">
              <a:defRPr/>
            </a:pPr>
            <a:r>
              <a:rPr lang="en-US" dirty="0">
                <a:solidFill>
                  <a:prstClr val="white"/>
                </a:solidFill>
                <a:latin typeface="Helvetica" panose="020B0604020202020204"/>
                <a:cs typeface="Helvetica" panose="020B0604020202020204"/>
              </a:rPr>
              <a:t>Section 524B of FD&amp;C Act</a:t>
            </a:r>
          </a:p>
        </p:txBody>
      </p:sp>
      <p:sp>
        <p:nvSpPr>
          <p:cNvPr id="15" name="Rectangle 14">
            <a:extLst>
              <a:ext uri="{FF2B5EF4-FFF2-40B4-BE49-F238E27FC236}">
                <a16:creationId xmlns:a16="http://schemas.microsoft.com/office/drawing/2014/main" id="{AD042A98-220A-D68B-B38A-9F38F900385D}"/>
              </a:ext>
            </a:extLst>
          </p:cNvPr>
          <p:cNvSpPr/>
          <p:nvPr/>
        </p:nvSpPr>
        <p:spPr>
          <a:xfrm>
            <a:off x="3959697" y="318691"/>
            <a:ext cx="2839936" cy="817123"/>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defTabSz="457189">
              <a:defRPr/>
            </a:pPr>
            <a:r>
              <a:rPr lang="en-US" dirty="0">
                <a:solidFill>
                  <a:prstClr val="white"/>
                </a:solidFill>
                <a:latin typeface="Helvetica" panose="020B0604020202020204"/>
                <a:cs typeface="Helvetica" panose="020B0604020202020204"/>
              </a:rPr>
              <a:t>Main Sections of Premarket Cyber Guidance</a:t>
            </a:r>
          </a:p>
        </p:txBody>
      </p:sp>
      <p:sp>
        <p:nvSpPr>
          <p:cNvPr id="16" name="Rectangle: Rounded Corners 15">
            <a:extLst>
              <a:ext uri="{FF2B5EF4-FFF2-40B4-BE49-F238E27FC236}">
                <a16:creationId xmlns:a16="http://schemas.microsoft.com/office/drawing/2014/main" id="{9AF288AF-4F5F-4538-11ED-6B444609032D}"/>
              </a:ext>
            </a:extLst>
          </p:cNvPr>
          <p:cNvSpPr/>
          <p:nvPr/>
        </p:nvSpPr>
        <p:spPr>
          <a:xfrm>
            <a:off x="4105343" y="1363281"/>
            <a:ext cx="2548647" cy="81712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189">
              <a:defRPr/>
            </a:pPr>
            <a:r>
              <a:rPr lang="en-US" dirty="0">
                <a:solidFill>
                  <a:prstClr val="white"/>
                </a:solidFill>
                <a:latin typeface="Helvetica" panose="020B0604020202020204"/>
                <a:cs typeface="Helvetica" panose="020B0604020202020204"/>
              </a:rPr>
              <a:t>Cyber  Mgmt. Plan</a:t>
            </a:r>
          </a:p>
        </p:txBody>
      </p:sp>
      <p:sp>
        <p:nvSpPr>
          <p:cNvPr id="17" name="Rectangle: Rounded Corners 16">
            <a:extLst>
              <a:ext uri="{FF2B5EF4-FFF2-40B4-BE49-F238E27FC236}">
                <a16:creationId xmlns:a16="http://schemas.microsoft.com/office/drawing/2014/main" id="{94FB0E85-16D3-8F6D-6075-BB31BE96F6BC}"/>
              </a:ext>
            </a:extLst>
          </p:cNvPr>
          <p:cNvSpPr/>
          <p:nvPr/>
        </p:nvSpPr>
        <p:spPr>
          <a:xfrm>
            <a:off x="4105343" y="2390307"/>
            <a:ext cx="2548647" cy="81712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189">
              <a:defRPr/>
            </a:pPr>
            <a:r>
              <a:rPr lang="en-US" dirty="0">
                <a:solidFill>
                  <a:prstClr val="white"/>
                </a:solidFill>
                <a:latin typeface="Helvetica" panose="020B0604020202020204"/>
                <a:cs typeface="Helvetica" panose="020B0604020202020204"/>
              </a:rPr>
              <a:t>Security Risk Mgmt.</a:t>
            </a:r>
          </a:p>
        </p:txBody>
      </p:sp>
      <p:sp>
        <p:nvSpPr>
          <p:cNvPr id="18" name="Rectangle 17">
            <a:extLst>
              <a:ext uri="{FF2B5EF4-FFF2-40B4-BE49-F238E27FC236}">
                <a16:creationId xmlns:a16="http://schemas.microsoft.com/office/drawing/2014/main" id="{E53E9BD1-0E20-64B1-9B85-76E2D272B67C}"/>
              </a:ext>
            </a:extLst>
          </p:cNvPr>
          <p:cNvSpPr/>
          <p:nvPr/>
        </p:nvSpPr>
        <p:spPr>
          <a:xfrm>
            <a:off x="7905885" y="318689"/>
            <a:ext cx="2839936" cy="817123"/>
          </a:xfrm>
          <a:prstGeom prst="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defTabSz="457189">
              <a:defRPr/>
            </a:pPr>
            <a:r>
              <a:rPr lang="en-US" dirty="0">
                <a:solidFill>
                  <a:prstClr val="white"/>
                </a:solidFill>
                <a:latin typeface="Helvetica" panose="020B0604020202020204"/>
                <a:cs typeface="Helvetica" panose="020B0604020202020204"/>
              </a:rPr>
              <a:t>Documentation Elements</a:t>
            </a:r>
          </a:p>
        </p:txBody>
      </p:sp>
      <p:sp>
        <p:nvSpPr>
          <p:cNvPr id="19" name="Rectangle: Rounded Corners 18">
            <a:extLst>
              <a:ext uri="{FF2B5EF4-FFF2-40B4-BE49-F238E27FC236}">
                <a16:creationId xmlns:a16="http://schemas.microsoft.com/office/drawing/2014/main" id="{8ADA7E57-D4D9-7644-5D4C-A037B7A856CC}"/>
              </a:ext>
            </a:extLst>
          </p:cNvPr>
          <p:cNvSpPr/>
          <p:nvPr/>
        </p:nvSpPr>
        <p:spPr>
          <a:xfrm>
            <a:off x="4105343" y="3434897"/>
            <a:ext cx="2548647" cy="81712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189">
              <a:defRPr/>
            </a:pPr>
            <a:r>
              <a:rPr lang="en-US" dirty="0">
                <a:solidFill>
                  <a:prstClr val="white"/>
                </a:solidFill>
                <a:latin typeface="Helvetica" panose="020B0604020202020204"/>
                <a:cs typeface="Helvetica" panose="020B0604020202020204"/>
              </a:rPr>
              <a:t>Security Architecture</a:t>
            </a:r>
          </a:p>
        </p:txBody>
      </p:sp>
      <p:sp>
        <p:nvSpPr>
          <p:cNvPr id="20" name="Rectangle: Rounded Corners 19">
            <a:extLst>
              <a:ext uri="{FF2B5EF4-FFF2-40B4-BE49-F238E27FC236}">
                <a16:creationId xmlns:a16="http://schemas.microsoft.com/office/drawing/2014/main" id="{B4879662-EC36-851A-1F3F-BAB76355BE52}"/>
              </a:ext>
            </a:extLst>
          </p:cNvPr>
          <p:cNvSpPr/>
          <p:nvPr/>
        </p:nvSpPr>
        <p:spPr>
          <a:xfrm>
            <a:off x="4105343" y="4586491"/>
            <a:ext cx="2548647" cy="81712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189">
              <a:defRPr/>
            </a:pPr>
            <a:r>
              <a:rPr lang="en-US" dirty="0">
                <a:solidFill>
                  <a:prstClr val="white"/>
                </a:solidFill>
                <a:latin typeface="Helvetica" panose="020B0604020202020204"/>
                <a:cs typeface="Helvetica" panose="020B0604020202020204"/>
              </a:rPr>
              <a:t>Security Testing</a:t>
            </a:r>
          </a:p>
        </p:txBody>
      </p:sp>
      <p:sp>
        <p:nvSpPr>
          <p:cNvPr id="21" name="Rectangle: Rounded Corners 20">
            <a:extLst>
              <a:ext uri="{FF2B5EF4-FFF2-40B4-BE49-F238E27FC236}">
                <a16:creationId xmlns:a16="http://schemas.microsoft.com/office/drawing/2014/main" id="{1AE47EF1-9802-A075-A32F-935C98012637}"/>
              </a:ext>
            </a:extLst>
          </p:cNvPr>
          <p:cNvSpPr/>
          <p:nvPr/>
        </p:nvSpPr>
        <p:spPr>
          <a:xfrm>
            <a:off x="4105343" y="5713380"/>
            <a:ext cx="2548647" cy="817123"/>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defTabSz="457189">
              <a:defRPr/>
            </a:pPr>
            <a:r>
              <a:rPr lang="en-US" dirty="0">
                <a:solidFill>
                  <a:prstClr val="white"/>
                </a:solidFill>
                <a:latin typeface="Helvetica" panose="020B0604020202020204"/>
                <a:cs typeface="Helvetica" panose="020B0604020202020204"/>
              </a:rPr>
              <a:t>Labeling</a:t>
            </a:r>
          </a:p>
        </p:txBody>
      </p:sp>
      <p:sp>
        <p:nvSpPr>
          <p:cNvPr id="23" name="Rectangle: Rounded Corners 22">
            <a:extLst>
              <a:ext uri="{FF2B5EF4-FFF2-40B4-BE49-F238E27FC236}">
                <a16:creationId xmlns:a16="http://schemas.microsoft.com/office/drawing/2014/main" id="{C70B9B02-D816-D97B-2BA5-9B9B5CEE78EA}"/>
              </a:ext>
            </a:extLst>
          </p:cNvPr>
          <p:cNvSpPr/>
          <p:nvPr/>
        </p:nvSpPr>
        <p:spPr>
          <a:xfrm>
            <a:off x="7905885" y="1826357"/>
            <a:ext cx="2965315" cy="412151"/>
          </a:xfrm>
          <a:prstGeom prst="roundRect">
            <a:avLst/>
          </a:prstGeom>
        </p:spPr>
        <p:style>
          <a:lnRef idx="1">
            <a:schemeClr val="dk1"/>
          </a:lnRef>
          <a:fillRef idx="3">
            <a:schemeClr val="dk1"/>
          </a:fillRef>
          <a:effectRef idx="2">
            <a:schemeClr val="dk1"/>
          </a:effectRef>
          <a:fontRef idx="minor">
            <a:schemeClr val="lt1"/>
          </a:fontRef>
        </p:style>
        <p:txBody>
          <a:bodyPr rtlCol="0" anchor="ctr"/>
          <a:lstStyle/>
          <a:p>
            <a:pPr algn="ctr" defTabSz="457189">
              <a:defRPr/>
            </a:pPr>
            <a:r>
              <a:rPr lang="en-US" dirty="0">
                <a:solidFill>
                  <a:prstClr val="white"/>
                </a:solidFill>
                <a:latin typeface="Helvetica" panose="020B0604020202020204"/>
                <a:cs typeface="Helvetica" panose="020B0604020202020204"/>
              </a:rPr>
              <a:t>Cyber Risk Mgmt. Report</a:t>
            </a:r>
          </a:p>
        </p:txBody>
      </p:sp>
      <p:sp>
        <p:nvSpPr>
          <p:cNvPr id="28" name="Rectangle: Rounded Corners 27">
            <a:extLst>
              <a:ext uri="{FF2B5EF4-FFF2-40B4-BE49-F238E27FC236}">
                <a16:creationId xmlns:a16="http://schemas.microsoft.com/office/drawing/2014/main" id="{3BFB76F5-3A41-2C5F-9E52-97A67E7D1159}"/>
              </a:ext>
            </a:extLst>
          </p:cNvPr>
          <p:cNvSpPr/>
          <p:nvPr/>
        </p:nvSpPr>
        <p:spPr>
          <a:xfrm>
            <a:off x="7905885" y="1332915"/>
            <a:ext cx="2965315" cy="406103"/>
          </a:xfrm>
          <a:prstGeom prst="roundRect">
            <a:avLst/>
          </a:prstGeom>
        </p:spPr>
        <p:style>
          <a:lnRef idx="1">
            <a:schemeClr val="dk1"/>
          </a:lnRef>
          <a:fillRef idx="3">
            <a:schemeClr val="dk1"/>
          </a:fillRef>
          <a:effectRef idx="2">
            <a:schemeClr val="dk1"/>
          </a:effectRef>
          <a:fontRef idx="minor">
            <a:schemeClr val="lt1"/>
          </a:fontRef>
        </p:style>
        <p:txBody>
          <a:bodyPr rtlCol="0" anchor="ctr"/>
          <a:lstStyle/>
          <a:p>
            <a:pPr algn="ctr" defTabSz="457189">
              <a:defRPr/>
            </a:pPr>
            <a:r>
              <a:rPr lang="en-US" dirty="0">
                <a:solidFill>
                  <a:prstClr val="white"/>
                </a:solidFill>
                <a:latin typeface="Helvetica" panose="020B0604020202020204"/>
                <a:cs typeface="Helvetica" panose="020B0604020202020204"/>
              </a:rPr>
              <a:t>Cyber Mgmt. Plan</a:t>
            </a:r>
          </a:p>
        </p:txBody>
      </p:sp>
      <p:sp>
        <p:nvSpPr>
          <p:cNvPr id="29" name="Rectangle: Rounded Corners 28">
            <a:extLst>
              <a:ext uri="{FF2B5EF4-FFF2-40B4-BE49-F238E27FC236}">
                <a16:creationId xmlns:a16="http://schemas.microsoft.com/office/drawing/2014/main" id="{5ADFF597-C961-5115-32A0-8EDE15950135}"/>
              </a:ext>
            </a:extLst>
          </p:cNvPr>
          <p:cNvSpPr/>
          <p:nvPr/>
        </p:nvSpPr>
        <p:spPr>
          <a:xfrm>
            <a:off x="7905885" y="2352620"/>
            <a:ext cx="2965315" cy="617544"/>
          </a:xfrm>
          <a:prstGeom prst="roundRect">
            <a:avLst/>
          </a:prstGeom>
        </p:spPr>
        <p:style>
          <a:lnRef idx="1">
            <a:schemeClr val="dk1"/>
          </a:lnRef>
          <a:fillRef idx="3">
            <a:schemeClr val="dk1"/>
          </a:fillRef>
          <a:effectRef idx="2">
            <a:schemeClr val="dk1"/>
          </a:effectRef>
          <a:fontRef idx="minor">
            <a:schemeClr val="lt1"/>
          </a:fontRef>
        </p:style>
        <p:txBody>
          <a:bodyPr rtlCol="0" anchor="ctr"/>
          <a:lstStyle/>
          <a:p>
            <a:pPr algn="ctr" defTabSz="457189">
              <a:defRPr/>
            </a:pPr>
            <a:r>
              <a:rPr lang="en-US" dirty="0">
                <a:solidFill>
                  <a:prstClr val="white"/>
                </a:solidFill>
                <a:latin typeface="Helvetica" panose="020B0604020202020204"/>
                <a:cs typeface="Helvetica" panose="020B0604020202020204"/>
              </a:rPr>
              <a:t>Threat Model and Architecture Views</a:t>
            </a:r>
          </a:p>
        </p:txBody>
      </p:sp>
      <p:sp>
        <p:nvSpPr>
          <p:cNvPr id="30" name="Rectangle: Rounded Corners 29">
            <a:extLst>
              <a:ext uri="{FF2B5EF4-FFF2-40B4-BE49-F238E27FC236}">
                <a16:creationId xmlns:a16="http://schemas.microsoft.com/office/drawing/2014/main" id="{D005EBA1-786E-442F-3324-F061BF011C9C}"/>
              </a:ext>
            </a:extLst>
          </p:cNvPr>
          <p:cNvSpPr/>
          <p:nvPr/>
        </p:nvSpPr>
        <p:spPr>
          <a:xfrm>
            <a:off x="7905885" y="3052462"/>
            <a:ext cx="2965315" cy="438927"/>
          </a:xfrm>
          <a:prstGeom prst="roundRect">
            <a:avLst/>
          </a:prstGeom>
        </p:spPr>
        <p:style>
          <a:lnRef idx="1">
            <a:schemeClr val="dk1"/>
          </a:lnRef>
          <a:fillRef idx="3">
            <a:schemeClr val="dk1"/>
          </a:fillRef>
          <a:effectRef idx="2">
            <a:schemeClr val="dk1"/>
          </a:effectRef>
          <a:fontRef idx="minor">
            <a:schemeClr val="lt1"/>
          </a:fontRef>
        </p:style>
        <p:txBody>
          <a:bodyPr rtlCol="0" anchor="ctr"/>
          <a:lstStyle/>
          <a:p>
            <a:pPr algn="ctr" defTabSz="457189">
              <a:defRPr/>
            </a:pPr>
            <a:r>
              <a:rPr lang="en-US" dirty="0">
                <a:solidFill>
                  <a:prstClr val="white"/>
                </a:solidFill>
                <a:latin typeface="Helvetica" panose="020B0604020202020204"/>
                <a:cs typeface="Helvetica" panose="020B0604020202020204"/>
              </a:rPr>
              <a:t>Cyber Risk Assessment</a:t>
            </a:r>
          </a:p>
        </p:txBody>
      </p:sp>
      <p:sp>
        <p:nvSpPr>
          <p:cNvPr id="31" name="Rectangle: Rounded Corners 30">
            <a:extLst>
              <a:ext uri="{FF2B5EF4-FFF2-40B4-BE49-F238E27FC236}">
                <a16:creationId xmlns:a16="http://schemas.microsoft.com/office/drawing/2014/main" id="{CA5E22EA-35C4-7B9C-C2DC-8F09610898AD}"/>
              </a:ext>
            </a:extLst>
          </p:cNvPr>
          <p:cNvSpPr/>
          <p:nvPr/>
        </p:nvSpPr>
        <p:spPr>
          <a:xfrm>
            <a:off x="7905885" y="4216945"/>
            <a:ext cx="2965315" cy="567283"/>
          </a:xfrm>
          <a:prstGeom prst="roundRect">
            <a:avLst/>
          </a:prstGeom>
        </p:spPr>
        <p:style>
          <a:lnRef idx="1">
            <a:schemeClr val="dk1"/>
          </a:lnRef>
          <a:fillRef idx="3">
            <a:schemeClr val="dk1"/>
          </a:fillRef>
          <a:effectRef idx="2">
            <a:schemeClr val="dk1"/>
          </a:effectRef>
          <a:fontRef idx="minor">
            <a:schemeClr val="lt1"/>
          </a:fontRef>
        </p:style>
        <p:txBody>
          <a:bodyPr rtlCol="0" anchor="ctr"/>
          <a:lstStyle/>
          <a:p>
            <a:pPr algn="ctr" defTabSz="457189">
              <a:defRPr/>
            </a:pPr>
            <a:r>
              <a:rPr lang="en-US" dirty="0">
                <a:solidFill>
                  <a:prstClr val="white"/>
                </a:solidFill>
                <a:latin typeface="Helvetica" panose="020B0604020202020204"/>
                <a:cs typeface="Helvetica" panose="020B0604020202020204"/>
              </a:rPr>
              <a:t>Assessment of Unresolved Anomalies</a:t>
            </a:r>
          </a:p>
        </p:txBody>
      </p:sp>
      <p:sp>
        <p:nvSpPr>
          <p:cNvPr id="32" name="Rectangle: Rounded Corners 31">
            <a:extLst>
              <a:ext uri="{FF2B5EF4-FFF2-40B4-BE49-F238E27FC236}">
                <a16:creationId xmlns:a16="http://schemas.microsoft.com/office/drawing/2014/main" id="{58E7C9EF-5E41-7F39-6EA9-C7F7C81C2998}"/>
              </a:ext>
            </a:extLst>
          </p:cNvPr>
          <p:cNvSpPr/>
          <p:nvPr/>
        </p:nvSpPr>
        <p:spPr>
          <a:xfrm>
            <a:off x="7905885" y="4898342"/>
            <a:ext cx="2965315" cy="310575"/>
          </a:xfrm>
          <a:prstGeom prst="roundRect">
            <a:avLst/>
          </a:prstGeom>
        </p:spPr>
        <p:style>
          <a:lnRef idx="1">
            <a:schemeClr val="dk1"/>
          </a:lnRef>
          <a:fillRef idx="3">
            <a:schemeClr val="dk1"/>
          </a:fillRef>
          <a:effectRef idx="2">
            <a:schemeClr val="dk1"/>
          </a:effectRef>
          <a:fontRef idx="minor">
            <a:schemeClr val="lt1"/>
          </a:fontRef>
        </p:style>
        <p:txBody>
          <a:bodyPr rtlCol="0" anchor="ctr"/>
          <a:lstStyle/>
          <a:p>
            <a:pPr algn="ctr" defTabSz="457189">
              <a:defRPr/>
            </a:pPr>
            <a:r>
              <a:rPr lang="en-US" dirty="0">
                <a:solidFill>
                  <a:prstClr val="white"/>
                </a:solidFill>
                <a:latin typeface="Helvetica" panose="020B0604020202020204"/>
                <a:cs typeface="Helvetica" panose="020B0604020202020204"/>
              </a:rPr>
              <a:t>Cyber Metrics</a:t>
            </a:r>
          </a:p>
        </p:txBody>
      </p:sp>
      <p:sp>
        <p:nvSpPr>
          <p:cNvPr id="33" name="Rectangle: Rounded Corners 32">
            <a:extLst>
              <a:ext uri="{FF2B5EF4-FFF2-40B4-BE49-F238E27FC236}">
                <a16:creationId xmlns:a16="http://schemas.microsoft.com/office/drawing/2014/main" id="{C809FFAB-E5E3-3512-E0E3-52ED001DA4F0}"/>
              </a:ext>
            </a:extLst>
          </p:cNvPr>
          <p:cNvSpPr/>
          <p:nvPr/>
        </p:nvSpPr>
        <p:spPr>
          <a:xfrm>
            <a:off x="7905885" y="5369799"/>
            <a:ext cx="2965315" cy="290488"/>
          </a:xfrm>
          <a:prstGeom prst="roundRect">
            <a:avLst/>
          </a:prstGeom>
        </p:spPr>
        <p:style>
          <a:lnRef idx="1">
            <a:schemeClr val="dk1"/>
          </a:lnRef>
          <a:fillRef idx="3">
            <a:schemeClr val="dk1"/>
          </a:fillRef>
          <a:effectRef idx="2">
            <a:schemeClr val="dk1"/>
          </a:effectRef>
          <a:fontRef idx="minor">
            <a:schemeClr val="lt1"/>
          </a:fontRef>
        </p:style>
        <p:txBody>
          <a:bodyPr rtlCol="0" anchor="ctr"/>
          <a:lstStyle/>
          <a:p>
            <a:pPr algn="ctr" defTabSz="457189">
              <a:defRPr/>
            </a:pPr>
            <a:r>
              <a:rPr lang="en-US" dirty="0">
                <a:solidFill>
                  <a:prstClr val="white"/>
                </a:solidFill>
                <a:latin typeface="Helvetica" panose="020B0604020202020204"/>
                <a:cs typeface="Helvetica" panose="020B0604020202020204"/>
              </a:rPr>
              <a:t>Cyber Controls</a:t>
            </a:r>
          </a:p>
        </p:txBody>
      </p:sp>
      <p:sp>
        <p:nvSpPr>
          <p:cNvPr id="34" name="Rectangle: Rounded Corners 33">
            <a:extLst>
              <a:ext uri="{FF2B5EF4-FFF2-40B4-BE49-F238E27FC236}">
                <a16:creationId xmlns:a16="http://schemas.microsoft.com/office/drawing/2014/main" id="{BB2177B8-89BB-6A45-7D5A-F12EAFDC166D}"/>
              </a:ext>
            </a:extLst>
          </p:cNvPr>
          <p:cNvSpPr/>
          <p:nvPr/>
        </p:nvSpPr>
        <p:spPr>
          <a:xfrm>
            <a:off x="7905885" y="5794488"/>
            <a:ext cx="2965315" cy="327453"/>
          </a:xfrm>
          <a:prstGeom prst="roundRect">
            <a:avLst/>
          </a:prstGeom>
        </p:spPr>
        <p:style>
          <a:lnRef idx="1">
            <a:schemeClr val="dk1"/>
          </a:lnRef>
          <a:fillRef idx="3">
            <a:schemeClr val="dk1"/>
          </a:fillRef>
          <a:effectRef idx="2">
            <a:schemeClr val="dk1"/>
          </a:effectRef>
          <a:fontRef idx="minor">
            <a:schemeClr val="lt1"/>
          </a:fontRef>
        </p:style>
        <p:txBody>
          <a:bodyPr rtlCol="0" anchor="ctr"/>
          <a:lstStyle/>
          <a:p>
            <a:pPr algn="ctr" defTabSz="457189">
              <a:defRPr/>
            </a:pPr>
            <a:r>
              <a:rPr lang="en-US" dirty="0">
                <a:solidFill>
                  <a:prstClr val="white"/>
                </a:solidFill>
                <a:latin typeface="Helvetica" panose="020B0604020202020204"/>
                <a:cs typeface="Helvetica" panose="020B0604020202020204"/>
              </a:rPr>
              <a:t>Cyber Testing</a:t>
            </a:r>
          </a:p>
        </p:txBody>
      </p:sp>
      <p:sp>
        <p:nvSpPr>
          <p:cNvPr id="35" name="Rectangle: Rounded Corners 34">
            <a:extLst>
              <a:ext uri="{FF2B5EF4-FFF2-40B4-BE49-F238E27FC236}">
                <a16:creationId xmlns:a16="http://schemas.microsoft.com/office/drawing/2014/main" id="{BA86D75E-4FEF-F998-C064-C84E27F712AE}"/>
              </a:ext>
            </a:extLst>
          </p:cNvPr>
          <p:cNvSpPr/>
          <p:nvPr/>
        </p:nvSpPr>
        <p:spPr>
          <a:xfrm>
            <a:off x="7905885" y="6239264"/>
            <a:ext cx="2965315" cy="365125"/>
          </a:xfrm>
          <a:prstGeom prst="roundRect">
            <a:avLst/>
          </a:prstGeom>
        </p:spPr>
        <p:style>
          <a:lnRef idx="1">
            <a:schemeClr val="dk1"/>
          </a:lnRef>
          <a:fillRef idx="3">
            <a:schemeClr val="dk1"/>
          </a:fillRef>
          <a:effectRef idx="2">
            <a:schemeClr val="dk1"/>
          </a:effectRef>
          <a:fontRef idx="minor">
            <a:schemeClr val="lt1"/>
          </a:fontRef>
        </p:style>
        <p:txBody>
          <a:bodyPr rtlCol="0" anchor="ctr"/>
          <a:lstStyle/>
          <a:p>
            <a:pPr algn="ctr" defTabSz="457189">
              <a:defRPr/>
            </a:pPr>
            <a:r>
              <a:rPr lang="en-US" dirty="0">
                <a:solidFill>
                  <a:prstClr val="white"/>
                </a:solidFill>
                <a:latin typeface="Helvetica" panose="020B0604020202020204"/>
                <a:cs typeface="Helvetica" panose="020B0604020202020204"/>
              </a:rPr>
              <a:t>Cyber Labeling</a:t>
            </a:r>
          </a:p>
        </p:txBody>
      </p:sp>
      <p:cxnSp>
        <p:nvCxnSpPr>
          <p:cNvPr id="41" name="Straight Arrow Connector 40">
            <a:extLst>
              <a:ext uri="{FF2B5EF4-FFF2-40B4-BE49-F238E27FC236}">
                <a16:creationId xmlns:a16="http://schemas.microsoft.com/office/drawing/2014/main" id="{E12BD89C-7BFE-5271-813B-98B48125F59A}"/>
              </a:ext>
              <a:ext uri="{C183D7F6-B498-43B3-948B-1728B52AA6E4}">
                <adec:decorative xmlns:adec="http://schemas.microsoft.com/office/drawing/2017/decorative" val="1"/>
              </a:ext>
            </a:extLst>
          </p:cNvPr>
          <p:cNvCxnSpPr>
            <a:stCxn id="9" idx="3"/>
            <a:endCxn id="16" idx="1"/>
          </p:cNvCxnSpPr>
          <p:nvPr/>
        </p:nvCxnSpPr>
        <p:spPr>
          <a:xfrm flipV="1">
            <a:off x="2776169" y="1771844"/>
            <a:ext cx="1329175" cy="19358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3" name="Straight Arrow Connector 42">
            <a:extLst>
              <a:ext uri="{FF2B5EF4-FFF2-40B4-BE49-F238E27FC236}">
                <a16:creationId xmlns:a16="http://schemas.microsoft.com/office/drawing/2014/main" id="{039DD589-3920-B4D8-BFE2-58C2A40BB104}"/>
              </a:ext>
              <a:ext uri="{C183D7F6-B498-43B3-948B-1728B52AA6E4}">
                <adec:decorative xmlns:adec="http://schemas.microsoft.com/office/drawing/2017/decorative" val="1"/>
              </a:ext>
            </a:extLst>
          </p:cNvPr>
          <p:cNvCxnSpPr>
            <a:cxnSpLocks/>
            <a:stCxn id="16" idx="3"/>
            <a:endCxn id="28" idx="1"/>
          </p:cNvCxnSpPr>
          <p:nvPr/>
        </p:nvCxnSpPr>
        <p:spPr>
          <a:xfrm flipV="1">
            <a:off x="6653989" y="1535967"/>
            <a:ext cx="1251896" cy="23587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5" name="Rectangle: Rounded Corners 44">
            <a:extLst>
              <a:ext uri="{FF2B5EF4-FFF2-40B4-BE49-F238E27FC236}">
                <a16:creationId xmlns:a16="http://schemas.microsoft.com/office/drawing/2014/main" id="{70E31FDB-3C6F-DCA8-7C40-EBEEFB143847}"/>
              </a:ext>
            </a:extLst>
          </p:cNvPr>
          <p:cNvSpPr/>
          <p:nvPr/>
        </p:nvSpPr>
        <p:spPr>
          <a:xfrm>
            <a:off x="7905885" y="3605505"/>
            <a:ext cx="2965315" cy="438927"/>
          </a:xfrm>
          <a:prstGeom prst="roundRect">
            <a:avLst/>
          </a:prstGeom>
        </p:spPr>
        <p:style>
          <a:lnRef idx="1">
            <a:schemeClr val="dk1"/>
          </a:lnRef>
          <a:fillRef idx="3">
            <a:schemeClr val="dk1"/>
          </a:fillRef>
          <a:effectRef idx="2">
            <a:schemeClr val="dk1"/>
          </a:effectRef>
          <a:fontRef idx="minor">
            <a:schemeClr val="lt1"/>
          </a:fontRef>
        </p:style>
        <p:txBody>
          <a:bodyPr rtlCol="0" anchor="ctr"/>
          <a:lstStyle/>
          <a:p>
            <a:pPr algn="ctr" defTabSz="457189">
              <a:defRPr/>
            </a:pPr>
            <a:r>
              <a:rPr lang="en-US" dirty="0">
                <a:solidFill>
                  <a:prstClr val="white"/>
                </a:solidFill>
                <a:latin typeface="Helvetica" panose="020B0604020202020204"/>
                <a:cs typeface="Helvetica" panose="020B0604020202020204"/>
              </a:rPr>
              <a:t>SBOM and related info</a:t>
            </a:r>
          </a:p>
        </p:txBody>
      </p:sp>
      <p:cxnSp>
        <p:nvCxnSpPr>
          <p:cNvPr id="47" name="Straight Arrow Connector 46">
            <a:extLst>
              <a:ext uri="{FF2B5EF4-FFF2-40B4-BE49-F238E27FC236}">
                <a16:creationId xmlns:a16="http://schemas.microsoft.com/office/drawing/2014/main" id="{1BC9659F-AB3D-5C5A-8506-59C638617354}"/>
              </a:ext>
              <a:ext uri="{C183D7F6-B498-43B3-948B-1728B52AA6E4}">
                <adec:decorative xmlns:adec="http://schemas.microsoft.com/office/drawing/2017/decorative" val="1"/>
              </a:ext>
            </a:extLst>
          </p:cNvPr>
          <p:cNvCxnSpPr>
            <a:cxnSpLocks/>
            <a:stCxn id="11" idx="3"/>
            <a:endCxn id="17" idx="1"/>
          </p:cNvCxnSpPr>
          <p:nvPr/>
        </p:nvCxnSpPr>
        <p:spPr>
          <a:xfrm flipV="1">
            <a:off x="2776169" y="2798869"/>
            <a:ext cx="1329175" cy="95418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0" name="Straight Arrow Connector 49">
            <a:extLst>
              <a:ext uri="{FF2B5EF4-FFF2-40B4-BE49-F238E27FC236}">
                <a16:creationId xmlns:a16="http://schemas.microsoft.com/office/drawing/2014/main" id="{C19159D2-70CB-7D64-8D22-C0A17E09EE07}"/>
              </a:ext>
              <a:ext uri="{C183D7F6-B498-43B3-948B-1728B52AA6E4}">
                <adec:decorative xmlns:adec="http://schemas.microsoft.com/office/drawing/2017/decorative" val="1"/>
              </a:ext>
            </a:extLst>
          </p:cNvPr>
          <p:cNvCxnSpPr>
            <a:stCxn id="11" idx="3"/>
            <a:endCxn id="19" idx="1"/>
          </p:cNvCxnSpPr>
          <p:nvPr/>
        </p:nvCxnSpPr>
        <p:spPr>
          <a:xfrm>
            <a:off x="2776169" y="3753051"/>
            <a:ext cx="1329175" cy="9040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2" name="Straight Arrow Connector 51">
            <a:extLst>
              <a:ext uri="{FF2B5EF4-FFF2-40B4-BE49-F238E27FC236}">
                <a16:creationId xmlns:a16="http://schemas.microsoft.com/office/drawing/2014/main" id="{137C1B40-DD37-D53E-D039-6B3554E191C2}"/>
              </a:ext>
              <a:ext uri="{C183D7F6-B498-43B3-948B-1728B52AA6E4}">
                <adec:decorative xmlns:adec="http://schemas.microsoft.com/office/drawing/2017/decorative" val="1"/>
              </a:ext>
            </a:extLst>
          </p:cNvPr>
          <p:cNvCxnSpPr>
            <a:stCxn id="11" idx="3"/>
            <a:endCxn id="20" idx="1"/>
          </p:cNvCxnSpPr>
          <p:nvPr/>
        </p:nvCxnSpPr>
        <p:spPr>
          <a:xfrm>
            <a:off x="2776169" y="3753049"/>
            <a:ext cx="1329175" cy="124200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4" name="Straight Arrow Connector 53">
            <a:extLst>
              <a:ext uri="{FF2B5EF4-FFF2-40B4-BE49-F238E27FC236}">
                <a16:creationId xmlns:a16="http://schemas.microsoft.com/office/drawing/2014/main" id="{02429084-B0A3-0B74-2E5A-BB36DF164291}"/>
              </a:ext>
              <a:ext uri="{C183D7F6-B498-43B3-948B-1728B52AA6E4}">
                <adec:decorative xmlns:adec="http://schemas.microsoft.com/office/drawing/2017/decorative" val="1"/>
              </a:ext>
            </a:extLst>
          </p:cNvPr>
          <p:cNvCxnSpPr>
            <a:stCxn id="11" idx="3"/>
            <a:endCxn id="21" idx="1"/>
          </p:cNvCxnSpPr>
          <p:nvPr/>
        </p:nvCxnSpPr>
        <p:spPr>
          <a:xfrm>
            <a:off x="2776169" y="3753051"/>
            <a:ext cx="1329175" cy="236889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6" name="Straight Arrow Connector 55">
            <a:extLst>
              <a:ext uri="{FF2B5EF4-FFF2-40B4-BE49-F238E27FC236}">
                <a16:creationId xmlns:a16="http://schemas.microsoft.com/office/drawing/2014/main" id="{58A433DD-517E-3890-71EA-81C0F5520C68}"/>
              </a:ext>
              <a:ext uri="{C183D7F6-B498-43B3-948B-1728B52AA6E4}">
                <adec:decorative xmlns:adec="http://schemas.microsoft.com/office/drawing/2017/decorative" val="1"/>
              </a:ext>
            </a:extLst>
          </p:cNvPr>
          <p:cNvCxnSpPr>
            <a:stCxn id="12" idx="3"/>
          </p:cNvCxnSpPr>
          <p:nvPr/>
        </p:nvCxnSpPr>
        <p:spPr>
          <a:xfrm flipV="1">
            <a:off x="2776169" y="3183983"/>
            <a:ext cx="1329175" cy="227178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8" name="Straight Arrow Connector 57">
            <a:extLst>
              <a:ext uri="{FF2B5EF4-FFF2-40B4-BE49-F238E27FC236}">
                <a16:creationId xmlns:a16="http://schemas.microsoft.com/office/drawing/2014/main" id="{AEA25F75-5ED2-BBD1-7686-FC4449D3E3F7}"/>
              </a:ext>
              <a:ext uri="{C183D7F6-B498-43B3-948B-1728B52AA6E4}">
                <adec:decorative xmlns:adec="http://schemas.microsoft.com/office/drawing/2017/decorative" val="1"/>
              </a:ext>
            </a:extLst>
          </p:cNvPr>
          <p:cNvCxnSpPr>
            <a:cxnSpLocks/>
            <a:stCxn id="17" idx="3"/>
            <a:endCxn id="23" idx="1"/>
          </p:cNvCxnSpPr>
          <p:nvPr/>
        </p:nvCxnSpPr>
        <p:spPr>
          <a:xfrm flipV="1">
            <a:off x="6653989" y="2032433"/>
            <a:ext cx="1251896" cy="76643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0" name="Straight Arrow Connector 59">
            <a:extLst>
              <a:ext uri="{FF2B5EF4-FFF2-40B4-BE49-F238E27FC236}">
                <a16:creationId xmlns:a16="http://schemas.microsoft.com/office/drawing/2014/main" id="{BCC0E098-391C-18B7-52BC-AA7B2D94188F}"/>
              </a:ext>
              <a:ext uri="{C183D7F6-B498-43B3-948B-1728B52AA6E4}">
                <adec:decorative xmlns:adec="http://schemas.microsoft.com/office/drawing/2017/decorative" val="1"/>
              </a:ext>
            </a:extLst>
          </p:cNvPr>
          <p:cNvCxnSpPr>
            <a:cxnSpLocks/>
            <a:stCxn id="17" idx="3"/>
            <a:endCxn id="29" idx="1"/>
          </p:cNvCxnSpPr>
          <p:nvPr/>
        </p:nvCxnSpPr>
        <p:spPr>
          <a:xfrm flipV="1">
            <a:off x="6653989" y="2661393"/>
            <a:ext cx="1251896" cy="13747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2" name="Straight Arrow Connector 61">
            <a:extLst>
              <a:ext uri="{FF2B5EF4-FFF2-40B4-BE49-F238E27FC236}">
                <a16:creationId xmlns:a16="http://schemas.microsoft.com/office/drawing/2014/main" id="{91D15FB2-F619-1F26-81F3-4F5AFB4F26FB}"/>
              </a:ext>
              <a:ext uri="{C183D7F6-B498-43B3-948B-1728B52AA6E4}">
                <adec:decorative xmlns:adec="http://schemas.microsoft.com/office/drawing/2017/decorative" val="1"/>
              </a:ext>
            </a:extLst>
          </p:cNvPr>
          <p:cNvCxnSpPr>
            <a:cxnSpLocks/>
            <a:stCxn id="17" idx="3"/>
            <a:endCxn id="30" idx="1"/>
          </p:cNvCxnSpPr>
          <p:nvPr/>
        </p:nvCxnSpPr>
        <p:spPr>
          <a:xfrm>
            <a:off x="6653989" y="2798869"/>
            <a:ext cx="1251896" cy="47305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4" name="Straight Arrow Connector 63">
            <a:extLst>
              <a:ext uri="{FF2B5EF4-FFF2-40B4-BE49-F238E27FC236}">
                <a16:creationId xmlns:a16="http://schemas.microsoft.com/office/drawing/2014/main" id="{38866A8F-4668-080A-D95D-430FF40FC49F}"/>
              </a:ext>
              <a:ext uri="{C183D7F6-B498-43B3-948B-1728B52AA6E4}">
                <adec:decorative xmlns:adec="http://schemas.microsoft.com/office/drawing/2017/decorative" val="1"/>
              </a:ext>
            </a:extLst>
          </p:cNvPr>
          <p:cNvCxnSpPr>
            <a:cxnSpLocks/>
            <a:stCxn id="17" idx="3"/>
            <a:endCxn id="45" idx="1"/>
          </p:cNvCxnSpPr>
          <p:nvPr/>
        </p:nvCxnSpPr>
        <p:spPr>
          <a:xfrm>
            <a:off x="6653989" y="2798869"/>
            <a:ext cx="1251896" cy="102610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6" name="Straight Arrow Connector 65">
            <a:extLst>
              <a:ext uri="{FF2B5EF4-FFF2-40B4-BE49-F238E27FC236}">
                <a16:creationId xmlns:a16="http://schemas.microsoft.com/office/drawing/2014/main" id="{59EDAB04-6253-2BE4-050B-369D46745EA9}"/>
              </a:ext>
              <a:ext uri="{C183D7F6-B498-43B3-948B-1728B52AA6E4}">
                <adec:decorative xmlns:adec="http://schemas.microsoft.com/office/drawing/2017/decorative" val="1"/>
              </a:ext>
            </a:extLst>
          </p:cNvPr>
          <p:cNvCxnSpPr>
            <a:stCxn id="17" idx="3"/>
          </p:cNvCxnSpPr>
          <p:nvPr/>
        </p:nvCxnSpPr>
        <p:spPr>
          <a:xfrm>
            <a:off x="6653989" y="2798868"/>
            <a:ext cx="1251896" cy="176291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68" name="Straight Arrow Connector 67">
            <a:extLst>
              <a:ext uri="{FF2B5EF4-FFF2-40B4-BE49-F238E27FC236}">
                <a16:creationId xmlns:a16="http://schemas.microsoft.com/office/drawing/2014/main" id="{0CE3EF26-D965-9335-30E8-4CF3CC7818F5}"/>
              </a:ext>
              <a:ext uri="{C183D7F6-B498-43B3-948B-1728B52AA6E4}">
                <adec:decorative xmlns:adec="http://schemas.microsoft.com/office/drawing/2017/decorative" val="1"/>
              </a:ext>
            </a:extLst>
          </p:cNvPr>
          <p:cNvCxnSpPr>
            <a:cxnSpLocks/>
            <a:stCxn id="17" idx="3"/>
            <a:endCxn id="32" idx="1"/>
          </p:cNvCxnSpPr>
          <p:nvPr/>
        </p:nvCxnSpPr>
        <p:spPr>
          <a:xfrm>
            <a:off x="6653989" y="2798869"/>
            <a:ext cx="1251896" cy="225476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70" name="Straight Arrow Connector 69">
            <a:extLst>
              <a:ext uri="{FF2B5EF4-FFF2-40B4-BE49-F238E27FC236}">
                <a16:creationId xmlns:a16="http://schemas.microsoft.com/office/drawing/2014/main" id="{6F456A4B-956A-37AD-5732-1EE251818821}"/>
              </a:ext>
              <a:ext uri="{C183D7F6-B498-43B3-948B-1728B52AA6E4}">
                <adec:decorative xmlns:adec="http://schemas.microsoft.com/office/drawing/2017/decorative" val="1"/>
              </a:ext>
            </a:extLst>
          </p:cNvPr>
          <p:cNvCxnSpPr>
            <a:cxnSpLocks/>
            <a:stCxn id="19" idx="3"/>
            <a:endCxn id="33" idx="1"/>
          </p:cNvCxnSpPr>
          <p:nvPr/>
        </p:nvCxnSpPr>
        <p:spPr>
          <a:xfrm>
            <a:off x="6653989" y="3843459"/>
            <a:ext cx="1251896" cy="167158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72" name="Straight Arrow Connector 71">
            <a:extLst>
              <a:ext uri="{FF2B5EF4-FFF2-40B4-BE49-F238E27FC236}">
                <a16:creationId xmlns:a16="http://schemas.microsoft.com/office/drawing/2014/main" id="{D8F203BB-52F3-228F-576E-55AC8BB1A84B}"/>
              </a:ext>
              <a:ext uri="{C183D7F6-B498-43B3-948B-1728B52AA6E4}">
                <adec:decorative xmlns:adec="http://schemas.microsoft.com/office/drawing/2017/decorative" val="1"/>
              </a:ext>
            </a:extLst>
          </p:cNvPr>
          <p:cNvCxnSpPr>
            <a:cxnSpLocks/>
            <a:stCxn id="20" idx="3"/>
            <a:endCxn id="34" idx="1"/>
          </p:cNvCxnSpPr>
          <p:nvPr/>
        </p:nvCxnSpPr>
        <p:spPr>
          <a:xfrm>
            <a:off x="6653989" y="4995052"/>
            <a:ext cx="1251896" cy="96316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74" name="Straight Arrow Connector 73">
            <a:extLst>
              <a:ext uri="{FF2B5EF4-FFF2-40B4-BE49-F238E27FC236}">
                <a16:creationId xmlns:a16="http://schemas.microsoft.com/office/drawing/2014/main" id="{F649CFB7-5609-06A9-AFBF-69C2BA39B7A9}"/>
              </a:ext>
              <a:ext uri="{C183D7F6-B498-43B3-948B-1728B52AA6E4}">
                <adec:decorative xmlns:adec="http://schemas.microsoft.com/office/drawing/2017/decorative" val="1"/>
              </a:ext>
            </a:extLst>
          </p:cNvPr>
          <p:cNvCxnSpPr>
            <a:cxnSpLocks/>
            <a:stCxn id="21" idx="3"/>
            <a:endCxn id="35" idx="1"/>
          </p:cNvCxnSpPr>
          <p:nvPr/>
        </p:nvCxnSpPr>
        <p:spPr>
          <a:xfrm>
            <a:off x="6653989" y="6121942"/>
            <a:ext cx="1251896" cy="29988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 name="Straight Arrow Connector 2">
            <a:extLst>
              <a:ext uri="{FF2B5EF4-FFF2-40B4-BE49-F238E27FC236}">
                <a16:creationId xmlns:a16="http://schemas.microsoft.com/office/drawing/2014/main" id="{AC600CB2-7C8F-74BB-9CA7-3E3CA4AD5E3D}"/>
              </a:ext>
              <a:ext uri="{C183D7F6-B498-43B3-948B-1728B52AA6E4}">
                <adec:decorative xmlns:adec="http://schemas.microsoft.com/office/drawing/2017/decorative" val="1"/>
              </a:ext>
            </a:extLst>
          </p:cNvPr>
          <p:cNvCxnSpPr>
            <a:stCxn id="12" idx="3"/>
            <a:endCxn id="21" idx="1"/>
          </p:cNvCxnSpPr>
          <p:nvPr/>
        </p:nvCxnSpPr>
        <p:spPr>
          <a:xfrm>
            <a:off x="2776169" y="5455765"/>
            <a:ext cx="1329175" cy="66617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00548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1000"/>
                                        <p:tgtEl>
                                          <p:spTgt spid="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1000"/>
                                        <p:tgtEl>
                                          <p:spTgt spid="11"/>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left)">
                                      <p:cBhvr>
                                        <p:cTn id="16" dur="1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1000"/>
                                        <p:tgtEl>
                                          <p:spTgt spid="15"/>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1000"/>
                                        <p:tgtEl>
                                          <p:spTgt spid="16"/>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1000"/>
                                        <p:tgtEl>
                                          <p:spTgt spid="1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1000"/>
                                        <p:tgtEl>
                                          <p:spTgt spid="19"/>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1000"/>
                                        <p:tgtEl>
                                          <p:spTgt spid="20"/>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left)">
                                      <p:cBhvr>
                                        <p:cTn id="36" dur="1000"/>
                                        <p:tgtEl>
                                          <p:spTgt spid="2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ipe(left)">
                                      <p:cBhvr>
                                        <p:cTn id="41" dur="1000"/>
                                        <p:tgtEl>
                                          <p:spTgt spid="41"/>
                                        </p:tgtEl>
                                      </p:cBhvr>
                                    </p:animEffect>
                                  </p:childTnLst>
                                </p:cTn>
                              </p:par>
                              <p:par>
                                <p:cTn id="42" presetID="22" presetClass="entr" presetSubtype="8" fill="hold" nodeType="with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wipe(left)">
                                      <p:cBhvr>
                                        <p:cTn id="44" dur="1000"/>
                                        <p:tgtEl>
                                          <p:spTgt spid="47"/>
                                        </p:tgtEl>
                                      </p:cBhvr>
                                    </p:animEffect>
                                  </p:childTnLst>
                                </p:cTn>
                              </p:par>
                              <p:par>
                                <p:cTn id="45" presetID="22" presetClass="entr" presetSubtype="8" fill="hold" nodeType="with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wipe(left)">
                                      <p:cBhvr>
                                        <p:cTn id="47" dur="1000"/>
                                        <p:tgtEl>
                                          <p:spTgt spid="50"/>
                                        </p:tgtEl>
                                      </p:cBhvr>
                                    </p:animEffect>
                                  </p:childTnLst>
                                </p:cTn>
                              </p:par>
                              <p:par>
                                <p:cTn id="48" presetID="22" presetClass="entr" presetSubtype="8" fill="hold" nodeType="with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wipe(left)">
                                      <p:cBhvr>
                                        <p:cTn id="50" dur="1000"/>
                                        <p:tgtEl>
                                          <p:spTgt spid="52"/>
                                        </p:tgtEl>
                                      </p:cBhvr>
                                    </p:animEffect>
                                  </p:childTnLst>
                                </p:cTn>
                              </p:par>
                              <p:par>
                                <p:cTn id="51" presetID="22" presetClass="entr" presetSubtype="8" fill="hold"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wipe(left)">
                                      <p:cBhvr>
                                        <p:cTn id="53" dur="1000"/>
                                        <p:tgtEl>
                                          <p:spTgt spid="54"/>
                                        </p:tgtEl>
                                      </p:cBhvr>
                                    </p:animEffect>
                                  </p:childTnLst>
                                </p:cTn>
                              </p:par>
                              <p:par>
                                <p:cTn id="54" presetID="22" presetClass="entr" presetSubtype="8" fill="hold" nodeType="withEffect">
                                  <p:stCondLst>
                                    <p:cond delay="0"/>
                                  </p:stCondLst>
                                  <p:childTnLst>
                                    <p:set>
                                      <p:cBhvr>
                                        <p:cTn id="55" dur="1" fill="hold">
                                          <p:stCondLst>
                                            <p:cond delay="0"/>
                                          </p:stCondLst>
                                        </p:cTn>
                                        <p:tgtEl>
                                          <p:spTgt spid="3"/>
                                        </p:tgtEl>
                                        <p:attrNameLst>
                                          <p:attrName>style.visibility</p:attrName>
                                        </p:attrNameLst>
                                      </p:cBhvr>
                                      <p:to>
                                        <p:strVal val="visible"/>
                                      </p:to>
                                    </p:set>
                                    <p:animEffect transition="in" filter="wipe(left)">
                                      <p:cBhvr>
                                        <p:cTn id="56" dur="1000"/>
                                        <p:tgtEl>
                                          <p:spTgt spid="3"/>
                                        </p:tgtEl>
                                      </p:cBhvr>
                                    </p:animEffect>
                                  </p:childTnLst>
                                </p:cTn>
                              </p:par>
                              <p:par>
                                <p:cTn id="57" presetID="22" presetClass="entr" presetSubtype="8" fill="hold" nodeType="with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ipe(left)">
                                      <p:cBhvr>
                                        <p:cTn id="59" dur="1000"/>
                                        <p:tgtEl>
                                          <p:spTgt spid="56"/>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wipe(left)">
                                      <p:cBhvr>
                                        <p:cTn id="64" dur="1000"/>
                                        <p:tgtEl>
                                          <p:spTgt spid="18"/>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left)">
                                      <p:cBhvr>
                                        <p:cTn id="67" dur="1000"/>
                                        <p:tgtEl>
                                          <p:spTgt spid="28"/>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left)">
                                      <p:cBhvr>
                                        <p:cTn id="70" dur="1000"/>
                                        <p:tgtEl>
                                          <p:spTgt spid="23"/>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1000"/>
                                        <p:tgtEl>
                                          <p:spTgt spid="29"/>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30"/>
                                        </p:tgtEl>
                                        <p:attrNameLst>
                                          <p:attrName>style.visibility</p:attrName>
                                        </p:attrNameLst>
                                      </p:cBhvr>
                                      <p:to>
                                        <p:strVal val="visible"/>
                                      </p:to>
                                    </p:set>
                                    <p:animEffect transition="in" filter="wipe(left)">
                                      <p:cBhvr>
                                        <p:cTn id="76" dur="1000"/>
                                        <p:tgtEl>
                                          <p:spTgt spid="30"/>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1000"/>
                                        <p:tgtEl>
                                          <p:spTgt spid="45"/>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wipe(left)">
                                      <p:cBhvr>
                                        <p:cTn id="82" dur="1000"/>
                                        <p:tgtEl>
                                          <p:spTgt spid="31"/>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32"/>
                                        </p:tgtEl>
                                        <p:attrNameLst>
                                          <p:attrName>style.visibility</p:attrName>
                                        </p:attrNameLst>
                                      </p:cBhvr>
                                      <p:to>
                                        <p:strVal val="visible"/>
                                      </p:to>
                                    </p:set>
                                    <p:animEffect transition="in" filter="wipe(left)">
                                      <p:cBhvr>
                                        <p:cTn id="85" dur="1000"/>
                                        <p:tgtEl>
                                          <p:spTgt spid="32"/>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33"/>
                                        </p:tgtEl>
                                        <p:attrNameLst>
                                          <p:attrName>style.visibility</p:attrName>
                                        </p:attrNameLst>
                                      </p:cBhvr>
                                      <p:to>
                                        <p:strVal val="visible"/>
                                      </p:to>
                                    </p:set>
                                    <p:animEffect transition="in" filter="wipe(left)">
                                      <p:cBhvr>
                                        <p:cTn id="88" dur="1000"/>
                                        <p:tgtEl>
                                          <p:spTgt spid="3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wipe(left)">
                                      <p:cBhvr>
                                        <p:cTn id="91" dur="1000"/>
                                        <p:tgtEl>
                                          <p:spTgt spid="34"/>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35"/>
                                        </p:tgtEl>
                                        <p:attrNameLst>
                                          <p:attrName>style.visibility</p:attrName>
                                        </p:attrNameLst>
                                      </p:cBhvr>
                                      <p:to>
                                        <p:strVal val="visible"/>
                                      </p:to>
                                    </p:set>
                                    <p:animEffect transition="in" filter="wipe(left)">
                                      <p:cBhvr>
                                        <p:cTn id="94" dur="1000"/>
                                        <p:tgtEl>
                                          <p:spTgt spid="35"/>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nodeType="clickEffect">
                                  <p:stCondLst>
                                    <p:cond delay="0"/>
                                  </p:stCondLst>
                                  <p:childTnLst>
                                    <p:set>
                                      <p:cBhvr>
                                        <p:cTn id="98" dur="1" fill="hold">
                                          <p:stCondLst>
                                            <p:cond delay="0"/>
                                          </p:stCondLst>
                                        </p:cTn>
                                        <p:tgtEl>
                                          <p:spTgt spid="43"/>
                                        </p:tgtEl>
                                        <p:attrNameLst>
                                          <p:attrName>style.visibility</p:attrName>
                                        </p:attrNameLst>
                                      </p:cBhvr>
                                      <p:to>
                                        <p:strVal val="visible"/>
                                      </p:to>
                                    </p:set>
                                    <p:animEffect transition="in" filter="wipe(left)">
                                      <p:cBhvr>
                                        <p:cTn id="99" dur="1000"/>
                                        <p:tgtEl>
                                          <p:spTgt spid="43"/>
                                        </p:tgtEl>
                                      </p:cBhvr>
                                    </p:animEffect>
                                  </p:childTnLst>
                                </p:cTn>
                              </p:par>
                              <p:par>
                                <p:cTn id="100" presetID="22" presetClass="entr" presetSubtype="8" fill="hold" nodeType="withEffect">
                                  <p:stCondLst>
                                    <p:cond delay="0"/>
                                  </p:stCondLst>
                                  <p:childTnLst>
                                    <p:set>
                                      <p:cBhvr>
                                        <p:cTn id="101" dur="1" fill="hold">
                                          <p:stCondLst>
                                            <p:cond delay="0"/>
                                          </p:stCondLst>
                                        </p:cTn>
                                        <p:tgtEl>
                                          <p:spTgt spid="58"/>
                                        </p:tgtEl>
                                        <p:attrNameLst>
                                          <p:attrName>style.visibility</p:attrName>
                                        </p:attrNameLst>
                                      </p:cBhvr>
                                      <p:to>
                                        <p:strVal val="visible"/>
                                      </p:to>
                                    </p:set>
                                    <p:animEffect transition="in" filter="wipe(left)">
                                      <p:cBhvr>
                                        <p:cTn id="102" dur="1000"/>
                                        <p:tgtEl>
                                          <p:spTgt spid="58"/>
                                        </p:tgtEl>
                                      </p:cBhvr>
                                    </p:animEffect>
                                  </p:childTnLst>
                                </p:cTn>
                              </p:par>
                              <p:par>
                                <p:cTn id="103" presetID="22" presetClass="entr" presetSubtype="8" fill="hold" nodeType="withEffect">
                                  <p:stCondLst>
                                    <p:cond delay="0"/>
                                  </p:stCondLst>
                                  <p:childTnLst>
                                    <p:set>
                                      <p:cBhvr>
                                        <p:cTn id="104" dur="1" fill="hold">
                                          <p:stCondLst>
                                            <p:cond delay="0"/>
                                          </p:stCondLst>
                                        </p:cTn>
                                        <p:tgtEl>
                                          <p:spTgt spid="60"/>
                                        </p:tgtEl>
                                        <p:attrNameLst>
                                          <p:attrName>style.visibility</p:attrName>
                                        </p:attrNameLst>
                                      </p:cBhvr>
                                      <p:to>
                                        <p:strVal val="visible"/>
                                      </p:to>
                                    </p:set>
                                    <p:animEffect transition="in" filter="wipe(left)">
                                      <p:cBhvr>
                                        <p:cTn id="105" dur="1000"/>
                                        <p:tgtEl>
                                          <p:spTgt spid="60"/>
                                        </p:tgtEl>
                                      </p:cBhvr>
                                    </p:animEffect>
                                  </p:childTnLst>
                                </p:cTn>
                              </p:par>
                              <p:par>
                                <p:cTn id="106" presetID="22" presetClass="entr" presetSubtype="8" fill="hold" nodeType="withEffect">
                                  <p:stCondLst>
                                    <p:cond delay="0"/>
                                  </p:stCondLst>
                                  <p:childTnLst>
                                    <p:set>
                                      <p:cBhvr>
                                        <p:cTn id="107" dur="1" fill="hold">
                                          <p:stCondLst>
                                            <p:cond delay="0"/>
                                          </p:stCondLst>
                                        </p:cTn>
                                        <p:tgtEl>
                                          <p:spTgt spid="62"/>
                                        </p:tgtEl>
                                        <p:attrNameLst>
                                          <p:attrName>style.visibility</p:attrName>
                                        </p:attrNameLst>
                                      </p:cBhvr>
                                      <p:to>
                                        <p:strVal val="visible"/>
                                      </p:to>
                                    </p:set>
                                    <p:animEffect transition="in" filter="wipe(left)">
                                      <p:cBhvr>
                                        <p:cTn id="108" dur="1000"/>
                                        <p:tgtEl>
                                          <p:spTgt spid="62"/>
                                        </p:tgtEl>
                                      </p:cBhvr>
                                    </p:animEffect>
                                  </p:childTnLst>
                                </p:cTn>
                              </p:par>
                              <p:par>
                                <p:cTn id="109" presetID="22" presetClass="entr" presetSubtype="8" fill="hold" nodeType="withEffect">
                                  <p:stCondLst>
                                    <p:cond delay="0"/>
                                  </p:stCondLst>
                                  <p:childTnLst>
                                    <p:set>
                                      <p:cBhvr>
                                        <p:cTn id="110" dur="1" fill="hold">
                                          <p:stCondLst>
                                            <p:cond delay="0"/>
                                          </p:stCondLst>
                                        </p:cTn>
                                        <p:tgtEl>
                                          <p:spTgt spid="64"/>
                                        </p:tgtEl>
                                        <p:attrNameLst>
                                          <p:attrName>style.visibility</p:attrName>
                                        </p:attrNameLst>
                                      </p:cBhvr>
                                      <p:to>
                                        <p:strVal val="visible"/>
                                      </p:to>
                                    </p:set>
                                    <p:animEffect transition="in" filter="wipe(left)">
                                      <p:cBhvr>
                                        <p:cTn id="111" dur="1000"/>
                                        <p:tgtEl>
                                          <p:spTgt spid="64"/>
                                        </p:tgtEl>
                                      </p:cBhvr>
                                    </p:animEffect>
                                  </p:childTnLst>
                                </p:cTn>
                              </p:par>
                              <p:par>
                                <p:cTn id="112" presetID="22" presetClass="entr" presetSubtype="8" fill="hold" nodeType="withEffect">
                                  <p:stCondLst>
                                    <p:cond delay="0"/>
                                  </p:stCondLst>
                                  <p:childTnLst>
                                    <p:set>
                                      <p:cBhvr>
                                        <p:cTn id="113" dur="1" fill="hold">
                                          <p:stCondLst>
                                            <p:cond delay="0"/>
                                          </p:stCondLst>
                                        </p:cTn>
                                        <p:tgtEl>
                                          <p:spTgt spid="66"/>
                                        </p:tgtEl>
                                        <p:attrNameLst>
                                          <p:attrName>style.visibility</p:attrName>
                                        </p:attrNameLst>
                                      </p:cBhvr>
                                      <p:to>
                                        <p:strVal val="visible"/>
                                      </p:to>
                                    </p:set>
                                    <p:animEffect transition="in" filter="wipe(left)">
                                      <p:cBhvr>
                                        <p:cTn id="114" dur="1000"/>
                                        <p:tgtEl>
                                          <p:spTgt spid="66"/>
                                        </p:tgtEl>
                                      </p:cBhvr>
                                    </p:animEffect>
                                  </p:childTnLst>
                                </p:cTn>
                              </p:par>
                              <p:par>
                                <p:cTn id="115" presetID="22" presetClass="entr" presetSubtype="8" fill="hold" nodeType="withEffect">
                                  <p:stCondLst>
                                    <p:cond delay="0"/>
                                  </p:stCondLst>
                                  <p:childTnLst>
                                    <p:set>
                                      <p:cBhvr>
                                        <p:cTn id="116" dur="1" fill="hold">
                                          <p:stCondLst>
                                            <p:cond delay="0"/>
                                          </p:stCondLst>
                                        </p:cTn>
                                        <p:tgtEl>
                                          <p:spTgt spid="68"/>
                                        </p:tgtEl>
                                        <p:attrNameLst>
                                          <p:attrName>style.visibility</p:attrName>
                                        </p:attrNameLst>
                                      </p:cBhvr>
                                      <p:to>
                                        <p:strVal val="visible"/>
                                      </p:to>
                                    </p:set>
                                    <p:animEffect transition="in" filter="wipe(left)">
                                      <p:cBhvr>
                                        <p:cTn id="117" dur="1000"/>
                                        <p:tgtEl>
                                          <p:spTgt spid="68"/>
                                        </p:tgtEl>
                                      </p:cBhvr>
                                    </p:animEffect>
                                  </p:childTnLst>
                                </p:cTn>
                              </p:par>
                              <p:par>
                                <p:cTn id="118" presetID="22" presetClass="entr" presetSubtype="8" fill="hold" nodeType="withEffect">
                                  <p:stCondLst>
                                    <p:cond delay="0"/>
                                  </p:stCondLst>
                                  <p:childTnLst>
                                    <p:set>
                                      <p:cBhvr>
                                        <p:cTn id="119" dur="1" fill="hold">
                                          <p:stCondLst>
                                            <p:cond delay="0"/>
                                          </p:stCondLst>
                                        </p:cTn>
                                        <p:tgtEl>
                                          <p:spTgt spid="70"/>
                                        </p:tgtEl>
                                        <p:attrNameLst>
                                          <p:attrName>style.visibility</p:attrName>
                                        </p:attrNameLst>
                                      </p:cBhvr>
                                      <p:to>
                                        <p:strVal val="visible"/>
                                      </p:to>
                                    </p:set>
                                    <p:animEffect transition="in" filter="wipe(left)">
                                      <p:cBhvr>
                                        <p:cTn id="120" dur="1000"/>
                                        <p:tgtEl>
                                          <p:spTgt spid="70"/>
                                        </p:tgtEl>
                                      </p:cBhvr>
                                    </p:animEffect>
                                  </p:childTnLst>
                                </p:cTn>
                              </p:par>
                              <p:par>
                                <p:cTn id="121" presetID="22" presetClass="entr" presetSubtype="8" fill="hold" nodeType="withEffect">
                                  <p:stCondLst>
                                    <p:cond delay="0"/>
                                  </p:stCondLst>
                                  <p:childTnLst>
                                    <p:set>
                                      <p:cBhvr>
                                        <p:cTn id="122" dur="1" fill="hold">
                                          <p:stCondLst>
                                            <p:cond delay="0"/>
                                          </p:stCondLst>
                                        </p:cTn>
                                        <p:tgtEl>
                                          <p:spTgt spid="72"/>
                                        </p:tgtEl>
                                        <p:attrNameLst>
                                          <p:attrName>style.visibility</p:attrName>
                                        </p:attrNameLst>
                                      </p:cBhvr>
                                      <p:to>
                                        <p:strVal val="visible"/>
                                      </p:to>
                                    </p:set>
                                    <p:animEffect transition="in" filter="wipe(left)">
                                      <p:cBhvr>
                                        <p:cTn id="123" dur="1000"/>
                                        <p:tgtEl>
                                          <p:spTgt spid="72"/>
                                        </p:tgtEl>
                                      </p:cBhvr>
                                    </p:animEffect>
                                  </p:childTnLst>
                                </p:cTn>
                              </p:par>
                              <p:par>
                                <p:cTn id="124" presetID="22" presetClass="entr" presetSubtype="8" fill="hold" nodeType="withEffect">
                                  <p:stCondLst>
                                    <p:cond delay="0"/>
                                  </p:stCondLst>
                                  <p:childTnLst>
                                    <p:set>
                                      <p:cBhvr>
                                        <p:cTn id="125" dur="1" fill="hold">
                                          <p:stCondLst>
                                            <p:cond delay="0"/>
                                          </p:stCondLst>
                                        </p:cTn>
                                        <p:tgtEl>
                                          <p:spTgt spid="74"/>
                                        </p:tgtEl>
                                        <p:attrNameLst>
                                          <p:attrName>style.visibility</p:attrName>
                                        </p:attrNameLst>
                                      </p:cBhvr>
                                      <p:to>
                                        <p:strVal val="visible"/>
                                      </p:to>
                                    </p:set>
                                    <p:animEffect transition="in" filter="wipe(left)">
                                      <p:cBhvr>
                                        <p:cTn id="126" dur="10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P spid="15" grpId="0" animBg="1"/>
      <p:bldP spid="16" grpId="0" animBg="1"/>
      <p:bldP spid="17" grpId="0" animBg="1"/>
      <p:bldP spid="18" grpId="0" animBg="1"/>
      <p:bldP spid="19" grpId="0" animBg="1"/>
      <p:bldP spid="20" grpId="0" animBg="1"/>
      <p:bldP spid="21" grpId="0" animBg="1"/>
      <p:bldP spid="23" grpId="0" animBg="1"/>
      <p:bldP spid="28" grpId="0" animBg="1"/>
      <p:bldP spid="29" grpId="0" animBg="1"/>
      <p:bldP spid="30" grpId="0" animBg="1"/>
      <p:bldP spid="31" grpId="0" animBg="1"/>
      <p:bldP spid="32" grpId="0" animBg="1"/>
      <p:bldP spid="33" grpId="0" animBg="1"/>
      <p:bldP spid="34" grpId="0" animBg="1"/>
      <p:bldP spid="35" grpId="0" animBg="1"/>
      <p:bldP spid="45"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head">
            <a:extLst>
              <a:ext uri="{C183D7F6-B498-43B3-948B-1728B52AA6E4}">
                <adec:decorative xmlns:adec="http://schemas.microsoft.com/office/drawing/2017/decorative" val="1"/>
              </a:ext>
            </a:extLst>
          </p:cNvPr>
          <p:cNvSpPr>
            <a:spLocks noGrp="1"/>
          </p:cNvSpPr>
          <p:nvPr>
            <p:ph type="ctrTitle"/>
          </p:nvPr>
        </p:nvSpPr>
        <p:spPr/>
        <p:txBody>
          <a:bodyPr/>
          <a:lstStyle/>
          <a:p>
            <a:r>
              <a:rPr lang="de-DE" dirty="0"/>
              <a:t> </a:t>
            </a:r>
          </a:p>
        </p:txBody>
      </p:sp>
      <p:sp>
        <p:nvSpPr>
          <p:cNvPr id="3" name="Headline"/>
          <p:cNvSpPr>
            <a:spLocks noGrp="1"/>
          </p:cNvSpPr>
          <p:nvPr>
            <p:ph type="subTitle" idx="1"/>
          </p:nvPr>
        </p:nvSpPr>
        <p:spPr>
          <a:xfrm>
            <a:off x="263951" y="2140251"/>
            <a:ext cx="5974011" cy="2400452"/>
          </a:xfrm>
        </p:spPr>
        <p:txBody>
          <a:bodyPr/>
          <a:lstStyle/>
          <a:p>
            <a:r>
              <a:rPr lang="en-US" sz="3200" dirty="0">
                <a:solidFill>
                  <a:srgbClr val="EC6602"/>
                </a:solidFill>
              </a:rPr>
              <a:t>Medical Device Cybersecurity Roundtable</a:t>
            </a:r>
            <a:endParaRPr lang="de-DE" sz="3200" dirty="0">
              <a:solidFill>
                <a:srgbClr val="EC6602"/>
              </a:solidFill>
            </a:endParaRPr>
          </a:p>
        </p:txBody>
      </p:sp>
      <p:sp>
        <p:nvSpPr>
          <p:cNvPr id="4" name="Presenter"/>
          <p:cNvSpPr>
            <a:spLocks noGrp="1"/>
          </p:cNvSpPr>
          <p:nvPr>
            <p:ph type="body" sz="quarter" idx="10"/>
          </p:nvPr>
        </p:nvSpPr>
        <p:spPr>
          <a:xfrm>
            <a:off x="173416" y="6045508"/>
            <a:ext cx="4997369" cy="541015"/>
          </a:xfrm>
        </p:spPr>
        <p:txBody>
          <a:bodyPr/>
          <a:lstStyle/>
          <a:p>
            <a:r>
              <a:rPr lang="en-US" sz="1200" dirty="0"/>
              <a:t>Connor Walsh</a:t>
            </a:r>
          </a:p>
          <a:p>
            <a:r>
              <a:rPr lang="en-US" sz="1200" dirty="0"/>
              <a:t>CISO Americas</a:t>
            </a:r>
          </a:p>
        </p:txBody>
      </p:sp>
    </p:spTree>
    <p:custDataLst>
      <p:tags r:id="rId1"/>
    </p:custDataLst>
    <p:extLst>
      <p:ext uri="{BB962C8B-B14F-4D97-AF65-F5344CB8AC3E}">
        <p14:creationId xmlns:p14="http://schemas.microsoft.com/office/powerpoint/2010/main" val="3065809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slide-title">
            <a:extLst>
              <a:ext uri="{FF2B5EF4-FFF2-40B4-BE49-F238E27FC236}">
                <a16:creationId xmlns:a16="http://schemas.microsoft.com/office/drawing/2014/main" id="{FE67E5E9-C71C-4972-865E-2886588511E0}"/>
              </a:ext>
            </a:extLst>
          </p:cNvPr>
          <p:cNvSpPr>
            <a:spLocks noGrp="1"/>
          </p:cNvSpPr>
          <p:nvPr/>
        </p:nvSpPr>
        <p:spPr>
          <a:xfrm>
            <a:off x="419100" y="228600"/>
            <a:ext cx="8858250" cy="552450"/>
          </a:xfrm>
          <a:prstGeom prst="rect">
            <a:avLst/>
          </a:prstGeom>
          <a:no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sz="3000" b="0">
                <a:solidFill>
                  <a:srgbClr val="EC6602"/>
                </a:solidFill>
              </a:defRPr>
            </a:pPr>
            <a:r>
              <a:rPr kumimoji="0" lang="en-US" sz="2200" b="1" i="0" u="none" strike="noStrike" kern="1200" cap="none" spc="0" normalizeH="0" baseline="0" noProof="0" dirty="0">
                <a:ln>
                  <a:noFill/>
                </a:ln>
                <a:solidFill>
                  <a:srgbClr val="EC6602"/>
                </a:solidFill>
                <a:effectLst/>
                <a:uLnTx/>
                <a:uFillTx/>
                <a:latin typeface="Calibri" panose="020F0502020204030204" pitchFamily="34" charset="0"/>
                <a:ea typeface="Calibri" panose="020F0502020204030204" pitchFamily="34" charset="0"/>
                <a:cs typeface="Calibri" panose="020F0502020204030204" pitchFamily="34" charset="0"/>
              </a:rPr>
              <a:t>Medical Device Security Depends on Both Sides of the Handoff</a:t>
            </a:r>
            <a:endParaRPr kumimoji="0" sz="2200" b="1" i="0" u="none" strike="noStrike" kern="1200" cap="none" spc="0" normalizeH="0" baseline="0" noProof="0" dirty="0">
              <a:ln>
                <a:noFill/>
              </a:ln>
              <a:solidFill>
                <a:srgbClr val="EC6602"/>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17" name="Picture 16">
            <a:extLst>
              <a:ext uri="{C183D7F6-B498-43B3-948B-1728B52AA6E4}">
                <adec:decorative xmlns:adec="http://schemas.microsoft.com/office/drawing/2017/decorative" val="1"/>
              </a:ext>
            </a:extLst>
          </p:cNvPr>
          <p:cNvPicPr>
            <a:picLocks noChangeAspect="1"/>
          </p:cNvPicPr>
          <p:nvPr/>
        </p:nvPicPr>
        <p:blipFill>
          <a:blip r:embed="rId3"/>
          <a:stretch/>
        </p:blipFill>
        <p:spPr>
          <a:xfrm>
            <a:off x="9982200" y="98913"/>
            <a:ext cx="1714500" cy="659423"/>
          </a:xfrm>
          <a:prstGeom prst="rect">
            <a:avLst/>
          </a:prstGeom>
        </p:spPr>
      </p:pic>
      <p:sp>
        <p:nvSpPr>
          <p:cNvPr id="3" name="manufacturer-label">
            <a:extLst>
              <a:ext uri="{FF2B5EF4-FFF2-40B4-BE49-F238E27FC236}">
                <a16:creationId xmlns:a16="http://schemas.microsoft.com/office/drawing/2014/main" id="{B007BB7F-78A1-461B-9F15-CE72611AB14F}"/>
              </a:ext>
            </a:extLst>
          </p:cNvPr>
          <p:cNvSpPr>
            <a:spLocks noGrp="1"/>
          </p:cNvSpPr>
          <p:nvPr/>
        </p:nvSpPr>
        <p:spPr>
          <a:xfrm>
            <a:off x="1143000" y="1295400"/>
            <a:ext cx="3619500" cy="3429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800" b="1">
                <a:solidFill>
                  <a:srgbClr val="004B93"/>
                </a:solidFill>
              </a:defRPr>
            </a:pPr>
            <a:r>
              <a:rPr kumimoji="0" sz="1800" b="1" i="0" u="none" strike="noStrike" kern="1200" cap="none" spc="0" normalizeH="0" baseline="0" noProof="0" dirty="0">
                <a:ln>
                  <a:noFill/>
                </a:ln>
                <a:solidFill>
                  <a:srgbClr val="004B93"/>
                </a:solidFill>
                <a:effectLst/>
                <a:uLnTx/>
                <a:uFillTx/>
                <a:latin typeface="Aptos" panose="02110004020202020204"/>
                <a:ea typeface="+mn-ea"/>
                <a:cs typeface="+mn-cs"/>
              </a:rPr>
              <a:t>MANUFACTURER</a:t>
            </a:r>
          </a:p>
        </p:txBody>
      </p:sp>
      <p:sp>
        <p:nvSpPr>
          <p:cNvPr id="4" name="hdo-label">
            <a:extLst>
              <a:ext uri="{FF2B5EF4-FFF2-40B4-BE49-F238E27FC236}">
                <a16:creationId xmlns:a16="http://schemas.microsoft.com/office/drawing/2014/main" id="{CC53E86B-6F24-447A-B0E5-8512F6565ACD}"/>
              </a:ext>
            </a:extLst>
          </p:cNvPr>
          <p:cNvSpPr>
            <a:spLocks noGrp="1"/>
          </p:cNvSpPr>
          <p:nvPr/>
        </p:nvSpPr>
        <p:spPr>
          <a:xfrm>
            <a:off x="7429500" y="1295400"/>
            <a:ext cx="3619500" cy="34290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800" b="1">
                <a:solidFill>
                  <a:srgbClr val="009999"/>
                </a:solidFill>
              </a:defRPr>
            </a:pPr>
            <a:r>
              <a:rPr kumimoji="0" sz="1800" b="1" i="0" u="none" strike="noStrike" kern="1200" cap="none" spc="0" normalizeH="0" baseline="0" noProof="0">
                <a:ln>
                  <a:noFill/>
                </a:ln>
                <a:solidFill>
                  <a:srgbClr val="009999"/>
                </a:solidFill>
                <a:effectLst/>
                <a:uLnTx/>
                <a:uFillTx/>
                <a:latin typeface="Aptos" panose="02110004020202020204"/>
                <a:ea typeface="+mn-ea"/>
                <a:cs typeface="+mn-cs"/>
              </a:rPr>
              <a:t>HEALTHCARE ORGANIZATION</a:t>
            </a:r>
          </a:p>
        </p:txBody>
      </p:sp>
      <p:pic>
        <p:nvPicPr>
          <p:cNvPr id="20" name="Picture 19">
            <a:extLst>
              <a:ext uri="{C183D7F6-B498-43B3-948B-1728B52AA6E4}">
                <adec:decorative xmlns:adec="http://schemas.microsoft.com/office/drawing/2017/decorative" val="1"/>
              </a:ext>
            </a:extLst>
          </p:cNvPr>
          <p:cNvPicPr>
            <a:picLocks noChangeAspect="1"/>
          </p:cNvPicPr>
          <p:nvPr/>
        </p:nvPicPr>
        <p:blipFill>
          <a:blip r:embed="rId4"/>
          <a:stretch/>
        </p:blipFill>
        <p:spPr>
          <a:xfrm>
            <a:off x="1428750" y="1790700"/>
            <a:ext cx="3048000" cy="2133600"/>
          </a:xfrm>
          <a:prstGeom prst="rect">
            <a:avLst/>
          </a:prstGeom>
        </p:spPr>
      </p:pic>
      <p:pic>
        <p:nvPicPr>
          <p:cNvPr id="21" name="Picture 20">
            <a:extLst>
              <a:ext uri="{C183D7F6-B498-43B3-948B-1728B52AA6E4}">
                <adec:decorative xmlns:adec="http://schemas.microsoft.com/office/drawing/2017/decorative" val="1"/>
              </a:ext>
            </a:extLst>
          </p:cNvPr>
          <p:cNvPicPr>
            <a:picLocks noChangeAspect="1"/>
          </p:cNvPicPr>
          <p:nvPr/>
        </p:nvPicPr>
        <p:blipFill>
          <a:blip r:embed="rId5"/>
          <a:stretch/>
        </p:blipFill>
        <p:spPr>
          <a:xfrm>
            <a:off x="7715250" y="1812925"/>
            <a:ext cx="3048000" cy="2032000"/>
          </a:xfrm>
          <a:prstGeom prst="rect">
            <a:avLst/>
          </a:prstGeom>
        </p:spPr>
      </p:pic>
      <p:sp>
        <p:nvSpPr>
          <p:cNvPr id="7" name="manufacturer-action">
            <a:extLst>
              <a:ext uri="{FF2B5EF4-FFF2-40B4-BE49-F238E27FC236}">
                <a16:creationId xmlns:a16="http://schemas.microsoft.com/office/drawing/2014/main" id="{1D25AB05-4694-4C72-9F5A-C624FDC11DC0}"/>
              </a:ext>
            </a:extLst>
          </p:cNvPr>
          <p:cNvSpPr>
            <a:spLocks noGrp="1"/>
          </p:cNvSpPr>
          <p:nvPr/>
        </p:nvSpPr>
        <p:spPr>
          <a:xfrm>
            <a:off x="1047750" y="4029075"/>
            <a:ext cx="3810000" cy="40005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2025" b="1">
                <a:solidFill>
                  <a:srgbClr val="0B2942"/>
                </a:solidFill>
              </a:defRPr>
            </a:pPr>
            <a:r>
              <a:rPr kumimoji="0" sz="2025" b="1" i="0" u="none" strike="noStrike" kern="1200" cap="none" spc="0" normalizeH="0" baseline="0" noProof="0">
                <a:ln>
                  <a:noFill/>
                </a:ln>
                <a:solidFill>
                  <a:srgbClr val="0B2942"/>
                </a:solidFill>
                <a:effectLst/>
                <a:uLnTx/>
                <a:uFillTx/>
                <a:latin typeface="Aptos" panose="02110004020202020204"/>
                <a:ea typeface="+mn-ea"/>
                <a:cs typeface="+mn-cs"/>
              </a:rPr>
              <a:t>Secures the product</a:t>
            </a:r>
          </a:p>
        </p:txBody>
      </p:sp>
      <p:sp>
        <p:nvSpPr>
          <p:cNvPr id="8" name="manufacturer-detail">
            <a:extLst>
              <a:ext uri="{FF2B5EF4-FFF2-40B4-BE49-F238E27FC236}">
                <a16:creationId xmlns:a16="http://schemas.microsoft.com/office/drawing/2014/main" id="{BF2425FD-D279-4589-A358-8BA8A269CC34}"/>
              </a:ext>
            </a:extLst>
          </p:cNvPr>
          <p:cNvSpPr>
            <a:spLocks noGrp="1"/>
          </p:cNvSpPr>
          <p:nvPr/>
        </p:nvSpPr>
        <p:spPr>
          <a:xfrm>
            <a:off x="2509838" y="4369385"/>
            <a:ext cx="2009775" cy="740777"/>
          </a:xfrm>
          <a:prstGeom prst="rect">
            <a:avLst/>
          </a:prstGeom>
          <a:noFill/>
          <a:ln w="0">
            <a:noFill/>
            <a:prstDash val="solid"/>
          </a:ln>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667685"/>
                </a:solidFill>
              </a:defRPr>
            </a:pPr>
            <a:r>
              <a:rPr kumimoji="0" lang="en-US" sz="1275" b="0" i="0" u="none" strike="noStrike" kern="1200" cap="none" spc="0" normalizeH="0" baseline="0" noProof="0" dirty="0">
                <a:ln>
                  <a:noFill/>
                </a:ln>
                <a:solidFill>
                  <a:srgbClr val="667685"/>
                </a:solidFill>
                <a:effectLst/>
                <a:uLnTx/>
                <a:uFillTx/>
                <a:latin typeface="Aptos" panose="02110004020202020204"/>
                <a:ea typeface="+mn-ea"/>
                <a:cs typeface="+mn-cs"/>
              </a:rPr>
              <a:t>SDLC</a:t>
            </a:r>
          </a:p>
        </p:txBody>
      </p:sp>
      <p:sp>
        <p:nvSpPr>
          <p:cNvPr id="9" name="hdo-action">
            <a:extLst>
              <a:ext uri="{FF2B5EF4-FFF2-40B4-BE49-F238E27FC236}">
                <a16:creationId xmlns:a16="http://schemas.microsoft.com/office/drawing/2014/main" id="{F2AA2526-44F3-4630-B23A-8B9FE808C203}"/>
              </a:ext>
            </a:extLst>
          </p:cNvPr>
          <p:cNvSpPr>
            <a:spLocks noGrp="1"/>
          </p:cNvSpPr>
          <p:nvPr/>
        </p:nvSpPr>
        <p:spPr>
          <a:xfrm>
            <a:off x="7334250" y="4029075"/>
            <a:ext cx="3810000" cy="40005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2025" b="1">
                <a:solidFill>
                  <a:srgbClr val="0B2942"/>
                </a:solidFill>
              </a:defRPr>
            </a:pPr>
            <a:r>
              <a:rPr kumimoji="0" sz="2025" b="1" i="0" u="none" strike="noStrike" kern="1200" cap="none" spc="0" normalizeH="0" baseline="0" noProof="0">
                <a:ln>
                  <a:noFill/>
                </a:ln>
                <a:solidFill>
                  <a:srgbClr val="0B2942"/>
                </a:solidFill>
                <a:effectLst/>
                <a:uLnTx/>
                <a:uFillTx/>
                <a:latin typeface="Aptos" panose="02110004020202020204"/>
                <a:ea typeface="+mn-ea"/>
                <a:cs typeface="+mn-cs"/>
              </a:rPr>
              <a:t>Secures its use</a:t>
            </a:r>
          </a:p>
        </p:txBody>
      </p:sp>
      <p:sp>
        <p:nvSpPr>
          <p:cNvPr id="10" name="hdo-detail">
            <a:extLst>
              <a:ext uri="{FF2B5EF4-FFF2-40B4-BE49-F238E27FC236}">
                <a16:creationId xmlns:a16="http://schemas.microsoft.com/office/drawing/2014/main" id="{5557C9F1-FB8E-43AA-A273-F9BCC693D708}"/>
              </a:ext>
            </a:extLst>
          </p:cNvPr>
          <p:cNvSpPr>
            <a:spLocks noGrp="1"/>
          </p:cNvSpPr>
          <p:nvPr/>
        </p:nvSpPr>
        <p:spPr>
          <a:xfrm>
            <a:off x="8384381" y="4411161"/>
            <a:ext cx="1709738" cy="876300"/>
          </a:xfrm>
          <a:prstGeom prst="rect">
            <a:avLst/>
          </a:prstGeom>
          <a:noFill/>
          <a:ln w="0">
            <a:noFill/>
            <a:prstDash val="solid"/>
          </a:ln>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667685"/>
                </a:solidFill>
              </a:defRPr>
            </a:pPr>
            <a:r>
              <a:rPr kumimoji="0" lang="en-US" sz="1275" b="0" i="0" u="none" strike="noStrike" kern="1200" cap="none" spc="0" normalizeH="0" baseline="0" noProof="0" dirty="0">
                <a:ln>
                  <a:noFill/>
                </a:ln>
                <a:solidFill>
                  <a:srgbClr val="667685"/>
                </a:solidFill>
                <a:effectLst/>
                <a:uLnTx/>
                <a:uFillTx/>
                <a:latin typeface="Aptos" panose="02110004020202020204"/>
                <a:ea typeface="+mn-ea"/>
                <a:cs typeface="+mn-cs"/>
              </a:rPr>
              <a:t>Defense in Depth</a:t>
            </a:r>
          </a:p>
        </p:txBody>
      </p:sp>
      <p:sp>
        <p:nvSpPr>
          <p:cNvPr id="11" name="handoff-divider">
            <a:extLst>
              <a:ext uri="{FF2B5EF4-FFF2-40B4-BE49-F238E27FC236}">
                <a16:creationId xmlns:a16="http://schemas.microsoft.com/office/drawing/2014/main" id="{E0EEA7AA-CB17-4747-A68F-B34632DFA9EC}"/>
              </a:ext>
              <a:ext uri="{C183D7F6-B498-43B3-948B-1728B52AA6E4}">
                <adec:decorative xmlns:adec="http://schemas.microsoft.com/office/drawing/2017/decorative" val="1"/>
              </a:ext>
            </a:extLst>
          </p:cNvPr>
          <p:cNvSpPr>
            <a:spLocks noGrp="1"/>
          </p:cNvSpPr>
          <p:nvPr/>
        </p:nvSpPr>
        <p:spPr>
          <a:xfrm>
            <a:off x="6076950" y="1619250"/>
            <a:ext cx="19050" cy="3124200"/>
          </a:xfrm>
          <a:prstGeom prst="rect">
            <a:avLst/>
          </a:prstGeom>
          <a:solidFill>
            <a:srgbClr val="D8DEE3"/>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 name="handoff-plus">
            <a:extLst>
              <a:ext uri="{FF2B5EF4-FFF2-40B4-BE49-F238E27FC236}">
                <a16:creationId xmlns:a16="http://schemas.microsoft.com/office/drawing/2014/main" id="{34F383A6-8B42-4AC4-936C-EF5B7151B2B6}"/>
              </a:ext>
            </a:extLst>
          </p:cNvPr>
          <p:cNvSpPr>
            <a:spLocks noGrp="1"/>
          </p:cNvSpPr>
          <p:nvPr/>
        </p:nvSpPr>
        <p:spPr>
          <a:xfrm>
            <a:off x="5657850" y="2619375"/>
            <a:ext cx="876300" cy="74295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4350" b="0">
                <a:solidFill>
                  <a:srgbClr val="EC6602"/>
                </a:solidFill>
              </a:defRPr>
            </a:pPr>
            <a:r>
              <a:rPr kumimoji="0" sz="4350" b="0" i="0" u="none" strike="noStrike" kern="1200" cap="none" spc="0" normalizeH="0" baseline="0" noProof="0">
                <a:ln>
                  <a:noFill/>
                </a:ln>
                <a:solidFill>
                  <a:srgbClr val="EC6602"/>
                </a:solidFill>
                <a:effectLst/>
                <a:uLnTx/>
                <a:uFillTx/>
                <a:latin typeface="Aptos" panose="02110004020202020204"/>
                <a:ea typeface="+mn-ea"/>
                <a:cs typeface="+mn-cs"/>
              </a:rPr>
              <a:t>+</a:t>
            </a:r>
          </a:p>
        </p:txBody>
      </p:sp>
      <p:sp>
        <p:nvSpPr>
          <p:cNvPr id="13" name="handoff-label">
            <a:extLst>
              <a:ext uri="{FF2B5EF4-FFF2-40B4-BE49-F238E27FC236}">
                <a16:creationId xmlns:a16="http://schemas.microsoft.com/office/drawing/2014/main" id="{376CCEEE-E332-434C-84D2-6321D21F68E2}"/>
              </a:ext>
            </a:extLst>
          </p:cNvPr>
          <p:cNvSpPr>
            <a:spLocks noGrp="1"/>
          </p:cNvSpPr>
          <p:nvPr/>
        </p:nvSpPr>
        <p:spPr>
          <a:xfrm>
            <a:off x="5238750" y="3371850"/>
            <a:ext cx="1714500" cy="285750"/>
          </a:xfrm>
          <a:prstGeom prst="rect">
            <a:avLst/>
          </a:prstGeom>
          <a:noFill/>
          <a:ln w="0">
            <a:noFill/>
            <a:prstDash val="solid"/>
          </a:ln>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sz="1200" b="1">
                <a:solidFill>
                  <a:srgbClr val="667685"/>
                </a:solidFill>
              </a:defRPr>
            </a:pPr>
            <a:r>
              <a:rPr kumimoji="0" sz="1200" b="1" i="0" u="none" strike="noStrike" kern="1200" cap="none" spc="0" normalizeH="0" baseline="0" noProof="0">
                <a:ln>
                  <a:noFill/>
                </a:ln>
                <a:solidFill>
                  <a:srgbClr val="667685"/>
                </a:solidFill>
                <a:effectLst/>
                <a:uLnTx/>
                <a:uFillTx/>
                <a:latin typeface="Aptos" panose="02110004020202020204"/>
                <a:ea typeface="+mn-ea"/>
                <a:cs typeface="+mn-cs"/>
              </a:rPr>
              <a:t>SHARED HANDOFF</a:t>
            </a:r>
          </a:p>
        </p:txBody>
      </p:sp>
      <p:sp>
        <p:nvSpPr>
          <p:cNvPr id="14" name="takeaway-rule">
            <a:extLst>
              <a:ext uri="{FF2B5EF4-FFF2-40B4-BE49-F238E27FC236}">
                <a16:creationId xmlns:a16="http://schemas.microsoft.com/office/drawing/2014/main" id="{E8CC1CBC-B87B-4F36-A59A-51B8C3AAAA14}"/>
              </a:ext>
              <a:ext uri="{C183D7F6-B498-43B3-948B-1728B52AA6E4}">
                <adec:decorative xmlns:adec="http://schemas.microsoft.com/office/drawing/2017/decorative" val="1"/>
              </a:ext>
            </a:extLst>
          </p:cNvPr>
          <p:cNvSpPr>
            <a:spLocks noGrp="1"/>
          </p:cNvSpPr>
          <p:nvPr/>
        </p:nvSpPr>
        <p:spPr>
          <a:xfrm>
            <a:off x="666750" y="5476875"/>
            <a:ext cx="10858500" cy="28575"/>
          </a:xfrm>
          <a:prstGeom prst="rect">
            <a:avLst/>
          </a:prstGeom>
          <a:solidFill>
            <a:srgbClr val="EC6602"/>
          </a:solidFill>
          <a:ln w="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 name="TextBox 1">
            <a:extLst>
              <a:ext uri="{FF2B5EF4-FFF2-40B4-BE49-F238E27FC236}">
                <a16:creationId xmlns:a16="http://schemas.microsoft.com/office/drawing/2014/main" id="{B88412BC-B850-54BD-263F-C7268DA94006}"/>
              </a:ext>
            </a:extLst>
          </p:cNvPr>
          <p:cNvSpPr txBox="1"/>
          <p:nvPr/>
        </p:nvSpPr>
        <p:spPr>
          <a:xfrm>
            <a:off x="2987581" y="5783848"/>
            <a:ext cx="619778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Patients depend on a secure product operating in a secure environment.</a:t>
            </a:r>
          </a:p>
        </p:txBody>
      </p:sp>
    </p:spTree>
    <p:extLst>
      <p:ext uri="{BB962C8B-B14F-4D97-AF65-F5344CB8AC3E}">
        <p14:creationId xmlns:p14="http://schemas.microsoft.com/office/powerpoint/2010/main" val="8358117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a:extLst>
              <a:ext uri="{FF2B5EF4-FFF2-40B4-BE49-F238E27FC236}">
                <a16:creationId xmlns:a16="http://schemas.microsoft.com/office/drawing/2014/main" id="{06CF6DBF-B0D2-4781-B321-5E9E50FE4674}"/>
              </a:ext>
            </a:extLst>
          </p:cNvPr>
          <p:cNvSpPr>
            <a:spLocks noGrp="1"/>
          </p:cNvSpPr>
          <p:nvPr/>
        </p:nvSpPr>
        <p:spPr>
          <a:xfrm>
            <a:off x="247650" y="163109"/>
            <a:ext cx="8572500" cy="457200"/>
          </a:xfrm>
          <a:prstGeom prst="rect">
            <a:avLst/>
          </a:prstGeom>
          <a:noFill/>
          <a:ln w="0">
            <a:noFill/>
            <a:prstDash val="solid"/>
          </a:ln>
        </p:spPr>
        <p:txBody>
          <a:bodyPr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325" b="0">
                <a:solidFill>
                  <a:srgbClr val="EC6602"/>
                </a:solidFill>
                <a:latin typeface="Arial"/>
                <a:ea typeface="Arial"/>
                <a:cs typeface="Arial"/>
              </a:defRPr>
            </a:pPr>
            <a:r>
              <a:rPr kumimoji="0" sz="2325" b="1" i="0" u="none" strike="noStrike" kern="1200" cap="none" spc="0" normalizeH="0" baseline="0" noProof="0" dirty="0">
                <a:ln>
                  <a:noFill/>
                </a:ln>
                <a:solidFill>
                  <a:srgbClr val="EC6602"/>
                </a:solidFill>
                <a:effectLst/>
                <a:uLnTx/>
                <a:uFillTx/>
                <a:latin typeface="Calibri" panose="020F0502020204030204" pitchFamily="34" charset="0"/>
                <a:ea typeface="Calibri" panose="020F0502020204030204" pitchFamily="34" charset="0"/>
                <a:cs typeface="Calibri" panose="020F0502020204030204" pitchFamily="34" charset="0"/>
              </a:rPr>
              <a:t>Proposed HIPAA </a:t>
            </a:r>
            <a:r>
              <a:rPr kumimoji="0" lang="en-US" sz="2325" b="1" i="0" u="none" strike="noStrike" kern="1200" cap="none" spc="0" normalizeH="0" baseline="0" noProof="0" dirty="0">
                <a:ln>
                  <a:noFill/>
                </a:ln>
                <a:solidFill>
                  <a:srgbClr val="EC6602"/>
                </a:solidFill>
                <a:effectLst/>
                <a:uLnTx/>
                <a:uFillTx/>
                <a:latin typeface="Calibri" panose="020F0502020204030204" pitchFamily="34" charset="0"/>
                <a:ea typeface="Calibri" panose="020F0502020204030204" pitchFamily="34" charset="0"/>
                <a:cs typeface="Calibri" panose="020F0502020204030204" pitchFamily="34" charset="0"/>
              </a:rPr>
              <a:t>Security Rule </a:t>
            </a:r>
            <a:r>
              <a:rPr kumimoji="0" sz="2325" b="1" i="0" u="none" strike="noStrike" kern="1200" cap="none" spc="0" normalizeH="0" baseline="0" noProof="0" dirty="0">
                <a:ln>
                  <a:noFill/>
                </a:ln>
                <a:solidFill>
                  <a:srgbClr val="EC6602"/>
                </a:solidFill>
                <a:effectLst/>
                <a:uLnTx/>
                <a:uFillTx/>
                <a:latin typeface="Calibri" panose="020F0502020204030204" pitchFamily="34" charset="0"/>
                <a:ea typeface="Calibri" panose="020F0502020204030204" pitchFamily="34" charset="0"/>
                <a:cs typeface="Calibri" panose="020F0502020204030204" pitchFamily="34" charset="0"/>
              </a:rPr>
              <a:t>Requirements for Medical Devices</a:t>
            </a:r>
          </a:p>
        </p:txBody>
      </p:sp>
      <p:pic>
        <p:nvPicPr>
          <p:cNvPr id="23" name="Graphic 22">
            <a:extLs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p:blipFill>
        <p:spPr>
          <a:xfrm>
            <a:off x="10048875" y="247056"/>
            <a:ext cx="1619250" cy="457200"/>
          </a:xfrm>
          <a:prstGeom prst="rect">
            <a:avLst/>
          </a:prstGeom>
        </p:spPr>
      </p:pic>
      <p:sp>
        <p:nvSpPr>
          <p:cNvPr id="3" name="lead">
            <a:extLst>
              <a:ext uri="{FF2B5EF4-FFF2-40B4-BE49-F238E27FC236}">
                <a16:creationId xmlns:a16="http://schemas.microsoft.com/office/drawing/2014/main" id="{D76A9338-461D-481B-A9A3-AB57CD5A1941}"/>
              </a:ext>
            </a:extLst>
          </p:cNvPr>
          <p:cNvSpPr>
            <a:spLocks noGrp="1"/>
          </p:cNvSpPr>
          <p:nvPr/>
        </p:nvSpPr>
        <p:spPr>
          <a:xfrm>
            <a:off x="247650" y="868556"/>
            <a:ext cx="10668000" cy="438150"/>
          </a:xfrm>
          <a:prstGeom prst="rect">
            <a:avLst/>
          </a:prstGeom>
          <a:noFill/>
          <a:ln w="0">
            <a:noFill/>
            <a:prstDash val="solid"/>
          </a:ln>
        </p:spPr>
        <p:txBody>
          <a:bodyPr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350" b="0">
                <a:solidFill>
                  <a:srgbClr val="263746"/>
                </a:solidFill>
                <a:latin typeface="Arial"/>
                <a:ea typeface="Arial"/>
                <a:cs typeface="Arial"/>
              </a:defRPr>
            </a:pPr>
            <a:r>
              <a:rPr kumimoji="0" lang="en-US" sz="14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Medical systems are in scope when they create, receive, maintain or transmit ePHI (or otherwise affect its CIA)</a:t>
            </a:r>
            <a:endParaRPr kumimoji="0" sz="14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4" name="section-1">
            <a:extLst>
              <a:ext uri="{FF2B5EF4-FFF2-40B4-BE49-F238E27FC236}">
                <a16:creationId xmlns:a16="http://schemas.microsoft.com/office/drawing/2014/main" id="{73EE5392-2ED2-4705-BEDA-E7D0B394E9A2}"/>
              </a:ext>
              <a:ext uri="{C183D7F6-B498-43B3-948B-1728B52AA6E4}">
                <adec:decorative xmlns:adec="http://schemas.microsoft.com/office/drawing/2017/decorative" val="1"/>
              </a:ext>
            </a:extLst>
          </p:cNvPr>
          <p:cNvSpPr>
            <a:spLocks noGrp="1"/>
          </p:cNvSpPr>
          <p:nvPr/>
        </p:nvSpPr>
        <p:spPr>
          <a:xfrm>
            <a:off x="847725" y="1870473"/>
            <a:ext cx="3810000" cy="266700"/>
          </a:xfrm>
          <a:prstGeom prst="rect">
            <a:avLst/>
          </a:prstGeom>
          <a:noFill/>
          <a:ln w="0">
            <a:noFill/>
            <a:prstDash val="solid"/>
          </a:ln>
        </p:spPr>
        <p:txBody>
          <a:bodyPr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EC6602"/>
                </a:solidFill>
                <a:latin typeface="Arial"/>
                <a:ea typeface="Arial"/>
                <a:cs typeface="Arial"/>
              </a:defRPr>
            </a:pPr>
            <a:endParaRPr kumimoji="0" sz="1600" b="0" i="0" u="none" strike="noStrike" kern="1200" cap="none" spc="0" normalizeH="0" baseline="0" noProof="0" dirty="0">
              <a:ln>
                <a:noFill/>
              </a:ln>
              <a:solidFill>
                <a:srgbClr val="EC6602"/>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 name="bullet-copy-1">
            <a:extLst>
              <a:ext uri="{FF2B5EF4-FFF2-40B4-BE49-F238E27FC236}">
                <a16:creationId xmlns:a16="http://schemas.microsoft.com/office/drawing/2014/main" id="{9B56B8E0-F746-42E3-9A69-920F0DD03788}"/>
              </a:ext>
            </a:extLst>
          </p:cNvPr>
          <p:cNvSpPr>
            <a:spLocks noGrp="1"/>
          </p:cNvSpPr>
          <p:nvPr/>
        </p:nvSpPr>
        <p:spPr>
          <a:xfrm>
            <a:off x="800100" y="1788908"/>
            <a:ext cx="10458450" cy="4173145"/>
          </a:xfrm>
          <a:prstGeom prst="rect">
            <a:avLst/>
          </a:prstGeom>
          <a:noFill/>
          <a:ln w="0">
            <a:noFill/>
            <a:prstDash val="solid"/>
          </a:ln>
        </p:spPr>
        <p:txBody>
          <a:bodyPr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263746"/>
                </a:solidFill>
                <a:latin typeface="Arial"/>
                <a:ea typeface="Arial"/>
                <a:cs typeface="Arial"/>
              </a:defRPr>
            </a:pPr>
            <a:r>
              <a:rPr kumimoji="0" lang="en-US" sz="1600" b="1" i="0" u="none" strike="noStrike" kern="1200" cap="none" spc="0" normalizeH="0" baseline="0" noProof="0" dirty="0">
                <a:ln>
                  <a:noFill/>
                </a:ln>
                <a:solidFill>
                  <a:srgbClr val="EC6602"/>
                </a:solidFill>
                <a:effectLst/>
                <a:uLnTx/>
                <a:uFillTx/>
                <a:latin typeface="Calibri" panose="020F0502020204030204" pitchFamily="34" charset="0"/>
                <a:ea typeface="Calibri" panose="020F0502020204030204" pitchFamily="34" charset="0"/>
                <a:cs typeface="Calibri" panose="020F0502020204030204" pitchFamily="34" charset="0"/>
              </a:rPr>
              <a:t>Know what is connected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r>
              <a:rPr kumimoji="0"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Maintain a </a:t>
            </a:r>
            <a:r>
              <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documented </a:t>
            </a:r>
            <a:r>
              <a:rPr kumimoji="0"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device inventory </a:t>
            </a:r>
            <a:endPar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r>
              <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Map ePHI movement, external access, and system dependencies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r>
              <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Update both at least annually and after relevant changes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endPar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263746"/>
                </a:solidFill>
                <a:latin typeface="Arial"/>
                <a:ea typeface="Arial"/>
                <a:cs typeface="Arial"/>
              </a:defRPr>
            </a:pPr>
            <a:r>
              <a:rPr kumimoji="0" lang="en-US" sz="1600" b="1" i="0" u="none" strike="noStrike" kern="1200" cap="none" spc="0" normalizeH="0" baseline="0" noProof="0" dirty="0">
                <a:ln>
                  <a:noFill/>
                </a:ln>
                <a:solidFill>
                  <a:srgbClr val="EC6602"/>
                </a:solidFill>
                <a:effectLst/>
                <a:uLnTx/>
                <a:uFillTx/>
                <a:latin typeface="Calibri" panose="020F0502020204030204" pitchFamily="34" charset="0"/>
                <a:ea typeface="Calibri" panose="020F0502020204030204" pitchFamily="34" charset="0"/>
                <a:cs typeface="Calibri" panose="020F0502020204030204" pitchFamily="34" charset="0"/>
              </a:rPr>
              <a:t>Protect the clinical environment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r>
              <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Segment relevant medical-device and OT systems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r>
              <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Manage configurations and updates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r>
              <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Encrypt ePHI and deploy MFA (subject to explicit FDA-authorized medical-device exceptions)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endPar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263746"/>
                </a:solidFill>
                <a:latin typeface="Arial"/>
                <a:ea typeface="Arial"/>
                <a:cs typeface="Arial"/>
              </a:defRPr>
            </a:pPr>
            <a:r>
              <a:rPr kumimoji="0" lang="en-US" sz="1600" b="1" i="0" u="none" strike="noStrike" kern="1200" cap="none" spc="0" normalizeH="0" baseline="0" noProof="0" dirty="0">
                <a:ln>
                  <a:noFill/>
                </a:ln>
                <a:solidFill>
                  <a:srgbClr val="EC6602"/>
                </a:solidFill>
                <a:effectLst/>
                <a:uLnTx/>
                <a:uFillTx/>
                <a:latin typeface="Calibri" panose="020F0502020204030204" pitchFamily="34" charset="0"/>
                <a:ea typeface="Calibri" panose="020F0502020204030204" pitchFamily="34" charset="0"/>
                <a:cs typeface="Calibri" panose="020F0502020204030204" pitchFamily="34" charset="0"/>
              </a:rPr>
              <a:t>Test and recover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r>
              <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Run automated vulnerability scans at least every six months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r>
              <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Penetration testing of relevant electronic information systems at least annually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r>
              <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Keep retrievable ePHI backups no more than 48 hours old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r>
              <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Restore critical relevant systems and data within 72 hours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endParaRPr kumimoji="0" lang="en-US" sz="14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263746"/>
                </a:solidFill>
                <a:latin typeface="Arial"/>
                <a:ea typeface="Arial"/>
                <a:cs typeface="Arial"/>
              </a:defRPr>
            </a:pPr>
            <a:endParaRPr kumimoji="0" lang="en-US" sz="1400" b="0" i="0" u="none" strike="noStrike" kern="1200" cap="none" spc="0" normalizeH="0" baseline="0" noProof="0" dirty="0">
              <a:ln>
                <a:noFill/>
              </a:ln>
              <a:solidFill>
                <a:srgbClr val="EC6602"/>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263746"/>
                </a:solidFill>
                <a:latin typeface="Arial"/>
                <a:ea typeface="Arial"/>
                <a:cs typeface="Arial"/>
              </a:defRPr>
            </a:pPr>
            <a:endParaRPr kumimoji="0" lang="en-US" sz="14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263746"/>
                </a:solidFill>
                <a:latin typeface="Arial"/>
                <a:ea typeface="Arial"/>
                <a:cs typeface="Arial"/>
              </a:defRPr>
            </a:pPr>
            <a:endParaRPr kumimoji="0" lang="en-US" sz="14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263746"/>
                </a:solidFill>
                <a:latin typeface="Arial"/>
                <a:ea typeface="Arial"/>
                <a:cs typeface="Arial"/>
              </a:defRPr>
            </a:pPr>
            <a:endParaRPr kumimoji="0" lang="en-US" sz="1400" b="0" i="0" u="none" strike="noStrike" kern="1200" cap="none" spc="0" normalizeH="0" baseline="0" noProof="0" dirty="0">
              <a:ln>
                <a:noFill/>
              </a:ln>
              <a:solidFill>
                <a:srgbClr val="EC6602"/>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263746"/>
                </a:solidFill>
                <a:latin typeface="Arial"/>
                <a:ea typeface="Arial"/>
                <a:cs typeface="Arial"/>
              </a:defRPr>
            </a:pPr>
            <a:endParaRPr kumimoji="0" lang="en-US" sz="14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endParaRPr kumimoji="0" sz="14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8" name="bullet-copy-2">
            <a:extLst>
              <a:ext uri="{FF2B5EF4-FFF2-40B4-BE49-F238E27FC236}">
                <a16:creationId xmlns:a16="http://schemas.microsoft.com/office/drawing/2014/main" id="{3C0CB6C8-BF3D-4304-95AB-5467B90796BC}"/>
              </a:ext>
              <a:ext uri="{C183D7F6-B498-43B3-948B-1728B52AA6E4}">
                <adec:decorative xmlns:adec="http://schemas.microsoft.com/office/drawing/2017/decorative" val="1"/>
              </a:ext>
            </a:extLst>
          </p:cNvPr>
          <p:cNvSpPr>
            <a:spLocks noGrp="1"/>
          </p:cNvSpPr>
          <p:nvPr/>
        </p:nvSpPr>
        <p:spPr>
          <a:xfrm>
            <a:off x="933450" y="2381250"/>
            <a:ext cx="10458450" cy="438150"/>
          </a:xfrm>
          <a:prstGeom prst="rect">
            <a:avLst/>
          </a:prstGeom>
          <a:noFill/>
          <a:ln w="0">
            <a:noFill/>
            <a:prstDash val="solid"/>
          </a:ln>
        </p:spPr>
        <p:txBody>
          <a:bodyPr anchor="t">
            <a:normAutofit fontScale="93197"/>
          </a:bodyPr>
          <a:lstStyle/>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263746"/>
                </a:solidFill>
                <a:latin typeface="Arial"/>
                <a:ea typeface="Arial"/>
                <a:cs typeface="Arial"/>
              </a:defRPr>
            </a:pPr>
            <a:endParaRPr kumimoji="0" sz="14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9" name="section-2">
            <a:extLst>
              <a:ext uri="{FF2B5EF4-FFF2-40B4-BE49-F238E27FC236}">
                <a16:creationId xmlns:a16="http://schemas.microsoft.com/office/drawing/2014/main" id="{2135C63F-1F31-44C9-A4BC-D04CC6572313}"/>
              </a:ext>
              <a:ext uri="{C183D7F6-B498-43B3-948B-1728B52AA6E4}">
                <adec:decorative xmlns:adec="http://schemas.microsoft.com/office/drawing/2017/decorative" val="1"/>
              </a:ext>
            </a:extLst>
          </p:cNvPr>
          <p:cNvSpPr>
            <a:spLocks noGrp="1"/>
          </p:cNvSpPr>
          <p:nvPr/>
        </p:nvSpPr>
        <p:spPr>
          <a:xfrm>
            <a:off x="828675" y="2678905"/>
            <a:ext cx="4381500" cy="266700"/>
          </a:xfrm>
          <a:prstGeom prst="rect">
            <a:avLst/>
          </a:prstGeom>
          <a:noFill/>
          <a:ln w="0">
            <a:noFill/>
            <a:prstDash val="solid"/>
          </a:ln>
        </p:spPr>
        <p:txBody>
          <a:bodyPr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EC6602"/>
                </a:solidFill>
                <a:latin typeface="Arial"/>
                <a:ea typeface="Arial"/>
                <a:cs typeface="Arial"/>
              </a:defRPr>
            </a:pPr>
            <a:endParaRPr kumimoji="0" sz="1600" b="0" i="0" u="none" strike="noStrike" kern="1200" cap="none" spc="0" normalizeH="0" baseline="0" noProof="0" dirty="0">
              <a:ln>
                <a:noFill/>
              </a:ln>
              <a:solidFill>
                <a:srgbClr val="EC6602"/>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1" name="bullet-copy-3">
            <a:extLst>
              <a:ext uri="{FF2B5EF4-FFF2-40B4-BE49-F238E27FC236}">
                <a16:creationId xmlns:a16="http://schemas.microsoft.com/office/drawing/2014/main" id="{7841402F-5B76-4D05-BE1A-855C8333598D}"/>
              </a:ext>
              <a:ext uri="{C183D7F6-B498-43B3-948B-1728B52AA6E4}">
                <adec:decorative xmlns:adec="http://schemas.microsoft.com/office/drawing/2017/decorative" val="1"/>
              </a:ext>
            </a:extLst>
          </p:cNvPr>
          <p:cNvSpPr>
            <a:spLocks noGrp="1"/>
          </p:cNvSpPr>
          <p:nvPr/>
        </p:nvSpPr>
        <p:spPr>
          <a:xfrm>
            <a:off x="847725" y="2875355"/>
            <a:ext cx="10458450" cy="735810"/>
          </a:xfrm>
          <a:prstGeom prst="rect">
            <a:avLst/>
          </a:prstGeom>
          <a:noFill/>
          <a:ln w="0">
            <a:noFill/>
            <a:prstDash val="solid"/>
          </a:ln>
        </p:spPr>
        <p:txBody>
          <a:bodyPr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263746"/>
                </a:solidFill>
                <a:latin typeface="Arial"/>
                <a:ea typeface="Arial"/>
                <a:cs typeface="Arial"/>
              </a:defRPr>
            </a:pPr>
            <a:endParaRPr kumimoji="0" sz="14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4" name="section-3">
            <a:extLst>
              <a:ext uri="{FF2B5EF4-FFF2-40B4-BE49-F238E27FC236}">
                <a16:creationId xmlns:a16="http://schemas.microsoft.com/office/drawing/2014/main" id="{C5C96A87-878E-4D4B-9F6A-4D82D17F59CC}"/>
              </a:ext>
              <a:ext uri="{C183D7F6-B498-43B3-948B-1728B52AA6E4}">
                <adec:decorative xmlns:adec="http://schemas.microsoft.com/office/drawing/2017/decorative" val="1"/>
              </a:ext>
            </a:extLst>
          </p:cNvPr>
          <p:cNvSpPr>
            <a:spLocks noGrp="1"/>
          </p:cNvSpPr>
          <p:nvPr/>
        </p:nvSpPr>
        <p:spPr>
          <a:xfrm>
            <a:off x="800100" y="3555204"/>
            <a:ext cx="3048000" cy="266700"/>
          </a:xfrm>
          <a:prstGeom prst="rect">
            <a:avLst/>
          </a:prstGeom>
          <a:noFill/>
          <a:ln w="0">
            <a:noFill/>
            <a:prstDash val="solid"/>
          </a:ln>
        </p:spPr>
        <p:txBody>
          <a:bodyPr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1500" b="0">
                <a:solidFill>
                  <a:srgbClr val="EC6602"/>
                </a:solidFill>
                <a:latin typeface="Arial"/>
                <a:ea typeface="Arial"/>
                <a:cs typeface="Arial"/>
              </a:defRPr>
            </a:pPr>
            <a:endParaRPr kumimoji="0" sz="1600" b="0" i="0" u="none" strike="noStrike" kern="1200" cap="none" spc="0" normalizeH="0" baseline="0" noProof="0" dirty="0">
              <a:ln>
                <a:noFill/>
              </a:ln>
              <a:solidFill>
                <a:srgbClr val="EC6602"/>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6" name="bullet-copy-5">
            <a:extLst>
              <a:ext uri="{FF2B5EF4-FFF2-40B4-BE49-F238E27FC236}">
                <a16:creationId xmlns:a16="http://schemas.microsoft.com/office/drawing/2014/main" id="{D44CACBD-5388-4A2B-B76F-A2AC919E3562}"/>
              </a:ext>
              <a:ext uri="{C183D7F6-B498-43B3-948B-1728B52AA6E4}">
                <adec:decorative xmlns:adec="http://schemas.microsoft.com/office/drawing/2017/decorative" val="1"/>
              </a:ext>
            </a:extLst>
          </p:cNvPr>
          <p:cNvSpPr>
            <a:spLocks noGrp="1"/>
          </p:cNvSpPr>
          <p:nvPr/>
        </p:nvSpPr>
        <p:spPr>
          <a:xfrm>
            <a:off x="828675" y="3764754"/>
            <a:ext cx="10458450" cy="561975"/>
          </a:xfrm>
          <a:prstGeom prst="rect">
            <a:avLst/>
          </a:prstGeom>
          <a:noFill/>
          <a:ln w="0">
            <a:noFill/>
            <a:prstDash val="solid"/>
          </a:ln>
        </p:spPr>
        <p:txBody>
          <a:bodyPr anchor="t">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endParaRPr kumimoji="0" sz="14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8" name="bullet-copy-6">
            <a:extLst>
              <a:ext uri="{FF2B5EF4-FFF2-40B4-BE49-F238E27FC236}">
                <a16:creationId xmlns:a16="http://schemas.microsoft.com/office/drawing/2014/main" id="{1E13C219-D1E6-4B72-BBE4-7F1475E571EC}"/>
              </a:ext>
              <a:ext uri="{C183D7F6-B498-43B3-948B-1728B52AA6E4}">
                <adec:decorative xmlns:adec="http://schemas.microsoft.com/office/drawing/2017/decorative" val="1"/>
              </a:ext>
            </a:extLst>
          </p:cNvPr>
          <p:cNvSpPr>
            <a:spLocks noGrp="1"/>
          </p:cNvSpPr>
          <p:nvPr/>
        </p:nvSpPr>
        <p:spPr>
          <a:xfrm>
            <a:off x="933450" y="4326729"/>
            <a:ext cx="10458450" cy="466725"/>
          </a:xfrm>
          <a:prstGeom prst="rect">
            <a:avLst/>
          </a:prstGeom>
          <a:noFill/>
          <a:ln w="0">
            <a:noFill/>
            <a:prstDash val="solid"/>
          </a:ln>
        </p:spPr>
        <p:txBody>
          <a:bodyPr anchor="t">
            <a:normAutofit fontScale="96569"/>
          </a:bodyPr>
          <a:lstStyle/>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263746"/>
                </a:solidFill>
                <a:latin typeface="Arial"/>
                <a:ea typeface="Arial"/>
                <a:cs typeface="Arial"/>
              </a:defRPr>
            </a:pPr>
            <a:endParaRPr kumimoji="0"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21" name="status">
            <a:extLst>
              <a:ext uri="{FF2B5EF4-FFF2-40B4-BE49-F238E27FC236}">
                <a16:creationId xmlns:a16="http://schemas.microsoft.com/office/drawing/2014/main" id="{C24DF6E3-DE6D-4664-8488-FA2AA9086BCB}"/>
              </a:ext>
            </a:extLst>
          </p:cNvPr>
          <p:cNvSpPr>
            <a:spLocks noGrp="1"/>
          </p:cNvSpPr>
          <p:nvPr/>
        </p:nvSpPr>
        <p:spPr>
          <a:xfrm>
            <a:off x="704850" y="6429375"/>
            <a:ext cx="10687050" cy="171450"/>
          </a:xfrm>
          <a:prstGeom prst="rect">
            <a:avLst/>
          </a:prstGeom>
          <a:noFill/>
          <a:ln w="0">
            <a:noFill/>
            <a:prstDash val="solid"/>
          </a:ln>
        </p:spPr>
        <p:txBody>
          <a:bodyPr anchor="t">
            <a:normAutofit fontScale="68334" lnSpcReduction="20000"/>
          </a:bodyPr>
          <a:lstStyle/>
          <a:p>
            <a:pPr marL="0" marR="0" lvl="0" indent="0" algn="r" defTabSz="914400" rtl="0" eaLnBrk="1" fontAlgn="auto" latinLnBrk="0" hangingPunct="1">
              <a:lnSpc>
                <a:spcPct val="100000"/>
              </a:lnSpc>
              <a:spcBef>
                <a:spcPts val="0"/>
              </a:spcBef>
              <a:spcAft>
                <a:spcPts val="0"/>
              </a:spcAft>
              <a:buClrTx/>
              <a:buSzTx/>
              <a:buFontTx/>
              <a:buNone/>
              <a:tabLst/>
              <a:defRPr sz="863" b="0">
                <a:solidFill>
                  <a:srgbClr val="5B6870"/>
                </a:solidFill>
                <a:latin typeface="Arial"/>
                <a:ea typeface="Arial"/>
                <a:cs typeface="Arial"/>
              </a:defRPr>
            </a:pPr>
            <a:r>
              <a:rPr kumimoji="0" sz="863" b="0" i="0" u="none" strike="noStrike" kern="1200" cap="none" spc="0" normalizeH="0" baseline="0" noProof="0">
                <a:ln>
                  <a:noFill/>
                </a:ln>
                <a:solidFill>
                  <a:srgbClr val="5B6870"/>
                </a:solidFill>
                <a:effectLst/>
                <a:uLnTx/>
                <a:uFillTx/>
                <a:latin typeface="Calibri" panose="020F0502020204030204" pitchFamily="34" charset="0"/>
                <a:ea typeface="Calibri" panose="020F0502020204030204" pitchFamily="34" charset="0"/>
                <a:cs typeface="Calibri" panose="020F0502020204030204" pitchFamily="34" charset="0"/>
              </a:rPr>
              <a:t>NPRM only—these are proposed, not current, requirements.</a:t>
            </a:r>
          </a:p>
        </p:txBody>
      </p:sp>
    </p:spTree>
    <p:extLst>
      <p:ext uri="{BB962C8B-B14F-4D97-AF65-F5344CB8AC3E}">
        <p14:creationId xmlns:p14="http://schemas.microsoft.com/office/powerpoint/2010/main" val="6558665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C7203895-C03D-9301-65C9-972B62D41240}"/>
              </a:ext>
            </a:extLst>
          </p:cNvPr>
          <p:cNvSpPr>
            <a:spLocks noGrp="1"/>
          </p:cNvSpPr>
          <p:nvPr/>
        </p:nvSpPr>
        <p:spPr>
          <a:xfrm>
            <a:off x="590550" y="400050"/>
            <a:ext cx="8572500" cy="457200"/>
          </a:xfrm>
          <a:prstGeom prst="rect">
            <a:avLst/>
          </a:prstGeom>
          <a:noFill/>
          <a:ln w="0">
            <a:noFill/>
            <a:prstDash val="solid"/>
          </a:ln>
        </p:spPr>
        <p:txBody>
          <a:bodyPr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sz="2325" b="0">
                <a:solidFill>
                  <a:srgbClr val="EC6602"/>
                </a:solidFill>
                <a:latin typeface="Arial"/>
                <a:ea typeface="Arial"/>
                <a:cs typeface="Arial"/>
              </a:defRPr>
            </a:pPr>
            <a:r>
              <a:rPr kumimoji="0" lang="en-US" sz="2325" b="1" i="0" u="none" strike="noStrike" kern="1200" cap="none" spc="0" normalizeH="0" baseline="0" noProof="0" dirty="0">
                <a:ln>
                  <a:noFill/>
                </a:ln>
                <a:solidFill>
                  <a:srgbClr val="EC6602"/>
                </a:solidFill>
                <a:effectLst/>
                <a:uLnTx/>
                <a:uFillTx/>
                <a:latin typeface="Arial"/>
                <a:cs typeface="Arial"/>
              </a:rPr>
              <a:t>Final Takeaway: AI Is Accelerating Discovery</a:t>
            </a:r>
            <a:endParaRPr kumimoji="0" sz="2325" b="1" i="0" u="none" strike="noStrike" kern="1200" cap="none" spc="0" normalizeH="0" baseline="0" noProof="0" dirty="0">
              <a:ln>
                <a:noFill/>
              </a:ln>
              <a:solidFill>
                <a:srgbClr val="EC6602"/>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5" name="Graphic 4">
            <a:extLst>
              <a:ext uri="{FF2B5EF4-FFF2-40B4-BE49-F238E27FC236}">
                <a16:creationId xmlns:a16="http://schemas.microsoft.com/office/drawing/2014/main" id="{8E6917DF-6D2A-869B-B3E5-E5C5BBE4783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p:blipFill>
        <p:spPr>
          <a:xfrm>
            <a:off x="9963150" y="266700"/>
            <a:ext cx="1619250" cy="457200"/>
          </a:xfrm>
          <a:prstGeom prst="rect">
            <a:avLst/>
          </a:prstGeom>
        </p:spPr>
      </p:pic>
      <p:sp>
        <p:nvSpPr>
          <p:cNvPr id="7" name="bullet-copy-1">
            <a:extLst>
              <a:ext uri="{FF2B5EF4-FFF2-40B4-BE49-F238E27FC236}">
                <a16:creationId xmlns:a16="http://schemas.microsoft.com/office/drawing/2014/main" id="{D4267D86-C29A-D665-38A7-82EFC9334D20}"/>
              </a:ext>
            </a:extLst>
          </p:cNvPr>
          <p:cNvSpPr>
            <a:spLocks noGrp="1"/>
          </p:cNvSpPr>
          <p:nvPr/>
        </p:nvSpPr>
        <p:spPr>
          <a:xfrm>
            <a:off x="590550" y="1190026"/>
            <a:ext cx="6619875" cy="4791674"/>
          </a:xfrm>
          <a:prstGeom prst="rect">
            <a:avLst/>
          </a:prstGeom>
          <a:noFill/>
          <a:ln w="0">
            <a:noFill/>
            <a:prstDash val="solid"/>
          </a:ln>
        </p:spPr>
        <p:txBody>
          <a:bodyPr anchor="t">
            <a:no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r>
              <a:rPr kumimoji="0" lang="en-US" sz="1600" b="1" i="0" u="none" strike="noStrike" kern="1200" cap="none" spc="0" normalizeH="0" baseline="0" noProof="0" dirty="0">
                <a:ln>
                  <a:noFill/>
                </a:ln>
                <a:solidFill>
                  <a:srgbClr val="EC6602"/>
                </a:solidFill>
                <a:effectLst/>
                <a:uLnTx/>
                <a:uFillTx/>
                <a:latin typeface="Calibri" panose="020F0502020204030204" pitchFamily="34" charset="0"/>
                <a:ea typeface="Calibri" panose="020F0502020204030204" pitchFamily="34" charset="0"/>
                <a:cs typeface="Calibri" panose="020F0502020204030204" pitchFamily="34" charset="0"/>
              </a:rPr>
              <a:t>Information sharing and coordination are essential</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r>
              <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Gold Eagle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r>
              <a:rPr kumimoji="0" lang="en-US" sz="1600" b="0" i="0" u="none" strike="noStrike" kern="1200" cap="none" spc="0" normalizeH="0" baseline="0" noProof="0" dirty="0" err="1">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Advamed</a:t>
            </a:r>
            <a:r>
              <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 ISAO</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r>
              <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H-ISAC</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r>
              <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HSCC sector guidance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r>
              <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NIST NCCoE guidance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r>
              <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HHS/CISA #StopRansomware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endParaRPr kumimoji="0" lang="en-US" sz="1600" b="0" i="0" u="none" strike="noStrike" kern="1200" cap="none" spc="0" normalizeH="0" baseline="0" noProof="0" dirty="0">
              <a:ln>
                <a:noFill/>
              </a:ln>
              <a:solidFill>
                <a:srgbClr val="EC6602"/>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r>
              <a:rPr kumimoji="0" lang="en-US" sz="1600" b="1" i="0" u="none" strike="noStrike" kern="1200" cap="none" spc="0" normalizeH="0" baseline="0" noProof="0" dirty="0">
                <a:ln>
                  <a:noFill/>
                </a:ln>
                <a:solidFill>
                  <a:srgbClr val="EC6602"/>
                </a:solidFill>
                <a:effectLst/>
                <a:uLnTx/>
                <a:uFillTx/>
                <a:latin typeface="Calibri" panose="020F0502020204030204" pitchFamily="34" charset="0"/>
                <a:ea typeface="Calibri" panose="020F0502020204030204" pitchFamily="34" charset="0"/>
                <a:cs typeface="Calibri" panose="020F0502020204030204" pitchFamily="34" charset="0"/>
              </a:rPr>
              <a:t>Areas Siemens Healthineers Americas Is Evaluating: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r>
              <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Regular Scenario based incident-response tabletops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r>
              <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AI-assisted attack path analysis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r>
              <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Human supervised AI red-teaming</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endPar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r>
              <a:rPr kumimoji="0" lang="en-US" sz="1600" b="1" i="0" u="none" strike="noStrike" kern="1200" cap="none" spc="0" normalizeH="0" baseline="0" noProof="0" dirty="0">
                <a:ln>
                  <a:noFill/>
                </a:ln>
                <a:solidFill>
                  <a:srgbClr val="EC6602"/>
                </a:solidFill>
                <a:effectLst/>
                <a:uLnTx/>
                <a:uFillTx/>
                <a:latin typeface="Calibri" panose="020F0502020204030204" pitchFamily="34" charset="0"/>
                <a:ea typeface="Calibri" panose="020F0502020204030204" pitchFamily="34" charset="0"/>
                <a:cs typeface="Calibri" panose="020F0502020204030204" pitchFamily="34" charset="0"/>
              </a:rPr>
              <a:t>Faster discovery requires faster verification, coordination and safe response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AI identified a vulnerability in HAWK, a post-quantum signature candidate.</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rPr>
              <a:t>HAWK has since been withdrawn from NIST consideration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endParaRPr kumimoji="0" lang="en-US" sz="16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endParaRPr kumimoji="0" lang="en-US" sz="14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263746"/>
                </a:solidFill>
                <a:latin typeface="Arial"/>
                <a:ea typeface="Arial"/>
                <a:cs typeface="Arial"/>
              </a:defRPr>
            </a:pPr>
            <a:endParaRPr kumimoji="0" lang="en-US" sz="1400" b="0" i="0" u="none" strike="noStrike" kern="1200" cap="none" spc="0" normalizeH="0" baseline="0" noProof="0" dirty="0">
              <a:ln>
                <a:noFill/>
              </a:ln>
              <a:solidFill>
                <a:srgbClr val="EC6602"/>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263746"/>
                </a:solidFill>
                <a:latin typeface="Arial"/>
                <a:ea typeface="Arial"/>
                <a:cs typeface="Arial"/>
              </a:defRPr>
            </a:pPr>
            <a:endParaRPr kumimoji="0" lang="en-US" sz="14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263746"/>
                </a:solidFill>
                <a:latin typeface="Arial"/>
                <a:ea typeface="Arial"/>
                <a:cs typeface="Arial"/>
              </a:defRPr>
            </a:pPr>
            <a:endParaRPr kumimoji="0" lang="en-US" sz="14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263746"/>
                </a:solidFill>
                <a:latin typeface="Arial"/>
                <a:ea typeface="Arial"/>
                <a:cs typeface="Arial"/>
              </a:defRPr>
            </a:pPr>
            <a:endParaRPr kumimoji="0" lang="en-US" sz="1400" b="0" i="0" u="none" strike="noStrike" kern="1200" cap="none" spc="0" normalizeH="0" baseline="0" noProof="0" dirty="0">
              <a:ln>
                <a:noFill/>
              </a:ln>
              <a:solidFill>
                <a:srgbClr val="EC6602"/>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sz="1275" b="0">
                <a:solidFill>
                  <a:srgbClr val="263746"/>
                </a:solidFill>
                <a:latin typeface="Arial"/>
                <a:ea typeface="Arial"/>
                <a:cs typeface="Arial"/>
              </a:defRPr>
            </a:pPr>
            <a:endParaRPr kumimoji="0" lang="en-US" sz="14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275" b="0">
                <a:solidFill>
                  <a:srgbClr val="263746"/>
                </a:solidFill>
                <a:latin typeface="Arial"/>
                <a:ea typeface="Arial"/>
                <a:cs typeface="Arial"/>
              </a:defRPr>
            </a:pPr>
            <a:endParaRPr kumimoji="0" sz="1400" b="0" i="0" u="none" strike="noStrike" kern="1200" cap="none" spc="0" normalizeH="0" baseline="0" noProof="0" dirty="0">
              <a:ln>
                <a:noFill/>
              </a:ln>
              <a:solidFill>
                <a:srgbClr val="263746"/>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B03361AB-A29E-0DA1-2C14-F4DAD33C1B64}"/>
              </a:ext>
              <a:ext uri="{C183D7F6-B498-43B3-948B-1728B52AA6E4}">
                <adec:decorative xmlns:adec="http://schemas.microsoft.com/office/drawing/2017/decorative" val="1"/>
              </a:ext>
            </a:extLst>
          </p:cNvPr>
          <p:cNvSpPr txBox="1"/>
          <p:nvPr/>
        </p:nvSpPr>
        <p:spPr>
          <a:xfrm>
            <a:off x="6257925" y="1342426"/>
            <a:ext cx="451485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034592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40FB0-F794-2ADB-27AC-61023185F02C}"/>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9ADA1C49-BFF1-91B6-0C23-3C868ECF258B}"/>
              </a:ext>
            </a:extLst>
          </p:cNvPr>
          <p:cNvSpPr>
            <a:spLocks noGrp="1"/>
          </p:cNvSpPr>
          <p:nvPr>
            <p:ph type="body" sz="quarter" idx="13"/>
          </p:nvPr>
        </p:nvSpPr>
        <p:spPr>
          <a:xfrm>
            <a:off x="6179502" y="1066800"/>
            <a:ext cx="5917248" cy="5575017"/>
          </a:xfrm>
          <a:solidFill>
            <a:schemeClr val="bg1">
              <a:lumMod val="95000"/>
            </a:schemeClr>
          </a:solidFill>
        </p:spPr>
        <p:txBody>
          <a:bodyPr>
            <a:normAutofit/>
          </a:bodyPr>
          <a:lstStyle/>
          <a:p>
            <a:pPr marL="457200" marR="0" lvl="1" indent="0" algn="ctr">
              <a:lnSpc>
                <a:spcPct val="107000"/>
              </a:lnSpc>
              <a:spcBef>
                <a:spcPts val="0"/>
              </a:spcBef>
              <a:spcAft>
                <a:spcPts val="0"/>
              </a:spcAft>
              <a:buSzPts val="1000"/>
              <a:buNone/>
              <a:tabLst>
                <a:tab pos="914400" algn="l"/>
              </a:tabLst>
            </a:pPr>
            <a:endParaRPr lang="en-US" sz="1800" b="1" u="sng" kern="100" dirty="0">
              <a:solidFill>
                <a:schemeClr val="accent1">
                  <a:lumMod val="75000"/>
                </a:schemeClr>
              </a:solidFill>
              <a:cs typeface="Times New Roman" panose="02020603050405020304" pitchFamily="18" charset="0"/>
            </a:endParaRPr>
          </a:p>
          <a:p>
            <a:pPr marL="457200" marR="0" lvl="1" indent="0" algn="ctr">
              <a:lnSpc>
                <a:spcPct val="107000"/>
              </a:lnSpc>
              <a:spcBef>
                <a:spcPts val="0"/>
              </a:spcBef>
              <a:spcAft>
                <a:spcPts val="0"/>
              </a:spcAft>
              <a:buSzPts val="1000"/>
              <a:buNone/>
              <a:tabLst>
                <a:tab pos="914400" algn="l"/>
              </a:tabLst>
            </a:pPr>
            <a:endParaRPr lang="en-US" sz="2000" b="1" u="sng" kern="100" dirty="0">
              <a:solidFill>
                <a:schemeClr val="accent1">
                  <a:lumMod val="75000"/>
                </a:schemeClr>
              </a:solidFill>
              <a:cs typeface="Times New Roman" panose="02020603050405020304" pitchFamily="18" charset="0"/>
            </a:endParaRPr>
          </a:p>
          <a:p>
            <a:pPr marL="457200" marR="0" lvl="1" indent="0" algn="ctr">
              <a:lnSpc>
                <a:spcPct val="107000"/>
              </a:lnSpc>
              <a:spcBef>
                <a:spcPts val="0"/>
              </a:spcBef>
              <a:spcAft>
                <a:spcPts val="0"/>
              </a:spcAft>
              <a:buSzPts val="1000"/>
              <a:buNone/>
              <a:tabLst>
                <a:tab pos="914400" algn="l"/>
              </a:tabLst>
            </a:pPr>
            <a:r>
              <a:rPr lang="en-US" sz="2000" b="1" u="sng" kern="100" dirty="0">
                <a:solidFill>
                  <a:schemeClr val="accent1">
                    <a:lumMod val="75000"/>
                  </a:schemeClr>
                </a:solidFill>
                <a:cs typeface="Times New Roman" panose="02020603050405020304" pitchFamily="18" charset="0"/>
              </a:rPr>
              <a:t>Related Resources</a:t>
            </a:r>
            <a:br>
              <a:rPr lang="en-US" sz="1800" b="1" kern="100" dirty="0">
                <a:solidFill>
                  <a:schemeClr val="tx1"/>
                </a:solidFill>
                <a:ea typeface="Times New Roman" panose="02020603050405020304" pitchFamily="18" charset="0"/>
                <a:cs typeface="Times New Roman" panose="02020603050405020304" pitchFamily="18" charset="0"/>
              </a:rPr>
            </a:br>
            <a:endParaRPr lang="en-US" sz="1800" b="1" kern="100" dirty="0">
              <a:solidFill>
                <a:schemeClr val="tx1"/>
              </a:solidFill>
              <a:ea typeface="Times New Roman" panose="02020603050405020304" pitchFamily="18" charset="0"/>
              <a:cs typeface="Times New Roman" panose="02020603050405020304" pitchFamily="18" charset="0"/>
            </a:endParaRPr>
          </a:p>
          <a:p>
            <a:pPr marL="457200" marR="0" lvl="1" indent="0">
              <a:lnSpc>
                <a:spcPct val="107000"/>
              </a:lnSpc>
              <a:spcBef>
                <a:spcPts val="0"/>
              </a:spcBef>
              <a:spcAft>
                <a:spcPts val="0"/>
              </a:spcAft>
              <a:buSzPts val="1000"/>
              <a:buNone/>
              <a:tabLst>
                <a:tab pos="914400" algn="l"/>
              </a:tabLst>
            </a:pPr>
            <a:r>
              <a:rPr lang="en-US" sz="1800" b="1" kern="100" dirty="0">
                <a:solidFill>
                  <a:schemeClr val="tx1"/>
                </a:solidFill>
                <a:ea typeface="Times New Roman" panose="02020603050405020304" pitchFamily="18" charset="0"/>
                <a:cs typeface="Times New Roman" panose="02020603050405020304" pitchFamily="18" charset="0"/>
              </a:rPr>
              <a:t>Medical Device Guidance (FDA)</a:t>
            </a:r>
          </a:p>
          <a:p>
            <a:pPr lvl="1">
              <a:lnSpc>
                <a:spcPct val="107000"/>
              </a:lnSpc>
              <a:spcBef>
                <a:spcPts val="0"/>
              </a:spcBef>
              <a:buSzPts val="1000"/>
              <a:buFont typeface="Courier New" panose="02070309020205020404" pitchFamily="49" charset="0"/>
              <a:buChar char="o"/>
              <a:tabLst>
                <a:tab pos="914400" algn="l"/>
              </a:tabLst>
            </a:pPr>
            <a:r>
              <a:rPr lang="en-US" sz="1600" u="sng" dirty="0">
                <a:solidFill>
                  <a:schemeClr val="tx1"/>
                </a:solidFill>
                <a:hlinkClick r:id="rId2"/>
              </a:rPr>
              <a:t>https://www.fda.gov/medical-devices/digital-health-center-excellence/cybersecurity</a:t>
            </a:r>
            <a:r>
              <a:rPr lang="en-US" sz="1600" u="sng" dirty="0">
                <a:solidFill>
                  <a:schemeClr val="tx1"/>
                </a:solidFill>
              </a:rPr>
              <a:t> </a:t>
            </a:r>
          </a:p>
          <a:p>
            <a:pPr marL="457200" marR="0" lvl="1" indent="0">
              <a:lnSpc>
                <a:spcPct val="107000"/>
              </a:lnSpc>
              <a:spcBef>
                <a:spcPts val="0"/>
              </a:spcBef>
              <a:spcAft>
                <a:spcPts val="0"/>
              </a:spcAft>
              <a:buSzPts val="1000"/>
              <a:buNone/>
              <a:tabLst>
                <a:tab pos="914400" algn="l"/>
              </a:tabLst>
            </a:pPr>
            <a:endParaRPr lang="en-US" sz="1600" b="1" kern="100" dirty="0">
              <a:solidFill>
                <a:schemeClr val="tx1"/>
              </a:solidFill>
              <a:ea typeface="Calibri" panose="020F0502020204030204" pitchFamily="34" charset="0"/>
              <a:cs typeface="Times New Roman" panose="02020603050405020304" pitchFamily="18" charset="0"/>
            </a:endParaRPr>
          </a:p>
          <a:p>
            <a:pPr marL="457200" marR="0" lvl="1" indent="0">
              <a:lnSpc>
                <a:spcPct val="107000"/>
              </a:lnSpc>
              <a:spcBef>
                <a:spcPts val="0"/>
              </a:spcBef>
              <a:spcAft>
                <a:spcPts val="0"/>
              </a:spcAft>
              <a:buSzPts val="1000"/>
              <a:buNone/>
              <a:tabLst>
                <a:tab pos="914400" algn="l"/>
              </a:tabLst>
            </a:pPr>
            <a:r>
              <a:rPr lang="en-US" sz="1800" b="1" kern="100" dirty="0">
                <a:solidFill>
                  <a:schemeClr val="tx1"/>
                </a:solidFill>
                <a:ea typeface="Calibri" panose="020F0502020204030204" pitchFamily="34" charset="0"/>
                <a:cs typeface="Times New Roman" panose="02020603050405020304" pitchFamily="18" charset="0"/>
              </a:rPr>
              <a:t>Cybersecurity for IoT Program (NIST)</a:t>
            </a:r>
          </a:p>
          <a:p>
            <a:pPr marR="0" lvl="1">
              <a:lnSpc>
                <a:spcPct val="107000"/>
              </a:lnSpc>
              <a:spcBef>
                <a:spcPts val="0"/>
              </a:spcBef>
              <a:spcAft>
                <a:spcPts val="0"/>
              </a:spcAft>
              <a:buSzPts val="1000"/>
              <a:buFont typeface="Courier New" panose="02070309020205020404" pitchFamily="49" charset="0"/>
              <a:buChar char="o"/>
              <a:tabLst>
                <a:tab pos="914400" algn="l"/>
              </a:tabLst>
            </a:pPr>
            <a:r>
              <a:rPr lang="en-US" sz="1600" u="sng" dirty="0">
                <a:solidFill>
                  <a:schemeClr val="tx1"/>
                </a:solidFill>
                <a:hlinkClick r:id="rId3"/>
              </a:rPr>
              <a:t>https://www.nist.gov/itl/applied-cybersecurity/nist-cybersecurity-iot-program/publications</a:t>
            </a:r>
            <a:r>
              <a:rPr lang="en-US" sz="1600" u="sng" dirty="0">
                <a:solidFill>
                  <a:schemeClr val="tx1"/>
                </a:solidFill>
              </a:rPr>
              <a:t> </a:t>
            </a:r>
          </a:p>
          <a:p>
            <a:pPr marR="0" lvl="1">
              <a:lnSpc>
                <a:spcPct val="107000"/>
              </a:lnSpc>
              <a:spcBef>
                <a:spcPts val="0"/>
              </a:spcBef>
              <a:spcAft>
                <a:spcPts val="0"/>
              </a:spcAft>
              <a:buSzPts val="1000"/>
              <a:buFont typeface="Courier New" panose="02070309020205020404" pitchFamily="49" charset="0"/>
              <a:buChar char="o"/>
              <a:tabLst>
                <a:tab pos="914400" algn="l"/>
              </a:tabLst>
            </a:pPr>
            <a:endParaRPr lang="en-US" sz="1600" b="1" u="sng" dirty="0">
              <a:solidFill>
                <a:schemeClr val="tx1"/>
              </a:solidFill>
            </a:endParaRPr>
          </a:p>
          <a:p>
            <a:pPr marL="457200" marR="0" lvl="1" indent="0">
              <a:lnSpc>
                <a:spcPct val="107000"/>
              </a:lnSpc>
              <a:spcBef>
                <a:spcPts val="0"/>
              </a:spcBef>
              <a:spcAft>
                <a:spcPts val="0"/>
              </a:spcAft>
              <a:buSzPts val="1000"/>
              <a:buNone/>
              <a:tabLst>
                <a:tab pos="914400" algn="l"/>
              </a:tabLst>
            </a:pPr>
            <a:r>
              <a:rPr lang="en-US" sz="1800" b="1" kern="100" dirty="0">
                <a:solidFill>
                  <a:schemeClr val="tx1"/>
                </a:solidFill>
                <a:ea typeface="Calibri" panose="020F0502020204030204" pitchFamily="34" charset="0"/>
                <a:cs typeface="Times New Roman" panose="02020603050405020304" pitchFamily="18" charset="0"/>
              </a:rPr>
              <a:t>Healthcare Practice Guides (NIST/NCCoE)</a:t>
            </a:r>
          </a:p>
          <a:p>
            <a:pPr marR="0" lvl="1">
              <a:lnSpc>
                <a:spcPct val="107000"/>
              </a:lnSpc>
              <a:spcBef>
                <a:spcPts val="0"/>
              </a:spcBef>
              <a:spcAft>
                <a:spcPts val="0"/>
              </a:spcAft>
              <a:buSzPts val="1000"/>
              <a:buFont typeface="Courier New" panose="02070309020205020404" pitchFamily="49" charset="0"/>
              <a:buChar char="o"/>
              <a:tabLst>
                <a:tab pos="914400" algn="l"/>
              </a:tabLst>
            </a:pPr>
            <a:r>
              <a:rPr lang="en-US" sz="1600" u="sng" dirty="0">
                <a:solidFill>
                  <a:schemeClr val="tx1"/>
                </a:solidFill>
                <a:hlinkClick r:id="rId4"/>
              </a:rPr>
              <a:t>https://www.nccoe.nist.gov/healthcare</a:t>
            </a:r>
            <a:r>
              <a:rPr lang="en-US" sz="1600" u="sng" dirty="0">
                <a:solidFill>
                  <a:schemeClr val="tx1"/>
                </a:solidFill>
              </a:rPr>
              <a:t> </a:t>
            </a:r>
          </a:p>
          <a:p>
            <a:pPr>
              <a:lnSpc>
                <a:spcPct val="107000"/>
              </a:lnSpc>
              <a:spcBef>
                <a:spcPts val="0"/>
              </a:spcBef>
              <a:buSzPts val="1000"/>
              <a:buFont typeface="Courier New" panose="02070309020205020404" pitchFamily="49" charset="0"/>
              <a:buChar char="o"/>
              <a:tabLst>
                <a:tab pos="914400" algn="l"/>
              </a:tabLst>
            </a:pPr>
            <a:endParaRPr lang="en-US" sz="2200" kern="100" dirty="0">
              <a:solidFill>
                <a:schemeClr val="tx1"/>
              </a:solidFill>
              <a:effectLst/>
              <a:ea typeface="Calibri" panose="020F0502020204030204" pitchFamily="34" charset="0"/>
              <a:cs typeface="Times New Roman" panose="02020603050405020304" pitchFamily="18" charset="0"/>
            </a:endParaRPr>
          </a:p>
          <a:p>
            <a:endParaRPr lang="en-US" dirty="0">
              <a:solidFill>
                <a:schemeClr val="tx1"/>
              </a:solidFill>
            </a:endParaRPr>
          </a:p>
        </p:txBody>
      </p:sp>
      <p:sp>
        <p:nvSpPr>
          <p:cNvPr id="8" name="Text Placeholder 5">
            <a:extLst>
              <a:ext uri="{FF2B5EF4-FFF2-40B4-BE49-F238E27FC236}">
                <a16:creationId xmlns:a16="http://schemas.microsoft.com/office/drawing/2014/main" id="{1C8CB922-C6B2-F164-9F6F-C8DCD3A4AC62}"/>
              </a:ext>
            </a:extLst>
          </p:cNvPr>
          <p:cNvSpPr txBox="1">
            <a:spLocks/>
          </p:cNvSpPr>
          <p:nvPr/>
        </p:nvSpPr>
        <p:spPr>
          <a:xfrm>
            <a:off x="95250" y="1066801"/>
            <a:ext cx="5802630" cy="5575016"/>
          </a:xfrm>
          <a:prstGeom prst="rect">
            <a:avLst/>
          </a:prstGeom>
          <a:solidFill>
            <a:schemeClr val="accent6">
              <a:lumMod val="20000"/>
              <a:lumOff val="80000"/>
            </a:schemeClr>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2000" b="1" i="0" u="sng" strike="noStrike" kern="100" cap="none" spc="0" normalizeH="0" baseline="0" noProof="0" dirty="0">
              <a:ln>
                <a:noFill/>
              </a:ln>
              <a:solidFill>
                <a:srgbClr val="4472C4">
                  <a:lumMod val="75000"/>
                </a:srgbClr>
              </a:solidFill>
              <a:effectLst/>
              <a:uLnTx/>
              <a:uFillTx/>
              <a:latin typeface="Calibri" panose="020F0502020204030204"/>
              <a:ea typeface="+mn-ea"/>
              <a:cs typeface="Times New Roman" panose="02020603050405020304" pitchFamily="18" charset="0"/>
            </a:endParaRPr>
          </a:p>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2000" b="1" i="0" u="sng"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000" b="1" i="0" u="sng" strike="noStrike" kern="1200" cap="none" spc="0" normalizeH="0" baseline="0" noProof="0" dirty="0">
                <a:ln>
                  <a:noFill/>
                </a:ln>
                <a:solidFill>
                  <a:srgbClr val="5B9BD5">
                    <a:lumMod val="50000"/>
                  </a:srgbClr>
                </a:solidFill>
                <a:effectLst/>
                <a:uLnTx/>
                <a:uFillTx/>
                <a:latin typeface="Calibri" panose="020F0502020204030204"/>
                <a:ea typeface="+mn-ea"/>
                <a:cs typeface="+mn-cs"/>
              </a:rPr>
              <a:t>Medical Device Cybersecurity Roundtable</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42950" marR="0" lvl="1" indent="-285750" algn="l" defTabSz="914400" rtl="0" eaLnBrk="1" fontAlgn="auto" latinLnBrk="0" hangingPunct="1">
              <a:lnSpc>
                <a:spcPct val="107000"/>
              </a:lnSpc>
              <a:spcBef>
                <a:spcPts val="0"/>
              </a:spcBef>
              <a:spcAft>
                <a:spcPts val="0"/>
              </a:spcAft>
              <a:buClrTx/>
              <a:buSzPts val="1000"/>
              <a:buFont typeface="Courier New" panose="02070309020205020404" pitchFamily="49" charset="0"/>
              <a:buChar char="o"/>
              <a:tabLst>
                <a:tab pos="914400" algn="l"/>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Jeffrey Marron (Moderator),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Security Engineer, Cybersecurity and Privacy Applications Group (NIST)</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Dr. Kevin Fu</a:t>
            </a:r>
            <a:r>
              <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Professor, Northeastern University</a:t>
            </a:r>
            <a:endPar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Dr. Samantha Jacques,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Vice President, Corporate Clinical Engineering, McLaren Healthcare</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Justin Post</a:t>
            </a:r>
            <a:r>
              <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Cybersecurity Specialist, Center for Devices and Radiological Health (FDA)</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Connor Walsh</a:t>
            </a:r>
            <a:r>
              <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rPr>
              <a:t>, Chief Information Security Officer, Americas, Siemens Healthineers</a:t>
            </a:r>
          </a:p>
        </p:txBody>
      </p:sp>
      <p:sp>
        <p:nvSpPr>
          <p:cNvPr id="3" name="TextBox 2">
            <a:extLst>
              <a:ext uri="{FF2B5EF4-FFF2-40B4-BE49-F238E27FC236}">
                <a16:creationId xmlns:a16="http://schemas.microsoft.com/office/drawing/2014/main" id="{3A4E2EEA-2C1B-2537-A831-9DE1A4103225}"/>
              </a:ext>
            </a:extLst>
          </p:cNvPr>
          <p:cNvSpPr txBox="1"/>
          <p:nvPr/>
        </p:nvSpPr>
        <p:spPr>
          <a:xfrm>
            <a:off x="3827721" y="109857"/>
            <a:ext cx="8084396" cy="865173"/>
          </a:xfrm>
          <a:prstGeom prst="rect">
            <a:avLst/>
          </a:prstGeom>
          <a:noFill/>
        </p:spPr>
        <p:txBody>
          <a:bodyPr wrap="square">
            <a:spAutoFit/>
          </a:bodyPr>
          <a:lstStyle/>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4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Safeguarding Health Information: Building Assurance through HIPAA Security 2026</a:t>
            </a:r>
          </a:p>
        </p:txBody>
      </p:sp>
    </p:spTree>
    <p:extLst>
      <p:ext uri="{BB962C8B-B14F-4D97-AF65-F5344CB8AC3E}">
        <p14:creationId xmlns:p14="http://schemas.microsoft.com/office/powerpoint/2010/main" val="81772059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455B0D7-8AF1-2204-E51E-2FA1D43D430A}"/>
              </a:ext>
            </a:extLst>
          </p:cNvPr>
          <p:cNvSpPr>
            <a:spLocks noGrp="1"/>
          </p:cNvSpPr>
          <p:nvPr>
            <p:ph type="body" sz="quarter" idx="13"/>
          </p:nvPr>
        </p:nvSpPr>
        <p:spPr>
          <a:xfrm>
            <a:off x="6179502" y="1066800"/>
            <a:ext cx="5917248" cy="5575017"/>
          </a:xfrm>
          <a:solidFill>
            <a:schemeClr val="bg1">
              <a:lumMod val="95000"/>
            </a:schemeClr>
          </a:solidFill>
        </p:spPr>
        <p:txBody>
          <a:bodyPr>
            <a:normAutofit/>
          </a:bodyPr>
          <a:lstStyle/>
          <a:p>
            <a:pPr marL="457200" marR="0" lvl="1" indent="0" algn="ctr">
              <a:lnSpc>
                <a:spcPct val="107000"/>
              </a:lnSpc>
              <a:spcBef>
                <a:spcPts val="0"/>
              </a:spcBef>
              <a:spcAft>
                <a:spcPts val="0"/>
              </a:spcAft>
              <a:buSzPts val="1000"/>
              <a:buNone/>
              <a:tabLst>
                <a:tab pos="914400" algn="l"/>
              </a:tabLst>
            </a:pPr>
            <a:endParaRPr lang="en-US" sz="2000" b="1" u="sng" kern="100" dirty="0">
              <a:solidFill>
                <a:schemeClr val="accent1">
                  <a:lumMod val="50000"/>
                </a:schemeClr>
              </a:solidFill>
              <a:cs typeface="Times New Roman" panose="02020603050405020304" pitchFamily="18" charset="0"/>
            </a:endParaRPr>
          </a:p>
          <a:p>
            <a:pPr marL="457200" marR="0" lvl="1" indent="0" algn="ctr">
              <a:lnSpc>
                <a:spcPct val="107000"/>
              </a:lnSpc>
              <a:spcBef>
                <a:spcPts val="0"/>
              </a:spcBef>
              <a:spcAft>
                <a:spcPts val="0"/>
              </a:spcAft>
              <a:buSzPts val="1000"/>
              <a:buNone/>
              <a:tabLst>
                <a:tab pos="914400" algn="l"/>
              </a:tabLst>
            </a:pPr>
            <a:r>
              <a:rPr lang="en-US" sz="2000" b="1" u="sng" kern="100" dirty="0">
                <a:solidFill>
                  <a:schemeClr val="accent1">
                    <a:lumMod val="50000"/>
                  </a:schemeClr>
                </a:solidFill>
                <a:cs typeface="Times New Roman" panose="02020603050405020304" pitchFamily="18" charset="0"/>
              </a:rPr>
              <a:t>Related Resources</a:t>
            </a:r>
            <a:br>
              <a:rPr lang="en-US" sz="1800" b="1" kern="100" dirty="0">
                <a:solidFill>
                  <a:schemeClr val="accent1">
                    <a:lumMod val="50000"/>
                  </a:schemeClr>
                </a:solidFill>
                <a:ea typeface="Times New Roman" panose="02020603050405020304" pitchFamily="18" charset="0"/>
                <a:cs typeface="Times New Roman" panose="02020603050405020304" pitchFamily="18" charset="0"/>
              </a:rPr>
            </a:br>
            <a:endParaRPr lang="en-US" sz="1800" b="1" kern="100" dirty="0">
              <a:solidFill>
                <a:schemeClr val="accent1">
                  <a:lumMod val="50000"/>
                </a:schemeClr>
              </a:solidFill>
              <a:ea typeface="Times New Roman" panose="02020603050405020304" pitchFamily="18" charset="0"/>
              <a:cs typeface="Times New Roman" panose="02020603050405020304" pitchFamily="18" charset="0"/>
            </a:endParaRPr>
          </a:p>
          <a:p>
            <a:pPr marL="457200" marR="0" lvl="1" indent="0">
              <a:lnSpc>
                <a:spcPct val="107000"/>
              </a:lnSpc>
              <a:spcBef>
                <a:spcPts val="0"/>
              </a:spcBef>
              <a:spcAft>
                <a:spcPts val="0"/>
              </a:spcAft>
              <a:buSzPts val="1000"/>
              <a:buNone/>
              <a:tabLst>
                <a:tab pos="914400" algn="l"/>
              </a:tabLst>
            </a:pPr>
            <a:r>
              <a:rPr lang="en-US" sz="1800" b="1" kern="100" dirty="0">
                <a:solidFill>
                  <a:schemeClr val="accent1">
                    <a:lumMod val="50000"/>
                  </a:schemeClr>
                </a:solidFill>
                <a:ea typeface="Times New Roman" panose="02020603050405020304" pitchFamily="18" charset="0"/>
                <a:cs typeface="Times New Roman" panose="02020603050405020304" pitchFamily="18" charset="0"/>
              </a:rPr>
              <a:t>National Initiative for Cybersecurity Education (NICE) </a:t>
            </a:r>
            <a:r>
              <a:rPr lang="en-US" b="1" dirty="0">
                <a:solidFill>
                  <a:schemeClr val="accent1">
                    <a:lumMod val="50000"/>
                  </a:schemeClr>
                </a:solidFill>
              </a:rPr>
              <a:t> </a:t>
            </a:r>
            <a:r>
              <a:rPr lang="en-US" sz="1400" dirty="0">
                <a:solidFill>
                  <a:schemeClr val="accent1">
                    <a:lumMod val="50000"/>
                  </a:schemeClr>
                </a:solidFill>
                <a:hlinkClick r:id="rId2">
                  <a:extLst>
                    <a:ext uri="{A12FA001-AC4F-418D-AE19-62706E023703}">
                      <ahyp:hlinkClr xmlns:ahyp="http://schemas.microsoft.com/office/drawing/2018/hyperlinkcolor" val="tx"/>
                    </a:ext>
                  </a:extLst>
                </a:hlinkClick>
              </a:rPr>
              <a:t>https://www.nist.gov/itl/applied-cybersecurity/nice</a:t>
            </a:r>
            <a:br>
              <a:rPr lang="en-US" sz="1400" dirty="0">
                <a:solidFill>
                  <a:schemeClr val="accent1">
                    <a:lumMod val="50000"/>
                  </a:schemeClr>
                </a:solidFill>
              </a:rPr>
            </a:br>
            <a:endParaRPr lang="en-US" sz="1400" dirty="0">
              <a:solidFill>
                <a:schemeClr val="accent1">
                  <a:lumMod val="50000"/>
                </a:schemeClr>
              </a:solidFill>
            </a:endParaRPr>
          </a:p>
          <a:p>
            <a:pPr marL="457200" marR="0" lvl="1" indent="0">
              <a:lnSpc>
                <a:spcPct val="107000"/>
              </a:lnSpc>
              <a:spcBef>
                <a:spcPts val="0"/>
              </a:spcBef>
              <a:spcAft>
                <a:spcPts val="0"/>
              </a:spcAft>
              <a:buSzPts val="1000"/>
              <a:buNone/>
              <a:tabLst>
                <a:tab pos="914400" algn="l"/>
              </a:tabLst>
            </a:pPr>
            <a:r>
              <a:rPr lang="en-US" sz="1800" b="1" dirty="0">
                <a:solidFill>
                  <a:schemeClr val="accent1">
                    <a:lumMod val="50000"/>
                  </a:schemeClr>
                </a:solidFill>
              </a:rPr>
              <a:t>CSF 2.0 Quick-Start Guide: Cybersecurity, ERM and </a:t>
            </a:r>
            <a:r>
              <a:rPr lang="en-US" sz="1800" b="1">
                <a:solidFill>
                  <a:schemeClr val="accent1">
                    <a:lumMod val="50000"/>
                  </a:schemeClr>
                </a:solidFill>
              </a:rPr>
              <a:t>Workforce Management (NIST</a:t>
            </a:r>
            <a:r>
              <a:rPr lang="en-US" sz="1800" b="1" dirty="0">
                <a:solidFill>
                  <a:schemeClr val="accent1">
                    <a:lumMod val="50000"/>
                  </a:schemeClr>
                </a:solidFill>
              </a:rPr>
              <a:t>) </a:t>
            </a:r>
            <a:r>
              <a:rPr lang="en-US" sz="1400" dirty="0">
                <a:solidFill>
                  <a:schemeClr val="accent1">
                    <a:lumMod val="50000"/>
                  </a:schemeClr>
                </a:solidFill>
                <a:hlinkClick r:id="rId3">
                  <a:extLst>
                    <a:ext uri="{A12FA001-AC4F-418D-AE19-62706E023703}">
                      <ahyp:hlinkClr xmlns:ahyp="http://schemas.microsoft.com/office/drawing/2018/hyperlinkcolor" val="tx"/>
                    </a:ext>
                  </a:extLst>
                </a:hlinkClick>
              </a:rPr>
              <a:t>https://doi.org/10.6028/NIST.SP.1308</a:t>
            </a:r>
            <a:br>
              <a:rPr lang="en-US" sz="1400" b="1" dirty="0">
                <a:solidFill>
                  <a:schemeClr val="accent1">
                    <a:lumMod val="50000"/>
                  </a:schemeClr>
                </a:solidFill>
              </a:rPr>
            </a:br>
            <a:endParaRPr lang="en-US" sz="1400" b="1" dirty="0">
              <a:solidFill>
                <a:schemeClr val="accent1">
                  <a:lumMod val="50000"/>
                </a:schemeClr>
              </a:solidFill>
            </a:endParaRPr>
          </a:p>
          <a:p>
            <a:pPr marL="457200" marR="0" lvl="1" indent="0">
              <a:lnSpc>
                <a:spcPct val="107000"/>
              </a:lnSpc>
              <a:spcBef>
                <a:spcPts val="0"/>
              </a:spcBef>
              <a:spcAft>
                <a:spcPts val="0"/>
              </a:spcAft>
              <a:buSzPts val="1000"/>
              <a:buNone/>
              <a:tabLst>
                <a:tab pos="914400" algn="l"/>
              </a:tabLst>
            </a:pPr>
            <a:r>
              <a:rPr lang="en-US" sz="1800" b="1" dirty="0">
                <a:solidFill>
                  <a:schemeClr val="accent1">
                    <a:lumMod val="50000"/>
                  </a:schemeClr>
                </a:solidFill>
              </a:rPr>
              <a:t>Building Your Small Business’s Cybersecurity Team (NIST):</a:t>
            </a:r>
            <a:r>
              <a:rPr lang="en-US" sz="1400" dirty="0">
                <a:solidFill>
                  <a:schemeClr val="accent1">
                    <a:lumMod val="50000"/>
                  </a:schemeClr>
                </a:solidFill>
                <a:hlinkClick r:id="rId4">
                  <a:extLst>
                    <a:ext uri="{A12FA001-AC4F-418D-AE19-62706E023703}">
                      <ahyp:hlinkClr xmlns:ahyp="http://schemas.microsoft.com/office/drawing/2018/hyperlinkcolor" val="tx"/>
                    </a:ext>
                  </a:extLst>
                </a:hlinkClick>
              </a:rPr>
              <a:t>https://www.nist.gov/itl/smallbusinesscyber/guidance-topic/building-your-team</a:t>
            </a:r>
            <a:r>
              <a:rPr lang="en-US" sz="1400" dirty="0">
                <a:solidFill>
                  <a:schemeClr val="accent1">
                    <a:lumMod val="50000"/>
                  </a:schemeClr>
                </a:solidFill>
              </a:rPr>
              <a:t>   </a:t>
            </a:r>
          </a:p>
          <a:p>
            <a:pPr marL="457200" marR="0" lvl="1" indent="0">
              <a:lnSpc>
                <a:spcPct val="107000"/>
              </a:lnSpc>
              <a:spcBef>
                <a:spcPts val="0"/>
              </a:spcBef>
              <a:spcAft>
                <a:spcPts val="0"/>
              </a:spcAft>
              <a:buSzPts val="1000"/>
              <a:buNone/>
              <a:tabLst>
                <a:tab pos="914400" algn="l"/>
              </a:tabLst>
            </a:pPr>
            <a:endParaRPr lang="en-US" sz="1600" b="1" kern="100" dirty="0">
              <a:solidFill>
                <a:schemeClr val="accent1">
                  <a:lumMod val="50000"/>
                </a:schemeClr>
              </a:solidFill>
              <a:ea typeface="Calibri" panose="020F0502020204030204" pitchFamily="34" charset="0"/>
              <a:cs typeface="Times New Roman" panose="02020603050405020304" pitchFamily="18" charset="0"/>
            </a:endParaRPr>
          </a:p>
          <a:p>
            <a:pPr marL="457200" marR="0" lvl="1" indent="0">
              <a:lnSpc>
                <a:spcPct val="107000"/>
              </a:lnSpc>
              <a:spcBef>
                <a:spcPts val="0"/>
              </a:spcBef>
              <a:spcAft>
                <a:spcPts val="0"/>
              </a:spcAft>
              <a:buSzPts val="1000"/>
              <a:buNone/>
              <a:tabLst>
                <a:tab pos="914400" algn="l"/>
              </a:tabLst>
            </a:pPr>
            <a:r>
              <a:rPr lang="en-US" sz="1800" b="1" kern="100" dirty="0">
                <a:solidFill>
                  <a:schemeClr val="accent1">
                    <a:lumMod val="50000"/>
                  </a:schemeClr>
                </a:solidFill>
                <a:ea typeface="Calibri" panose="020F0502020204030204" pitchFamily="34" charset="0"/>
                <a:cs typeface="Times New Roman" panose="02020603050405020304" pitchFamily="18" charset="0"/>
              </a:rPr>
              <a:t>Healthcare Industry Cybersecurity Workforce Guide (HSCC) </a:t>
            </a:r>
            <a:r>
              <a:rPr lang="en-US" sz="1400" u="sng" dirty="0">
                <a:solidFill>
                  <a:schemeClr val="accent1">
                    <a:lumMod val="50000"/>
                  </a:schemeClr>
                </a:solidFill>
                <a:hlinkClick r:id="rId5">
                  <a:extLst>
                    <a:ext uri="{A12FA001-AC4F-418D-AE19-62706E023703}">
                      <ahyp:hlinkClr xmlns:ahyp="http://schemas.microsoft.com/office/drawing/2018/hyperlinkcolor" val="tx"/>
                    </a:ext>
                  </a:extLst>
                </a:hlinkClick>
              </a:rPr>
              <a:t>https://healthsectorcouncil.org/workforce-guide/</a:t>
            </a:r>
            <a:r>
              <a:rPr lang="en-US" sz="1400" u="sng" dirty="0">
                <a:solidFill>
                  <a:schemeClr val="accent1">
                    <a:lumMod val="50000"/>
                  </a:schemeClr>
                </a:solidFill>
              </a:rPr>
              <a:t> </a:t>
            </a:r>
          </a:p>
          <a:p>
            <a:pPr marR="0" lvl="1">
              <a:lnSpc>
                <a:spcPct val="107000"/>
              </a:lnSpc>
              <a:spcBef>
                <a:spcPts val="0"/>
              </a:spcBef>
              <a:spcAft>
                <a:spcPts val="0"/>
              </a:spcAft>
              <a:buSzPts val="1000"/>
              <a:buFont typeface="Courier New" panose="02070309020205020404" pitchFamily="49" charset="0"/>
              <a:buChar char="o"/>
              <a:tabLst>
                <a:tab pos="914400" algn="l"/>
              </a:tabLst>
            </a:pPr>
            <a:endParaRPr lang="en-US" sz="1600" b="1" u="sng" dirty="0">
              <a:solidFill>
                <a:schemeClr val="accent1">
                  <a:lumMod val="50000"/>
                </a:schemeClr>
              </a:solidFill>
            </a:endParaRPr>
          </a:p>
          <a:p>
            <a:pPr marL="457200" lvl="1" indent="0">
              <a:lnSpc>
                <a:spcPct val="107000"/>
              </a:lnSpc>
              <a:spcBef>
                <a:spcPts val="0"/>
              </a:spcBef>
              <a:buSzPts val="1000"/>
              <a:buNone/>
              <a:tabLst>
                <a:tab pos="914400" algn="l"/>
              </a:tabLst>
            </a:pPr>
            <a:r>
              <a:rPr lang="en-US" sz="1800" b="1" kern="100" dirty="0">
                <a:solidFill>
                  <a:schemeClr val="accent1">
                    <a:lumMod val="50000"/>
                  </a:schemeClr>
                </a:solidFill>
                <a:ea typeface="Calibri" panose="020F0502020204030204" pitchFamily="34" charset="0"/>
                <a:cs typeface="Times New Roman" panose="02020603050405020304" pitchFamily="18" charset="0"/>
              </a:rPr>
              <a:t>Healthcare and Public Health Cybersecurity (CISA)</a:t>
            </a:r>
            <a:br>
              <a:rPr lang="en-US" sz="1800" b="1" kern="100" dirty="0">
                <a:solidFill>
                  <a:schemeClr val="accent1">
                    <a:lumMod val="50000"/>
                  </a:schemeClr>
                </a:solidFill>
                <a:ea typeface="Calibri" panose="020F0502020204030204" pitchFamily="34" charset="0"/>
                <a:cs typeface="Times New Roman" panose="02020603050405020304" pitchFamily="18" charset="0"/>
              </a:rPr>
            </a:br>
            <a:r>
              <a:rPr lang="en-US" sz="1400" kern="100" dirty="0">
                <a:solidFill>
                  <a:schemeClr val="accent1">
                    <a:lumMod val="50000"/>
                  </a:schemeClr>
                </a:solidFill>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https://www.cisa.gov/topics/cybersecurity-best-practices/healthcare</a:t>
            </a:r>
            <a:r>
              <a:rPr lang="en-US" sz="1400" kern="100" dirty="0">
                <a:solidFill>
                  <a:schemeClr val="accent1">
                    <a:lumMod val="50000"/>
                  </a:schemeClr>
                </a:solidFill>
                <a:ea typeface="Calibri" panose="020F0502020204030204" pitchFamily="34" charset="0"/>
                <a:cs typeface="Times New Roman" panose="02020603050405020304" pitchFamily="18" charset="0"/>
              </a:rPr>
              <a:t> </a:t>
            </a:r>
          </a:p>
          <a:p>
            <a:pPr marL="457200" lvl="1" indent="0">
              <a:lnSpc>
                <a:spcPct val="107000"/>
              </a:lnSpc>
              <a:spcBef>
                <a:spcPts val="0"/>
              </a:spcBef>
              <a:buSzPts val="1000"/>
              <a:buNone/>
              <a:tabLst>
                <a:tab pos="914400" algn="l"/>
              </a:tabLst>
            </a:pPr>
            <a:endParaRPr lang="en-US" sz="1800" b="1" kern="100" dirty="0">
              <a:solidFill>
                <a:schemeClr val="accent1">
                  <a:lumMod val="50000"/>
                </a:schemeClr>
              </a:solidFill>
              <a:ea typeface="Calibri" panose="020F0502020204030204" pitchFamily="34" charset="0"/>
              <a:cs typeface="Times New Roman" panose="02020603050405020304" pitchFamily="18" charset="0"/>
            </a:endParaRPr>
          </a:p>
          <a:p>
            <a:pPr marL="457200" marR="0" lvl="1" indent="0">
              <a:lnSpc>
                <a:spcPct val="107000"/>
              </a:lnSpc>
              <a:spcBef>
                <a:spcPts val="0"/>
              </a:spcBef>
              <a:spcAft>
                <a:spcPts val="0"/>
              </a:spcAft>
              <a:buSzPts val="1000"/>
              <a:buNone/>
              <a:tabLst>
                <a:tab pos="914400" algn="l"/>
              </a:tabLst>
            </a:pPr>
            <a:endParaRPr lang="en-US" sz="1400" b="1" dirty="0">
              <a:solidFill>
                <a:schemeClr val="accent1">
                  <a:lumMod val="50000"/>
                </a:schemeClr>
              </a:solidFill>
            </a:endParaRPr>
          </a:p>
          <a:p>
            <a:pPr>
              <a:lnSpc>
                <a:spcPct val="107000"/>
              </a:lnSpc>
              <a:spcBef>
                <a:spcPts val="0"/>
              </a:spcBef>
              <a:buSzPts val="1000"/>
              <a:buFont typeface="Courier New" panose="02070309020205020404" pitchFamily="49" charset="0"/>
              <a:buChar char="o"/>
              <a:tabLst>
                <a:tab pos="914400" algn="l"/>
              </a:tabLst>
            </a:pPr>
            <a:endParaRPr lang="en-US" sz="2200" kern="100" dirty="0">
              <a:solidFill>
                <a:schemeClr val="accent1">
                  <a:lumMod val="50000"/>
                </a:schemeClr>
              </a:solidFill>
              <a:effectLst/>
              <a:ea typeface="Calibri" panose="020F0502020204030204" pitchFamily="34" charset="0"/>
              <a:cs typeface="Times New Roman" panose="02020603050405020304" pitchFamily="18" charset="0"/>
            </a:endParaRPr>
          </a:p>
          <a:p>
            <a:endParaRPr lang="en-US" dirty="0">
              <a:solidFill>
                <a:schemeClr val="accent1">
                  <a:lumMod val="50000"/>
                </a:schemeClr>
              </a:solidFill>
            </a:endParaRPr>
          </a:p>
        </p:txBody>
      </p:sp>
      <p:sp>
        <p:nvSpPr>
          <p:cNvPr id="8" name="Text Placeholder 5">
            <a:extLst>
              <a:ext uri="{FF2B5EF4-FFF2-40B4-BE49-F238E27FC236}">
                <a16:creationId xmlns:a16="http://schemas.microsoft.com/office/drawing/2014/main" id="{86C81BC8-DE77-4912-4908-69CCBEDB9428}"/>
              </a:ext>
            </a:extLst>
          </p:cNvPr>
          <p:cNvSpPr txBox="1">
            <a:spLocks/>
          </p:cNvSpPr>
          <p:nvPr/>
        </p:nvSpPr>
        <p:spPr>
          <a:xfrm>
            <a:off x="95250" y="1066801"/>
            <a:ext cx="5802630" cy="5575016"/>
          </a:xfrm>
          <a:prstGeom prst="rect">
            <a:avLst/>
          </a:prstGeom>
          <a:solidFill>
            <a:schemeClr val="accent6">
              <a:lumMod val="20000"/>
              <a:lumOff val="80000"/>
            </a:schemeClr>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2000" b="1" i="0" u="sng" strike="noStrike" kern="1200" cap="none" spc="0" normalizeH="0" baseline="0" noProof="0" dirty="0">
              <a:ln>
                <a:noFill/>
              </a:ln>
              <a:solidFill>
                <a:srgbClr val="5B9BD5">
                  <a:lumMod val="50000"/>
                </a:srgbClr>
              </a:solidFill>
              <a:effectLst/>
              <a:uLnTx/>
              <a:uFillTx/>
              <a:latin typeface="Calibri" panose="020F0502020204030204"/>
              <a:ea typeface="+mn-ea"/>
              <a:cs typeface="+mn-cs"/>
            </a:endParaRPr>
          </a:p>
          <a:p>
            <a:pPr marL="228600" marR="0" lvl="1" indent="-57150" algn="ctr"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2000" b="1" i="0" u="sng" strike="noStrike" kern="1200" cap="none" spc="0" normalizeH="0" baseline="0" noProof="0" dirty="0">
                <a:ln>
                  <a:noFill/>
                </a:ln>
                <a:solidFill>
                  <a:srgbClr val="5B9BD5">
                    <a:lumMod val="50000"/>
                  </a:srgbClr>
                </a:solidFill>
                <a:effectLst/>
                <a:uLnTx/>
                <a:uFillTx/>
                <a:latin typeface="Calibri" panose="020F0502020204030204"/>
                <a:ea typeface="+mn-ea"/>
                <a:cs typeface="+mn-cs"/>
              </a:rPr>
              <a:t>Cybersecurity Workforce in Healthcare Panel</a:t>
            </a:r>
            <a:endParaRPr kumimoji="0" lang="en-US" sz="2000" b="1" i="0" u="sng" strike="noStrike" kern="100" cap="none" spc="0" normalizeH="0" baseline="0" noProof="0" dirty="0">
              <a:ln>
                <a:noFill/>
              </a:ln>
              <a:solidFill>
                <a:srgbClr val="5B9BD5">
                  <a:lumMod val="50000"/>
                </a:srgbClr>
              </a:solidFill>
              <a:effectLst/>
              <a:uLnTx/>
              <a:uFillTx/>
              <a:latin typeface="Calibri" panose="020F0502020204030204"/>
              <a:ea typeface="+mn-ea"/>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Daniel Eliot (Moderator)</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Project Lead, Applied Computing Division, NIST</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Bezawit Sumner</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Chief Information Security Officer and Senior Director of Security and Compliance, Chesapeake Regional Information System</a:t>
            </a:r>
            <a:endParaRPr kumimoji="0" lang="en-US" sz="1800" b="1"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Greg Sieg</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Chief Information Security Officer, University of Michigan Regional Health Network</a:t>
            </a: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Dr. Charles Sweat, Jr.</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Healthcare and Public Health Sector Liaison, Cybersecurity and Infrastructure Security Agency</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7000"/>
              </a:lnSpc>
              <a:spcBef>
                <a:spcPts val="0"/>
              </a:spcBef>
              <a:spcAft>
                <a:spcPts val="0"/>
              </a:spcAft>
              <a:buClrTx/>
              <a:buSzPts val="1000"/>
              <a:buFont typeface="Arial" panose="020B0604020202020204" pitchFamily="34" charset="0"/>
              <a:buNone/>
              <a:tabLst>
                <a:tab pos="914400" algn="l"/>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Gabriel Oberfield</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Member at Bond, Schoeneck, and King</a:t>
            </a:r>
            <a:endParaRPr kumimoji="0" lang="en-US" sz="1800" b="0" i="0" u="none" strike="noStrike" kern="100" cap="none" spc="0" normalizeH="0" baseline="0" noProof="0" dirty="0">
              <a:ln>
                <a:noFill/>
              </a:ln>
              <a:solidFill>
                <a:prstClr val="black"/>
              </a:solidFill>
              <a:effectLst/>
              <a:uLnTx/>
              <a:uFillTx/>
              <a:latin typeface="Calibri" panose="020F0502020204030204"/>
              <a:ea typeface="+mn-ea"/>
              <a:cs typeface="Times New Roman" panose="02020603050405020304" pitchFamily="18" charset="0"/>
            </a:endParaRPr>
          </a:p>
        </p:txBody>
      </p:sp>
      <p:sp>
        <p:nvSpPr>
          <p:cNvPr id="3" name="TextBox 2">
            <a:extLst>
              <a:ext uri="{FF2B5EF4-FFF2-40B4-BE49-F238E27FC236}">
                <a16:creationId xmlns:a16="http://schemas.microsoft.com/office/drawing/2014/main" id="{92F5179B-FCF8-F4B4-89D8-FDD910D92495}"/>
              </a:ext>
            </a:extLst>
          </p:cNvPr>
          <p:cNvSpPr txBox="1"/>
          <p:nvPr/>
        </p:nvSpPr>
        <p:spPr>
          <a:xfrm>
            <a:off x="3827721" y="109857"/>
            <a:ext cx="8084396" cy="865173"/>
          </a:xfrm>
          <a:prstGeom prst="rect">
            <a:avLst/>
          </a:prstGeom>
          <a:noFill/>
        </p:spPr>
        <p:txBody>
          <a:bodyPr wrap="square">
            <a:spAutoFit/>
          </a:bodyPr>
          <a:lstStyle/>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4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OCR NIST Safeguarding Health Information:</a:t>
            </a:r>
          </a:p>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4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Building Assurance through HIPAA Security 2026</a:t>
            </a:r>
          </a:p>
        </p:txBody>
      </p:sp>
    </p:spTree>
    <p:extLst>
      <p:ext uri="{BB962C8B-B14F-4D97-AF65-F5344CB8AC3E}">
        <p14:creationId xmlns:p14="http://schemas.microsoft.com/office/powerpoint/2010/main" val="378479636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B7A9EA9-3E2C-7F8D-248D-B4767D72EAE0}"/>
              </a:ext>
            </a:extLst>
          </p:cNvPr>
          <p:cNvSpPr txBox="1"/>
          <p:nvPr/>
        </p:nvSpPr>
        <p:spPr>
          <a:xfrm>
            <a:off x="3643312" y="0"/>
            <a:ext cx="7832407" cy="865173"/>
          </a:xfrm>
          <a:prstGeom prst="rect">
            <a:avLst/>
          </a:prstGeom>
          <a:noFill/>
        </p:spPr>
        <p:txBody>
          <a:bodyPr wrap="square">
            <a:spAutoFit/>
          </a:bodyPr>
          <a:lstStyle/>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4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OCR NIST Safeguarding Health Information:</a:t>
            </a:r>
          </a:p>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4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Building Assurance through HIPAA Security 2026</a:t>
            </a:r>
          </a:p>
        </p:txBody>
      </p:sp>
      <p:pic>
        <p:nvPicPr>
          <p:cNvPr id="8" name="Picture 7" descr="Access the HPH Cybersecurity Toolkit here: cisa.gov/healthcare">
            <a:extLst>
              <a:ext uri="{FF2B5EF4-FFF2-40B4-BE49-F238E27FC236}">
                <a16:creationId xmlns:a16="http://schemas.microsoft.com/office/drawing/2014/main" id="{5C211A17-B97D-45EB-DE7E-F90BA2E28D36}"/>
              </a:ext>
            </a:extLst>
          </p:cNvPr>
          <p:cNvPicPr>
            <a:picLocks noChangeAspect="1"/>
          </p:cNvPicPr>
          <p:nvPr/>
        </p:nvPicPr>
        <p:blipFill>
          <a:blip r:embed="rId2"/>
          <a:stretch>
            <a:fillRect/>
          </a:stretch>
        </p:blipFill>
        <p:spPr>
          <a:xfrm>
            <a:off x="916157" y="1022702"/>
            <a:ext cx="10359685" cy="5835298"/>
          </a:xfrm>
          <a:prstGeom prst="rect">
            <a:avLst/>
          </a:prstGeom>
        </p:spPr>
      </p:pic>
    </p:spTree>
    <p:extLst>
      <p:ext uri="{BB962C8B-B14F-4D97-AF65-F5344CB8AC3E}">
        <p14:creationId xmlns:p14="http://schemas.microsoft.com/office/powerpoint/2010/main" val="95864468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938BC-33FD-7620-EEBD-30EFFC79CB0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7097C594-F760-DA1F-0AFD-A7293674A831}"/>
              </a:ext>
            </a:extLst>
          </p:cNvPr>
          <p:cNvSpPr txBox="1"/>
          <p:nvPr/>
        </p:nvSpPr>
        <p:spPr>
          <a:xfrm>
            <a:off x="3643312" y="0"/>
            <a:ext cx="7832407" cy="865173"/>
          </a:xfrm>
          <a:prstGeom prst="rect">
            <a:avLst/>
          </a:prstGeom>
          <a:noFill/>
        </p:spPr>
        <p:txBody>
          <a:bodyPr wrap="square">
            <a:spAutoFit/>
          </a:bodyPr>
          <a:lstStyle/>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4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OCR NIST Safeguarding Health Information:</a:t>
            </a:r>
          </a:p>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4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Building Assurance through HIPAA Security 2026</a:t>
            </a:r>
          </a:p>
        </p:txBody>
      </p:sp>
      <p:pic>
        <p:nvPicPr>
          <p:cNvPr id="3" name="Picture 2" descr="Map of CISA Regions&#10;1. Boston, MA&#10;2. New York, NY&#10;3. Philadelphia, PA&#10;4. Atlanta, GA&#10;5. Chicago, IL&#10;6. Dallas, TX&#10;7. Kansas City, MO&#10;8. Denver, CO&#10;9. Oakland, CA&#10;10. Seattle, WA">
            <a:extLst>
              <a:ext uri="{FF2B5EF4-FFF2-40B4-BE49-F238E27FC236}">
                <a16:creationId xmlns:a16="http://schemas.microsoft.com/office/drawing/2014/main" id="{CE96D4B6-D719-41D4-105A-BCAF06D198D4}"/>
              </a:ext>
            </a:extLst>
          </p:cNvPr>
          <p:cNvPicPr>
            <a:picLocks noChangeAspect="1"/>
          </p:cNvPicPr>
          <p:nvPr/>
        </p:nvPicPr>
        <p:blipFill>
          <a:blip r:embed="rId2"/>
          <a:stretch>
            <a:fillRect/>
          </a:stretch>
        </p:blipFill>
        <p:spPr>
          <a:xfrm>
            <a:off x="559953" y="975238"/>
            <a:ext cx="11072093" cy="5754986"/>
          </a:xfrm>
          <a:prstGeom prst="rect">
            <a:avLst/>
          </a:prstGeom>
        </p:spPr>
      </p:pic>
    </p:spTree>
    <p:extLst>
      <p:ext uri="{BB962C8B-B14F-4D97-AF65-F5344CB8AC3E}">
        <p14:creationId xmlns:p14="http://schemas.microsoft.com/office/powerpoint/2010/main" val="154141725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5FDCB-06E9-9A97-D950-5362E1F54F8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69050CF-FD2A-54B9-BF6C-30FBD3721445}"/>
              </a:ext>
            </a:extLst>
          </p:cNvPr>
          <p:cNvSpPr txBox="1"/>
          <p:nvPr/>
        </p:nvSpPr>
        <p:spPr>
          <a:xfrm>
            <a:off x="3643312" y="0"/>
            <a:ext cx="7832407" cy="865173"/>
          </a:xfrm>
          <a:prstGeom prst="rect">
            <a:avLst/>
          </a:prstGeom>
          <a:noFill/>
        </p:spPr>
        <p:txBody>
          <a:bodyPr wrap="square">
            <a:spAutoFit/>
          </a:bodyPr>
          <a:lstStyle/>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4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OCR NIST Safeguarding Health Information:</a:t>
            </a:r>
          </a:p>
          <a:p>
            <a:pPr marL="228600" marR="0" lvl="1" indent="-57150" algn="ctr" defTabSz="914400" rtl="0" eaLnBrk="1" fontAlgn="auto" latinLnBrk="0" hangingPunct="1">
              <a:lnSpc>
                <a:spcPct val="107000"/>
              </a:lnSpc>
              <a:spcBef>
                <a:spcPts val="0"/>
              </a:spcBef>
              <a:spcAft>
                <a:spcPts val="0"/>
              </a:spcAft>
              <a:buClrTx/>
              <a:buSzPts val="1000"/>
              <a:buFontTx/>
              <a:buNone/>
              <a:tabLst>
                <a:tab pos="914400" algn="l"/>
              </a:tabLst>
              <a:defRPr/>
            </a:pPr>
            <a:r>
              <a:rPr kumimoji="0" lang="en-US" sz="2400" b="1" i="0" u="none" strike="noStrike" kern="100" cap="none" spc="0" normalizeH="0" baseline="0" noProof="0" dirty="0">
                <a:ln>
                  <a:noFill/>
                </a:ln>
                <a:solidFill>
                  <a:prstClr val="white"/>
                </a:solidFill>
                <a:effectLst/>
                <a:uLnTx/>
                <a:uFillTx/>
                <a:latin typeface="Calibri" panose="020F0502020204030204"/>
                <a:ea typeface="+mn-ea"/>
                <a:cs typeface="Times New Roman" panose="02020603050405020304" pitchFamily="18" charset="0"/>
              </a:rPr>
              <a:t>Building Assurance through HIPAA Security 2026</a:t>
            </a:r>
          </a:p>
        </p:txBody>
      </p:sp>
      <p:pic>
        <p:nvPicPr>
          <p:cNvPr id="4" name="Picture 3" descr="CISA Regional Contact Information&#10;Region 1: cisa.iod.region.r01_ops@cisa.dhs.gov&#10;Region 2: cisa.iod.region.r02_ops@cisa.dhs.gov&#10;Region 3: cisa.iod.region.r03_ops@cisa.dhs.gov&#10;Region 4: cisa.iod.region.r04_ops@cisa.dhs.gov&#10;Region 5: cisa.iod.region.r05_ops@cisa.dhs.gov&#10;Region 6: cisa.iod.region.r06_ops@cisa.dhs.gov&#10;Region 7: cisa.iod.region.r07_ops@cisa.dhs.gov&#10;Region 8: cisa.iod.region.r08_ops@cisa.dhs.gov&#10;Region 9: cisa.iod.region.r09_ops@cisa.dhs.gov&#10;Region 10: cisa.iod.region.r010_ops@cisa.dhs.gov">
            <a:extLst>
              <a:ext uri="{FF2B5EF4-FFF2-40B4-BE49-F238E27FC236}">
                <a16:creationId xmlns:a16="http://schemas.microsoft.com/office/drawing/2014/main" id="{B7DB868C-8107-CEAF-D4C8-6B2E1249B75B}"/>
              </a:ext>
            </a:extLst>
          </p:cNvPr>
          <p:cNvPicPr>
            <a:picLocks noChangeAspect="1"/>
          </p:cNvPicPr>
          <p:nvPr/>
        </p:nvPicPr>
        <p:blipFill>
          <a:blip r:embed="rId2"/>
          <a:stretch>
            <a:fillRect/>
          </a:stretch>
        </p:blipFill>
        <p:spPr>
          <a:xfrm>
            <a:off x="1559950" y="956143"/>
            <a:ext cx="9072099" cy="5816624"/>
          </a:xfrm>
          <a:prstGeom prst="rect">
            <a:avLst/>
          </a:prstGeom>
        </p:spPr>
      </p:pic>
    </p:spTree>
    <p:extLst>
      <p:ext uri="{BB962C8B-B14F-4D97-AF65-F5344CB8AC3E}">
        <p14:creationId xmlns:p14="http://schemas.microsoft.com/office/powerpoint/2010/main" val="202868354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NC_PPT-Theme_26">
  <a:themeElements>
    <a:clrScheme name="ASTP v2-2">
      <a:dk1>
        <a:srgbClr val="000000"/>
      </a:dk1>
      <a:lt1>
        <a:srgbClr val="FFFFFF"/>
      </a:lt1>
      <a:dk2>
        <a:srgbClr val="F0F0F0"/>
      </a:dk2>
      <a:lt2>
        <a:srgbClr val="E0F2FF"/>
      </a:lt2>
      <a:accent1>
        <a:srgbClr val="0F34BA"/>
      </a:accent1>
      <a:accent2>
        <a:srgbClr val="081F79"/>
      </a:accent2>
      <a:accent3>
        <a:srgbClr val="0066FF"/>
      </a:accent3>
      <a:accent4>
        <a:srgbClr val="007D70"/>
      </a:accent4>
      <a:accent5>
        <a:srgbClr val="6E26D9"/>
      </a:accent5>
      <a:accent6>
        <a:srgbClr val="9E05C2"/>
      </a:accent6>
      <a:hlink>
        <a:srgbClr val="0A41D3"/>
      </a:hlink>
      <a:folHlink>
        <a:srgbClr val="0F34B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chemeClr val="bg1">
            <a:lumMod val="95000"/>
          </a:schemeClr>
        </a:solidFill>
        <a:ln w="28575" cap="flat" cmpd="sng" algn="ctr">
          <a:noFill/>
          <a:prstDash val="solid"/>
          <a:miter lim="800000"/>
          <a:headEnd type="none" w="med" len="med"/>
          <a:tailEnd type="none" w="med" len="med"/>
        </a:ln>
        <a:effectLst/>
      </a:spPr>
      <a:bodyPr vert="horz" wrap="square" lIns="91429" tIns="45715" rIns="91429" bIns="45715" numCol="1" rtlCol="0" anchor="ctr" anchorCtr="0" compatLnSpc="1">
        <a:prstTxWarp prst="textNoShape">
          <a:avLst/>
        </a:prstTxWarp>
        <a:noAutofit/>
      </a:bodyPr>
      <a:lstStyle>
        <a:defPPr algn="ctr" fontAlgn="base">
          <a:lnSpc>
            <a:spcPct val="90000"/>
          </a:lnSpc>
          <a:spcAft>
            <a:spcPct val="0"/>
          </a:spcAft>
          <a:buClr>
            <a:schemeClr val="accent2"/>
          </a:buClr>
          <a:buSzPct val="90000"/>
          <a:defRPr b="1" dirty="0">
            <a:solidFill>
              <a:schemeClr val="accent1"/>
            </a:solidFill>
            <a:latin typeface="+mj-lt"/>
          </a:defRPr>
        </a:defPPr>
      </a:lstStyle>
    </a:spDef>
    <a:lnDef>
      <a:spPr bwMode="gray">
        <a:noFill/>
        <a:ln w="12700" cap="rnd">
          <a:solidFill>
            <a:schemeClr val="bg1">
              <a:lumMod val="75000"/>
            </a:schemeClr>
          </a:solidFill>
          <a:prstDash val="solid"/>
          <a:round/>
          <a:headEnd/>
          <a:tailEnd/>
        </a:ln>
        <a:effectLst/>
      </a:spPr>
      <a:bodyPr/>
      <a:lstStyle/>
    </a:lnDef>
    <a:txDef>
      <a:spPr bwMode="gray"/>
      <a:bodyPr wrap="square" lIns="45720" tIns="45720" rIns="45720" bIns="45720" rtlCol="0">
        <a:noAutofit/>
      </a:bodyPr>
      <a:lstStyle>
        <a:defPPr marL="171450" indent="-171450" algn="l">
          <a:lnSpc>
            <a:spcPct val="90000"/>
          </a:lnSpc>
          <a:spcBef>
            <a:spcPts val="1000"/>
          </a:spcBef>
          <a:buFont typeface="Arial" panose="020B0604020202020204" pitchFamily="34" charset="0"/>
          <a:buChar char="•"/>
          <a:defRPr sz="1600" dirty="0" err="1" smtClean="0"/>
        </a:defPPr>
      </a:lstStyle>
    </a:txDef>
  </a:objectDefaults>
  <a:extraClrSchemeLst/>
  <a:custClrLst>
    <a:custClr name="Blue 90">
      <a:srgbClr val="081F7A"/>
    </a:custClr>
    <a:custClr name="Cyan 90">
      <a:srgbClr val="002D54"/>
    </a:custClr>
    <a:custClr name="Purple 90">
      <a:srgbClr val="31135E"/>
    </a:custClr>
    <a:custClr name="Plum 90">
      <a:srgbClr val="400D4F"/>
    </a:custClr>
    <a:custClr name="Magenta 90">
      <a:srgbClr val="510224"/>
    </a:custClr>
    <a:custClr name="Teal 90">
      <a:srgbClr val="022B30"/>
    </a:custClr>
    <a:custClr name="Green 90">
      <a:srgbClr val="022D0D"/>
    </a:custClr>
    <a:custClr name="Orange 90">
      <a:srgbClr val="491903"/>
    </a:custClr>
    <a:custClr name="Grey 90">
      <a:srgbClr val="21272A"/>
    </a:custClr>
    <a:custClr name="Red">
      <a:srgbClr val="E61048"/>
    </a:custClr>
    <a:custClr name="Blue 70">
      <a:srgbClr val="0F34BA"/>
    </a:custClr>
    <a:custClr name="Cyan 70">
      <a:srgbClr val="00539A"/>
    </a:custClr>
    <a:custClr name="Purple 70">
      <a:srgbClr val="6929C4"/>
    </a:custClr>
    <a:custClr name="Plum 70">
      <a:srgbClr val="821E9C"/>
    </a:custClr>
    <a:custClr name="Magenta 70">
      <a:srgbClr val="9F1853"/>
    </a:custClr>
    <a:custClr name="Teal 70">
      <a:srgbClr val="005D5D"/>
    </a:custClr>
    <a:custClr name="Green 70">
      <a:srgbClr val="0E6027"/>
    </a:custClr>
    <a:custClr name="Orange 70">
      <a:srgbClr val="94340A"/>
    </a:custClr>
    <a:custClr name="Grey 70">
      <a:srgbClr val="4D5358"/>
    </a:custClr>
    <a:custClr name="Orange ">
      <a:srgbClr val="FF832B"/>
    </a:custClr>
    <a:custClr name="Blue 50">
      <a:srgbClr val="246DF7"/>
    </a:custClr>
    <a:custClr name="Cyan 50">
      <a:srgbClr val="1192E8"/>
    </a:custClr>
    <a:custClr name="Purple 50">
      <a:srgbClr val="A56EFF"/>
    </a:custClr>
    <a:custClr name="Plum 50">
      <a:srgbClr val="CB56E8"/>
    </a:custClr>
    <a:custClr name="Magenta 50">
      <a:srgbClr val="EE5396"/>
    </a:custClr>
    <a:custClr name="Teal 50">
      <a:srgbClr val="009D9A"/>
    </a:custClr>
    <a:custClr name="Green 50">
      <a:srgbClr val="24A148"/>
    </a:custClr>
    <a:custClr name="Orange 50">
      <a:srgbClr val="E75212"/>
    </a:custClr>
    <a:custClr name="Grey 50">
      <a:srgbClr val="878D96"/>
    </a:custClr>
    <a:custClr name="Yellow 50">
      <a:srgbClr val="F2A600"/>
    </a:custClr>
    <a:custClr name="Blue 30">
      <a:srgbClr val="80BFFC"/>
    </a:custClr>
    <a:custClr name="Cyan 30">
      <a:srgbClr val="82CFFF"/>
    </a:custClr>
    <a:custClr name="Purple 30">
      <a:srgbClr val="D4BBFF"/>
    </a:custClr>
    <a:custClr name="Plum 30">
      <a:srgbClr val="EDA6FF"/>
    </a:custClr>
    <a:custClr name="Magenta 30">
      <a:srgbClr val="FFAFD2"/>
    </a:custClr>
    <a:custClr name="Teal 30">
      <a:srgbClr val="5ADBD9"/>
    </a:custClr>
    <a:custClr name="Green 30">
      <a:srgbClr val="6FDC8C"/>
    </a:custClr>
    <a:custClr name="Orange 30">
      <a:srgbClr val="FFA178"/>
    </a:custClr>
    <a:custClr name="Grey 30">
      <a:srgbClr val="C1C7CD"/>
    </a:custClr>
    <a:custClr name="Yellow 30">
      <a:srgbClr val="FCD66E"/>
    </a:custClr>
    <a:custClr name="Blue 10">
      <a:srgbClr val="EBF6FF"/>
    </a:custClr>
    <a:custClr name="Cyan 10">
      <a:srgbClr val="E5F6FF"/>
    </a:custClr>
    <a:custClr name="Purple 10">
      <a:srgbClr val="F6F2FF"/>
    </a:custClr>
    <a:custClr name="Plum 10">
      <a:srgbClr val="FCE6FF"/>
    </a:custClr>
    <a:custClr name="Magenta 10">
      <a:srgbClr val="FFF0F7"/>
    </a:custClr>
    <a:custClr name="Teal 10">
      <a:srgbClr val="D9FBFB"/>
    </a:custClr>
    <a:custClr name="Green 10">
      <a:srgbClr val="DEFBE6"/>
    </a:custClr>
    <a:custClr name="Orange 10">
      <a:srgbClr val="FFECE3"/>
    </a:custClr>
    <a:custClr name="Grey 10">
      <a:srgbClr val="F2F4F8"/>
    </a:custClr>
    <a:custClr name="Yellow 10">
      <a:srgbClr val="FFF7DE"/>
    </a:custClr>
  </a:custClrLst>
  <a:extLst>
    <a:ext uri="{05A4C25C-085E-4340-85A3-A5531E510DB2}">
      <thm15:themeFamily xmlns:thm15="http://schemas.microsoft.com/office/thememl/2012/main" name="ASTP_PPT-Theme_25" id="{EEC53115-6A33-44F0-8BE9-CB047AFFDC2B}" vid="{21F3363B-FA1C-4FDA-9CDD-4A9E9175E770}"/>
    </a:ext>
  </a:extLst>
</a:theme>
</file>

<file path=ppt/theme/theme5.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28BD8301-4474-134C-AAC7-FCD69C20A5D1}" vid="{18F9D09E-F9D5-E041-B6A8-C90056012170}"/>
    </a:ext>
  </a:extLst>
</a:theme>
</file>

<file path=ppt/theme/theme10.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28BD8301-4474-134C-AAC7-FCD69C20A5D1}" vid="{18F9D09E-F9D5-E041-B6A8-C90056012170}"/>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_activity xmlns="7287c405-ee6b-47c1-90e5-71bddc6dbd3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364CEE81459724284A3A5863C5F6EDF" ma:contentTypeVersion="18" ma:contentTypeDescription="Create a new document." ma:contentTypeScope="" ma:versionID="ca54dc97537d562dae7ab378c557edeb">
  <xsd:schema xmlns:xsd="http://www.w3.org/2001/XMLSchema" xmlns:xs="http://www.w3.org/2001/XMLSchema" xmlns:p="http://schemas.microsoft.com/office/2006/metadata/properties" xmlns:ns1="http://schemas.microsoft.com/sharepoint/v3" xmlns:ns3="944139bf-15d8-4391-a251-78abfafe56fd" xmlns:ns4="7287c405-ee6b-47c1-90e5-71bddc6dbd3d" targetNamespace="http://schemas.microsoft.com/office/2006/metadata/properties" ma:root="true" ma:fieldsID="155a4faee5c5e0abe749846fe274ed2b" ns1:_="" ns3:_="" ns4:_="">
    <xsd:import namespace="http://schemas.microsoft.com/sharepoint/v3"/>
    <xsd:import namespace="944139bf-15d8-4391-a251-78abfafe56fd"/>
    <xsd:import namespace="7287c405-ee6b-47c1-90e5-71bddc6dbd3d"/>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1:_ip_UnifiedCompliancePolicyProperties" minOccurs="0"/>
                <xsd:element ref="ns1:_ip_UnifiedCompliancePolicyUIAction" minOccurs="0"/>
                <xsd:element ref="ns4:MediaServiceDateTaken" minOccurs="0"/>
                <xsd:element ref="ns4:MediaLengthInSeconds" minOccurs="0"/>
                <xsd:element ref="ns4:MediaServiceAutoTags" minOccurs="0"/>
                <xsd:element ref="ns4:MediaServiceGenerationTime" minOccurs="0"/>
                <xsd:element ref="ns4:MediaServiceEventHashCode" minOccurs="0"/>
                <xsd:element ref="ns4:MediaServiceOCR" minOccurs="0"/>
                <xsd:element ref="ns4:MediaServiceLocation" minOccurs="0"/>
                <xsd:element ref="ns4:_activity" minOccurs="0"/>
                <xsd:element ref="ns4:MediaServiceObjectDetectorVersions" minOccurs="0"/>
                <xsd:element ref="ns4:MediaServiceSystemTag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44139bf-15d8-4391-a251-78abfafe56f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87c405-ee6b-47c1-90e5-71bddc6dbd3d"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F4AFAF-C24A-460A-B84C-B7191C32EC6D}">
  <ds:schemaRefs>
    <ds:schemaRef ds:uri="http://purl.org/dc/elements/1.1/"/>
    <ds:schemaRef ds:uri="http://schemas.microsoft.com/office/2006/metadata/properties"/>
    <ds:schemaRef ds:uri="944139bf-15d8-4391-a251-78abfafe56fd"/>
    <ds:schemaRef ds:uri="http://schemas.microsoft.com/office/infopath/2007/PartnerControls"/>
    <ds:schemaRef ds:uri="http://purl.org/dc/terms/"/>
    <ds:schemaRef ds:uri="http://schemas.microsoft.com/office/2006/documentManagement/types"/>
    <ds:schemaRef ds:uri="http://schemas.microsoft.com/sharepoint/v3"/>
    <ds:schemaRef ds:uri="http://schemas.openxmlformats.org/package/2006/metadata/core-properties"/>
    <ds:schemaRef ds:uri="7287c405-ee6b-47c1-90e5-71bddc6dbd3d"/>
    <ds:schemaRef ds:uri="http://www.w3.org/XML/1998/namespace"/>
    <ds:schemaRef ds:uri="http://purl.org/dc/dcmitype/"/>
  </ds:schemaRefs>
</ds:datastoreItem>
</file>

<file path=customXml/itemProps2.xml><?xml version="1.0" encoding="utf-8"?>
<ds:datastoreItem xmlns:ds="http://schemas.openxmlformats.org/officeDocument/2006/customXml" ds:itemID="{DF5DA34F-B90F-49BB-A035-9A6D30B467A1}">
  <ds:schemaRefs>
    <ds:schemaRef ds:uri="http://schemas.microsoft.com/sharepoint/v3/contenttype/forms"/>
  </ds:schemaRefs>
</ds:datastoreItem>
</file>

<file path=customXml/itemProps3.xml><?xml version="1.0" encoding="utf-8"?>
<ds:datastoreItem xmlns:ds="http://schemas.openxmlformats.org/officeDocument/2006/customXml" ds:itemID="{9B9CDC78-B630-4780-80D5-09A62D1B11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44139bf-15d8-4391-a251-78abfafe56fd"/>
    <ds:schemaRef ds:uri="7287c405-ee6b-47c1-90e5-71bddc6dbd3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2685</TotalTime>
  <Words>5669</Words>
  <Application>Microsoft Office PowerPoint</Application>
  <PresentationFormat>Widescreen</PresentationFormat>
  <Paragraphs>811</Paragraphs>
  <Slides>78</Slides>
  <Notes>37</Notes>
  <HiddenSlides>0</HiddenSlides>
  <MMClips>0</MMClips>
  <ScaleCrop>false</ScaleCrop>
  <HeadingPairs>
    <vt:vector size="6" baseType="variant">
      <vt:variant>
        <vt:lpstr>Fonts Used</vt:lpstr>
      </vt:variant>
      <vt:variant>
        <vt:i4>26</vt:i4>
      </vt:variant>
      <vt:variant>
        <vt:lpstr>Theme</vt:lpstr>
      </vt:variant>
      <vt:variant>
        <vt:i4>10</vt:i4>
      </vt:variant>
      <vt:variant>
        <vt:lpstr>Slide Titles</vt:lpstr>
      </vt:variant>
      <vt:variant>
        <vt:i4>78</vt:i4>
      </vt:variant>
    </vt:vector>
  </HeadingPairs>
  <TitlesOfParts>
    <vt:vector size="114" baseType="lpstr">
      <vt:lpstr>AdvOT1ef757c0</vt:lpstr>
      <vt:lpstr>AdvOT1ef757c0+fb</vt:lpstr>
      <vt:lpstr>NimbusRomNo9L-Medi</vt:lpstr>
      <vt:lpstr>NimbusRomNo9L-Regu</vt:lpstr>
      <vt:lpstr>Pfizer Diatype</vt:lpstr>
      <vt:lpstr>Pfizer Tomorrow</vt:lpstr>
      <vt:lpstr>Plus Jakarta Sans</vt:lpstr>
      <vt:lpstr>Space Grotesk SemiBold</vt:lpstr>
      <vt:lpstr>System Font Regular</vt:lpstr>
      <vt:lpstr>Urbanist</vt:lpstr>
      <vt:lpstr>Urbanist Light</vt:lpstr>
      <vt:lpstr>Urbanist SemiBold</vt:lpstr>
      <vt:lpstr>Aptos</vt:lpstr>
      <vt:lpstr>Aptos Display</vt:lpstr>
      <vt:lpstr>Arial</vt:lpstr>
      <vt:lpstr>Calibri</vt:lpstr>
      <vt:lpstr>Calibri Light</vt:lpstr>
      <vt:lpstr>Cambria</vt:lpstr>
      <vt:lpstr>Courier New</vt:lpstr>
      <vt:lpstr>Franklin Gothic Heavy</vt:lpstr>
      <vt:lpstr>Helvetica</vt:lpstr>
      <vt:lpstr>Symbol</vt:lpstr>
      <vt:lpstr>Tahoma</vt:lpstr>
      <vt:lpstr>Times</vt:lpstr>
      <vt:lpstr>Times New Roman</vt:lpstr>
      <vt:lpstr>Wingdings</vt:lpstr>
      <vt:lpstr>1_Office Theme</vt:lpstr>
      <vt:lpstr>1_Custom Design</vt:lpstr>
      <vt:lpstr>2_Custom Design</vt:lpstr>
      <vt:lpstr>ONC_PPT-Theme_26</vt:lpstr>
      <vt:lpstr>3_Custom Design</vt:lpstr>
      <vt:lpstr>Office Theme</vt:lpstr>
      <vt:lpstr>3_Office Theme</vt:lpstr>
      <vt:lpstr>2_Office Theme</vt:lpstr>
      <vt:lpstr>4_Office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ONC Updates / Future of Health IT</vt:lpstr>
      <vt:lpstr>About ONC</vt:lpstr>
      <vt:lpstr>Priorities for 2026+</vt:lpstr>
      <vt:lpstr>Interoperability Portfolio: Core Aspects</vt:lpstr>
      <vt:lpstr>PowerPoint Presentation</vt:lpstr>
      <vt:lpstr>USA’s 10-Year FHIR Journey (so far…)</vt:lpstr>
      <vt:lpstr>USCDI+: Extending Beyond the USCDI </vt:lpstr>
      <vt:lpstr>Information Blocking – Points to Remember</vt:lpstr>
      <vt:lpstr>PowerPoint Presentation</vt:lpstr>
      <vt:lpstr>PowerPoint Presentation</vt:lpstr>
      <vt:lpstr>Health IT Present/Futures</vt:lpstr>
      <vt:lpstr>HHS Request for Information on AI </vt:lpstr>
      <vt:lpstr>Future of Health IT + Cybersecurity Considerations</vt:lpstr>
      <vt:lpstr>PowerPoint Presentation</vt:lpstr>
      <vt:lpstr>AI Metrology: Ensuring the Reliability of Artificial Intelligence</vt:lpstr>
      <vt:lpstr>Outline</vt:lpstr>
      <vt:lpstr>PowerPoint Presentation</vt:lpstr>
      <vt:lpstr>PowerPoint Presentation</vt:lpstr>
      <vt:lpstr>Artificial Intelligence: A Simple View  </vt:lpstr>
      <vt:lpstr>PowerPoint Presentation</vt:lpstr>
      <vt:lpstr>PowerPoint Presentation</vt:lpstr>
      <vt:lpstr>Outline</vt:lpstr>
      <vt:lpstr>AI Metrology: The Science of Measurement (Features)</vt:lpstr>
      <vt:lpstr>AI Metrology: The Science of Measurement (Trust)</vt:lpstr>
      <vt:lpstr>AI Metrology: The Science of Measurement (Features)</vt:lpstr>
      <vt:lpstr>Outline</vt:lpstr>
      <vt:lpstr>Introduction</vt:lpstr>
      <vt:lpstr>Why Are AI-Enabled Devices Unreliable?</vt:lpstr>
      <vt:lpstr>Real World Example: Biopsy + Histological</vt:lpstr>
      <vt:lpstr>Objective of our Work</vt:lpstr>
      <vt:lpstr>Key Measurement Ideas</vt:lpstr>
      <vt:lpstr>Outline</vt:lpstr>
      <vt:lpstr>PowerPoint Presentation</vt:lpstr>
      <vt:lpstr>Types of Metrics</vt:lpstr>
      <vt:lpstr>PowerPoint Presentation</vt:lpstr>
      <vt:lpstr>Evaluation Process &amp; Metrics</vt:lpstr>
      <vt:lpstr>Outline</vt:lpstr>
      <vt:lpstr>Potential Clinical Applications</vt:lpstr>
      <vt:lpstr>Operational Decision Support</vt:lpstr>
      <vt:lpstr>Major Vendor Integrations</vt:lpstr>
      <vt:lpstr>Evaluating LLMs for CDS</vt:lpstr>
      <vt:lpstr>Some Common Practices</vt:lpstr>
      <vt:lpstr>Key Performance Metrics:Sample</vt:lpstr>
      <vt:lpstr>References</vt:lpstr>
      <vt:lpstr>Outline</vt:lpstr>
      <vt:lpstr>Summary</vt:lpstr>
      <vt:lpstr>Acknowledgments and Disclaimer</vt:lpstr>
      <vt:lpstr>PowerPoint Presentation</vt:lpstr>
      <vt:lpstr>PowerPoint Presentation</vt:lpstr>
      <vt:lpstr>PowerPoint Presentation</vt:lpstr>
      <vt:lpstr>Regulatory Cybersecurity Specialist Division of Medical Device Cybersecurity (DMDC) Office of Readiness and Response (ORR) Office of Strategic Partnerships and Technology Innovation (OST) Center for Devices and Radiological Health (CDRH) U.S. Food and Drug Administration (FDA) U.S. Department of Health and Human Services (HHS) </vt:lpstr>
      <vt:lpstr>Definition: Medical Device</vt:lpstr>
      <vt:lpstr>Device Classification</vt:lpstr>
      <vt:lpstr>Section 524B of FD&amp;C Act</vt:lpstr>
      <vt:lpstr>524B(c) - Cyber Device</vt:lpstr>
      <vt:lpstr>524B Requirements</vt:lpstr>
      <vt:lpstr>FDA Premarket Cyber Guidance</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Hayes, Brandon D. (Fed)</dc:creator>
  <cp:lastModifiedBy>Reisberg, Aliza L. (Fed)</cp:lastModifiedBy>
  <cp:revision>25</cp:revision>
  <dcterms:created xsi:type="dcterms:W3CDTF">2026-02-11T20:05:14Z</dcterms:created>
  <dcterms:modified xsi:type="dcterms:W3CDTF">2026-09-11T15:15:01Z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0x0101005364CEE81459724284A3A5863C5F6EDF</vt:lpwstr>
  </property>
  <property fmtid="{D5CDD505-2E9C-101B-9397-08002B2CF9AE}" pid="3" name="MediaServiceImageTags">
    <vt:lpwstr/>
  </property>
</Properties>
</file>